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629"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CF0B63-45B8-46CA-BB7C-84CEC558146D}" type="datetimeFigureOut">
              <a:rPr lang="en-US" smtClean="0"/>
              <a:t>1/24/2021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554B31-78E9-4D04-8752-E0E12E24343B}" type="slidenum">
              <a:rPr lang="en-US" smtClean="0"/>
              <a:t>‹#›</a:t>
            </a:fld>
            <a:endParaRPr lang="en-US"/>
          </a:p>
        </p:txBody>
      </p:sp>
    </p:spTree>
    <p:extLst>
      <p:ext uri="{BB962C8B-B14F-4D97-AF65-F5344CB8AC3E}">
        <p14:creationId xmlns:p14="http://schemas.microsoft.com/office/powerpoint/2010/main" val="3325264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554B31-78E9-4D04-8752-E0E12E24343B}" type="slidenum">
              <a:rPr lang="en-US" smtClean="0"/>
              <a:t>2</a:t>
            </a:fld>
            <a:endParaRPr lang="en-US"/>
          </a:p>
        </p:txBody>
      </p:sp>
    </p:spTree>
    <p:extLst>
      <p:ext uri="{BB962C8B-B14F-4D97-AF65-F5344CB8AC3E}">
        <p14:creationId xmlns:p14="http://schemas.microsoft.com/office/powerpoint/2010/main" val="2244308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8949797-AAFA-4CAB-8E5A-AB8F72F01A30}"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F0F97-F950-463B-A1DB-DDB3C80DB996}" type="slidenum">
              <a:rPr lang="en-US" smtClean="0"/>
              <a:t>‹#›</a:t>
            </a:fld>
            <a:endParaRPr lang="en-US"/>
          </a:p>
        </p:txBody>
      </p:sp>
    </p:spTree>
    <p:extLst>
      <p:ext uri="{BB962C8B-B14F-4D97-AF65-F5344CB8AC3E}">
        <p14:creationId xmlns:p14="http://schemas.microsoft.com/office/powerpoint/2010/main" val="1293923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949797-AAFA-4CAB-8E5A-AB8F72F01A30}"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F0F97-F950-463B-A1DB-DDB3C80DB996}" type="slidenum">
              <a:rPr lang="en-US" smtClean="0"/>
              <a:t>‹#›</a:t>
            </a:fld>
            <a:endParaRPr lang="en-US"/>
          </a:p>
        </p:txBody>
      </p:sp>
    </p:spTree>
    <p:extLst>
      <p:ext uri="{BB962C8B-B14F-4D97-AF65-F5344CB8AC3E}">
        <p14:creationId xmlns:p14="http://schemas.microsoft.com/office/powerpoint/2010/main" val="4016790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8949797-AAFA-4CAB-8E5A-AB8F72F01A30}"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F0F97-F950-463B-A1DB-DDB3C80DB996}" type="slidenum">
              <a:rPr lang="en-US" smtClean="0"/>
              <a:t>‹#›</a:t>
            </a:fld>
            <a:endParaRPr lang="en-US"/>
          </a:p>
        </p:txBody>
      </p:sp>
    </p:spTree>
    <p:extLst>
      <p:ext uri="{BB962C8B-B14F-4D97-AF65-F5344CB8AC3E}">
        <p14:creationId xmlns:p14="http://schemas.microsoft.com/office/powerpoint/2010/main" val="1902819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8949797-AAFA-4CAB-8E5A-AB8F72F01A30}" type="datetimeFigureOut">
              <a:rPr lang="en-US" smtClean="0"/>
              <a:t>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F0F97-F950-463B-A1DB-DDB3C80DB996}" type="slidenum">
              <a:rPr lang="en-US" smtClean="0"/>
              <a:t>‹#›</a:t>
            </a:fld>
            <a:endParaRPr lang="en-US"/>
          </a:p>
        </p:txBody>
      </p:sp>
    </p:spTree>
    <p:extLst>
      <p:ext uri="{BB962C8B-B14F-4D97-AF65-F5344CB8AC3E}">
        <p14:creationId xmlns:p14="http://schemas.microsoft.com/office/powerpoint/2010/main" val="2734198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8949797-AAFA-4CAB-8E5A-AB8F72F01A30}" type="datetimeFigureOut">
              <a:rPr lang="en-US" smtClean="0"/>
              <a:t>1/24/2021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9F0F97-F950-463B-A1DB-DDB3C80DB996}" type="slidenum">
              <a:rPr lang="en-US" smtClean="0"/>
              <a:t>‹#›</a:t>
            </a:fld>
            <a:endParaRPr lang="en-US"/>
          </a:p>
        </p:txBody>
      </p:sp>
    </p:spTree>
    <p:extLst>
      <p:ext uri="{BB962C8B-B14F-4D97-AF65-F5344CB8AC3E}">
        <p14:creationId xmlns:p14="http://schemas.microsoft.com/office/powerpoint/2010/main" val="3455131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8949797-AAFA-4CAB-8E5A-AB8F72F01A30}" type="datetimeFigureOut">
              <a:rPr lang="en-US" smtClean="0"/>
              <a:t>1/24/2021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9F0F97-F950-463B-A1DB-DDB3C80DB996}" type="slidenum">
              <a:rPr lang="en-US" smtClean="0"/>
              <a:t>‹#›</a:t>
            </a:fld>
            <a:endParaRPr lang="en-US"/>
          </a:p>
        </p:txBody>
      </p:sp>
    </p:spTree>
    <p:extLst>
      <p:ext uri="{BB962C8B-B14F-4D97-AF65-F5344CB8AC3E}">
        <p14:creationId xmlns:p14="http://schemas.microsoft.com/office/powerpoint/2010/main" val="83391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949797-AAFA-4CAB-8E5A-AB8F72F01A30}" type="datetimeFigureOut">
              <a:rPr lang="en-US" smtClean="0"/>
              <a:t>1/24/2021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9F0F97-F950-463B-A1DB-DDB3C80DB996}" type="slidenum">
              <a:rPr lang="en-US" smtClean="0"/>
              <a:t>‹#›</a:t>
            </a:fld>
            <a:endParaRPr lang="en-US"/>
          </a:p>
        </p:txBody>
      </p:sp>
    </p:spTree>
    <p:extLst>
      <p:ext uri="{BB962C8B-B14F-4D97-AF65-F5344CB8AC3E}">
        <p14:creationId xmlns:p14="http://schemas.microsoft.com/office/powerpoint/2010/main" val="2100056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8949797-AAFA-4CAB-8E5A-AB8F72F01A30}" type="datetimeFigureOut">
              <a:rPr lang="en-US" smtClean="0"/>
              <a:t>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F0F97-F950-463B-A1DB-DDB3C80DB996}" type="slidenum">
              <a:rPr lang="en-US" smtClean="0"/>
              <a:t>‹#›</a:t>
            </a:fld>
            <a:endParaRPr lang="en-US"/>
          </a:p>
        </p:txBody>
      </p:sp>
    </p:spTree>
    <p:extLst>
      <p:ext uri="{BB962C8B-B14F-4D97-AF65-F5344CB8AC3E}">
        <p14:creationId xmlns:p14="http://schemas.microsoft.com/office/powerpoint/2010/main" val="1798430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8949797-AAFA-4CAB-8E5A-AB8F72F01A30}" type="datetimeFigureOut">
              <a:rPr lang="en-US" smtClean="0"/>
              <a:t>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F0F97-F950-463B-A1DB-DDB3C80DB996}" type="slidenum">
              <a:rPr lang="en-US" smtClean="0"/>
              <a:t>‹#›</a:t>
            </a:fld>
            <a:endParaRPr lang="en-US"/>
          </a:p>
        </p:txBody>
      </p:sp>
    </p:spTree>
    <p:extLst>
      <p:ext uri="{BB962C8B-B14F-4D97-AF65-F5344CB8AC3E}">
        <p14:creationId xmlns:p14="http://schemas.microsoft.com/office/powerpoint/2010/main" val="1422066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949797-AAFA-4CAB-8E5A-AB8F72F01A30}"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F0F97-F950-463B-A1DB-DDB3C80DB996}" type="slidenum">
              <a:rPr lang="en-US" smtClean="0"/>
              <a:t>‹#›</a:t>
            </a:fld>
            <a:endParaRPr lang="en-US"/>
          </a:p>
        </p:txBody>
      </p:sp>
    </p:spTree>
    <p:extLst>
      <p:ext uri="{BB962C8B-B14F-4D97-AF65-F5344CB8AC3E}">
        <p14:creationId xmlns:p14="http://schemas.microsoft.com/office/powerpoint/2010/main" val="485645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949797-AAFA-4CAB-8E5A-AB8F72F01A30}"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F0F97-F950-463B-A1DB-DDB3C80DB996}" type="slidenum">
              <a:rPr lang="en-US" smtClean="0"/>
              <a:t>‹#›</a:t>
            </a:fld>
            <a:endParaRPr lang="en-US"/>
          </a:p>
        </p:txBody>
      </p:sp>
    </p:spTree>
    <p:extLst>
      <p:ext uri="{BB962C8B-B14F-4D97-AF65-F5344CB8AC3E}">
        <p14:creationId xmlns:p14="http://schemas.microsoft.com/office/powerpoint/2010/main" val="1078329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949797-AAFA-4CAB-8E5A-AB8F72F01A30}" type="datetimeFigureOut">
              <a:rPr lang="en-US" smtClean="0"/>
              <a:t>1/24/2021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9F0F97-F950-463B-A1DB-DDB3C80DB996}" type="slidenum">
              <a:rPr lang="en-US" smtClean="0"/>
              <a:t>‹#›</a:t>
            </a:fld>
            <a:endParaRPr lang="en-US"/>
          </a:p>
        </p:txBody>
      </p:sp>
    </p:spTree>
    <p:extLst>
      <p:ext uri="{BB962C8B-B14F-4D97-AF65-F5344CB8AC3E}">
        <p14:creationId xmlns:p14="http://schemas.microsoft.com/office/powerpoint/2010/main" val="30082631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rgbClr val="00B0F0"/>
          </a:solidFill>
        </p:spPr>
        <p:txBody>
          <a:bodyPr>
            <a:normAutofit/>
          </a:bodyPr>
          <a:lstStyle/>
          <a:p>
            <a:r>
              <a:rPr lang="en-US" sz="4400" dirty="0" smtClean="0">
                <a:latin typeface="Times New Roman" panose="02020603050405020304" pitchFamily="18" charset="0"/>
                <a:cs typeface="Times New Roman" panose="02020603050405020304" pitchFamily="18" charset="0"/>
              </a:rPr>
              <a:t>SVEIKA GYVENSENA PAGAL AMELIJ</a:t>
            </a:r>
            <a:r>
              <a:rPr lang="lt-LT" sz="4400" dirty="0" smtClean="0">
                <a:latin typeface="Times New Roman" panose="02020603050405020304" pitchFamily="18" charset="0"/>
                <a:cs typeface="Times New Roman" panose="02020603050405020304" pitchFamily="18" charset="0"/>
              </a:rPr>
              <a:t>Ą</a:t>
            </a:r>
            <a:endParaRPr lang="en-US" sz="4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smtClean="0"/>
              <a:t>AMELIJA GRUZDAIT</a:t>
            </a:r>
            <a:r>
              <a:rPr lang="lt-LT" dirty="0" smtClean="0"/>
              <a:t>Ė 3C</a:t>
            </a:r>
            <a:endParaRPr lang="en-US" dirty="0"/>
          </a:p>
        </p:txBody>
      </p:sp>
    </p:spTree>
    <p:extLst>
      <p:ext uri="{BB962C8B-B14F-4D97-AF65-F5344CB8AC3E}">
        <p14:creationId xmlns:p14="http://schemas.microsoft.com/office/powerpoint/2010/main" val="8700859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normAutofit fontScale="90000"/>
          </a:bodyPr>
          <a:lstStyle/>
          <a:p>
            <a:r>
              <a:rPr lang="lt-LT" sz="2800" dirty="0" smtClean="0">
                <a:latin typeface="Times New Roman" panose="02020603050405020304" pitchFamily="18" charset="0"/>
                <a:cs typeface="Times New Roman" panose="02020603050405020304" pitchFamily="18" charset="0"/>
              </a:rPr>
              <a:t>Aš manau, kad sveika gyvensena tai yra dažnas buvimas lauke ir aktyvus laisvalaikis. Grynas oras teigiamai veikia sveikatą, ypač lauke pailsi akys nuo telefonų ir kompiuterių. Įdomi ir aktyvi veikla pakelia nuotaiką, judėjimas stiprina raumenis.</a:t>
            </a:r>
            <a:endParaRPr lang="en-US" sz="28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65440" y="1825625"/>
            <a:ext cx="9661120" cy="4351338"/>
          </a:xfrm>
        </p:spPr>
      </p:pic>
    </p:spTree>
    <p:extLst>
      <p:ext uri="{BB962C8B-B14F-4D97-AF65-F5344CB8AC3E}">
        <p14:creationId xmlns:p14="http://schemas.microsoft.com/office/powerpoint/2010/main" val="28514316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5240628" cy="5520520"/>
          </a:xfrm>
          <a:solidFill>
            <a:srgbClr val="7030A0"/>
          </a:solidFill>
        </p:spPr>
        <p:txBody>
          <a:bodyPr>
            <a:normAutofit/>
          </a:bodyPr>
          <a:lstStyle/>
          <a:p>
            <a:r>
              <a:rPr lang="lt-LT" sz="2500" dirty="0" smtClean="0">
                <a:latin typeface="Times New Roman" panose="02020603050405020304" pitchFamily="18" charset="0"/>
                <a:cs typeface="Times New Roman" panose="02020603050405020304" pitchFamily="18" charset="0"/>
              </a:rPr>
              <a:t>Reikia pasitikėti savimi, nebijoti rizikuoti ir dalyvauti įvairiose varžybose, žygiuose, maratonuose, juose išbandyti savo jėgas. Svarbu gerai nusiteikti ir nenusiminti jei yra stipresnių ir greitesnių už tave. Nes pykti yra labai nesveika</a:t>
            </a:r>
            <a:r>
              <a:rPr lang="en-US" sz="2500" dirty="0" smtClean="0">
                <a:latin typeface="Times New Roman" panose="02020603050405020304" pitchFamily="18" charset="0"/>
                <a:cs typeface="Times New Roman" panose="02020603050405020304" pitchFamily="18" charset="0"/>
              </a:rPr>
              <a:t>!!! </a:t>
            </a:r>
            <a:r>
              <a:rPr lang="lt-LT" sz="2500" dirty="0" smtClean="0">
                <a:latin typeface="Times New Roman" panose="02020603050405020304" pitchFamily="18" charset="0"/>
                <a:cs typeface="Times New Roman" panose="02020603050405020304" pitchFamily="18" charset="0"/>
              </a:rPr>
              <a:t>Aš jau daug metų dalyvauju Ėjimo varžybose, esu su dviračiu važiavusi </a:t>
            </a:r>
            <a:r>
              <a:rPr lang="lt-LT" sz="2500" dirty="0" err="1" smtClean="0">
                <a:latin typeface="Times New Roman" panose="02020603050405020304" pitchFamily="18" charset="0"/>
                <a:cs typeface="Times New Roman" panose="02020603050405020304" pitchFamily="18" charset="0"/>
              </a:rPr>
              <a:t>Velomaratone</a:t>
            </a:r>
            <a:r>
              <a:rPr lang="lt-LT" sz="2500" dirty="0" smtClean="0">
                <a:latin typeface="Times New Roman" panose="02020603050405020304" pitchFamily="18" charset="0"/>
                <a:cs typeface="Times New Roman" panose="02020603050405020304" pitchFamily="18" charset="0"/>
              </a:rPr>
              <a:t>, taip pat su slidėmis dalyvavau Snaigės žygyje.</a:t>
            </a:r>
            <a:endParaRPr lang="en-US" sz="25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6184118" y="620445"/>
            <a:ext cx="5520517" cy="5009883"/>
          </a:xfrm>
        </p:spPr>
      </p:pic>
    </p:spTree>
    <p:extLst>
      <p:ext uri="{BB962C8B-B14F-4D97-AF65-F5344CB8AC3E}">
        <p14:creationId xmlns:p14="http://schemas.microsoft.com/office/powerpoint/2010/main" val="11318623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6361090" cy="5031123"/>
          </a:xfrm>
          <a:solidFill>
            <a:srgbClr val="FF0000"/>
          </a:solidFill>
        </p:spPr>
        <p:txBody>
          <a:bodyPr>
            <a:normAutofit/>
          </a:bodyPr>
          <a:lstStyle/>
          <a:p>
            <a:r>
              <a:rPr lang="lt-LT" sz="2500" dirty="0" smtClean="0">
                <a:latin typeface="Times New Roman" panose="02020603050405020304" pitchFamily="18" charset="0"/>
                <a:cs typeface="Times New Roman" panose="02020603050405020304" pitchFamily="18" charset="0"/>
              </a:rPr>
              <a:t>Vasarą man labai patinka plaukioti ežere, upėje ar jūroje. Ypač sveika būti prie jūros, nes jūros ore yra druskos, jodo ir magnio, kurie stiprina žmogaus organizmą. Žiemą mėgstu čiuožinėti nuo kalno su rogutėmis, slidinėti su slidėmis ir lipdyti sniego senius. Ir visai nesvarbu jog lauke spaudžia šaltukas. Tai grūdina organizmą, todėl sergama rečiau ir lengviau. </a:t>
            </a:r>
            <a:endParaRPr lang="en-US" sz="25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701566" y="228533"/>
            <a:ext cx="4224698" cy="5167715"/>
          </a:xfrm>
        </p:spPr>
      </p:pic>
    </p:spTree>
    <p:extLst>
      <p:ext uri="{BB962C8B-B14F-4D97-AF65-F5344CB8AC3E}">
        <p14:creationId xmlns:p14="http://schemas.microsoft.com/office/powerpoint/2010/main" val="2568176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p:spPr>
        <p:txBody>
          <a:bodyPr>
            <a:normAutofit/>
          </a:bodyPr>
          <a:lstStyle/>
          <a:p>
            <a:pPr algn="ctr"/>
            <a:r>
              <a:rPr lang="lt-LT" sz="2500" dirty="0" smtClean="0">
                <a:latin typeface="Times New Roman" panose="02020603050405020304" pitchFamily="18" charset="0"/>
                <a:cs typeface="Times New Roman" panose="02020603050405020304" pitchFamily="18" charset="0"/>
              </a:rPr>
              <a:t>Judėjimas tai sveikata</a:t>
            </a:r>
            <a:r>
              <a:rPr lang="en-US" sz="2500" dirty="0" smtClean="0">
                <a:latin typeface="Times New Roman" panose="02020603050405020304" pitchFamily="18" charset="0"/>
                <a:cs typeface="Times New Roman" panose="02020603050405020304" pitchFamily="18" charset="0"/>
              </a:rPr>
              <a:t>! Tod</a:t>
            </a:r>
            <a:r>
              <a:rPr lang="lt-LT" sz="2500" dirty="0" err="1" smtClean="0">
                <a:latin typeface="Times New Roman" panose="02020603050405020304" pitchFamily="18" charset="0"/>
                <a:cs typeface="Times New Roman" panose="02020603050405020304" pitchFamily="18" charset="0"/>
              </a:rPr>
              <a:t>ėl</a:t>
            </a:r>
            <a:r>
              <a:rPr lang="lt-LT" sz="2500" dirty="0" smtClean="0">
                <a:latin typeface="Times New Roman" panose="02020603050405020304" pitchFamily="18" charset="0"/>
                <a:cs typeface="Times New Roman" panose="02020603050405020304" pitchFamily="18" charset="0"/>
              </a:rPr>
              <a:t> daugiau judėkite ir leiskite aktyviai laiką gamtoje.</a:t>
            </a:r>
            <a:br>
              <a:rPr lang="lt-LT" sz="2500" dirty="0" smtClean="0">
                <a:latin typeface="Times New Roman" panose="02020603050405020304" pitchFamily="18" charset="0"/>
                <a:cs typeface="Times New Roman" panose="02020603050405020304" pitchFamily="18" charset="0"/>
              </a:rPr>
            </a:br>
            <a:r>
              <a:rPr lang="lt-LT" sz="2500" dirty="0" smtClean="0">
                <a:latin typeface="Times New Roman" panose="02020603050405020304" pitchFamily="18" charset="0"/>
                <a:cs typeface="Times New Roman" panose="02020603050405020304" pitchFamily="18" charset="0"/>
              </a:rPr>
              <a:t>BŪKITE IR LIKITE SVEIKI</a:t>
            </a:r>
            <a:r>
              <a:rPr lang="en-US" sz="2500" dirty="0" smtClean="0">
                <a:latin typeface="Times New Roman" panose="02020603050405020304" pitchFamily="18" charset="0"/>
                <a:cs typeface="Times New Roman" panose="02020603050405020304" pitchFamily="18" charset="0"/>
              </a:rPr>
              <a:t>!!!!</a:t>
            </a:r>
            <a:br>
              <a:rPr lang="en-US" sz="2500" dirty="0" smtClean="0">
                <a:latin typeface="Times New Roman" panose="02020603050405020304" pitchFamily="18" charset="0"/>
                <a:cs typeface="Times New Roman" panose="02020603050405020304" pitchFamily="18" charset="0"/>
              </a:rPr>
            </a:br>
            <a:r>
              <a:rPr lang="en-US" sz="2500" dirty="0" smtClean="0">
                <a:latin typeface="Times New Roman" panose="02020603050405020304" pitchFamily="18" charset="0"/>
                <a:cs typeface="Times New Roman" panose="02020603050405020304" pitchFamily="18" charset="0"/>
              </a:rPr>
              <a:t>A</a:t>
            </a:r>
            <a:r>
              <a:rPr lang="lt-LT" sz="2500" dirty="0" smtClean="0">
                <a:latin typeface="Times New Roman" panose="02020603050405020304" pitchFamily="18" charset="0"/>
                <a:cs typeface="Times New Roman" panose="02020603050405020304" pitchFamily="18" charset="0"/>
              </a:rPr>
              <a:t>ČIŪ UŽ DĖMESĮ </a:t>
            </a:r>
            <a:r>
              <a:rPr lang="lt-LT" sz="2500" dirty="0" smtClean="0">
                <a:latin typeface="Times New Roman" panose="02020603050405020304" pitchFamily="18" charset="0"/>
                <a:cs typeface="Times New Roman" panose="02020603050405020304" pitchFamily="18" charset="0"/>
                <a:sym typeface="Wingdings" panose="05000000000000000000" pitchFamily="2" charset="2"/>
              </a:rPr>
              <a:t></a:t>
            </a:r>
            <a:endParaRPr lang="en-US" sz="25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4" cy="4351338"/>
          </a:xfrm>
        </p:spPr>
      </p:pic>
    </p:spTree>
    <p:extLst>
      <p:ext uri="{BB962C8B-B14F-4D97-AF65-F5344CB8AC3E}">
        <p14:creationId xmlns:p14="http://schemas.microsoft.com/office/powerpoint/2010/main" val="34481588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TotalTime>
  <Words>192</Words>
  <Application>Microsoft Office PowerPoint</Application>
  <PresentationFormat>Widescreen</PresentationFormat>
  <Paragraphs>7</Paragraphs>
  <Slides>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Times New Roman</vt:lpstr>
      <vt:lpstr>Wingdings</vt:lpstr>
      <vt:lpstr>Office Theme</vt:lpstr>
      <vt:lpstr>SVEIKA GYVENSENA PAGAL AMELIJĄ</vt:lpstr>
      <vt:lpstr>Aš manau, kad sveika gyvensena tai yra dažnas buvimas lauke ir aktyvus laisvalaikis. Grynas oras teigiamai veikia sveikatą, ypač lauke pailsi akys nuo telefonų ir kompiuterių. Įdomi ir aktyvi veikla pakelia nuotaiką, judėjimas stiprina raumenis.</vt:lpstr>
      <vt:lpstr>Reikia pasitikėti savimi, nebijoti rizikuoti ir dalyvauti įvairiose varžybose, žygiuose, maratonuose, juose išbandyti savo jėgas. Svarbu gerai nusiteikti ir nenusiminti jei yra stipresnių ir greitesnių už tave. Nes pykti yra labai nesveika!!! Aš jau daug metų dalyvauju Ėjimo varžybose, esu su dviračiu važiavusi Velomaratone, taip pat su slidėmis dalyvavau Snaigės žygyje.</vt:lpstr>
      <vt:lpstr>Vasarą man labai patinka plaukioti ežere, upėje ar jūroje. Ypač sveika būti prie jūros, nes jūros ore yra druskos, jodo ir magnio, kurie stiprina žmogaus organizmą. Žiemą mėgstu čiuožinėti nuo kalno su rogutėmis, slidinėti su slidėmis ir lipdyti sniego senius. Ir visai nesvarbu jog lauke spaudžia šaltukas. Tai grūdina organizmą, todėl sergama rečiau ir lengviau. </vt:lpstr>
      <vt:lpstr>Judėjimas tai sveikata! Todėl daugiau judėkite ir leiskite aktyviai laiką gamtoje. BŪKITE IR LIKITE SVEIKI!!!! AČIŪ UŽ DĖMESĮ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Miroslavas Miroslavas</dc:creator>
  <cp:lastModifiedBy>Inesa</cp:lastModifiedBy>
  <cp:revision>8</cp:revision>
  <dcterms:created xsi:type="dcterms:W3CDTF">2021-01-23T17:23:55Z</dcterms:created>
  <dcterms:modified xsi:type="dcterms:W3CDTF">2021-01-24T11:23:10Z</dcterms:modified>
</cp:coreProperties>
</file>