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9750"/>
  <p:notesSz cx="7556500" cy="10699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2850" cy="10696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144" y="1957591"/>
            <a:ext cx="5826561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2.jpg"/><Relationship Id="rId3" Type="http://schemas.openxmlformats.org/officeDocument/2006/relationships/image" Target="../media/image333.png"/><Relationship Id="rId4" Type="http://schemas.openxmlformats.org/officeDocument/2006/relationships/image" Target="../media/image33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5.jpg"/><Relationship Id="rId3" Type="http://schemas.openxmlformats.org/officeDocument/2006/relationships/image" Target="../media/image336.png"/><Relationship Id="rId4" Type="http://schemas.openxmlformats.org/officeDocument/2006/relationships/image" Target="../media/image337.png"/><Relationship Id="rId5" Type="http://schemas.openxmlformats.org/officeDocument/2006/relationships/image" Target="../media/image338.png"/><Relationship Id="rId6" Type="http://schemas.openxmlformats.org/officeDocument/2006/relationships/image" Target="../media/image339.png"/><Relationship Id="rId7" Type="http://schemas.openxmlformats.org/officeDocument/2006/relationships/image" Target="../media/image340.png"/><Relationship Id="rId8" Type="http://schemas.openxmlformats.org/officeDocument/2006/relationships/image" Target="../media/image341.png"/><Relationship Id="rId9" Type="http://schemas.openxmlformats.org/officeDocument/2006/relationships/image" Target="../media/image342.png"/><Relationship Id="rId10" Type="http://schemas.openxmlformats.org/officeDocument/2006/relationships/image" Target="../media/image343.png"/><Relationship Id="rId11" Type="http://schemas.openxmlformats.org/officeDocument/2006/relationships/image" Target="../media/image344.png"/><Relationship Id="rId12" Type="http://schemas.openxmlformats.org/officeDocument/2006/relationships/image" Target="../media/image345.png"/><Relationship Id="rId13" Type="http://schemas.openxmlformats.org/officeDocument/2006/relationships/image" Target="../media/image346.png"/><Relationship Id="rId14" Type="http://schemas.openxmlformats.org/officeDocument/2006/relationships/image" Target="../media/image34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png"/><Relationship Id="rId29" Type="http://schemas.openxmlformats.org/officeDocument/2006/relationships/image" Target="../media/image58.png"/><Relationship Id="rId30" Type="http://schemas.openxmlformats.org/officeDocument/2006/relationships/image" Target="../media/image59.png"/><Relationship Id="rId31" Type="http://schemas.openxmlformats.org/officeDocument/2006/relationships/image" Target="../media/image60.png"/><Relationship Id="rId32" Type="http://schemas.openxmlformats.org/officeDocument/2006/relationships/image" Target="../media/image61.png"/><Relationship Id="rId33" Type="http://schemas.openxmlformats.org/officeDocument/2006/relationships/image" Target="../media/image62.png"/><Relationship Id="rId34" Type="http://schemas.openxmlformats.org/officeDocument/2006/relationships/image" Target="../media/image63.png"/><Relationship Id="rId35" Type="http://schemas.openxmlformats.org/officeDocument/2006/relationships/image" Target="../media/image64.png"/><Relationship Id="rId36" Type="http://schemas.openxmlformats.org/officeDocument/2006/relationships/image" Target="../media/image65.png"/><Relationship Id="rId37" Type="http://schemas.openxmlformats.org/officeDocument/2006/relationships/image" Target="../media/image66.png"/><Relationship Id="rId38" Type="http://schemas.openxmlformats.org/officeDocument/2006/relationships/image" Target="../media/image67.png"/><Relationship Id="rId39" Type="http://schemas.openxmlformats.org/officeDocument/2006/relationships/image" Target="../media/image68.png"/><Relationship Id="rId40" Type="http://schemas.openxmlformats.org/officeDocument/2006/relationships/image" Target="../media/image69.png"/><Relationship Id="rId41" Type="http://schemas.openxmlformats.org/officeDocument/2006/relationships/image" Target="../media/image70.png"/><Relationship Id="rId42" Type="http://schemas.openxmlformats.org/officeDocument/2006/relationships/image" Target="../media/image71.png"/><Relationship Id="rId43" Type="http://schemas.openxmlformats.org/officeDocument/2006/relationships/image" Target="../media/image72.png"/><Relationship Id="rId44" Type="http://schemas.openxmlformats.org/officeDocument/2006/relationships/image" Target="../media/image73.png"/><Relationship Id="rId45" Type="http://schemas.openxmlformats.org/officeDocument/2006/relationships/image" Target="../media/image74.png"/><Relationship Id="rId46" Type="http://schemas.openxmlformats.org/officeDocument/2006/relationships/image" Target="../media/image75.png"/><Relationship Id="rId47" Type="http://schemas.openxmlformats.org/officeDocument/2006/relationships/image" Target="../media/image76.png"/><Relationship Id="rId48" Type="http://schemas.openxmlformats.org/officeDocument/2006/relationships/image" Target="../media/image77.png"/><Relationship Id="rId49" Type="http://schemas.openxmlformats.org/officeDocument/2006/relationships/image" Target="../media/image78.png"/><Relationship Id="rId50" Type="http://schemas.openxmlformats.org/officeDocument/2006/relationships/image" Target="../media/image79.png"/><Relationship Id="rId51" Type="http://schemas.openxmlformats.org/officeDocument/2006/relationships/image" Target="../media/image80.png"/><Relationship Id="rId52" Type="http://schemas.openxmlformats.org/officeDocument/2006/relationships/image" Target="../media/image81.png"/><Relationship Id="rId53" Type="http://schemas.openxmlformats.org/officeDocument/2006/relationships/image" Target="../media/image82.png"/><Relationship Id="rId54" Type="http://schemas.openxmlformats.org/officeDocument/2006/relationships/image" Target="../media/image83.png"/><Relationship Id="rId55" Type="http://schemas.openxmlformats.org/officeDocument/2006/relationships/image" Target="../media/image84.png"/><Relationship Id="rId56" Type="http://schemas.openxmlformats.org/officeDocument/2006/relationships/image" Target="../media/image85.png"/><Relationship Id="rId57" Type="http://schemas.openxmlformats.org/officeDocument/2006/relationships/image" Target="../media/image86.png"/><Relationship Id="rId58" Type="http://schemas.openxmlformats.org/officeDocument/2006/relationships/image" Target="../media/image87.png"/><Relationship Id="rId59" Type="http://schemas.openxmlformats.org/officeDocument/2006/relationships/image" Target="../media/image88.png"/><Relationship Id="rId60" Type="http://schemas.openxmlformats.org/officeDocument/2006/relationships/image" Target="../media/image89.png"/><Relationship Id="rId61" Type="http://schemas.openxmlformats.org/officeDocument/2006/relationships/image" Target="../media/image90.png"/><Relationship Id="rId62" Type="http://schemas.openxmlformats.org/officeDocument/2006/relationships/image" Target="../media/image91.png"/><Relationship Id="rId63" Type="http://schemas.openxmlformats.org/officeDocument/2006/relationships/image" Target="../media/image92.png"/><Relationship Id="rId64" Type="http://schemas.openxmlformats.org/officeDocument/2006/relationships/image" Target="../media/image93.png"/><Relationship Id="rId65" Type="http://schemas.openxmlformats.org/officeDocument/2006/relationships/image" Target="../media/image94.png"/><Relationship Id="rId66" Type="http://schemas.openxmlformats.org/officeDocument/2006/relationships/image" Target="../media/image95.png"/><Relationship Id="rId67" Type="http://schemas.openxmlformats.org/officeDocument/2006/relationships/image" Target="../media/image96.png"/><Relationship Id="rId68" Type="http://schemas.openxmlformats.org/officeDocument/2006/relationships/image" Target="../media/image97.png"/><Relationship Id="rId69" Type="http://schemas.openxmlformats.org/officeDocument/2006/relationships/image" Target="../media/image98.png"/><Relationship Id="rId70" Type="http://schemas.openxmlformats.org/officeDocument/2006/relationships/image" Target="../media/image99.png"/><Relationship Id="rId71" Type="http://schemas.openxmlformats.org/officeDocument/2006/relationships/image" Target="../media/image100.png"/><Relationship Id="rId72" Type="http://schemas.openxmlformats.org/officeDocument/2006/relationships/image" Target="../media/image101.png"/><Relationship Id="rId73" Type="http://schemas.openxmlformats.org/officeDocument/2006/relationships/image" Target="../media/image102.png"/><Relationship Id="rId74" Type="http://schemas.openxmlformats.org/officeDocument/2006/relationships/image" Target="../media/image103.png"/><Relationship Id="rId75" Type="http://schemas.openxmlformats.org/officeDocument/2006/relationships/image" Target="../media/image104.png"/><Relationship Id="rId76" Type="http://schemas.openxmlformats.org/officeDocument/2006/relationships/image" Target="../media/image105.png"/><Relationship Id="rId77" Type="http://schemas.openxmlformats.org/officeDocument/2006/relationships/image" Target="../media/image106.png"/><Relationship Id="rId78" Type="http://schemas.openxmlformats.org/officeDocument/2006/relationships/image" Target="../media/image107.png"/><Relationship Id="rId79" Type="http://schemas.openxmlformats.org/officeDocument/2006/relationships/image" Target="../media/image108.png"/><Relationship Id="rId80" Type="http://schemas.openxmlformats.org/officeDocument/2006/relationships/image" Target="../media/image109.png"/><Relationship Id="rId81" Type="http://schemas.openxmlformats.org/officeDocument/2006/relationships/image" Target="../media/image110.png"/><Relationship Id="rId82" Type="http://schemas.openxmlformats.org/officeDocument/2006/relationships/image" Target="../media/image111.png"/><Relationship Id="rId83" Type="http://schemas.openxmlformats.org/officeDocument/2006/relationships/image" Target="../media/image112.png"/><Relationship Id="rId84" Type="http://schemas.openxmlformats.org/officeDocument/2006/relationships/image" Target="../media/image113.png"/><Relationship Id="rId85" Type="http://schemas.openxmlformats.org/officeDocument/2006/relationships/image" Target="../media/image114.png"/><Relationship Id="rId86" Type="http://schemas.openxmlformats.org/officeDocument/2006/relationships/image" Target="../media/image115.png"/><Relationship Id="rId87" Type="http://schemas.openxmlformats.org/officeDocument/2006/relationships/image" Target="../media/image116.png"/><Relationship Id="rId88" Type="http://schemas.openxmlformats.org/officeDocument/2006/relationships/image" Target="../media/image117.png"/><Relationship Id="rId89" Type="http://schemas.openxmlformats.org/officeDocument/2006/relationships/image" Target="../media/image118.png"/><Relationship Id="rId90" Type="http://schemas.openxmlformats.org/officeDocument/2006/relationships/image" Target="../media/image119.png"/><Relationship Id="rId91" Type="http://schemas.openxmlformats.org/officeDocument/2006/relationships/image" Target="../media/image120.png"/><Relationship Id="rId92" Type="http://schemas.openxmlformats.org/officeDocument/2006/relationships/image" Target="../media/image121.png"/><Relationship Id="rId93" Type="http://schemas.openxmlformats.org/officeDocument/2006/relationships/image" Target="../media/image122.png"/><Relationship Id="rId94" Type="http://schemas.openxmlformats.org/officeDocument/2006/relationships/image" Target="../media/image123.png"/><Relationship Id="rId95" Type="http://schemas.openxmlformats.org/officeDocument/2006/relationships/image" Target="../media/image124.png"/><Relationship Id="rId96" Type="http://schemas.openxmlformats.org/officeDocument/2006/relationships/image" Target="../media/image125.png"/><Relationship Id="rId97" Type="http://schemas.openxmlformats.org/officeDocument/2006/relationships/image" Target="../media/image126.png"/><Relationship Id="rId98" Type="http://schemas.openxmlformats.org/officeDocument/2006/relationships/image" Target="../media/image127.png"/><Relationship Id="rId99" Type="http://schemas.openxmlformats.org/officeDocument/2006/relationships/image" Target="../media/image128.png"/><Relationship Id="rId100" Type="http://schemas.openxmlformats.org/officeDocument/2006/relationships/image" Target="../media/image129.png"/><Relationship Id="rId101" Type="http://schemas.openxmlformats.org/officeDocument/2006/relationships/image" Target="../media/image130.png"/><Relationship Id="rId102" Type="http://schemas.openxmlformats.org/officeDocument/2006/relationships/image" Target="../media/image131.png"/><Relationship Id="rId103" Type="http://schemas.openxmlformats.org/officeDocument/2006/relationships/image" Target="../media/image132.png"/><Relationship Id="rId104" Type="http://schemas.openxmlformats.org/officeDocument/2006/relationships/image" Target="../media/image133.png"/><Relationship Id="rId105" Type="http://schemas.openxmlformats.org/officeDocument/2006/relationships/image" Target="../media/image134.png"/><Relationship Id="rId106" Type="http://schemas.openxmlformats.org/officeDocument/2006/relationships/image" Target="../media/image135.png"/><Relationship Id="rId107" Type="http://schemas.openxmlformats.org/officeDocument/2006/relationships/image" Target="../media/image136.png"/><Relationship Id="rId108" Type="http://schemas.openxmlformats.org/officeDocument/2006/relationships/image" Target="../media/image137.png"/><Relationship Id="rId109" Type="http://schemas.openxmlformats.org/officeDocument/2006/relationships/image" Target="../media/image138.png"/><Relationship Id="rId110" Type="http://schemas.openxmlformats.org/officeDocument/2006/relationships/image" Target="../media/image139.png"/><Relationship Id="rId111" Type="http://schemas.openxmlformats.org/officeDocument/2006/relationships/image" Target="../media/image140.png"/><Relationship Id="rId112" Type="http://schemas.openxmlformats.org/officeDocument/2006/relationships/image" Target="../media/image141.png"/><Relationship Id="rId113" Type="http://schemas.openxmlformats.org/officeDocument/2006/relationships/image" Target="../media/image142.png"/><Relationship Id="rId114" Type="http://schemas.openxmlformats.org/officeDocument/2006/relationships/image" Target="../media/image143.png"/><Relationship Id="rId115" Type="http://schemas.openxmlformats.org/officeDocument/2006/relationships/image" Target="../media/image144.png"/><Relationship Id="rId116" Type="http://schemas.openxmlformats.org/officeDocument/2006/relationships/image" Target="../media/image145.png"/><Relationship Id="rId117" Type="http://schemas.openxmlformats.org/officeDocument/2006/relationships/image" Target="../media/image146.png"/><Relationship Id="rId118" Type="http://schemas.openxmlformats.org/officeDocument/2006/relationships/image" Target="../media/image147.png"/><Relationship Id="rId119" Type="http://schemas.openxmlformats.org/officeDocument/2006/relationships/image" Target="../media/image148.png"/><Relationship Id="rId120" Type="http://schemas.openxmlformats.org/officeDocument/2006/relationships/image" Target="../media/image149.png"/><Relationship Id="rId121" Type="http://schemas.openxmlformats.org/officeDocument/2006/relationships/image" Target="../media/image150.png"/><Relationship Id="rId122" Type="http://schemas.openxmlformats.org/officeDocument/2006/relationships/image" Target="../media/image151.png"/><Relationship Id="rId123" Type="http://schemas.openxmlformats.org/officeDocument/2006/relationships/image" Target="../media/image152.png"/><Relationship Id="rId124" Type="http://schemas.openxmlformats.org/officeDocument/2006/relationships/image" Target="../media/image153.png"/><Relationship Id="rId125" Type="http://schemas.openxmlformats.org/officeDocument/2006/relationships/image" Target="../media/image154.png"/><Relationship Id="rId126" Type="http://schemas.openxmlformats.org/officeDocument/2006/relationships/image" Target="../media/image155.png"/><Relationship Id="rId127" Type="http://schemas.openxmlformats.org/officeDocument/2006/relationships/image" Target="../media/image156.png"/><Relationship Id="rId128" Type="http://schemas.openxmlformats.org/officeDocument/2006/relationships/image" Target="../media/image157.png"/><Relationship Id="rId129" Type="http://schemas.openxmlformats.org/officeDocument/2006/relationships/image" Target="../media/image158.png"/><Relationship Id="rId130" Type="http://schemas.openxmlformats.org/officeDocument/2006/relationships/image" Target="../media/image159.png"/><Relationship Id="rId131" Type="http://schemas.openxmlformats.org/officeDocument/2006/relationships/image" Target="../media/image160.png"/><Relationship Id="rId132" Type="http://schemas.openxmlformats.org/officeDocument/2006/relationships/image" Target="../media/image161.png"/><Relationship Id="rId133" Type="http://schemas.openxmlformats.org/officeDocument/2006/relationships/image" Target="../media/image162.png"/><Relationship Id="rId134" Type="http://schemas.openxmlformats.org/officeDocument/2006/relationships/image" Target="../media/image163.png"/><Relationship Id="rId135" Type="http://schemas.openxmlformats.org/officeDocument/2006/relationships/image" Target="../media/image164.png"/><Relationship Id="rId136" Type="http://schemas.openxmlformats.org/officeDocument/2006/relationships/image" Target="../media/image165.png"/><Relationship Id="rId137" Type="http://schemas.openxmlformats.org/officeDocument/2006/relationships/image" Target="../media/image166.png"/><Relationship Id="rId138" Type="http://schemas.openxmlformats.org/officeDocument/2006/relationships/image" Target="../media/image167.png"/><Relationship Id="rId139" Type="http://schemas.openxmlformats.org/officeDocument/2006/relationships/image" Target="../media/image168.png"/><Relationship Id="rId140" Type="http://schemas.openxmlformats.org/officeDocument/2006/relationships/image" Target="../media/image169.png"/><Relationship Id="rId141" Type="http://schemas.openxmlformats.org/officeDocument/2006/relationships/image" Target="../media/image170.png"/><Relationship Id="rId142" Type="http://schemas.openxmlformats.org/officeDocument/2006/relationships/image" Target="../media/image171.png"/><Relationship Id="rId143" Type="http://schemas.openxmlformats.org/officeDocument/2006/relationships/image" Target="../media/image172.png"/><Relationship Id="rId144" Type="http://schemas.openxmlformats.org/officeDocument/2006/relationships/image" Target="../media/image173.png"/><Relationship Id="rId145" Type="http://schemas.openxmlformats.org/officeDocument/2006/relationships/image" Target="../media/image174.png"/><Relationship Id="rId146" Type="http://schemas.openxmlformats.org/officeDocument/2006/relationships/image" Target="../media/image175.png"/><Relationship Id="rId147" Type="http://schemas.openxmlformats.org/officeDocument/2006/relationships/image" Target="../media/image176.png"/><Relationship Id="rId148" Type="http://schemas.openxmlformats.org/officeDocument/2006/relationships/image" Target="../media/image177.png"/><Relationship Id="rId149" Type="http://schemas.openxmlformats.org/officeDocument/2006/relationships/image" Target="../media/image178.png"/><Relationship Id="rId150" Type="http://schemas.openxmlformats.org/officeDocument/2006/relationships/image" Target="../media/image179.png"/><Relationship Id="rId151" Type="http://schemas.openxmlformats.org/officeDocument/2006/relationships/image" Target="../media/image180.png"/><Relationship Id="rId152" Type="http://schemas.openxmlformats.org/officeDocument/2006/relationships/image" Target="../media/image181.png"/><Relationship Id="rId153" Type="http://schemas.openxmlformats.org/officeDocument/2006/relationships/image" Target="../media/image182.png"/><Relationship Id="rId154" Type="http://schemas.openxmlformats.org/officeDocument/2006/relationships/image" Target="../media/image183.png"/><Relationship Id="rId155" Type="http://schemas.openxmlformats.org/officeDocument/2006/relationships/image" Target="../media/image184.png"/><Relationship Id="rId156" Type="http://schemas.openxmlformats.org/officeDocument/2006/relationships/image" Target="../media/image185.png"/><Relationship Id="rId157" Type="http://schemas.openxmlformats.org/officeDocument/2006/relationships/image" Target="../media/image186.png"/><Relationship Id="rId158" Type="http://schemas.openxmlformats.org/officeDocument/2006/relationships/image" Target="../media/image187.png"/><Relationship Id="rId159" Type="http://schemas.openxmlformats.org/officeDocument/2006/relationships/image" Target="../media/image188.png"/><Relationship Id="rId160" Type="http://schemas.openxmlformats.org/officeDocument/2006/relationships/image" Target="../media/image189.png"/><Relationship Id="rId161" Type="http://schemas.openxmlformats.org/officeDocument/2006/relationships/image" Target="../media/image190.png"/><Relationship Id="rId162" Type="http://schemas.openxmlformats.org/officeDocument/2006/relationships/image" Target="../media/image191.png"/><Relationship Id="rId163" Type="http://schemas.openxmlformats.org/officeDocument/2006/relationships/image" Target="../media/image192.png"/><Relationship Id="rId164" Type="http://schemas.openxmlformats.org/officeDocument/2006/relationships/image" Target="../media/image193.png"/><Relationship Id="rId165" Type="http://schemas.openxmlformats.org/officeDocument/2006/relationships/image" Target="../media/image194.png"/><Relationship Id="rId166" Type="http://schemas.openxmlformats.org/officeDocument/2006/relationships/image" Target="../media/image195.png"/><Relationship Id="rId167" Type="http://schemas.openxmlformats.org/officeDocument/2006/relationships/image" Target="../media/image196.png"/><Relationship Id="rId168" Type="http://schemas.openxmlformats.org/officeDocument/2006/relationships/image" Target="../media/image197.png"/><Relationship Id="rId169" Type="http://schemas.openxmlformats.org/officeDocument/2006/relationships/image" Target="../media/image198.png"/><Relationship Id="rId170" Type="http://schemas.openxmlformats.org/officeDocument/2006/relationships/image" Target="../media/image199.png"/><Relationship Id="rId171" Type="http://schemas.openxmlformats.org/officeDocument/2006/relationships/image" Target="../media/image200.png"/><Relationship Id="rId172" Type="http://schemas.openxmlformats.org/officeDocument/2006/relationships/image" Target="../media/image201.png"/><Relationship Id="rId173" Type="http://schemas.openxmlformats.org/officeDocument/2006/relationships/image" Target="../media/image202.png"/><Relationship Id="rId174" Type="http://schemas.openxmlformats.org/officeDocument/2006/relationships/image" Target="../media/image203.png"/><Relationship Id="rId175" Type="http://schemas.openxmlformats.org/officeDocument/2006/relationships/image" Target="../media/image204.png"/><Relationship Id="rId176" Type="http://schemas.openxmlformats.org/officeDocument/2006/relationships/image" Target="../media/image205.png"/><Relationship Id="rId177" Type="http://schemas.openxmlformats.org/officeDocument/2006/relationships/image" Target="../media/image206.png"/><Relationship Id="rId178" Type="http://schemas.openxmlformats.org/officeDocument/2006/relationships/image" Target="../media/image207.png"/><Relationship Id="rId179" Type="http://schemas.openxmlformats.org/officeDocument/2006/relationships/image" Target="../media/image208.png"/><Relationship Id="rId180" Type="http://schemas.openxmlformats.org/officeDocument/2006/relationships/image" Target="../media/image209.png"/><Relationship Id="rId181" Type="http://schemas.openxmlformats.org/officeDocument/2006/relationships/image" Target="../media/image210.png"/><Relationship Id="rId182" Type="http://schemas.openxmlformats.org/officeDocument/2006/relationships/image" Target="../media/image211.png"/><Relationship Id="rId183" Type="http://schemas.openxmlformats.org/officeDocument/2006/relationships/image" Target="../media/image212.png"/><Relationship Id="rId184" Type="http://schemas.openxmlformats.org/officeDocument/2006/relationships/image" Target="../media/image213.png"/><Relationship Id="rId185" Type="http://schemas.openxmlformats.org/officeDocument/2006/relationships/image" Target="../media/image214.png"/><Relationship Id="rId186" Type="http://schemas.openxmlformats.org/officeDocument/2006/relationships/image" Target="../media/image215.png"/><Relationship Id="rId187" Type="http://schemas.openxmlformats.org/officeDocument/2006/relationships/image" Target="../media/image216.png"/><Relationship Id="rId188" Type="http://schemas.openxmlformats.org/officeDocument/2006/relationships/image" Target="../media/image217.png"/><Relationship Id="rId189" Type="http://schemas.openxmlformats.org/officeDocument/2006/relationships/image" Target="../media/image218.png"/><Relationship Id="rId190" Type="http://schemas.openxmlformats.org/officeDocument/2006/relationships/image" Target="../media/image219.png"/><Relationship Id="rId191" Type="http://schemas.openxmlformats.org/officeDocument/2006/relationships/image" Target="../media/image220.png"/><Relationship Id="rId192" Type="http://schemas.openxmlformats.org/officeDocument/2006/relationships/image" Target="../media/image221.png"/><Relationship Id="rId193" Type="http://schemas.openxmlformats.org/officeDocument/2006/relationships/image" Target="../media/image222.png"/><Relationship Id="rId194" Type="http://schemas.openxmlformats.org/officeDocument/2006/relationships/image" Target="../media/image223.png"/><Relationship Id="rId195" Type="http://schemas.openxmlformats.org/officeDocument/2006/relationships/image" Target="../media/image224.png"/><Relationship Id="rId196" Type="http://schemas.openxmlformats.org/officeDocument/2006/relationships/image" Target="../media/image225.png"/><Relationship Id="rId197" Type="http://schemas.openxmlformats.org/officeDocument/2006/relationships/image" Target="../media/image226.png"/><Relationship Id="rId198" Type="http://schemas.openxmlformats.org/officeDocument/2006/relationships/image" Target="../media/image227.png"/><Relationship Id="rId199" Type="http://schemas.openxmlformats.org/officeDocument/2006/relationships/image" Target="../media/image228.png"/><Relationship Id="rId200" Type="http://schemas.openxmlformats.org/officeDocument/2006/relationships/image" Target="../media/image229.png"/><Relationship Id="rId201" Type="http://schemas.openxmlformats.org/officeDocument/2006/relationships/image" Target="../media/image230.png"/><Relationship Id="rId202" Type="http://schemas.openxmlformats.org/officeDocument/2006/relationships/image" Target="../media/image231.png"/><Relationship Id="rId203" Type="http://schemas.openxmlformats.org/officeDocument/2006/relationships/image" Target="../media/image232.png"/><Relationship Id="rId204" Type="http://schemas.openxmlformats.org/officeDocument/2006/relationships/image" Target="../media/image233.png"/><Relationship Id="rId205" Type="http://schemas.openxmlformats.org/officeDocument/2006/relationships/image" Target="../media/image234.png"/><Relationship Id="rId206" Type="http://schemas.openxmlformats.org/officeDocument/2006/relationships/image" Target="../media/image235.png"/><Relationship Id="rId207" Type="http://schemas.openxmlformats.org/officeDocument/2006/relationships/image" Target="../media/image236.png"/><Relationship Id="rId208" Type="http://schemas.openxmlformats.org/officeDocument/2006/relationships/image" Target="../media/image237.png"/><Relationship Id="rId209" Type="http://schemas.openxmlformats.org/officeDocument/2006/relationships/image" Target="../media/image238.png"/><Relationship Id="rId210" Type="http://schemas.openxmlformats.org/officeDocument/2006/relationships/image" Target="../media/image239.png"/><Relationship Id="rId211" Type="http://schemas.openxmlformats.org/officeDocument/2006/relationships/image" Target="../media/image240.png"/><Relationship Id="rId212" Type="http://schemas.openxmlformats.org/officeDocument/2006/relationships/image" Target="../media/image241.png"/><Relationship Id="rId213" Type="http://schemas.openxmlformats.org/officeDocument/2006/relationships/image" Target="../media/image242.png"/><Relationship Id="rId214" Type="http://schemas.openxmlformats.org/officeDocument/2006/relationships/image" Target="../media/image243.png"/><Relationship Id="rId215" Type="http://schemas.openxmlformats.org/officeDocument/2006/relationships/image" Target="../media/image244.png"/><Relationship Id="rId216" Type="http://schemas.openxmlformats.org/officeDocument/2006/relationships/image" Target="../media/image245.png"/><Relationship Id="rId217" Type="http://schemas.openxmlformats.org/officeDocument/2006/relationships/image" Target="../media/image246.png"/><Relationship Id="rId218" Type="http://schemas.openxmlformats.org/officeDocument/2006/relationships/image" Target="../media/image247.png"/><Relationship Id="rId219" Type="http://schemas.openxmlformats.org/officeDocument/2006/relationships/image" Target="../media/image248.png"/><Relationship Id="rId220" Type="http://schemas.openxmlformats.org/officeDocument/2006/relationships/image" Target="../media/image249.png"/><Relationship Id="rId221" Type="http://schemas.openxmlformats.org/officeDocument/2006/relationships/image" Target="../media/image250.png"/><Relationship Id="rId222" Type="http://schemas.openxmlformats.org/officeDocument/2006/relationships/image" Target="../media/image251.png"/><Relationship Id="rId223" Type="http://schemas.openxmlformats.org/officeDocument/2006/relationships/image" Target="../media/image252.png"/><Relationship Id="rId224" Type="http://schemas.openxmlformats.org/officeDocument/2006/relationships/image" Target="../media/image253.png"/><Relationship Id="rId225" Type="http://schemas.openxmlformats.org/officeDocument/2006/relationships/image" Target="../media/image254.png"/><Relationship Id="rId226" Type="http://schemas.openxmlformats.org/officeDocument/2006/relationships/image" Target="../media/image255.png"/><Relationship Id="rId227" Type="http://schemas.openxmlformats.org/officeDocument/2006/relationships/image" Target="../media/image256.png"/><Relationship Id="rId228" Type="http://schemas.openxmlformats.org/officeDocument/2006/relationships/image" Target="../media/image257.png"/><Relationship Id="rId229" Type="http://schemas.openxmlformats.org/officeDocument/2006/relationships/image" Target="../media/image258.png"/><Relationship Id="rId230" Type="http://schemas.openxmlformats.org/officeDocument/2006/relationships/image" Target="../media/image259.png"/><Relationship Id="rId231" Type="http://schemas.openxmlformats.org/officeDocument/2006/relationships/image" Target="../media/image260.png"/><Relationship Id="rId232" Type="http://schemas.openxmlformats.org/officeDocument/2006/relationships/image" Target="../media/image261.png"/><Relationship Id="rId233" Type="http://schemas.openxmlformats.org/officeDocument/2006/relationships/image" Target="../media/image262.png"/><Relationship Id="rId234" Type="http://schemas.openxmlformats.org/officeDocument/2006/relationships/image" Target="../media/image263.png"/><Relationship Id="rId235" Type="http://schemas.openxmlformats.org/officeDocument/2006/relationships/image" Target="../media/image264.png"/><Relationship Id="rId236" Type="http://schemas.openxmlformats.org/officeDocument/2006/relationships/image" Target="../media/image265.png"/><Relationship Id="rId237" Type="http://schemas.openxmlformats.org/officeDocument/2006/relationships/image" Target="../media/image266.png"/><Relationship Id="rId238" Type="http://schemas.openxmlformats.org/officeDocument/2006/relationships/image" Target="../media/image267.png"/><Relationship Id="rId239" Type="http://schemas.openxmlformats.org/officeDocument/2006/relationships/image" Target="../media/image268.png"/><Relationship Id="rId240" Type="http://schemas.openxmlformats.org/officeDocument/2006/relationships/image" Target="../media/image269.png"/><Relationship Id="rId241" Type="http://schemas.openxmlformats.org/officeDocument/2006/relationships/image" Target="../media/image270.png"/><Relationship Id="rId242" Type="http://schemas.openxmlformats.org/officeDocument/2006/relationships/image" Target="../media/image271.png"/><Relationship Id="rId243" Type="http://schemas.openxmlformats.org/officeDocument/2006/relationships/image" Target="../media/image272.png"/><Relationship Id="rId244" Type="http://schemas.openxmlformats.org/officeDocument/2006/relationships/image" Target="../media/image273.png"/><Relationship Id="rId245" Type="http://schemas.openxmlformats.org/officeDocument/2006/relationships/image" Target="../media/image274.png"/><Relationship Id="rId246" Type="http://schemas.openxmlformats.org/officeDocument/2006/relationships/image" Target="../media/image275.png"/><Relationship Id="rId247" Type="http://schemas.openxmlformats.org/officeDocument/2006/relationships/image" Target="../media/image276.png"/><Relationship Id="rId248" Type="http://schemas.openxmlformats.org/officeDocument/2006/relationships/image" Target="../media/image277.png"/><Relationship Id="rId249" Type="http://schemas.openxmlformats.org/officeDocument/2006/relationships/image" Target="../media/image278.png"/><Relationship Id="rId250" Type="http://schemas.openxmlformats.org/officeDocument/2006/relationships/image" Target="../media/image279.png"/><Relationship Id="rId251" Type="http://schemas.openxmlformats.org/officeDocument/2006/relationships/image" Target="../media/image280.png"/><Relationship Id="rId252" Type="http://schemas.openxmlformats.org/officeDocument/2006/relationships/image" Target="../media/image281.png"/><Relationship Id="rId253" Type="http://schemas.openxmlformats.org/officeDocument/2006/relationships/image" Target="../media/image282.png"/><Relationship Id="rId254" Type="http://schemas.openxmlformats.org/officeDocument/2006/relationships/image" Target="../media/image283.png"/><Relationship Id="rId255" Type="http://schemas.openxmlformats.org/officeDocument/2006/relationships/image" Target="../media/image284.png"/><Relationship Id="rId256" Type="http://schemas.openxmlformats.org/officeDocument/2006/relationships/image" Target="../media/image285.png"/><Relationship Id="rId257" Type="http://schemas.openxmlformats.org/officeDocument/2006/relationships/image" Target="../media/image286.png"/><Relationship Id="rId258" Type="http://schemas.openxmlformats.org/officeDocument/2006/relationships/image" Target="../media/image287.png"/><Relationship Id="rId259" Type="http://schemas.openxmlformats.org/officeDocument/2006/relationships/image" Target="../media/image288.png"/><Relationship Id="rId260" Type="http://schemas.openxmlformats.org/officeDocument/2006/relationships/image" Target="../media/image289.png"/><Relationship Id="rId261" Type="http://schemas.openxmlformats.org/officeDocument/2006/relationships/image" Target="../media/image290.png"/><Relationship Id="rId262" Type="http://schemas.openxmlformats.org/officeDocument/2006/relationships/image" Target="../media/image291.png"/><Relationship Id="rId263" Type="http://schemas.openxmlformats.org/officeDocument/2006/relationships/image" Target="../media/image292.png"/><Relationship Id="rId264" Type="http://schemas.openxmlformats.org/officeDocument/2006/relationships/image" Target="../media/image293.png"/><Relationship Id="rId265" Type="http://schemas.openxmlformats.org/officeDocument/2006/relationships/image" Target="../media/image294.png"/><Relationship Id="rId266" Type="http://schemas.openxmlformats.org/officeDocument/2006/relationships/image" Target="../media/image295.png"/><Relationship Id="rId267" Type="http://schemas.openxmlformats.org/officeDocument/2006/relationships/image" Target="../media/image296.png"/><Relationship Id="rId268" Type="http://schemas.openxmlformats.org/officeDocument/2006/relationships/image" Target="../media/image297.png"/><Relationship Id="rId269" Type="http://schemas.openxmlformats.org/officeDocument/2006/relationships/image" Target="../media/image298.png"/><Relationship Id="rId270" Type="http://schemas.openxmlformats.org/officeDocument/2006/relationships/image" Target="../media/image299.png"/><Relationship Id="rId271" Type="http://schemas.openxmlformats.org/officeDocument/2006/relationships/image" Target="../media/image300.png"/><Relationship Id="rId272" Type="http://schemas.openxmlformats.org/officeDocument/2006/relationships/image" Target="../media/image301.png"/><Relationship Id="rId273" Type="http://schemas.openxmlformats.org/officeDocument/2006/relationships/image" Target="../media/image302.png"/><Relationship Id="rId274" Type="http://schemas.openxmlformats.org/officeDocument/2006/relationships/image" Target="../media/image303.png"/><Relationship Id="rId275" Type="http://schemas.openxmlformats.org/officeDocument/2006/relationships/image" Target="../media/image304.png"/><Relationship Id="rId276" Type="http://schemas.openxmlformats.org/officeDocument/2006/relationships/image" Target="../media/image305.png"/><Relationship Id="rId277" Type="http://schemas.openxmlformats.org/officeDocument/2006/relationships/image" Target="../media/image306.png"/><Relationship Id="rId278" Type="http://schemas.openxmlformats.org/officeDocument/2006/relationships/image" Target="../media/image307.png"/><Relationship Id="rId279" Type="http://schemas.openxmlformats.org/officeDocument/2006/relationships/image" Target="../media/image308.png"/><Relationship Id="rId280" Type="http://schemas.openxmlformats.org/officeDocument/2006/relationships/image" Target="../media/image309.png"/><Relationship Id="rId281" Type="http://schemas.openxmlformats.org/officeDocument/2006/relationships/image" Target="../media/image310.png"/><Relationship Id="rId282" Type="http://schemas.openxmlformats.org/officeDocument/2006/relationships/image" Target="../media/image311.png"/><Relationship Id="rId283" Type="http://schemas.openxmlformats.org/officeDocument/2006/relationships/image" Target="../media/image312.png"/><Relationship Id="rId284" Type="http://schemas.openxmlformats.org/officeDocument/2006/relationships/image" Target="../media/image313.png"/><Relationship Id="rId285" Type="http://schemas.openxmlformats.org/officeDocument/2006/relationships/image" Target="../media/image314.png"/><Relationship Id="rId286" Type="http://schemas.openxmlformats.org/officeDocument/2006/relationships/image" Target="../media/image315.png"/><Relationship Id="rId287" Type="http://schemas.openxmlformats.org/officeDocument/2006/relationships/image" Target="../media/image316.png"/><Relationship Id="rId288" Type="http://schemas.openxmlformats.org/officeDocument/2006/relationships/image" Target="../media/image317.png"/><Relationship Id="rId289" Type="http://schemas.openxmlformats.org/officeDocument/2006/relationships/image" Target="../media/image318.png"/><Relationship Id="rId290" Type="http://schemas.openxmlformats.org/officeDocument/2006/relationships/image" Target="../media/image319.png"/><Relationship Id="rId291" Type="http://schemas.openxmlformats.org/officeDocument/2006/relationships/image" Target="../media/image320.png"/><Relationship Id="rId292" Type="http://schemas.openxmlformats.org/officeDocument/2006/relationships/image" Target="../media/image321.png"/><Relationship Id="rId293" Type="http://schemas.openxmlformats.org/officeDocument/2006/relationships/image" Target="../media/image322.png"/><Relationship Id="rId294" Type="http://schemas.openxmlformats.org/officeDocument/2006/relationships/image" Target="../media/image323.png"/><Relationship Id="rId295" Type="http://schemas.openxmlformats.org/officeDocument/2006/relationships/image" Target="../media/image324.png"/><Relationship Id="rId296" Type="http://schemas.openxmlformats.org/officeDocument/2006/relationships/image" Target="../media/image325.png"/><Relationship Id="rId297" Type="http://schemas.openxmlformats.org/officeDocument/2006/relationships/image" Target="../media/image32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7.jpg"/><Relationship Id="rId3" Type="http://schemas.openxmlformats.org/officeDocument/2006/relationships/image" Target="../media/image328.png"/><Relationship Id="rId4" Type="http://schemas.openxmlformats.org/officeDocument/2006/relationships/image" Target="../media/image329.png"/><Relationship Id="rId5" Type="http://schemas.openxmlformats.org/officeDocument/2006/relationships/image" Target="../media/image330.png"/><Relationship Id="rId6" Type="http://schemas.openxmlformats.org/officeDocument/2006/relationships/image" Target="../media/image3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634" y="756634"/>
            <a:ext cx="6377575" cy="45949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63496"/>
            <a:ext cx="7562850" cy="4356735"/>
            <a:chOff x="0" y="6063496"/>
            <a:chExt cx="7562850" cy="43567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63496"/>
              <a:ext cx="7562850" cy="43565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5" y="6467855"/>
              <a:ext cx="7132319" cy="15758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92227" y="8460253"/>
            <a:ext cx="39820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Arial"/>
                <a:cs typeface="Arial"/>
              </a:rPr>
              <a:t>INDRĖ</a:t>
            </a:r>
            <a:r>
              <a:rPr dirty="0" sz="3200" spc="-110" b="1">
                <a:latin typeface="Arial"/>
                <a:cs typeface="Arial"/>
              </a:rPr>
              <a:t> RUSTEIKIENĖ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573" y="1016121"/>
            <a:ext cx="6244112" cy="38131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61128" y="5349578"/>
            <a:ext cx="2147570" cy="3054985"/>
            <a:chOff x="5361128" y="5349578"/>
            <a:chExt cx="2147570" cy="3054985"/>
          </a:xfrm>
        </p:grpSpPr>
        <p:sp>
          <p:nvSpPr>
            <p:cNvPr id="4" name="object 4"/>
            <p:cNvSpPr/>
            <p:nvPr/>
          </p:nvSpPr>
          <p:spPr>
            <a:xfrm>
              <a:off x="5581320" y="5349582"/>
              <a:ext cx="1927225" cy="2523490"/>
            </a:xfrm>
            <a:custGeom>
              <a:avLst/>
              <a:gdLst/>
              <a:ahLst/>
              <a:cxnLst/>
              <a:rect l="l" t="t" r="r" b="b"/>
              <a:pathLst>
                <a:path w="1927225" h="2523490">
                  <a:moveTo>
                    <a:pt x="1927136" y="1520710"/>
                  </a:moveTo>
                  <a:lnTo>
                    <a:pt x="1908263" y="1454188"/>
                  </a:lnTo>
                  <a:lnTo>
                    <a:pt x="1864118" y="1408811"/>
                  </a:lnTo>
                  <a:lnTo>
                    <a:pt x="1839468" y="1392034"/>
                  </a:lnTo>
                  <a:lnTo>
                    <a:pt x="1629257" y="1398689"/>
                  </a:lnTo>
                  <a:lnTo>
                    <a:pt x="1469466" y="1478254"/>
                  </a:lnTo>
                  <a:lnTo>
                    <a:pt x="1367878" y="1570291"/>
                  </a:lnTo>
                  <a:lnTo>
                    <a:pt x="1332280" y="1614398"/>
                  </a:lnTo>
                  <a:lnTo>
                    <a:pt x="1286941" y="1621840"/>
                  </a:lnTo>
                  <a:lnTo>
                    <a:pt x="1261833" y="1580591"/>
                  </a:lnTo>
                  <a:lnTo>
                    <a:pt x="1251064" y="1528267"/>
                  </a:lnTo>
                  <a:lnTo>
                    <a:pt x="1248791" y="1502460"/>
                  </a:lnTo>
                  <a:lnTo>
                    <a:pt x="1283106" y="1342453"/>
                  </a:lnTo>
                  <a:lnTo>
                    <a:pt x="1281176" y="1342047"/>
                  </a:lnTo>
                  <a:lnTo>
                    <a:pt x="1285633" y="1330617"/>
                  </a:lnTo>
                  <a:lnTo>
                    <a:pt x="1567853" y="482231"/>
                  </a:lnTo>
                  <a:lnTo>
                    <a:pt x="1570151" y="437273"/>
                  </a:lnTo>
                  <a:lnTo>
                    <a:pt x="1558696" y="395363"/>
                  </a:lnTo>
                  <a:lnTo>
                    <a:pt x="1535277" y="359244"/>
                  </a:lnTo>
                  <a:lnTo>
                    <a:pt x="1501698" y="331660"/>
                  </a:lnTo>
                  <a:lnTo>
                    <a:pt x="1459738" y="315341"/>
                  </a:lnTo>
                  <a:lnTo>
                    <a:pt x="1414703" y="313004"/>
                  </a:lnTo>
                  <a:lnTo>
                    <a:pt x="1372717" y="324383"/>
                  </a:lnTo>
                  <a:lnTo>
                    <a:pt x="1336522" y="347713"/>
                  </a:lnTo>
                  <a:lnTo>
                    <a:pt x="1308887" y="381241"/>
                  </a:lnTo>
                  <a:lnTo>
                    <a:pt x="1292542" y="423189"/>
                  </a:lnTo>
                  <a:lnTo>
                    <a:pt x="1010335" y="1271574"/>
                  </a:lnTo>
                  <a:lnTo>
                    <a:pt x="1009700" y="1283830"/>
                  </a:lnTo>
                  <a:lnTo>
                    <a:pt x="1007783" y="1283423"/>
                  </a:lnTo>
                  <a:lnTo>
                    <a:pt x="1246733" y="169214"/>
                  </a:lnTo>
                  <a:lnTo>
                    <a:pt x="1249032" y="124256"/>
                  </a:lnTo>
                  <a:lnTo>
                    <a:pt x="1237576" y="82346"/>
                  </a:lnTo>
                  <a:lnTo>
                    <a:pt x="1214158" y="46228"/>
                  </a:lnTo>
                  <a:lnTo>
                    <a:pt x="1180579" y="18643"/>
                  </a:lnTo>
                  <a:lnTo>
                    <a:pt x="1139520" y="2679"/>
                  </a:lnTo>
                  <a:lnTo>
                    <a:pt x="1093660" y="0"/>
                  </a:lnTo>
                  <a:lnTo>
                    <a:pt x="1051712" y="11391"/>
                  </a:lnTo>
                  <a:lnTo>
                    <a:pt x="1015542" y="34734"/>
                  </a:lnTo>
                  <a:lnTo>
                    <a:pt x="987920" y="68262"/>
                  </a:lnTo>
                  <a:lnTo>
                    <a:pt x="971575" y="110210"/>
                  </a:lnTo>
                  <a:lnTo>
                    <a:pt x="732624" y="1224407"/>
                  </a:lnTo>
                  <a:lnTo>
                    <a:pt x="722172" y="1222171"/>
                  </a:lnTo>
                  <a:lnTo>
                    <a:pt x="872197" y="247954"/>
                  </a:lnTo>
                  <a:lnTo>
                    <a:pt x="871728" y="202996"/>
                  </a:lnTo>
                  <a:lnTo>
                    <a:pt x="857745" y="161886"/>
                  </a:lnTo>
                  <a:lnTo>
                    <a:pt x="832180" y="127254"/>
                  </a:lnTo>
                  <a:lnTo>
                    <a:pt x="796988" y="101752"/>
                  </a:lnTo>
                  <a:lnTo>
                    <a:pt x="754113" y="88023"/>
                  </a:lnTo>
                  <a:lnTo>
                    <a:pt x="709028" y="88442"/>
                  </a:lnTo>
                  <a:lnTo>
                    <a:pt x="667829" y="102387"/>
                  </a:lnTo>
                  <a:lnTo>
                    <a:pt x="633133" y="127927"/>
                  </a:lnTo>
                  <a:lnTo>
                    <a:pt x="607606" y="163093"/>
                  </a:lnTo>
                  <a:lnTo>
                    <a:pt x="593864" y="205968"/>
                  </a:lnTo>
                  <a:lnTo>
                    <a:pt x="446481" y="1163053"/>
                  </a:lnTo>
                  <a:lnTo>
                    <a:pt x="434708" y="1160526"/>
                  </a:lnTo>
                  <a:lnTo>
                    <a:pt x="441375" y="565048"/>
                  </a:lnTo>
                  <a:lnTo>
                    <a:pt x="436702" y="520319"/>
                  </a:lnTo>
                  <a:lnTo>
                    <a:pt x="418896" y="480669"/>
                  </a:lnTo>
                  <a:lnTo>
                    <a:pt x="390156" y="448564"/>
                  </a:lnTo>
                  <a:lnTo>
                    <a:pt x="352691" y="426478"/>
                  </a:lnTo>
                  <a:lnTo>
                    <a:pt x="308686" y="416864"/>
                  </a:lnTo>
                  <a:lnTo>
                    <a:pt x="263906" y="421500"/>
                  </a:lnTo>
                  <a:lnTo>
                    <a:pt x="224218" y="439216"/>
                  </a:lnTo>
                  <a:lnTo>
                    <a:pt x="192074" y="467842"/>
                  </a:lnTo>
                  <a:lnTo>
                    <a:pt x="169938" y="505206"/>
                  </a:lnTo>
                  <a:lnTo>
                    <a:pt x="160274" y="549109"/>
                  </a:lnTo>
                  <a:lnTo>
                    <a:pt x="152615" y="1244142"/>
                  </a:lnTo>
                  <a:lnTo>
                    <a:pt x="0" y="1955838"/>
                  </a:lnTo>
                  <a:lnTo>
                    <a:pt x="1778" y="2037321"/>
                  </a:lnTo>
                  <a:lnTo>
                    <a:pt x="17780" y="2094674"/>
                  </a:lnTo>
                  <a:lnTo>
                    <a:pt x="36093" y="2128570"/>
                  </a:lnTo>
                  <a:lnTo>
                    <a:pt x="44843" y="2139708"/>
                  </a:lnTo>
                  <a:lnTo>
                    <a:pt x="3175" y="2334018"/>
                  </a:lnTo>
                  <a:lnTo>
                    <a:pt x="885952" y="2523337"/>
                  </a:lnTo>
                  <a:lnTo>
                    <a:pt x="925245" y="2340114"/>
                  </a:lnTo>
                  <a:lnTo>
                    <a:pt x="1048702" y="2269210"/>
                  </a:lnTo>
                  <a:lnTo>
                    <a:pt x="1147864" y="2183815"/>
                  </a:lnTo>
                  <a:lnTo>
                    <a:pt x="1213878" y="2111997"/>
                  </a:lnTo>
                  <a:lnTo>
                    <a:pt x="1237843" y="2081822"/>
                  </a:lnTo>
                  <a:lnTo>
                    <a:pt x="1712506" y="1713103"/>
                  </a:lnTo>
                  <a:lnTo>
                    <a:pt x="1747380" y="1686013"/>
                  </a:lnTo>
                  <a:lnTo>
                    <a:pt x="1875955" y="1600911"/>
                  </a:lnTo>
                  <a:lnTo>
                    <a:pt x="1927136" y="1520710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61128" y="7659180"/>
              <a:ext cx="1202055" cy="745490"/>
            </a:xfrm>
            <a:custGeom>
              <a:avLst/>
              <a:gdLst/>
              <a:ahLst/>
              <a:cxnLst/>
              <a:rect l="l" t="t" r="r" b="b"/>
              <a:pathLst>
                <a:path w="1202054" h="745490">
                  <a:moveTo>
                    <a:pt x="1092529" y="744874"/>
                  </a:moveTo>
                  <a:lnTo>
                    <a:pt x="0" y="510581"/>
                  </a:lnTo>
                  <a:lnTo>
                    <a:pt x="109494" y="0"/>
                  </a:lnTo>
                  <a:lnTo>
                    <a:pt x="1202023" y="234292"/>
                  </a:lnTo>
                  <a:lnTo>
                    <a:pt x="1092529" y="744874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6439" y="7886179"/>
              <a:ext cx="138254" cy="1380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70637" y="6567629"/>
              <a:ext cx="717550" cy="156210"/>
            </a:xfrm>
            <a:custGeom>
              <a:avLst/>
              <a:gdLst/>
              <a:ahLst/>
              <a:cxnLst/>
              <a:rect l="l" t="t" r="r" b="b"/>
              <a:pathLst>
                <a:path w="717550" h="156209">
                  <a:moveTo>
                    <a:pt x="0" y="20800"/>
                  </a:moveTo>
                  <a:lnTo>
                    <a:pt x="66744" y="8774"/>
                  </a:lnTo>
                  <a:lnTo>
                    <a:pt x="237778" y="0"/>
                  </a:lnTo>
                  <a:lnTo>
                    <a:pt x="469303" y="35431"/>
                  </a:lnTo>
                  <a:lnTo>
                    <a:pt x="717523" y="156025"/>
                  </a:lnTo>
                </a:path>
              </a:pathLst>
            </a:custGeom>
            <a:ln w="30646">
              <a:solidFill>
                <a:srgbClr val="DD8C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570242" y="5496091"/>
            <a:ext cx="1598930" cy="2934335"/>
            <a:chOff x="3570242" y="5496091"/>
            <a:chExt cx="1598930" cy="2934335"/>
          </a:xfrm>
        </p:grpSpPr>
        <p:sp>
          <p:nvSpPr>
            <p:cNvPr id="9" name="object 9"/>
            <p:cNvSpPr/>
            <p:nvPr/>
          </p:nvSpPr>
          <p:spPr>
            <a:xfrm>
              <a:off x="3570236" y="5496101"/>
              <a:ext cx="1431925" cy="2425700"/>
            </a:xfrm>
            <a:custGeom>
              <a:avLst/>
              <a:gdLst/>
              <a:ahLst/>
              <a:cxnLst/>
              <a:rect l="l" t="t" r="r" b="b"/>
              <a:pathLst>
                <a:path w="1431925" h="2425700">
                  <a:moveTo>
                    <a:pt x="1431671" y="1926374"/>
                  </a:moveTo>
                  <a:lnTo>
                    <a:pt x="1321689" y="1237653"/>
                  </a:lnTo>
                  <a:lnTo>
                    <a:pt x="1350289" y="572109"/>
                  </a:lnTo>
                  <a:lnTo>
                    <a:pt x="1343266" y="529602"/>
                  </a:lnTo>
                  <a:lnTo>
                    <a:pt x="1323911" y="492747"/>
                  </a:lnTo>
                  <a:lnTo>
                    <a:pt x="1294485" y="463740"/>
                  </a:lnTo>
                  <a:lnTo>
                    <a:pt x="1257223" y="444804"/>
                  </a:lnTo>
                  <a:lnTo>
                    <a:pt x="1214399" y="438137"/>
                  </a:lnTo>
                  <a:lnTo>
                    <a:pt x="1171524" y="445147"/>
                  </a:lnTo>
                  <a:lnTo>
                    <a:pt x="1134338" y="464413"/>
                  </a:lnTo>
                  <a:lnTo>
                    <a:pt x="1105065" y="493699"/>
                  </a:lnTo>
                  <a:lnTo>
                    <a:pt x="1085913" y="530745"/>
                  </a:lnTo>
                  <a:lnTo>
                    <a:pt x="1079119" y="573328"/>
                  </a:lnTo>
                  <a:lnTo>
                    <a:pt x="1054722" y="1143546"/>
                  </a:lnTo>
                  <a:lnTo>
                    <a:pt x="1043114" y="1145400"/>
                  </a:lnTo>
                  <a:lnTo>
                    <a:pt x="950887" y="222097"/>
                  </a:lnTo>
                  <a:lnTo>
                    <a:pt x="939914" y="180378"/>
                  </a:lnTo>
                  <a:lnTo>
                    <a:pt x="917206" y="145427"/>
                  </a:lnTo>
                  <a:lnTo>
                    <a:pt x="885202" y="119265"/>
                  </a:lnTo>
                  <a:lnTo>
                    <a:pt x="846340" y="103847"/>
                  </a:lnTo>
                  <a:lnTo>
                    <a:pt x="803008" y="101193"/>
                  </a:lnTo>
                  <a:lnTo>
                    <a:pt x="760996" y="112204"/>
                  </a:lnTo>
                  <a:lnTo>
                    <a:pt x="725792" y="134861"/>
                  </a:lnTo>
                  <a:lnTo>
                    <a:pt x="699389" y="166738"/>
                  </a:lnTo>
                  <a:lnTo>
                    <a:pt x="683793" y="205384"/>
                  </a:lnTo>
                  <a:lnTo>
                    <a:pt x="681024" y="248386"/>
                  </a:lnTo>
                  <a:lnTo>
                    <a:pt x="774903" y="1188224"/>
                  </a:lnTo>
                  <a:lnTo>
                    <a:pt x="764882" y="1189824"/>
                  </a:lnTo>
                  <a:lnTo>
                    <a:pt x="592721" y="111569"/>
                  </a:lnTo>
                  <a:lnTo>
                    <a:pt x="579170" y="70612"/>
                  </a:lnTo>
                  <a:lnTo>
                    <a:pt x="554329" y="37147"/>
                  </a:lnTo>
                  <a:lnTo>
                    <a:pt x="520763" y="13004"/>
                  </a:lnTo>
                  <a:lnTo>
                    <a:pt x="497179" y="5308"/>
                  </a:lnTo>
                  <a:lnTo>
                    <a:pt x="497179" y="1232573"/>
                  </a:lnTo>
                  <a:lnTo>
                    <a:pt x="495325" y="1232877"/>
                  </a:lnTo>
                  <a:lnTo>
                    <a:pt x="495363" y="1221168"/>
                  </a:lnTo>
                  <a:lnTo>
                    <a:pt x="497179" y="1232573"/>
                  </a:lnTo>
                  <a:lnTo>
                    <a:pt x="497179" y="5308"/>
                  </a:lnTo>
                  <a:lnTo>
                    <a:pt x="481012" y="12"/>
                  </a:lnTo>
                  <a:lnTo>
                    <a:pt x="438581" y="0"/>
                  </a:lnTo>
                  <a:lnTo>
                    <a:pt x="436765" y="292"/>
                  </a:lnTo>
                  <a:lnTo>
                    <a:pt x="396392" y="13525"/>
                  </a:lnTo>
                  <a:lnTo>
                    <a:pt x="362661" y="38252"/>
                  </a:lnTo>
                  <a:lnTo>
                    <a:pt x="338289" y="71640"/>
                  </a:lnTo>
                  <a:lnTo>
                    <a:pt x="325132" y="111175"/>
                  </a:lnTo>
                  <a:lnTo>
                    <a:pt x="325031" y="154317"/>
                  </a:lnTo>
                  <a:lnTo>
                    <a:pt x="495350" y="1221066"/>
                  </a:lnTo>
                  <a:lnTo>
                    <a:pt x="267690" y="395122"/>
                  </a:lnTo>
                  <a:lnTo>
                    <a:pt x="254152" y="354152"/>
                  </a:lnTo>
                  <a:lnTo>
                    <a:pt x="229349" y="320687"/>
                  </a:lnTo>
                  <a:lnTo>
                    <a:pt x="195783" y="296545"/>
                  </a:lnTo>
                  <a:lnTo>
                    <a:pt x="156032" y="283552"/>
                  </a:lnTo>
                  <a:lnTo>
                    <a:pt x="112610" y="283540"/>
                  </a:lnTo>
                  <a:lnTo>
                    <a:pt x="71412" y="297065"/>
                  </a:lnTo>
                  <a:lnTo>
                    <a:pt x="37693" y="321779"/>
                  </a:lnTo>
                  <a:lnTo>
                    <a:pt x="13296" y="355180"/>
                  </a:lnTo>
                  <a:lnTo>
                    <a:pt x="114" y="394716"/>
                  </a:lnTo>
                  <a:lnTo>
                    <a:pt x="0" y="437857"/>
                  </a:lnTo>
                  <a:lnTo>
                    <a:pt x="227533" y="1263878"/>
                  </a:lnTo>
                  <a:lnTo>
                    <a:pt x="231216" y="1275041"/>
                  </a:lnTo>
                  <a:lnTo>
                    <a:pt x="229362" y="1275334"/>
                  </a:lnTo>
                  <a:lnTo>
                    <a:pt x="185077" y="1452638"/>
                  </a:lnTo>
                  <a:lnTo>
                    <a:pt x="173304" y="1495983"/>
                  </a:lnTo>
                  <a:lnTo>
                    <a:pt x="157784" y="1612595"/>
                  </a:lnTo>
                  <a:lnTo>
                    <a:pt x="168275" y="1782381"/>
                  </a:lnTo>
                  <a:lnTo>
                    <a:pt x="234492" y="1985213"/>
                  </a:lnTo>
                  <a:lnTo>
                    <a:pt x="315836" y="2087295"/>
                  </a:lnTo>
                  <a:lnTo>
                    <a:pt x="406844" y="2173960"/>
                  </a:lnTo>
                  <a:lnTo>
                    <a:pt x="521931" y="2247976"/>
                  </a:lnTo>
                  <a:lnTo>
                    <a:pt x="550240" y="2425293"/>
                  </a:lnTo>
                  <a:lnTo>
                    <a:pt x="1408912" y="2288184"/>
                  </a:lnTo>
                  <a:lnTo>
                    <a:pt x="1378889" y="2100135"/>
                  </a:lnTo>
                  <a:lnTo>
                    <a:pt x="1387881" y="2089912"/>
                  </a:lnTo>
                  <a:lnTo>
                    <a:pt x="1407261" y="2058390"/>
                  </a:lnTo>
                  <a:lnTo>
                    <a:pt x="1425651" y="2004288"/>
                  </a:lnTo>
                  <a:lnTo>
                    <a:pt x="1431671" y="1926374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64759" y="6742181"/>
              <a:ext cx="775335" cy="1127760"/>
            </a:xfrm>
            <a:custGeom>
              <a:avLst/>
              <a:gdLst/>
              <a:ahLst/>
              <a:cxnLst/>
              <a:rect l="l" t="t" r="r" b="b"/>
              <a:pathLst>
                <a:path w="775335" h="1127759">
                  <a:moveTo>
                    <a:pt x="0" y="162529"/>
                  </a:moveTo>
                  <a:lnTo>
                    <a:pt x="2144" y="140412"/>
                  </a:lnTo>
                  <a:lnTo>
                    <a:pt x="22490" y="90006"/>
                  </a:lnTo>
                  <a:lnTo>
                    <a:pt x="81907" y="35229"/>
                  </a:lnTo>
                  <a:lnTo>
                    <a:pt x="201262" y="0"/>
                  </a:lnTo>
                  <a:lnTo>
                    <a:pt x="315928" y="13792"/>
                  </a:lnTo>
                  <a:lnTo>
                    <a:pt x="139566" y="41952"/>
                  </a:lnTo>
                  <a:lnTo>
                    <a:pt x="79200" y="70784"/>
                  </a:lnTo>
                  <a:lnTo>
                    <a:pt x="71519" y="75630"/>
                  </a:lnTo>
                  <a:lnTo>
                    <a:pt x="52117" y="91352"/>
                  </a:lnTo>
                  <a:lnTo>
                    <a:pt x="26457" y="119726"/>
                  </a:lnTo>
                  <a:lnTo>
                    <a:pt x="0" y="162529"/>
                  </a:lnTo>
                  <a:close/>
                </a:path>
                <a:path w="775335" h="1127759">
                  <a:moveTo>
                    <a:pt x="693141" y="331680"/>
                  </a:moveTo>
                  <a:lnTo>
                    <a:pt x="557095" y="353403"/>
                  </a:lnTo>
                  <a:lnTo>
                    <a:pt x="664788" y="299771"/>
                  </a:lnTo>
                  <a:lnTo>
                    <a:pt x="684698" y="275500"/>
                  </a:lnTo>
                  <a:lnTo>
                    <a:pt x="717753" y="219483"/>
                  </a:lnTo>
                  <a:lnTo>
                    <a:pt x="723941" y="156911"/>
                  </a:lnTo>
                  <a:lnTo>
                    <a:pt x="663252" y="112976"/>
                  </a:lnTo>
                  <a:lnTo>
                    <a:pt x="477583" y="85380"/>
                  </a:lnTo>
                  <a:lnTo>
                    <a:pt x="248220" y="43797"/>
                  </a:lnTo>
                  <a:lnTo>
                    <a:pt x="233129" y="39808"/>
                  </a:lnTo>
                  <a:lnTo>
                    <a:pt x="193894" y="35410"/>
                  </a:lnTo>
                  <a:lnTo>
                    <a:pt x="139566" y="41952"/>
                  </a:lnTo>
                  <a:lnTo>
                    <a:pt x="315928" y="13792"/>
                  </a:lnTo>
                  <a:lnTo>
                    <a:pt x="547536" y="41649"/>
                  </a:lnTo>
                  <a:lnTo>
                    <a:pt x="740662" y="87829"/>
                  </a:lnTo>
                  <a:lnTo>
                    <a:pt x="774761" y="150315"/>
                  </a:lnTo>
                  <a:lnTo>
                    <a:pt x="760409" y="211501"/>
                  </a:lnTo>
                  <a:lnTo>
                    <a:pt x="756130" y="221946"/>
                  </a:lnTo>
                  <a:lnTo>
                    <a:pt x="744382" y="248108"/>
                  </a:lnTo>
                  <a:lnTo>
                    <a:pt x="726805" y="282226"/>
                  </a:lnTo>
                  <a:lnTo>
                    <a:pt x="705035" y="316539"/>
                  </a:lnTo>
                  <a:lnTo>
                    <a:pt x="693141" y="331680"/>
                  </a:lnTo>
                  <a:close/>
                </a:path>
                <a:path w="775335" h="1127759">
                  <a:moveTo>
                    <a:pt x="737159" y="1121424"/>
                  </a:moveTo>
                  <a:lnTo>
                    <a:pt x="697751" y="1127717"/>
                  </a:lnTo>
                  <a:lnTo>
                    <a:pt x="654553" y="857175"/>
                  </a:lnTo>
                  <a:lnTo>
                    <a:pt x="568247" y="607540"/>
                  </a:lnTo>
                  <a:lnTo>
                    <a:pt x="450749" y="450365"/>
                  </a:lnTo>
                  <a:lnTo>
                    <a:pt x="347169" y="368579"/>
                  </a:lnTo>
                  <a:lnTo>
                    <a:pt x="302618" y="345111"/>
                  </a:lnTo>
                  <a:lnTo>
                    <a:pt x="342172" y="353542"/>
                  </a:lnTo>
                  <a:lnTo>
                    <a:pt x="438277" y="363817"/>
                  </a:lnTo>
                  <a:lnTo>
                    <a:pt x="557095" y="353403"/>
                  </a:lnTo>
                  <a:lnTo>
                    <a:pt x="693141" y="331680"/>
                  </a:lnTo>
                  <a:lnTo>
                    <a:pt x="691567" y="333683"/>
                  </a:lnTo>
                  <a:lnTo>
                    <a:pt x="653416" y="370687"/>
                  </a:lnTo>
                  <a:lnTo>
                    <a:pt x="595259" y="405137"/>
                  </a:lnTo>
                  <a:lnTo>
                    <a:pt x="516575" y="417701"/>
                  </a:lnTo>
                  <a:lnTo>
                    <a:pt x="544245" y="446071"/>
                  </a:lnTo>
                  <a:lnTo>
                    <a:pt x="608743" y="551999"/>
                  </a:lnTo>
                  <a:lnTo>
                    <a:pt x="682303" y="766709"/>
                  </a:lnTo>
                  <a:lnTo>
                    <a:pt x="737159" y="1121424"/>
                  </a:lnTo>
                  <a:close/>
                </a:path>
                <a:path w="775335" h="1127759">
                  <a:moveTo>
                    <a:pt x="593960" y="405907"/>
                  </a:moveTo>
                  <a:lnTo>
                    <a:pt x="516575" y="417701"/>
                  </a:lnTo>
                  <a:lnTo>
                    <a:pt x="595259" y="405137"/>
                  </a:lnTo>
                  <a:lnTo>
                    <a:pt x="593960" y="405907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18843" y="6774637"/>
              <a:ext cx="769620" cy="1149350"/>
            </a:xfrm>
            <a:custGeom>
              <a:avLst/>
              <a:gdLst/>
              <a:ahLst/>
              <a:cxnLst/>
              <a:rect l="l" t="t" r="r" b="b"/>
              <a:pathLst>
                <a:path w="769620" h="1149350">
                  <a:moveTo>
                    <a:pt x="743181" y="1092216"/>
                  </a:moveTo>
                  <a:lnTo>
                    <a:pt x="387626" y="1148988"/>
                  </a:lnTo>
                  <a:lnTo>
                    <a:pt x="357322" y="959203"/>
                  </a:lnTo>
                  <a:lnTo>
                    <a:pt x="282637" y="913229"/>
                  </a:lnTo>
                  <a:lnTo>
                    <a:pt x="128547" y="775183"/>
                  </a:lnTo>
                  <a:lnTo>
                    <a:pt x="0" y="544881"/>
                  </a:lnTo>
                  <a:lnTo>
                    <a:pt x="1942" y="222140"/>
                  </a:lnTo>
                  <a:lnTo>
                    <a:pt x="40646" y="135340"/>
                  </a:lnTo>
                  <a:lnTo>
                    <a:pt x="80658" y="77561"/>
                  </a:lnTo>
                  <a:lnTo>
                    <a:pt x="111990" y="45393"/>
                  </a:lnTo>
                  <a:lnTo>
                    <a:pt x="185010" y="6535"/>
                  </a:lnTo>
                  <a:lnTo>
                    <a:pt x="239339" y="0"/>
                  </a:lnTo>
                  <a:lnTo>
                    <a:pt x="278580" y="4432"/>
                  </a:lnTo>
                  <a:lnTo>
                    <a:pt x="293673" y="8441"/>
                  </a:lnTo>
                  <a:lnTo>
                    <a:pt x="523014" y="49879"/>
                  </a:lnTo>
                  <a:lnTo>
                    <a:pt x="708682" y="77475"/>
                  </a:lnTo>
                  <a:lnTo>
                    <a:pt x="769372" y="121410"/>
                  </a:lnTo>
                  <a:lnTo>
                    <a:pt x="763183" y="183982"/>
                  </a:lnTo>
                  <a:lnTo>
                    <a:pt x="730129" y="240000"/>
                  </a:lnTo>
                  <a:lnTo>
                    <a:pt x="710219" y="264270"/>
                  </a:lnTo>
                  <a:lnTo>
                    <a:pt x="602526" y="317902"/>
                  </a:lnTo>
                  <a:lnTo>
                    <a:pt x="483708" y="328316"/>
                  </a:lnTo>
                  <a:lnTo>
                    <a:pt x="387603" y="318042"/>
                  </a:lnTo>
                  <a:lnTo>
                    <a:pt x="348048" y="309610"/>
                  </a:lnTo>
                  <a:lnTo>
                    <a:pt x="392603" y="333099"/>
                  </a:lnTo>
                  <a:lnTo>
                    <a:pt x="496189" y="414918"/>
                  </a:lnTo>
                  <a:lnTo>
                    <a:pt x="613688" y="572100"/>
                  </a:lnTo>
                  <a:lnTo>
                    <a:pt x="699983" y="821675"/>
                  </a:lnTo>
                  <a:lnTo>
                    <a:pt x="743181" y="1092216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027214" y="7766570"/>
              <a:ext cx="1142365" cy="664210"/>
            </a:xfrm>
            <a:custGeom>
              <a:avLst/>
              <a:gdLst/>
              <a:ahLst/>
              <a:cxnLst/>
              <a:rect l="l" t="t" r="r" b="b"/>
              <a:pathLst>
                <a:path w="1142364" h="664209">
                  <a:moveTo>
                    <a:pt x="1141766" y="494108"/>
                  </a:moveTo>
                  <a:lnTo>
                    <a:pt x="78895" y="663819"/>
                  </a:lnTo>
                  <a:lnTo>
                    <a:pt x="0" y="169711"/>
                  </a:lnTo>
                  <a:lnTo>
                    <a:pt x="1062870" y="0"/>
                  </a:lnTo>
                  <a:lnTo>
                    <a:pt x="1141766" y="494108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8069" y="7976702"/>
              <a:ext cx="133843" cy="13295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492900" y="4801161"/>
            <a:ext cx="1558925" cy="1199515"/>
          </a:xfrm>
          <a:custGeom>
            <a:avLst/>
            <a:gdLst/>
            <a:ahLst/>
            <a:cxnLst/>
            <a:rect l="l" t="t" r="r" b="b"/>
            <a:pathLst>
              <a:path w="1558925" h="1199514">
                <a:moveTo>
                  <a:pt x="463062" y="1183331"/>
                </a:moveTo>
                <a:lnTo>
                  <a:pt x="433852" y="1193107"/>
                </a:lnTo>
                <a:lnTo>
                  <a:pt x="403574" y="1198410"/>
                </a:lnTo>
                <a:lnTo>
                  <a:pt x="372713" y="1199465"/>
                </a:lnTo>
                <a:lnTo>
                  <a:pt x="341758" y="1196493"/>
                </a:lnTo>
                <a:lnTo>
                  <a:pt x="281505" y="1179365"/>
                </a:lnTo>
                <a:lnTo>
                  <a:pt x="226707" y="1148812"/>
                </a:lnTo>
                <a:lnTo>
                  <a:pt x="181255" y="1106622"/>
                </a:lnTo>
                <a:lnTo>
                  <a:pt x="149041" y="1054579"/>
                </a:lnTo>
                <a:lnTo>
                  <a:pt x="133954" y="994471"/>
                </a:lnTo>
                <a:lnTo>
                  <a:pt x="134050" y="961950"/>
                </a:lnTo>
                <a:lnTo>
                  <a:pt x="139887" y="928083"/>
                </a:lnTo>
                <a:lnTo>
                  <a:pt x="151952" y="893093"/>
                </a:lnTo>
                <a:lnTo>
                  <a:pt x="170731" y="857203"/>
                </a:lnTo>
                <a:lnTo>
                  <a:pt x="134395" y="831278"/>
                </a:lnTo>
                <a:lnTo>
                  <a:pt x="70701" y="797736"/>
                </a:lnTo>
                <a:lnTo>
                  <a:pt x="24107" y="735225"/>
                </a:lnTo>
                <a:lnTo>
                  <a:pt x="9757" y="699022"/>
                </a:lnTo>
                <a:lnTo>
                  <a:pt x="0" y="629363"/>
                </a:lnTo>
                <a:lnTo>
                  <a:pt x="3591" y="596478"/>
                </a:lnTo>
                <a:lnTo>
                  <a:pt x="25213" y="536018"/>
                </a:lnTo>
                <a:lnTo>
                  <a:pt x="62749" y="484536"/>
                </a:lnTo>
                <a:lnTo>
                  <a:pt x="112194" y="444308"/>
                </a:lnTo>
                <a:lnTo>
                  <a:pt x="169545" y="417613"/>
                </a:lnTo>
                <a:lnTo>
                  <a:pt x="230796" y="406726"/>
                </a:lnTo>
                <a:lnTo>
                  <a:pt x="261633" y="407922"/>
                </a:lnTo>
                <a:lnTo>
                  <a:pt x="321227" y="425017"/>
                </a:lnTo>
                <a:lnTo>
                  <a:pt x="374711" y="463612"/>
                </a:lnTo>
                <a:lnTo>
                  <a:pt x="418079" y="525985"/>
                </a:lnTo>
                <a:lnTo>
                  <a:pt x="941023" y="321955"/>
                </a:lnTo>
                <a:lnTo>
                  <a:pt x="946629" y="283843"/>
                </a:lnTo>
                <a:lnTo>
                  <a:pt x="943251" y="251873"/>
                </a:lnTo>
                <a:lnTo>
                  <a:pt x="938304" y="221590"/>
                </a:lnTo>
                <a:lnTo>
                  <a:pt x="939203" y="188539"/>
                </a:lnTo>
                <a:lnTo>
                  <a:pt x="950586" y="148225"/>
                </a:lnTo>
                <a:lnTo>
                  <a:pt x="969334" y="112100"/>
                </a:lnTo>
                <a:lnTo>
                  <a:pt x="994376" y="80462"/>
                </a:lnTo>
                <a:lnTo>
                  <a:pt x="1024644" y="53609"/>
                </a:lnTo>
                <a:lnTo>
                  <a:pt x="1059066" y="31839"/>
                </a:lnTo>
                <a:lnTo>
                  <a:pt x="1096574" y="15449"/>
                </a:lnTo>
                <a:lnTo>
                  <a:pt x="1136098" y="4736"/>
                </a:lnTo>
                <a:lnTo>
                  <a:pt x="1176569" y="0"/>
                </a:lnTo>
                <a:lnTo>
                  <a:pt x="1216916" y="1536"/>
                </a:lnTo>
                <a:lnTo>
                  <a:pt x="1256070" y="9643"/>
                </a:lnTo>
                <a:lnTo>
                  <a:pt x="1292961" y="24618"/>
                </a:lnTo>
                <a:lnTo>
                  <a:pt x="1326520" y="46759"/>
                </a:lnTo>
                <a:lnTo>
                  <a:pt x="1355678" y="76364"/>
                </a:lnTo>
                <a:lnTo>
                  <a:pt x="1381724" y="119131"/>
                </a:lnTo>
                <a:lnTo>
                  <a:pt x="1397402" y="166596"/>
                </a:lnTo>
                <a:lnTo>
                  <a:pt x="1403503" y="216333"/>
                </a:lnTo>
                <a:lnTo>
                  <a:pt x="1400820" y="265915"/>
                </a:lnTo>
                <a:lnTo>
                  <a:pt x="1390145" y="312917"/>
                </a:lnTo>
                <a:lnTo>
                  <a:pt x="1372271" y="354911"/>
                </a:lnTo>
                <a:lnTo>
                  <a:pt x="1415417" y="374775"/>
                </a:lnTo>
                <a:lnTo>
                  <a:pt x="1456188" y="402066"/>
                </a:lnTo>
                <a:lnTo>
                  <a:pt x="1492698" y="435860"/>
                </a:lnTo>
                <a:lnTo>
                  <a:pt x="1523064" y="475235"/>
                </a:lnTo>
                <a:lnTo>
                  <a:pt x="1545403" y="519266"/>
                </a:lnTo>
                <a:lnTo>
                  <a:pt x="1557830" y="567030"/>
                </a:lnTo>
                <a:lnTo>
                  <a:pt x="1558464" y="617603"/>
                </a:lnTo>
                <a:lnTo>
                  <a:pt x="1550262" y="656828"/>
                </a:lnTo>
                <a:lnTo>
                  <a:pt x="1535522" y="692817"/>
                </a:lnTo>
                <a:lnTo>
                  <a:pt x="1515067" y="725278"/>
                </a:lnTo>
                <a:lnTo>
                  <a:pt x="1489718" y="753924"/>
                </a:lnTo>
                <a:lnTo>
                  <a:pt x="1460298" y="778464"/>
                </a:lnTo>
                <a:lnTo>
                  <a:pt x="1427628" y="798609"/>
                </a:lnTo>
                <a:lnTo>
                  <a:pt x="1392532" y="814069"/>
                </a:lnTo>
                <a:lnTo>
                  <a:pt x="1355831" y="824555"/>
                </a:lnTo>
                <a:lnTo>
                  <a:pt x="1318347" y="829777"/>
                </a:lnTo>
                <a:lnTo>
                  <a:pt x="1280903" y="829445"/>
                </a:lnTo>
                <a:lnTo>
                  <a:pt x="1209424" y="810963"/>
                </a:lnTo>
                <a:lnTo>
                  <a:pt x="1147972" y="766792"/>
                </a:lnTo>
                <a:lnTo>
                  <a:pt x="1123061" y="734349"/>
                </a:lnTo>
                <a:lnTo>
                  <a:pt x="1103123" y="694616"/>
                </a:lnTo>
                <a:lnTo>
                  <a:pt x="587491" y="895793"/>
                </a:lnTo>
                <a:lnTo>
                  <a:pt x="584617" y="941555"/>
                </a:lnTo>
                <a:lnTo>
                  <a:pt x="585590" y="983093"/>
                </a:lnTo>
                <a:lnTo>
                  <a:pt x="584656" y="1021920"/>
                </a:lnTo>
                <a:lnTo>
                  <a:pt x="576062" y="1059550"/>
                </a:lnTo>
                <a:lnTo>
                  <a:pt x="559490" y="1095038"/>
                </a:lnTo>
                <a:lnTo>
                  <a:pt x="516331" y="1149469"/>
                </a:lnTo>
                <a:lnTo>
                  <a:pt x="490717" y="1168860"/>
                </a:lnTo>
                <a:lnTo>
                  <a:pt x="463062" y="1183331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9959" y="6603263"/>
            <a:ext cx="1562100" cy="1120140"/>
          </a:xfrm>
          <a:custGeom>
            <a:avLst/>
            <a:gdLst/>
            <a:ahLst/>
            <a:cxnLst/>
            <a:rect l="l" t="t" r="r" b="b"/>
            <a:pathLst>
              <a:path w="1562100" h="1120140">
                <a:moveTo>
                  <a:pt x="168040" y="795181"/>
                </a:moveTo>
                <a:lnTo>
                  <a:pt x="112613" y="768835"/>
                </a:lnTo>
                <a:lnTo>
                  <a:pt x="66240" y="727915"/>
                </a:lnTo>
                <a:lnTo>
                  <a:pt x="30775" y="676282"/>
                </a:lnTo>
                <a:lnTo>
                  <a:pt x="8076" y="617793"/>
                </a:lnTo>
                <a:lnTo>
                  <a:pt x="0" y="556305"/>
                </a:lnTo>
                <a:lnTo>
                  <a:pt x="2024" y="525643"/>
                </a:lnTo>
                <a:lnTo>
                  <a:pt x="19361" y="466893"/>
                </a:lnTo>
                <a:lnTo>
                  <a:pt x="55962" y="414791"/>
                </a:lnTo>
                <a:lnTo>
                  <a:pt x="113681" y="373194"/>
                </a:lnTo>
                <a:lnTo>
                  <a:pt x="151041" y="357542"/>
                </a:lnTo>
                <a:lnTo>
                  <a:pt x="139604" y="314395"/>
                </a:lnTo>
                <a:lnTo>
                  <a:pt x="124379" y="279964"/>
                </a:lnTo>
                <a:lnTo>
                  <a:pt x="111963" y="247928"/>
                </a:lnTo>
                <a:lnTo>
                  <a:pt x="108955" y="211967"/>
                </a:lnTo>
                <a:lnTo>
                  <a:pt x="115973" y="170066"/>
                </a:lnTo>
                <a:lnTo>
                  <a:pt x="128024" y="133033"/>
                </a:lnTo>
                <a:lnTo>
                  <a:pt x="164957" y="73172"/>
                </a:lnTo>
                <a:lnTo>
                  <a:pt x="215220" y="31580"/>
                </a:lnTo>
                <a:lnTo>
                  <a:pt x="274275" y="7457"/>
                </a:lnTo>
                <a:lnTo>
                  <a:pt x="337587" y="0"/>
                </a:lnTo>
                <a:lnTo>
                  <a:pt x="369422" y="2270"/>
                </a:lnTo>
                <a:lnTo>
                  <a:pt x="430615" y="18308"/>
                </a:lnTo>
                <a:lnTo>
                  <a:pt x="484724" y="49008"/>
                </a:lnTo>
                <a:lnTo>
                  <a:pt x="527213" y="93566"/>
                </a:lnTo>
                <a:lnTo>
                  <a:pt x="553547" y="151182"/>
                </a:lnTo>
                <a:lnTo>
                  <a:pt x="559238" y="184636"/>
                </a:lnTo>
                <a:lnTo>
                  <a:pt x="559189" y="221054"/>
                </a:lnTo>
                <a:lnTo>
                  <a:pt x="552834" y="260334"/>
                </a:lnTo>
                <a:lnTo>
                  <a:pt x="1085675" y="436906"/>
                </a:lnTo>
                <a:lnTo>
                  <a:pt x="1114310" y="411138"/>
                </a:lnTo>
                <a:lnTo>
                  <a:pt x="1132108" y="384366"/>
                </a:lnTo>
                <a:lnTo>
                  <a:pt x="1147621" y="357892"/>
                </a:lnTo>
                <a:lnTo>
                  <a:pt x="1169402" y="333017"/>
                </a:lnTo>
                <a:lnTo>
                  <a:pt x="1203890" y="309239"/>
                </a:lnTo>
                <a:lnTo>
                  <a:pt x="1241376" y="293386"/>
                </a:lnTo>
                <a:lnTo>
                  <a:pt x="1280845" y="285004"/>
                </a:lnTo>
                <a:lnTo>
                  <a:pt x="1321284" y="283640"/>
                </a:lnTo>
                <a:lnTo>
                  <a:pt x="1361680" y="288841"/>
                </a:lnTo>
                <a:lnTo>
                  <a:pt x="1401018" y="300154"/>
                </a:lnTo>
                <a:lnTo>
                  <a:pt x="1438286" y="317124"/>
                </a:lnTo>
                <a:lnTo>
                  <a:pt x="1472470" y="339300"/>
                </a:lnTo>
                <a:lnTo>
                  <a:pt x="1502557" y="366226"/>
                </a:lnTo>
                <a:lnTo>
                  <a:pt x="1527532" y="397451"/>
                </a:lnTo>
                <a:lnTo>
                  <a:pt x="1546382" y="432521"/>
                </a:lnTo>
                <a:lnTo>
                  <a:pt x="1558095" y="470982"/>
                </a:lnTo>
                <a:lnTo>
                  <a:pt x="1561656" y="512382"/>
                </a:lnTo>
                <a:lnTo>
                  <a:pt x="1554423" y="561931"/>
                </a:lnTo>
                <a:lnTo>
                  <a:pt x="1536209" y="608482"/>
                </a:lnTo>
                <a:lnTo>
                  <a:pt x="1509171" y="650671"/>
                </a:lnTo>
                <a:lnTo>
                  <a:pt x="1475469" y="687137"/>
                </a:lnTo>
                <a:lnTo>
                  <a:pt x="1437259" y="716516"/>
                </a:lnTo>
                <a:lnTo>
                  <a:pt x="1396701" y="737446"/>
                </a:lnTo>
                <a:lnTo>
                  <a:pt x="1417249" y="780271"/>
                </a:lnTo>
                <a:lnTo>
                  <a:pt x="1431228" y="827299"/>
                </a:lnTo>
                <a:lnTo>
                  <a:pt x="1437777" y="876616"/>
                </a:lnTo>
                <a:lnTo>
                  <a:pt x="1436035" y="926309"/>
                </a:lnTo>
                <a:lnTo>
                  <a:pt x="1425141" y="974465"/>
                </a:lnTo>
                <a:lnTo>
                  <a:pt x="1404233" y="1019173"/>
                </a:lnTo>
                <a:lnTo>
                  <a:pt x="1372452" y="1058517"/>
                </a:lnTo>
                <a:lnTo>
                  <a:pt x="1341109" y="1083487"/>
                </a:lnTo>
                <a:lnTo>
                  <a:pt x="1306796" y="1101792"/>
                </a:lnTo>
                <a:lnTo>
                  <a:pt x="1270333" y="1113736"/>
                </a:lnTo>
                <a:lnTo>
                  <a:pt x="1232537" y="1119618"/>
                </a:lnTo>
                <a:lnTo>
                  <a:pt x="1194226" y="1119741"/>
                </a:lnTo>
                <a:lnTo>
                  <a:pt x="1156217" y="1114407"/>
                </a:lnTo>
                <a:lnTo>
                  <a:pt x="1119329" y="1103917"/>
                </a:lnTo>
                <a:lnTo>
                  <a:pt x="1084379" y="1088574"/>
                </a:lnTo>
                <a:lnTo>
                  <a:pt x="1023566" y="1044530"/>
                </a:lnTo>
                <a:lnTo>
                  <a:pt x="980322" y="984691"/>
                </a:lnTo>
                <a:lnTo>
                  <a:pt x="961188" y="911470"/>
                </a:lnTo>
                <a:lnTo>
                  <a:pt x="962707" y="870595"/>
                </a:lnTo>
                <a:lnTo>
                  <a:pt x="972708" y="827279"/>
                </a:lnTo>
                <a:lnTo>
                  <a:pt x="447316" y="653175"/>
                </a:lnTo>
                <a:lnTo>
                  <a:pt x="415904" y="686578"/>
                </a:lnTo>
                <a:lnTo>
                  <a:pt x="390150" y="719182"/>
                </a:lnTo>
                <a:lnTo>
                  <a:pt x="364656" y="748482"/>
                </a:lnTo>
                <a:lnTo>
                  <a:pt x="334028" y="771974"/>
                </a:lnTo>
                <a:lnTo>
                  <a:pt x="298625" y="788724"/>
                </a:lnTo>
                <a:lnTo>
                  <a:pt x="264092" y="798938"/>
                </a:lnTo>
                <a:lnTo>
                  <a:pt x="230662" y="803097"/>
                </a:lnTo>
                <a:lnTo>
                  <a:pt x="198568" y="801684"/>
                </a:lnTo>
                <a:lnTo>
                  <a:pt x="168040" y="795181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94774" y="5698037"/>
            <a:ext cx="1562735" cy="1152525"/>
          </a:xfrm>
          <a:custGeom>
            <a:avLst/>
            <a:gdLst/>
            <a:ahLst/>
            <a:cxnLst/>
            <a:rect l="l" t="t" r="r" b="b"/>
            <a:pathLst>
              <a:path w="1562735" h="1152525">
                <a:moveTo>
                  <a:pt x="158990" y="788285"/>
                </a:moveTo>
                <a:lnTo>
                  <a:pt x="104588" y="759884"/>
                </a:lnTo>
                <a:lnTo>
                  <a:pt x="59777" y="717260"/>
                </a:lnTo>
                <a:lnTo>
                  <a:pt x="26268" y="664337"/>
                </a:lnTo>
                <a:lnTo>
                  <a:pt x="5772" y="605039"/>
                </a:lnTo>
                <a:lnTo>
                  <a:pt x="0" y="543293"/>
                </a:lnTo>
                <a:lnTo>
                  <a:pt x="3170" y="512728"/>
                </a:lnTo>
                <a:lnTo>
                  <a:pt x="22691" y="454667"/>
                </a:lnTo>
                <a:lnTo>
                  <a:pt x="61214" y="403970"/>
                </a:lnTo>
                <a:lnTo>
                  <a:pt x="120449" y="364561"/>
                </a:lnTo>
                <a:lnTo>
                  <a:pt x="158368" y="350316"/>
                </a:lnTo>
                <a:lnTo>
                  <a:pt x="148552" y="306772"/>
                </a:lnTo>
                <a:lnTo>
                  <a:pt x="134625" y="271796"/>
                </a:lnTo>
                <a:lnTo>
                  <a:pt x="123416" y="239318"/>
                </a:lnTo>
                <a:lnTo>
                  <a:pt x="121755" y="203269"/>
                </a:lnTo>
                <a:lnTo>
                  <a:pt x="130334" y="161660"/>
                </a:lnTo>
                <a:lnTo>
                  <a:pt x="143761" y="125104"/>
                </a:lnTo>
                <a:lnTo>
                  <a:pt x="182907" y="66665"/>
                </a:lnTo>
                <a:lnTo>
                  <a:pt x="234690" y="26982"/>
                </a:lnTo>
                <a:lnTo>
                  <a:pt x="294606" y="5084"/>
                </a:lnTo>
                <a:lnTo>
                  <a:pt x="358153" y="0"/>
                </a:lnTo>
                <a:lnTo>
                  <a:pt x="389881" y="3459"/>
                </a:lnTo>
                <a:lnTo>
                  <a:pt x="450431" y="21774"/>
                </a:lnTo>
                <a:lnTo>
                  <a:pt x="503354" y="54475"/>
                </a:lnTo>
                <a:lnTo>
                  <a:pt x="544147" y="100592"/>
                </a:lnTo>
                <a:lnTo>
                  <a:pt x="568308" y="159152"/>
                </a:lnTo>
                <a:lnTo>
                  <a:pt x="572745" y="192795"/>
                </a:lnTo>
                <a:lnTo>
                  <a:pt x="571334" y="229185"/>
                </a:lnTo>
                <a:lnTo>
                  <a:pt x="563514" y="268201"/>
                </a:lnTo>
                <a:lnTo>
                  <a:pt x="1089380" y="464574"/>
                </a:lnTo>
                <a:lnTo>
                  <a:pt x="1118958" y="439894"/>
                </a:lnTo>
                <a:lnTo>
                  <a:pt x="1137745" y="413806"/>
                </a:lnTo>
                <a:lnTo>
                  <a:pt x="1154238" y="387931"/>
                </a:lnTo>
                <a:lnTo>
                  <a:pt x="1176933" y="363888"/>
                </a:lnTo>
                <a:lnTo>
                  <a:pt x="1212287" y="341416"/>
                </a:lnTo>
                <a:lnTo>
                  <a:pt x="1250339" y="326975"/>
                </a:lnTo>
                <a:lnTo>
                  <a:pt x="1290094" y="320075"/>
                </a:lnTo>
                <a:lnTo>
                  <a:pt x="1330556" y="320225"/>
                </a:lnTo>
                <a:lnTo>
                  <a:pt x="1370729" y="326932"/>
                </a:lnTo>
                <a:lnTo>
                  <a:pt x="1409617" y="339708"/>
                </a:lnTo>
                <a:lnTo>
                  <a:pt x="1446224" y="358060"/>
                </a:lnTo>
                <a:lnTo>
                  <a:pt x="1479555" y="381499"/>
                </a:lnTo>
                <a:lnTo>
                  <a:pt x="1508613" y="409532"/>
                </a:lnTo>
                <a:lnTo>
                  <a:pt x="1532403" y="441669"/>
                </a:lnTo>
                <a:lnTo>
                  <a:pt x="1549929" y="477419"/>
                </a:lnTo>
                <a:lnTo>
                  <a:pt x="1560196" y="516291"/>
                </a:lnTo>
                <a:lnTo>
                  <a:pt x="1562206" y="557794"/>
                </a:lnTo>
                <a:lnTo>
                  <a:pt x="1553125" y="607039"/>
                </a:lnTo>
                <a:lnTo>
                  <a:pt x="1533183" y="652876"/>
                </a:lnTo>
                <a:lnTo>
                  <a:pt x="1504587" y="694025"/>
                </a:lnTo>
                <a:lnTo>
                  <a:pt x="1469545" y="729205"/>
                </a:lnTo>
                <a:lnTo>
                  <a:pt x="1430263" y="757135"/>
                </a:lnTo>
                <a:lnTo>
                  <a:pt x="1388950" y="776533"/>
                </a:lnTo>
                <a:lnTo>
                  <a:pt x="1407883" y="820097"/>
                </a:lnTo>
                <a:lnTo>
                  <a:pt x="1420093" y="867614"/>
                </a:lnTo>
                <a:lnTo>
                  <a:pt x="1424794" y="917142"/>
                </a:lnTo>
                <a:lnTo>
                  <a:pt x="1421195" y="966735"/>
                </a:lnTo>
                <a:lnTo>
                  <a:pt x="1408508" y="1014450"/>
                </a:lnTo>
                <a:lnTo>
                  <a:pt x="1385943" y="1058344"/>
                </a:lnTo>
                <a:lnTo>
                  <a:pt x="1352713" y="1096473"/>
                </a:lnTo>
                <a:lnTo>
                  <a:pt x="1320458" y="1120253"/>
                </a:lnTo>
                <a:lnTo>
                  <a:pt x="1285485" y="1137263"/>
                </a:lnTo>
                <a:lnTo>
                  <a:pt x="1248601" y="1147834"/>
                </a:lnTo>
                <a:lnTo>
                  <a:pt x="1210611" y="1152299"/>
                </a:lnTo>
                <a:lnTo>
                  <a:pt x="1172322" y="1150990"/>
                </a:lnTo>
                <a:lnTo>
                  <a:pt x="1134540" y="1144238"/>
                </a:lnTo>
                <a:lnTo>
                  <a:pt x="1098069" y="1132377"/>
                </a:lnTo>
                <a:lnTo>
                  <a:pt x="1063718" y="1115737"/>
                </a:lnTo>
                <a:lnTo>
                  <a:pt x="1004594" y="1069450"/>
                </a:lnTo>
                <a:lnTo>
                  <a:pt x="963617" y="1008036"/>
                </a:lnTo>
                <a:lnTo>
                  <a:pt x="947235" y="934150"/>
                </a:lnTo>
                <a:lnTo>
                  <a:pt x="950282" y="893360"/>
                </a:lnTo>
                <a:lnTo>
                  <a:pt x="961895" y="850449"/>
                </a:lnTo>
                <a:lnTo>
                  <a:pt x="443381" y="656822"/>
                </a:lnTo>
                <a:lnTo>
                  <a:pt x="410742" y="689026"/>
                </a:lnTo>
                <a:lnTo>
                  <a:pt x="383786" y="720645"/>
                </a:lnTo>
                <a:lnTo>
                  <a:pt x="357215" y="748971"/>
                </a:lnTo>
                <a:lnTo>
                  <a:pt x="325730" y="771301"/>
                </a:lnTo>
                <a:lnTo>
                  <a:pt x="289725" y="786716"/>
                </a:lnTo>
                <a:lnTo>
                  <a:pt x="254835" y="795631"/>
                </a:lnTo>
                <a:lnTo>
                  <a:pt x="221273" y="798537"/>
                </a:lnTo>
                <a:lnTo>
                  <a:pt x="189253" y="795925"/>
                </a:lnTo>
                <a:lnTo>
                  <a:pt x="158990" y="788285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67392" y="6963740"/>
            <a:ext cx="1553845" cy="1254125"/>
          </a:xfrm>
          <a:custGeom>
            <a:avLst/>
            <a:gdLst/>
            <a:ahLst/>
            <a:cxnLst/>
            <a:rect l="l" t="t" r="r" b="b"/>
            <a:pathLst>
              <a:path w="1553845" h="1254125">
                <a:moveTo>
                  <a:pt x="500573" y="1231497"/>
                </a:moveTo>
                <a:lnTo>
                  <a:pt x="472116" y="1243287"/>
                </a:lnTo>
                <a:lnTo>
                  <a:pt x="442281" y="1250689"/>
                </a:lnTo>
                <a:lnTo>
                  <a:pt x="411569" y="1253893"/>
                </a:lnTo>
                <a:lnTo>
                  <a:pt x="380482" y="1253087"/>
                </a:lnTo>
                <a:lnTo>
                  <a:pt x="319181" y="1240204"/>
                </a:lnTo>
                <a:lnTo>
                  <a:pt x="262386" y="1213547"/>
                </a:lnTo>
                <a:lnTo>
                  <a:pt x="214102" y="1174630"/>
                </a:lnTo>
                <a:lnTo>
                  <a:pt x="178336" y="1124961"/>
                </a:lnTo>
                <a:lnTo>
                  <a:pt x="159094" y="1066052"/>
                </a:lnTo>
                <a:lnTo>
                  <a:pt x="156921" y="1033604"/>
                </a:lnTo>
                <a:lnTo>
                  <a:pt x="160382" y="999412"/>
                </a:lnTo>
                <a:lnTo>
                  <a:pt x="169977" y="963665"/>
                </a:lnTo>
                <a:lnTo>
                  <a:pt x="186207" y="926552"/>
                </a:lnTo>
                <a:lnTo>
                  <a:pt x="148151" y="903225"/>
                </a:lnTo>
                <a:lnTo>
                  <a:pt x="82273" y="874208"/>
                </a:lnTo>
                <a:lnTo>
                  <a:pt x="31432" y="815099"/>
                </a:lnTo>
                <a:lnTo>
                  <a:pt x="14592" y="779984"/>
                </a:lnTo>
                <a:lnTo>
                  <a:pt x="0" y="711176"/>
                </a:lnTo>
                <a:lnTo>
                  <a:pt x="1289" y="678120"/>
                </a:lnTo>
                <a:lnTo>
                  <a:pt x="18641" y="616299"/>
                </a:lnTo>
                <a:lnTo>
                  <a:pt x="52495" y="562324"/>
                </a:lnTo>
                <a:lnTo>
                  <a:pt x="99014" y="518746"/>
                </a:lnTo>
                <a:lnTo>
                  <a:pt x="154363" y="488116"/>
                </a:lnTo>
                <a:lnTo>
                  <a:pt x="214705" y="472983"/>
                </a:lnTo>
                <a:lnTo>
                  <a:pt x="245551" y="472026"/>
                </a:lnTo>
                <a:lnTo>
                  <a:pt x="276206" y="475899"/>
                </a:lnTo>
                <a:lnTo>
                  <a:pt x="335029" y="499414"/>
                </a:lnTo>
                <a:lnTo>
                  <a:pt x="387338" y="546079"/>
                </a:lnTo>
                <a:lnTo>
                  <a:pt x="409851" y="578889"/>
                </a:lnTo>
                <a:lnTo>
                  <a:pt x="917290" y="338882"/>
                </a:lnTo>
                <a:lnTo>
                  <a:pt x="920224" y="300472"/>
                </a:lnTo>
                <a:lnTo>
                  <a:pt x="914625" y="268815"/>
                </a:lnTo>
                <a:lnTo>
                  <a:pt x="907577" y="238951"/>
                </a:lnTo>
                <a:lnTo>
                  <a:pt x="906169" y="205918"/>
                </a:lnTo>
                <a:lnTo>
                  <a:pt x="914713" y="164907"/>
                </a:lnTo>
                <a:lnTo>
                  <a:pt x="930895" y="127563"/>
                </a:lnTo>
                <a:lnTo>
                  <a:pt x="953670" y="94255"/>
                </a:lnTo>
                <a:lnTo>
                  <a:pt x="981990" y="65357"/>
                </a:lnTo>
                <a:lnTo>
                  <a:pt x="1014811" y="41238"/>
                </a:lnTo>
                <a:lnTo>
                  <a:pt x="1051084" y="22272"/>
                </a:lnTo>
                <a:lnTo>
                  <a:pt x="1089765" y="8829"/>
                </a:lnTo>
                <a:lnTo>
                  <a:pt x="1129806" y="1281"/>
                </a:lnTo>
                <a:lnTo>
                  <a:pt x="1170162" y="0"/>
                </a:lnTo>
                <a:lnTo>
                  <a:pt x="1209786" y="5356"/>
                </a:lnTo>
                <a:lnTo>
                  <a:pt x="1247633" y="17721"/>
                </a:lnTo>
                <a:lnTo>
                  <a:pt x="1282654" y="37468"/>
                </a:lnTo>
                <a:lnTo>
                  <a:pt x="1313805" y="64967"/>
                </a:lnTo>
                <a:lnTo>
                  <a:pt x="1342771" y="105813"/>
                </a:lnTo>
                <a:lnTo>
                  <a:pt x="1361721" y="152069"/>
                </a:lnTo>
                <a:lnTo>
                  <a:pt x="1371277" y="201259"/>
                </a:lnTo>
                <a:lnTo>
                  <a:pt x="1372059" y="250908"/>
                </a:lnTo>
                <a:lnTo>
                  <a:pt x="1364688" y="298540"/>
                </a:lnTo>
                <a:lnTo>
                  <a:pt x="1349786" y="341679"/>
                </a:lnTo>
                <a:lnTo>
                  <a:pt x="1394213" y="358485"/>
                </a:lnTo>
                <a:lnTo>
                  <a:pt x="1436788" y="382866"/>
                </a:lnTo>
                <a:lnTo>
                  <a:pt x="1475566" y="414031"/>
                </a:lnTo>
                <a:lnTo>
                  <a:pt x="1508604" y="451192"/>
                </a:lnTo>
                <a:lnTo>
                  <a:pt x="1533960" y="493557"/>
                </a:lnTo>
                <a:lnTo>
                  <a:pt x="1549689" y="540338"/>
                </a:lnTo>
                <a:lnTo>
                  <a:pt x="1553848" y="590744"/>
                </a:lnTo>
                <a:lnTo>
                  <a:pt x="1548402" y="630446"/>
                </a:lnTo>
                <a:lnTo>
                  <a:pt x="1536209" y="667374"/>
                </a:lnTo>
                <a:lnTo>
                  <a:pt x="1518067" y="701184"/>
                </a:lnTo>
                <a:lnTo>
                  <a:pt x="1494778" y="731528"/>
                </a:lnTo>
                <a:lnTo>
                  <a:pt x="1467141" y="758060"/>
                </a:lnTo>
                <a:lnTo>
                  <a:pt x="1435956" y="780435"/>
                </a:lnTo>
                <a:lnTo>
                  <a:pt x="1402023" y="798305"/>
                </a:lnTo>
                <a:lnTo>
                  <a:pt x="1366143" y="811325"/>
                </a:lnTo>
                <a:lnTo>
                  <a:pt x="1291739" y="821429"/>
                </a:lnTo>
                <a:lnTo>
                  <a:pt x="1254816" y="817821"/>
                </a:lnTo>
                <a:lnTo>
                  <a:pt x="1185527" y="791553"/>
                </a:lnTo>
                <a:lnTo>
                  <a:pt x="1154761" y="768201"/>
                </a:lnTo>
                <a:lnTo>
                  <a:pt x="1127648" y="737575"/>
                </a:lnTo>
                <a:lnTo>
                  <a:pt x="1104988" y="699329"/>
                </a:lnTo>
                <a:lnTo>
                  <a:pt x="604643" y="935980"/>
                </a:lnTo>
                <a:lnTo>
                  <a:pt x="604969" y="981832"/>
                </a:lnTo>
                <a:lnTo>
                  <a:pt x="608836" y="1023200"/>
                </a:lnTo>
                <a:lnTo>
                  <a:pt x="610612" y="1061998"/>
                </a:lnTo>
                <a:lnTo>
                  <a:pt x="604664" y="1100136"/>
                </a:lnTo>
                <a:lnTo>
                  <a:pt x="590608" y="1136693"/>
                </a:lnTo>
                <a:lnTo>
                  <a:pt x="551350" y="1194002"/>
                </a:lnTo>
                <a:lnTo>
                  <a:pt x="527151" y="1215132"/>
                </a:lnTo>
                <a:lnTo>
                  <a:pt x="500573" y="1231497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6994" y="8022439"/>
            <a:ext cx="1036955" cy="1551940"/>
          </a:xfrm>
          <a:custGeom>
            <a:avLst/>
            <a:gdLst/>
            <a:ahLst/>
            <a:cxnLst/>
            <a:rect l="l" t="t" r="r" b="b"/>
            <a:pathLst>
              <a:path w="1036955" h="1551940">
                <a:moveTo>
                  <a:pt x="808118" y="1361548"/>
                </a:moveTo>
                <a:lnTo>
                  <a:pt x="787002" y="1419170"/>
                </a:lnTo>
                <a:lnTo>
                  <a:pt x="750540" y="1469124"/>
                </a:lnTo>
                <a:lnTo>
                  <a:pt x="702402" y="1509205"/>
                </a:lnTo>
                <a:lnTo>
                  <a:pt x="646258" y="1537208"/>
                </a:lnTo>
                <a:lnTo>
                  <a:pt x="585779" y="1550928"/>
                </a:lnTo>
                <a:lnTo>
                  <a:pt x="555061" y="1551743"/>
                </a:lnTo>
                <a:lnTo>
                  <a:pt x="524636" y="1548160"/>
                </a:lnTo>
                <a:lnTo>
                  <a:pt x="466497" y="1526701"/>
                </a:lnTo>
                <a:lnTo>
                  <a:pt x="415035" y="1484344"/>
                </a:lnTo>
                <a:lnTo>
                  <a:pt x="373918" y="1418885"/>
                </a:lnTo>
                <a:lnTo>
                  <a:pt x="332012" y="1434257"/>
                </a:lnTo>
                <a:lnTo>
                  <a:pt x="299134" y="1452597"/>
                </a:lnTo>
                <a:lnTo>
                  <a:pt x="268381" y="1467917"/>
                </a:lnTo>
                <a:lnTo>
                  <a:pt x="232851" y="1474233"/>
                </a:lnTo>
                <a:lnTo>
                  <a:pt x="190481" y="1471115"/>
                </a:lnTo>
                <a:lnTo>
                  <a:pt x="152494" y="1462535"/>
                </a:lnTo>
                <a:lnTo>
                  <a:pt x="89478" y="1431287"/>
                </a:lnTo>
                <a:lnTo>
                  <a:pt x="43423" y="1385079"/>
                </a:lnTo>
                <a:lnTo>
                  <a:pt x="13950" y="1328504"/>
                </a:lnTo>
                <a:lnTo>
                  <a:pt x="678" y="1266151"/>
                </a:lnTo>
                <a:lnTo>
                  <a:pt x="0" y="1234242"/>
                </a:lnTo>
                <a:lnTo>
                  <a:pt x="3229" y="1202611"/>
                </a:lnTo>
                <a:lnTo>
                  <a:pt x="21222" y="1142475"/>
                </a:lnTo>
                <a:lnTo>
                  <a:pt x="54278" y="1090333"/>
                </a:lnTo>
                <a:lnTo>
                  <a:pt x="102017" y="1050777"/>
                </a:lnTo>
                <a:lnTo>
                  <a:pt x="164059" y="1028398"/>
                </a:lnTo>
                <a:lnTo>
                  <a:pt x="200325" y="1025084"/>
                </a:lnTo>
                <a:lnTo>
                  <a:pt x="240025" y="1027785"/>
                </a:lnTo>
                <a:lnTo>
                  <a:pt x="366641" y="480916"/>
                </a:lnTo>
                <a:lnTo>
                  <a:pt x="338339" y="454783"/>
                </a:lnTo>
                <a:lnTo>
                  <a:pt x="310038" y="439533"/>
                </a:lnTo>
                <a:lnTo>
                  <a:pt x="282245" y="426530"/>
                </a:lnTo>
                <a:lnTo>
                  <a:pt x="255465" y="407140"/>
                </a:lnTo>
                <a:lnTo>
                  <a:pt x="228604" y="374994"/>
                </a:lnTo>
                <a:lnTo>
                  <a:pt x="209357" y="339133"/>
                </a:lnTo>
                <a:lnTo>
                  <a:pt x="197366" y="300606"/>
                </a:lnTo>
                <a:lnTo>
                  <a:pt x="192274" y="260466"/>
                </a:lnTo>
                <a:lnTo>
                  <a:pt x="193723" y="219762"/>
                </a:lnTo>
                <a:lnTo>
                  <a:pt x="201354" y="179547"/>
                </a:lnTo>
                <a:lnTo>
                  <a:pt x="214811" y="140872"/>
                </a:lnTo>
                <a:lnTo>
                  <a:pt x="233736" y="104786"/>
                </a:lnTo>
                <a:lnTo>
                  <a:pt x="257769" y="72342"/>
                </a:lnTo>
                <a:lnTo>
                  <a:pt x="286555" y="44590"/>
                </a:lnTo>
                <a:lnTo>
                  <a:pt x="319734" y="22582"/>
                </a:lnTo>
                <a:lnTo>
                  <a:pt x="356949" y="7368"/>
                </a:lnTo>
                <a:lnTo>
                  <a:pt x="397843" y="0"/>
                </a:lnTo>
                <a:lnTo>
                  <a:pt x="447848" y="2626"/>
                </a:lnTo>
                <a:lnTo>
                  <a:pt x="495882" y="16464"/>
                </a:lnTo>
                <a:lnTo>
                  <a:pt x="540388" y="39490"/>
                </a:lnTo>
                <a:lnTo>
                  <a:pt x="579810" y="69682"/>
                </a:lnTo>
                <a:lnTo>
                  <a:pt x="612592" y="105015"/>
                </a:lnTo>
                <a:lnTo>
                  <a:pt x="637177" y="143468"/>
                </a:lnTo>
                <a:lnTo>
                  <a:pt x="677922" y="119053"/>
                </a:lnTo>
                <a:lnTo>
                  <a:pt x="723458" y="100792"/>
                </a:lnTo>
                <a:lnTo>
                  <a:pt x="771960" y="89717"/>
                </a:lnTo>
                <a:lnTo>
                  <a:pt x="821601" y="86863"/>
                </a:lnTo>
                <a:lnTo>
                  <a:pt x="870558" y="93264"/>
                </a:lnTo>
                <a:lnTo>
                  <a:pt x="917005" y="109953"/>
                </a:lnTo>
                <a:lnTo>
                  <a:pt x="959116" y="137966"/>
                </a:lnTo>
                <a:lnTo>
                  <a:pt x="986873" y="166870"/>
                </a:lnTo>
                <a:lnTo>
                  <a:pt x="1008269" y="199345"/>
                </a:lnTo>
                <a:lnTo>
                  <a:pt x="1023528" y="234549"/>
                </a:lnTo>
                <a:lnTo>
                  <a:pt x="1032875" y="271641"/>
                </a:lnTo>
                <a:lnTo>
                  <a:pt x="1036536" y="309777"/>
                </a:lnTo>
                <a:lnTo>
                  <a:pt x="1034734" y="348116"/>
                </a:lnTo>
                <a:lnTo>
                  <a:pt x="1027695" y="385815"/>
                </a:lnTo>
                <a:lnTo>
                  <a:pt x="1015644" y="422032"/>
                </a:lnTo>
                <a:lnTo>
                  <a:pt x="977404" y="486652"/>
                </a:lnTo>
                <a:lnTo>
                  <a:pt x="921814" y="535238"/>
                </a:lnTo>
                <a:lnTo>
                  <a:pt x="850672" y="561051"/>
                </a:lnTo>
                <a:lnTo>
                  <a:pt x="809831" y="563312"/>
                </a:lnTo>
                <a:lnTo>
                  <a:pt x="765777" y="557354"/>
                </a:lnTo>
                <a:lnTo>
                  <a:pt x="640931" y="1096577"/>
                </a:lnTo>
                <a:lnTo>
                  <a:pt x="677092" y="1124771"/>
                </a:lnTo>
                <a:lnTo>
                  <a:pt x="711935" y="1147405"/>
                </a:lnTo>
                <a:lnTo>
                  <a:pt x="743464" y="1170084"/>
                </a:lnTo>
                <a:lnTo>
                  <a:pt x="769683" y="1198412"/>
                </a:lnTo>
                <a:lnTo>
                  <a:pt x="789631" y="1232117"/>
                </a:lnTo>
                <a:lnTo>
                  <a:pt x="810218" y="1298462"/>
                </a:lnTo>
                <a:lnTo>
                  <a:pt x="811775" y="1330550"/>
                </a:lnTo>
                <a:lnTo>
                  <a:pt x="808118" y="1361548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72650" y="8370978"/>
            <a:ext cx="1560195" cy="1203960"/>
          </a:xfrm>
          <a:custGeom>
            <a:avLst/>
            <a:gdLst/>
            <a:ahLst/>
            <a:cxnLst/>
            <a:rect l="l" t="t" r="r" b="b"/>
            <a:pathLst>
              <a:path w="1560195" h="1203959">
                <a:moveTo>
                  <a:pt x="144657" y="776075"/>
                </a:moveTo>
                <a:lnTo>
                  <a:pt x="92094" y="744399"/>
                </a:lnTo>
                <a:lnTo>
                  <a:pt x="49975" y="699112"/>
                </a:lnTo>
                <a:lnTo>
                  <a:pt x="19767" y="644237"/>
                </a:lnTo>
                <a:lnTo>
                  <a:pt x="2938" y="583797"/>
                </a:lnTo>
                <a:lnTo>
                  <a:pt x="0" y="552746"/>
                </a:lnTo>
                <a:lnTo>
                  <a:pt x="956" y="521813"/>
                </a:lnTo>
                <a:lnTo>
                  <a:pt x="15286" y="462308"/>
                </a:lnTo>
                <a:lnTo>
                  <a:pt x="47398" y="409304"/>
                </a:lnTo>
                <a:lnTo>
                  <a:pt x="98759" y="366824"/>
                </a:lnTo>
                <a:lnTo>
                  <a:pt x="170836" y="338889"/>
                </a:lnTo>
                <a:lnTo>
                  <a:pt x="163703" y="294826"/>
                </a:lnTo>
                <a:lnTo>
                  <a:pt x="151943" y="259063"/>
                </a:lnTo>
                <a:lnTo>
                  <a:pt x="142742" y="225960"/>
                </a:lnTo>
                <a:lnTo>
                  <a:pt x="143289" y="189877"/>
                </a:lnTo>
                <a:lnTo>
                  <a:pt x="154399" y="148871"/>
                </a:lnTo>
                <a:lnTo>
                  <a:pt x="170038" y="113205"/>
                </a:lnTo>
                <a:lnTo>
                  <a:pt x="212687" y="57271"/>
                </a:lnTo>
                <a:lnTo>
                  <a:pt x="266801" y="20831"/>
                </a:lnTo>
                <a:lnTo>
                  <a:pt x="327945" y="2640"/>
                </a:lnTo>
                <a:lnTo>
                  <a:pt x="359767" y="0"/>
                </a:lnTo>
                <a:lnTo>
                  <a:pt x="391684" y="1454"/>
                </a:lnTo>
                <a:lnTo>
                  <a:pt x="453582" y="16027"/>
                </a:lnTo>
                <a:lnTo>
                  <a:pt x="509206" y="45115"/>
                </a:lnTo>
                <a:lnTo>
                  <a:pt x="554119" y="87473"/>
                </a:lnTo>
                <a:lnTo>
                  <a:pt x="583888" y="141856"/>
                </a:lnTo>
                <a:lnTo>
                  <a:pt x="594075" y="207020"/>
                </a:lnTo>
                <a:lnTo>
                  <a:pt x="590441" y="243255"/>
                </a:lnTo>
                <a:lnTo>
                  <a:pt x="580248" y="281719"/>
                </a:lnTo>
                <a:lnTo>
                  <a:pt x="1093112" y="509903"/>
                </a:lnTo>
                <a:lnTo>
                  <a:pt x="1124145" y="487080"/>
                </a:lnTo>
                <a:lnTo>
                  <a:pt x="1144493" y="462191"/>
                </a:lnTo>
                <a:lnTo>
                  <a:pt x="1162538" y="437373"/>
                </a:lnTo>
                <a:lnTo>
                  <a:pt x="1186662" y="414764"/>
                </a:lnTo>
                <a:lnTo>
                  <a:pt x="1223324" y="394497"/>
                </a:lnTo>
                <a:lnTo>
                  <a:pt x="1262189" y="382412"/>
                </a:lnTo>
                <a:lnTo>
                  <a:pt x="1302292" y="377958"/>
                </a:lnTo>
                <a:lnTo>
                  <a:pt x="1342669" y="380583"/>
                </a:lnTo>
                <a:lnTo>
                  <a:pt x="1382356" y="389736"/>
                </a:lnTo>
                <a:lnTo>
                  <a:pt x="1420389" y="404868"/>
                </a:lnTo>
                <a:lnTo>
                  <a:pt x="1455805" y="425426"/>
                </a:lnTo>
                <a:lnTo>
                  <a:pt x="1487639" y="450860"/>
                </a:lnTo>
                <a:lnTo>
                  <a:pt x="1514927" y="480618"/>
                </a:lnTo>
                <a:lnTo>
                  <a:pt x="1536706" y="514151"/>
                </a:lnTo>
                <a:lnTo>
                  <a:pt x="1552012" y="550906"/>
                </a:lnTo>
                <a:lnTo>
                  <a:pt x="1559880" y="590334"/>
                </a:lnTo>
                <a:lnTo>
                  <a:pt x="1559347" y="631883"/>
                </a:lnTo>
                <a:lnTo>
                  <a:pt x="1547270" y="680479"/>
                </a:lnTo>
                <a:lnTo>
                  <a:pt x="1524561" y="725010"/>
                </a:lnTo>
                <a:lnTo>
                  <a:pt x="1493500" y="764332"/>
                </a:lnTo>
                <a:lnTo>
                  <a:pt x="1456371" y="797302"/>
                </a:lnTo>
                <a:lnTo>
                  <a:pt x="1415454" y="822775"/>
                </a:lnTo>
                <a:lnTo>
                  <a:pt x="1373031" y="839610"/>
                </a:lnTo>
                <a:lnTo>
                  <a:pt x="1389262" y="884250"/>
                </a:lnTo>
                <a:lnTo>
                  <a:pt x="1398542" y="932426"/>
                </a:lnTo>
                <a:lnTo>
                  <a:pt x="1400203" y="982148"/>
                </a:lnTo>
                <a:lnTo>
                  <a:pt x="1393576" y="1031428"/>
                </a:lnTo>
                <a:lnTo>
                  <a:pt x="1377993" y="1078278"/>
                </a:lnTo>
                <a:lnTo>
                  <a:pt x="1352785" y="1120709"/>
                </a:lnTo>
                <a:lnTo>
                  <a:pt x="1317283" y="1156732"/>
                </a:lnTo>
                <a:lnTo>
                  <a:pt x="1283634" y="1178494"/>
                </a:lnTo>
                <a:lnTo>
                  <a:pt x="1247686" y="1193332"/>
                </a:lnTo>
                <a:lnTo>
                  <a:pt x="1210224" y="1201627"/>
                </a:lnTo>
                <a:lnTo>
                  <a:pt x="1172032" y="1203759"/>
                </a:lnTo>
                <a:lnTo>
                  <a:pt x="1133895" y="1200109"/>
                </a:lnTo>
                <a:lnTo>
                  <a:pt x="1096596" y="1191058"/>
                </a:lnTo>
                <a:lnTo>
                  <a:pt x="1060920" y="1176986"/>
                </a:lnTo>
                <a:lnTo>
                  <a:pt x="1027651" y="1158276"/>
                </a:lnTo>
                <a:lnTo>
                  <a:pt x="971471" y="1108458"/>
                </a:lnTo>
                <a:lnTo>
                  <a:pt x="934329" y="1044651"/>
                </a:lnTo>
                <a:lnTo>
                  <a:pt x="922498" y="969902"/>
                </a:lnTo>
                <a:lnTo>
                  <a:pt x="928035" y="929375"/>
                </a:lnTo>
                <a:lnTo>
                  <a:pt x="942253" y="887254"/>
                </a:lnTo>
                <a:lnTo>
                  <a:pt x="436559" y="662261"/>
                </a:lnTo>
                <a:lnTo>
                  <a:pt x="402011" y="692408"/>
                </a:lnTo>
                <a:lnTo>
                  <a:pt x="373171" y="722317"/>
                </a:lnTo>
                <a:lnTo>
                  <a:pt x="344916" y="748965"/>
                </a:lnTo>
                <a:lnTo>
                  <a:pt x="312124" y="769326"/>
                </a:lnTo>
                <a:lnTo>
                  <a:pt x="275243" y="782508"/>
                </a:lnTo>
                <a:lnTo>
                  <a:pt x="239872" y="789272"/>
                </a:lnTo>
                <a:lnTo>
                  <a:pt x="206195" y="790119"/>
                </a:lnTo>
                <a:lnTo>
                  <a:pt x="174396" y="785553"/>
                </a:lnTo>
                <a:lnTo>
                  <a:pt x="144657" y="776075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77981" y="8885714"/>
            <a:ext cx="1554480" cy="1252855"/>
          </a:xfrm>
          <a:custGeom>
            <a:avLst/>
            <a:gdLst/>
            <a:ahLst/>
            <a:cxnLst/>
            <a:rect l="l" t="t" r="r" b="b"/>
            <a:pathLst>
              <a:path w="1554479" h="1252854">
                <a:moveTo>
                  <a:pt x="130342" y="761030"/>
                </a:moveTo>
                <a:lnTo>
                  <a:pt x="79873" y="726115"/>
                </a:lnTo>
                <a:lnTo>
                  <a:pt x="40682" y="678272"/>
                </a:lnTo>
                <a:lnTo>
                  <a:pt x="13981" y="621608"/>
                </a:lnTo>
                <a:lnTo>
                  <a:pt x="982" y="560230"/>
                </a:lnTo>
                <a:lnTo>
                  <a:pt x="0" y="529056"/>
                </a:lnTo>
                <a:lnTo>
                  <a:pt x="2897" y="498244"/>
                </a:lnTo>
                <a:lnTo>
                  <a:pt x="20937" y="439756"/>
                </a:lnTo>
                <a:lnTo>
                  <a:pt x="56315" y="388874"/>
                </a:lnTo>
                <a:lnTo>
                  <a:pt x="110243" y="349704"/>
                </a:lnTo>
                <a:lnTo>
                  <a:pt x="183932" y="326352"/>
                </a:lnTo>
                <a:lnTo>
                  <a:pt x="179581" y="281928"/>
                </a:lnTo>
                <a:lnTo>
                  <a:pt x="170090" y="245497"/>
                </a:lnTo>
                <a:lnTo>
                  <a:pt x="162987" y="211881"/>
                </a:lnTo>
                <a:lnTo>
                  <a:pt x="165800" y="175904"/>
                </a:lnTo>
                <a:lnTo>
                  <a:pt x="179464" y="135677"/>
                </a:lnTo>
                <a:lnTo>
                  <a:pt x="197312" y="101063"/>
                </a:lnTo>
                <a:lnTo>
                  <a:pt x="243390" y="47919"/>
                </a:lnTo>
                <a:lnTo>
                  <a:pt x="299686" y="14950"/>
                </a:lnTo>
                <a:lnTo>
                  <a:pt x="361852" y="636"/>
                </a:lnTo>
                <a:lnTo>
                  <a:pt x="393777" y="0"/>
                </a:lnTo>
                <a:lnTo>
                  <a:pt x="425539" y="3456"/>
                </a:lnTo>
                <a:lnTo>
                  <a:pt x="486401" y="21888"/>
                </a:lnTo>
                <a:lnTo>
                  <a:pt x="540087" y="54413"/>
                </a:lnTo>
                <a:lnTo>
                  <a:pt x="582251" y="99508"/>
                </a:lnTo>
                <a:lnTo>
                  <a:pt x="608545" y="155654"/>
                </a:lnTo>
                <a:lnTo>
                  <a:pt x="614619" y="221329"/>
                </a:lnTo>
                <a:lnTo>
                  <a:pt x="608715" y="257265"/>
                </a:lnTo>
                <a:lnTo>
                  <a:pt x="596126" y="295012"/>
                </a:lnTo>
                <a:lnTo>
                  <a:pt x="1093644" y="554961"/>
                </a:lnTo>
                <a:lnTo>
                  <a:pt x="1126050" y="534132"/>
                </a:lnTo>
                <a:lnTo>
                  <a:pt x="1147921" y="510571"/>
                </a:lnTo>
                <a:lnTo>
                  <a:pt x="1167489" y="486935"/>
                </a:lnTo>
                <a:lnTo>
                  <a:pt x="1192986" y="465886"/>
                </a:lnTo>
                <a:lnTo>
                  <a:pt x="1230849" y="447963"/>
                </a:lnTo>
                <a:lnTo>
                  <a:pt x="1270396" y="438343"/>
                </a:lnTo>
                <a:lnTo>
                  <a:pt x="1310699" y="436416"/>
                </a:lnTo>
                <a:lnTo>
                  <a:pt x="1350831" y="441572"/>
                </a:lnTo>
                <a:lnTo>
                  <a:pt x="1389865" y="453201"/>
                </a:lnTo>
                <a:lnTo>
                  <a:pt x="1426873" y="470691"/>
                </a:lnTo>
                <a:lnTo>
                  <a:pt x="1460927" y="493433"/>
                </a:lnTo>
                <a:lnTo>
                  <a:pt x="1491101" y="520816"/>
                </a:lnTo>
                <a:lnTo>
                  <a:pt x="1516466" y="552231"/>
                </a:lnTo>
                <a:lnTo>
                  <a:pt x="1536096" y="587065"/>
                </a:lnTo>
                <a:lnTo>
                  <a:pt x="1549063" y="624709"/>
                </a:lnTo>
                <a:lnTo>
                  <a:pt x="1554439" y="664553"/>
                </a:lnTo>
                <a:lnTo>
                  <a:pt x="1551297" y="705986"/>
                </a:lnTo>
                <a:lnTo>
                  <a:pt x="1536191" y="753728"/>
                </a:lnTo>
                <a:lnTo>
                  <a:pt x="1510729" y="796745"/>
                </a:lnTo>
                <a:lnTo>
                  <a:pt x="1477260" y="834038"/>
                </a:lnTo>
                <a:lnTo>
                  <a:pt x="1438133" y="864610"/>
                </a:lnTo>
                <a:lnTo>
                  <a:pt x="1395696" y="887464"/>
                </a:lnTo>
                <a:lnTo>
                  <a:pt x="1352300" y="901600"/>
                </a:lnTo>
                <a:lnTo>
                  <a:pt x="1365695" y="947172"/>
                </a:lnTo>
                <a:lnTo>
                  <a:pt x="1371931" y="995835"/>
                </a:lnTo>
                <a:lnTo>
                  <a:pt x="1370465" y="1045563"/>
                </a:lnTo>
                <a:lnTo>
                  <a:pt x="1360756" y="1094330"/>
                </a:lnTo>
                <a:lnTo>
                  <a:pt x="1342260" y="1140108"/>
                </a:lnTo>
                <a:lnTo>
                  <a:pt x="1314437" y="1180872"/>
                </a:lnTo>
                <a:lnTo>
                  <a:pt x="1276743" y="1214595"/>
                </a:lnTo>
                <a:lnTo>
                  <a:pt x="1241792" y="1234200"/>
                </a:lnTo>
                <a:lnTo>
                  <a:pt x="1204983" y="1246750"/>
                </a:lnTo>
                <a:lnTo>
                  <a:pt x="1167074" y="1252675"/>
                </a:lnTo>
                <a:lnTo>
                  <a:pt x="1128824" y="1252404"/>
                </a:lnTo>
                <a:lnTo>
                  <a:pt x="1090992" y="1246366"/>
                </a:lnTo>
                <a:lnTo>
                  <a:pt x="1054335" y="1234990"/>
                </a:lnTo>
                <a:lnTo>
                  <a:pt x="1019613" y="1218705"/>
                </a:lnTo>
                <a:lnTo>
                  <a:pt x="987585" y="1197941"/>
                </a:lnTo>
                <a:lnTo>
                  <a:pt x="934645" y="1144693"/>
                </a:lnTo>
                <a:lnTo>
                  <a:pt x="901585" y="1078680"/>
                </a:lnTo>
                <a:lnTo>
                  <a:pt x="894406" y="1041959"/>
                </a:lnTo>
                <a:lnTo>
                  <a:pt x="894473" y="1003334"/>
                </a:lnTo>
                <a:lnTo>
                  <a:pt x="902545" y="963235"/>
                </a:lnTo>
                <a:lnTo>
                  <a:pt x="919380" y="922091"/>
                </a:lnTo>
                <a:lnTo>
                  <a:pt x="428818" y="665777"/>
                </a:lnTo>
                <a:lnTo>
                  <a:pt x="392444" y="693694"/>
                </a:lnTo>
                <a:lnTo>
                  <a:pt x="361782" y="721733"/>
                </a:lnTo>
                <a:lnTo>
                  <a:pt x="331909" y="746553"/>
                </a:lnTo>
                <a:lnTo>
                  <a:pt x="297903" y="764814"/>
                </a:lnTo>
                <a:lnTo>
                  <a:pt x="260267" y="775654"/>
                </a:lnTo>
                <a:lnTo>
                  <a:pt x="224541" y="780182"/>
                </a:lnTo>
                <a:lnTo>
                  <a:pt x="190878" y="778912"/>
                </a:lnTo>
                <a:lnTo>
                  <a:pt x="159428" y="772357"/>
                </a:lnTo>
                <a:lnTo>
                  <a:pt x="130342" y="761030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14554" y="8837587"/>
            <a:ext cx="1080135" cy="1369060"/>
          </a:xfrm>
          <a:custGeom>
            <a:avLst/>
            <a:gdLst/>
            <a:ahLst/>
            <a:cxnLst/>
            <a:rect l="l" t="t" r="r" b="b"/>
            <a:pathLst>
              <a:path w="1080135" h="1369059">
                <a:moveTo>
                  <a:pt x="665161" y="1265742"/>
                </a:moveTo>
                <a:lnTo>
                  <a:pt x="624967" y="1313020"/>
                </a:lnTo>
                <a:lnTo>
                  <a:pt x="571858" y="1346847"/>
                </a:lnTo>
                <a:lnTo>
                  <a:pt x="511267" y="1365432"/>
                </a:lnTo>
                <a:lnTo>
                  <a:pt x="479863" y="1368450"/>
                </a:lnTo>
                <a:lnTo>
                  <a:pt x="448626" y="1366987"/>
                </a:lnTo>
                <a:lnTo>
                  <a:pt x="389369" y="1349723"/>
                </a:lnTo>
                <a:lnTo>
                  <a:pt x="338927" y="1311850"/>
                </a:lnTo>
                <a:lnTo>
                  <a:pt x="302734" y="1251580"/>
                </a:lnTo>
                <a:lnTo>
                  <a:pt x="291679" y="1212487"/>
                </a:lnTo>
                <a:lnTo>
                  <a:pt x="252806" y="1217518"/>
                </a:lnTo>
                <a:lnTo>
                  <a:pt x="221083" y="1226847"/>
                </a:lnTo>
                <a:lnTo>
                  <a:pt x="191767" y="1234002"/>
                </a:lnTo>
                <a:lnTo>
                  <a:pt x="160120" y="1232511"/>
                </a:lnTo>
                <a:lnTo>
                  <a:pt x="119270" y="1219522"/>
                </a:lnTo>
                <a:lnTo>
                  <a:pt x="84848" y="1201500"/>
                </a:lnTo>
                <a:lnTo>
                  <a:pt x="34333" y="1153360"/>
                </a:lnTo>
                <a:lnTo>
                  <a:pt x="6682" y="1094085"/>
                </a:lnTo>
                <a:lnTo>
                  <a:pt x="0" y="1029668"/>
                </a:lnTo>
                <a:lnTo>
                  <a:pt x="3929" y="997404"/>
                </a:lnTo>
                <a:lnTo>
                  <a:pt x="25145" y="936511"/>
                </a:lnTo>
                <a:lnTo>
                  <a:pt x="62591" y="885459"/>
                </a:lnTo>
                <a:lnTo>
                  <a:pt x="114373" y="850242"/>
                </a:lnTo>
                <a:lnTo>
                  <a:pt x="178595" y="836853"/>
                </a:lnTo>
                <a:lnTo>
                  <a:pt x="214779" y="840216"/>
                </a:lnTo>
                <a:lnTo>
                  <a:pt x="253362" y="851285"/>
                </a:lnTo>
                <a:lnTo>
                  <a:pt x="468446" y="407202"/>
                </a:lnTo>
                <a:lnTo>
                  <a:pt x="449316" y="379306"/>
                </a:lnTo>
                <a:lnTo>
                  <a:pt x="428064" y="360737"/>
                </a:lnTo>
                <a:lnTo>
                  <a:pt x="406808" y="344193"/>
                </a:lnTo>
                <a:lnTo>
                  <a:pt x="387666" y="322371"/>
                </a:lnTo>
                <a:lnTo>
                  <a:pt x="368696" y="283436"/>
                </a:lnTo>
                <a:lnTo>
                  <a:pt x="359712" y="242331"/>
                </a:lnTo>
                <a:lnTo>
                  <a:pt x="359871" y="200427"/>
                </a:lnTo>
                <a:lnTo>
                  <a:pt x="368328" y="159097"/>
                </a:lnTo>
                <a:lnTo>
                  <a:pt x="384239" y="119712"/>
                </a:lnTo>
                <a:lnTo>
                  <a:pt x="406761" y="83645"/>
                </a:lnTo>
                <a:lnTo>
                  <a:pt x="435049" y="52269"/>
                </a:lnTo>
                <a:lnTo>
                  <a:pt x="468260" y="26954"/>
                </a:lnTo>
                <a:lnTo>
                  <a:pt x="505548" y="9074"/>
                </a:lnTo>
                <a:lnTo>
                  <a:pt x="546070" y="0"/>
                </a:lnTo>
                <a:lnTo>
                  <a:pt x="588982" y="1104"/>
                </a:lnTo>
                <a:lnTo>
                  <a:pt x="639301" y="16637"/>
                </a:lnTo>
                <a:lnTo>
                  <a:pt x="683770" y="44869"/>
                </a:lnTo>
                <a:lnTo>
                  <a:pt x="720769" y="82279"/>
                </a:lnTo>
                <a:lnTo>
                  <a:pt x="748677" y="125351"/>
                </a:lnTo>
                <a:lnTo>
                  <a:pt x="765875" y="170566"/>
                </a:lnTo>
                <a:lnTo>
                  <a:pt x="812455" y="155980"/>
                </a:lnTo>
                <a:lnTo>
                  <a:pt x="862584" y="149959"/>
                </a:lnTo>
                <a:lnTo>
                  <a:pt x="913458" y="153347"/>
                </a:lnTo>
                <a:lnTo>
                  <a:pt x="962278" y="166988"/>
                </a:lnTo>
                <a:lnTo>
                  <a:pt x="1006241" y="191727"/>
                </a:lnTo>
                <a:lnTo>
                  <a:pt x="1042546" y="228406"/>
                </a:lnTo>
                <a:lnTo>
                  <a:pt x="1062748" y="263045"/>
                </a:lnTo>
                <a:lnTo>
                  <a:pt x="1074993" y="299941"/>
                </a:lnTo>
                <a:lnTo>
                  <a:pt x="1079815" y="338082"/>
                </a:lnTo>
                <a:lnTo>
                  <a:pt x="1077745" y="376455"/>
                </a:lnTo>
                <a:lnTo>
                  <a:pt x="1069317" y="414048"/>
                </a:lnTo>
                <a:lnTo>
                  <a:pt x="1055063" y="449848"/>
                </a:lnTo>
                <a:lnTo>
                  <a:pt x="1035516" y="482845"/>
                </a:lnTo>
                <a:lnTo>
                  <a:pt x="982672" y="536376"/>
                </a:lnTo>
                <a:lnTo>
                  <a:pt x="915047" y="566542"/>
                </a:lnTo>
                <a:lnTo>
                  <a:pt x="877023" y="570333"/>
                </a:lnTo>
                <a:lnTo>
                  <a:pt x="836902" y="565245"/>
                </a:lnTo>
                <a:lnTo>
                  <a:pt x="795215" y="550268"/>
                </a:lnTo>
                <a:lnTo>
                  <a:pt x="583139" y="988142"/>
                </a:lnTo>
                <a:lnTo>
                  <a:pt x="608594" y="1019331"/>
                </a:lnTo>
                <a:lnTo>
                  <a:pt x="634005" y="1045499"/>
                </a:lnTo>
                <a:lnTo>
                  <a:pt x="656571" y="1071062"/>
                </a:lnTo>
                <a:lnTo>
                  <a:pt x="673489" y="1100435"/>
                </a:lnTo>
                <a:lnTo>
                  <a:pt x="685072" y="1137986"/>
                </a:lnTo>
                <a:lnTo>
                  <a:pt x="689352" y="1173516"/>
                </a:lnTo>
                <a:lnTo>
                  <a:pt x="687007" y="1206801"/>
                </a:lnTo>
                <a:lnTo>
                  <a:pt x="678717" y="1237617"/>
                </a:lnTo>
                <a:lnTo>
                  <a:pt x="665161" y="1265742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45301" y="9516481"/>
            <a:ext cx="1496060" cy="857885"/>
          </a:xfrm>
          <a:custGeom>
            <a:avLst/>
            <a:gdLst/>
            <a:ahLst/>
            <a:cxnLst/>
            <a:rect l="l" t="t" r="r" b="b"/>
            <a:pathLst>
              <a:path w="1496060" h="857884">
                <a:moveTo>
                  <a:pt x="246268" y="857741"/>
                </a:moveTo>
                <a:lnTo>
                  <a:pt x="185367" y="850167"/>
                </a:lnTo>
                <a:lnTo>
                  <a:pt x="128476" y="825912"/>
                </a:lnTo>
                <a:lnTo>
                  <a:pt x="78570" y="788055"/>
                </a:lnTo>
                <a:lnTo>
                  <a:pt x="38625" y="739675"/>
                </a:lnTo>
                <a:lnTo>
                  <a:pt x="11617" y="683849"/>
                </a:lnTo>
                <a:lnTo>
                  <a:pt x="522" y="623657"/>
                </a:lnTo>
                <a:lnTo>
                  <a:pt x="1871" y="592885"/>
                </a:lnTo>
                <a:lnTo>
                  <a:pt x="20224" y="531915"/>
                </a:lnTo>
                <a:lnTo>
                  <a:pt x="61930" y="474274"/>
                </a:lnTo>
                <a:lnTo>
                  <a:pt x="92469" y="447664"/>
                </a:lnTo>
                <a:lnTo>
                  <a:pt x="68041" y="410305"/>
                </a:lnTo>
                <a:lnTo>
                  <a:pt x="20895" y="355907"/>
                </a:lnTo>
                <a:lnTo>
                  <a:pt x="209" y="280736"/>
                </a:lnTo>
                <a:lnTo>
                  <a:pt x="0" y="241792"/>
                </a:lnTo>
                <a:lnTo>
                  <a:pt x="5529" y="205970"/>
                </a:lnTo>
                <a:lnTo>
                  <a:pt x="31527" y="144021"/>
                </a:lnTo>
                <a:lnTo>
                  <a:pt x="73646" y="95555"/>
                </a:lnTo>
                <a:lnTo>
                  <a:pt x="127327" y="61237"/>
                </a:lnTo>
                <a:lnTo>
                  <a:pt x="188012" y="41733"/>
                </a:lnTo>
                <a:lnTo>
                  <a:pt x="251143" y="37709"/>
                </a:lnTo>
                <a:lnTo>
                  <a:pt x="282202" y="41709"/>
                </a:lnTo>
                <a:lnTo>
                  <a:pt x="340455" y="62152"/>
                </a:lnTo>
                <a:lnTo>
                  <a:pt x="389760" y="99739"/>
                </a:lnTo>
                <a:lnTo>
                  <a:pt x="425557" y="155134"/>
                </a:lnTo>
                <a:lnTo>
                  <a:pt x="443289" y="229004"/>
                </a:lnTo>
                <a:lnTo>
                  <a:pt x="1004624" y="229004"/>
                </a:lnTo>
                <a:lnTo>
                  <a:pt x="1023700" y="195537"/>
                </a:lnTo>
                <a:lnTo>
                  <a:pt x="1032174" y="164525"/>
                </a:lnTo>
                <a:lnTo>
                  <a:pt x="1038572" y="134515"/>
                </a:lnTo>
                <a:lnTo>
                  <a:pt x="1051422" y="104052"/>
                </a:lnTo>
                <a:lnTo>
                  <a:pt x="1076680" y="70632"/>
                </a:lnTo>
                <a:lnTo>
                  <a:pt x="1107276" y="43792"/>
                </a:lnTo>
                <a:lnTo>
                  <a:pt x="1142105" y="23420"/>
                </a:lnTo>
                <a:lnTo>
                  <a:pt x="1180063" y="9405"/>
                </a:lnTo>
                <a:lnTo>
                  <a:pt x="1220044" y="1635"/>
                </a:lnTo>
                <a:lnTo>
                  <a:pt x="1260944" y="0"/>
                </a:lnTo>
                <a:lnTo>
                  <a:pt x="1301658" y="4386"/>
                </a:lnTo>
                <a:lnTo>
                  <a:pt x="1341083" y="14683"/>
                </a:lnTo>
                <a:lnTo>
                  <a:pt x="1378112" y="30779"/>
                </a:lnTo>
                <a:lnTo>
                  <a:pt x="1411641" y="52563"/>
                </a:lnTo>
                <a:lnTo>
                  <a:pt x="1440566" y="79923"/>
                </a:lnTo>
                <a:lnTo>
                  <a:pt x="1463783" y="112747"/>
                </a:lnTo>
                <a:lnTo>
                  <a:pt x="1480185" y="150925"/>
                </a:lnTo>
                <a:lnTo>
                  <a:pt x="1488905" y="200234"/>
                </a:lnTo>
                <a:lnTo>
                  <a:pt x="1486259" y="250151"/>
                </a:lnTo>
                <a:lnTo>
                  <a:pt x="1473865" y="298704"/>
                </a:lnTo>
                <a:lnTo>
                  <a:pt x="1453344" y="343920"/>
                </a:lnTo>
                <a:lnTo>
                  <a:pt x="1426315" y="383827"/>
                </a:lnTo>
                <a:lnTo>
                  <a:pt x="1394399" y="416452"/>
                </a:lnTo>
                <a:lnTo>
                  <a:pt x="1427375" y="450640"/>
                </a:lnTo>
                <a:lnTo>
                  <a:pt x="1455437" y="490884"/>
                </a:lnTo>
                <a:lnTo>
                  <a:pt x="1477167" y="535637"/>
                </a:lnTo>
                <a:lnTo>
                  <a:pt x="1491144" y="583356"/>
                </a:lnTo>
                <a:lnTo>
                  <a:pt x="1495951" y="632495"/>
                </a:lnTo>
                <a:lnTo>
                  <a:pt x="1490168" y="681509"/>
                </a:lnTo>
                <a:lnTo>
                  <a:pt x="1472376" y="728853"/>
                </a:lnTo>
                <a:lnTo>
                  <a:pt x="1450478" y="762415"/>
                </a:lnTo>
                <a:lnTo>
                  <a:pt x="1423666" y="790584"/>
                </a:lnTo>
                <a:lnTo>
                  <a:pt x="1392811" y="813391"/>
                </a:lnTo>
                <a:lnTo>
                  <a:pt x="1358784" y="830864"/>
                </a:lnTo>
                <a:lnTo>
                  <a:pt x="1322456" y="843032"/>
                </a:lnTo>
                <a:lnTo>
                  <a:pt x="1284699" y="849924"/>
                </a:lnTo>
                <a:lnTo>
                  <a:pt x="1246383" y="851571"/>
                </a:lnTo>
                <a:lnTo>
                  <a:pt x="1208381" y="847999"/>
                </a:lnTo>
                <a:lnTo>
                  <a:pt x="1136801" y="825321"/>
                </a:lnTo>
                <a:lnTo>
                  <a:pt x="1076929" y="782122"/>
                </a:lnTo>
                <a:lnTo>
                  <a:pt x="1035734" y="718636"/>
                </a:lnTo>
                <a:lnTo>
                  <a:pt x="1024318" y="679358"/>
                </a:lnTo>
                <a:lnTo>
                  <a:pt x="1020186" y="635095"/>
                </a:lnTo>
                <a:lnTo>
                  <a:pt x="466699" y="635095"/>
                </a:lnTo>
                <a:lnTo>
                  <a:pt x="447388" y="676683"/>
                </a:lnTo>
                <a:lnTo>
                  <a:pt x="433197" y="715734"/>
                </a:lnTo>
                <a:lnTo>
                  <a:pt x="418214" y="751566"/>
                </a:lnTo>
                <a:lnTo>
                  <a:pt x="396530" y="783499"/>
                </a:lnTo>
                <a:lnTo>
                  <a:pt x="368193" y="810535"/>
                </a:lnTo>
                <a:lnTo>
                  <a:pt x="308202" y="845557"/>
                </a:lnTo>
                <a:lnTo>
                  <a:pt x="277292" y="854311"/>
                </a:lnTo>
                <a:lnTo>
                  <a:pt x="246268" y="857741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27627" y="2392400"/>
            <a:ext cx="3232785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10">
                <a:latin typeface="Arial"/>
                <a:cs typeface="Arial"/>
              </a:rPr>
              <a:t>DEVYNI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634" y="536602"/>
            <a:ext cx="6491971" cy="39085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10100" y="5350340"/>
            <a:ext cx="1869439" cy="2933700"/>
            <a:chOff x="5310100" y="5350340"/>
            <a:chExt cx="1869439" cy="2933700"/>
          </a:xfrm>
        </p:grpSpPr>
        <p:sp>
          <p:nvSpPr>
            <p:cNvPr id="4" name="object 4"/>
            <p:cNvSpPr/>
            <p:nvPr/>
          </p:nvSpPr>
          <p:spPr>
            <a:xfrm>
              <a:off x="5310098" y="5350344"/>
              <a:ext cx="1869439" cy="2429510"/>
            </a:xfrm>
            <a:custGeom>
              <a:avLst/>
              <a:gdLst/>
              <a:ahLst/>
              <a:cxnLst/>
              <a:rect l="l" t="t" r="r" b="b"/>
              <a:pathLst>
                <a:path w="1869440" h="2429509">
                  <a:moveTo>
                    <a:pt x="1869313" y="1272819"/>
                  </a:moveTo>
                  <a:lnTo>
                    <a:pt x="1837956" y="1213878"/>
                  </a:lnTo>
                  <a:lnTo>
                    <a:pt x="1786966" y="1180007"/>
                  </a:lnTo>
                  <a:lnTo>
                    <a:pt x="1760220" y="1169162"/>
                  </a:lnTo>
                  <a:lnTo>
                    <a:pt x="1562646" y="1217968"/>
                  </a:lnTo>
                  <a:lnTo>
                    <a:pt x="1427568" y="1325346"/>
                  </a:lnTo>
                  <a:lnTo>
                    <a:pt x="1350098" y="1432725"/>
                  </a:lnTo>
                  <a:lnTo>
                    <a:pt x="1325372" y="1481531"/>
                  </a:lnTo>
                  <a:lnTo>
                    <a:pt x="1283970" y="1497723"/>
                  </a:lnTo>
                  <a:lnTo>
                    <a:pt x="1251826" y="1463890"/>
                  </a:lnTo>
                  <a:lnTo>
                    <a:pt x="1231023" y="1416710"/>
                  </a:lnTo>
                  <a:lnTo>
                    <a:pt x="1223632" y="1392834"/>
                  </a:lnTo>
                  <a:lnTo>
                    <a:pt x="1223632" y="1234948"/>
                  </a:lnTo>
                  <a:lnTo>
                    <a:pt x="1221727" y="1234948"/>
                  </a:lnTo>
                  <a:lnTo>
                    <a:pt x="1223632" y="1223276"/>
                  </a:lnTo>
                  <a:lnTo>
                    <a:pt x="1318539" y="365874"/>
                  </a:lnTo>
                  <a:lnTo>
                    <a:pt x="1311579" y="322999"/>
                  </a:lnTo>
                  <a:lnTo>
                    <a:pt x="1292237" y="285775"/>
                  </a:lnTo>
                  <a:lnTo>
                    <a:pt x="1262748" y="256451"/>
                  </a:lnTo>
                  <a:lnTo>
                    <a:pt x="1225359" y="237223"/>
                  </a:lnTo>
                  <a:lnTo>
                    <a:pt x="1182344" y="230314"/>
                  </a:lnTo>
                  <a:lnTo>
                    <a:pt x="1139253" y="237223"/>
                  </a:lnTo>
                  <a:lnTo>
                    <a:pt x="1101826" y="256451"/>
                  </a:lnTo>
                  <a:lnTo>
                    <a:pt x="1072311" y="285775"/>
                  </a:lnTo>
                  <a:lnTo>
                    <a:pt x="1052957" y="322999"/>
                  </a:lnTo>
                  <a:lnTo>
                    <a:pt x="1046010" y="365874"/>
                  </a:lnTo>
                  <a:lnTo>
                    <a:pt x="951103" y="1223276"/>
                  </a:lnTo>
                  <a:lnTo>
                    <a:pt x="952995" y="1234948"/>
                  </a:lnTo>
                  <a:lnTo>
                    <a:pt x="951103" y="1234948"/>
                  </a:lnTo>
                  <a:lnTo>
                    <a:pt x="951103" y="1223276"/>
                  </a:lnTo>
                  <a:lnTo>
                    <a:pt x="951103" y="135559"/>
                  </a:lnTo>
                  <a:lnTo>
                    <a:pt x="944156" y="92684"/>
                  </a:lnTo>
                  <a:lnTo>
                    <a:pt x="924801" y="55460"/>
                  </a:lnTo>
                  <a:lnTo>
                    <a:pt x="895311" y="26136"/>
                  </a:lnTo>
                  <a:lnTo>
                    <a:pt x="857935" y="6908"/>
                  </a:lnTo>
                  <a:lnTo>
                    <a:pt x="814908" y="0"/>
                  </a:lnTo>
                  <a:lnTo>
                    <a:pt x="771893" y="6908"/>
                  </a:lnTo>
                  <a:lnTo>
                    <a:pt x="734504" y="26136"/>
                  </a:lnTo>
                  <a:lnTo>
                    <a:pt x="705015" y="55460"/>
                  </a:lnTo>
                  <a:lnTo>
                    <a:pt x="685673" y="92684"/>
                  </a:lnTo>
                  <a:lnTo>
                    <a:pt x="678726" y="135559"/>
                  </a:lnTo>
                  <a:lnTo>
                    <a:pt x="678726" y="1234948"/>
                  </a:lnTo>
                  <a:lnTo>
                    <a:pt x="668362" y="1234948"/>
                  </a:lnTo>
                  <a:lnTo>
                    <a:pt x="612635" y="285610"/>
                  </a:lnTo>
                  <a:lnTo>
                    <a:pt x="603059" y="243293"/>
                  </a:lnTo>
                  <a:lnTo>
                    <a:pt x="581482" y="207340"/>
                  </a:lnTo>
                  <a:lnTo>
                    <a:pt x="550252" y="179844"/>
                  </a:lnTo>
                  <a:lnTo>
                    <a:pt x="511771" y="162902"/>
                  </a:lnTo>
                  <a:lnTo>
                    <a:pt x="468414" y="158623"/>
                  </a:lnTo>
                  <a:lnTo>
                    <a:pt x="425831" y="168148"/>
                  </a:lnTo>
                  <a:lnTo>
                    <a:pt x="389674" y="189636"/>
                  </a:lnTo>
                  <a:lnTo>
                    <a:pt x="362026" y="220738"/>
                  </a:lnTo>
                  <a:lnTo>
                    <a:pt x="344995" y="259080"/>
                  </a:lnTo>
                  <a:lnTo>
                    <a:pt x="340690" y="302310"/>
                  </a:lnTo>
                  <a:lnTo>
                    <a:pt x="395452" y="1234948"/>
                  </a:lnTo>
                  <a:lnTo>
                    <a:pt x="383794" y="1234948"/>
                  </a:lnTo>
                  <a:lnTo>
                    <a:pt x="269252" y="671880"/>
                  </a:lnTo>
                  <a:lnTo>
                    <a:pt x="255752" y="630631"/>
                  </a:lnTo>
                  <a:lnTo>
                    <a:pt x="230847" y="596823"/>
                  </a:lnTo>
                  <a:lnTo>
                    <a:pt x="197142" y="572363"/>
                  </a:lnTo>
                  <a:lnTo>
                    <a:pt x="157200" y="559104"/>
                  </a:lnTo>
                  <a:lnTo>
                    <a:pt x="113614" y="558939"/>
                  </a:lnTo>
                  <a:lnTo>
                    <a:pt x="72161" y="572363"/>
                  </a:lnTo>
                  <a:lnTo>
                    <a:pt x="38201" y="597115"/>
                  </a:lnTo>
                  <a:lnTo>
                    <a:pt x="13601" y="630618"/>
                  </a:lnTo>
                  <a:lnTo>
                    <a:pt x="228" y="670344"/>
                  </a:lnTo>
                  <a:lnTo>
                    <a:pt x="0" y="713714"/>
                  </a:lnTo>
                  <a:lnTo>
                    <a:pt x="133807" y="1370888"/>
                  </a:lnTo>
                  <a:lnTo>
                    <a:pt x="133807" y="2073135"/>
                  </a:lnTo>
                  <a:lnTo>
                    <a:pt x="152031" y="2149640"/>
                  </a:lnTo>
                  <a:lnTo>
                    <a:pt x="178816" y="2200503"/>
                  </a:lnTo>
                  <a:lnTo>
                    <a:pt x="203022" y="2228773"/>
                  </a:lnTo>
                  <a:lnTo>
                    <a:pt x="213563" y="2237511"/>
                  </a:lnTo>
                  <a:lnTo>
                    <a:pt x="213563" y="2429243"/>
                  </a:lnTo>
                  <a:lnTo>
                    <a:pt x="1087437" y="2429243"/>
                  </a:lnTo>
                  <a:lnTo>
                    <a:pt x="1087437" y="2248446"/>
                  </a:lnTo>
                  <a:lnTo>
                    <a:pt x="1189888" y="2156599"/>
                  </a:lnTo>
                  <a:lnTo>
                    <a:pt x="1266405" y="2055977"/>
                  </a:lnTo>
                  <a:lnTo>
                    <a:pt x="1314297" y="1974875"/>
                  </a:lnTo>
                  <a:lnTo>
                    <a:pt x="1330858" y="1941563"/>
                  </a:lnTo>
                  <a:lnTo>
                    <a:pt x="1732749" y="1465110"/>
                  </a:lnTo>
                  <a:lnTo>
                    <a:pt x="1837156" y="1358823"/>
                  </a:lnTo>
                  <a:lnTo>
                    <a:pt x="1869313" y="1272819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0943" y="7779583"/>
              <a:ext cx="1082040" cy="504190"/>
            </a:xfrm>
            <a:custGeom>
              <a:avLst/>
              <a:gdLst/>
              <a:ahLst/>
              <a:cxnLst/>
              <a:rect l="l" t="t" r="r" b="b"/>
              <a:pathLst>
                <a:path w="1082039" h="504190">
                  <a:moveTo>
                    <a:pt x="1081504" y="503942"/>
                  </a:moveTo>
                  <a:lnTo>
                    <a:pt x="0" y="503942"/>
                  </a:lnTo>
                  <a:lnTo>
                    <a:pt x="0" y="0"/>
                  </a:lnTo>
                  <a:lnTo>
                    <a:pt x="1081504" y="0"/>
                  </a:lnTo>
                  <a:lnTo>
                    <a:pt x="1081504" y="503942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0648" y="7963775"/>
              <a:ext cx="136190" cy="1355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66839" y="6587230"/>
              <a:ext cx="706755" cy="81280"/>
            </a:xfrm>
            <a:custGeom>
              <a:avLst/>
              <a:gdLst/>
              <a:ahLst/>
              <a:cxnLst/>
              <a:rect l="l" t="t" r="r" b="b"/>
              <a:pathLst>
                <a:path w="706754" h="81279">
                  <a:moveTo>
                    <a:pt x="0" y="81136"/>
                  </a:moveTo>
                  <a:lnTo>
                    <a:pt x="60725" y="56289"/>
                  </a:lnTo>
                  <a:lnTo>
                    <a:pt x="220808" y="13412"/>
                  </a:lnTo>
                  <a:lnTo>
                    <a:pt x="447112" y="0"/>
                  </a:lnTo>
                  <a:lnTo>
                    <a:pt x="706497" y="63544"/>
                  </a:lnTo>
                </a:path>
              </a:pathLst>
            </a:custGeom>
            <a:ln w="29567">
              <a:solidFill>
                <a:srgbClr val="DD8C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458947" y="5996140"/>
            <a:ext cx="2203450" cy="2907030"/>
            <a:chOff x="3458947" y="5996140"/>
            <a:chExt cx="2203450" cy="2907030"/>
          </a:xfrm>
        </p:grpSpPr>
        <p:sp>
          <p:nvSpPr>
            <p:cNvPr id="9" name="object 9"/>
            <p:cNvSpPr/>
            <p:nvPr/>
          </p:nvSpPr>
          <p:spPr>
            <a:xfrm>
              <a:off x="3458946" y="5996151"/>
              <a:ext cx="1916430" cy="2397760"/>
            </a:xfrm>
            <a:custGeom>
              <a:avLst/>
              <a:gdLst/>
              <a:ahLst/>
              <a:cxnLst/>
              <a:rect l="l" t="t" r="r" b="b"/>
              <a:pathLst>
                <a:path w="1916429" h="2397759">
                  <a:moveTo>
                    <a:pt x="1916010" y="2084362"/>
                  </a:moveTo>
                  <a:lnTo>
                    <a:pt x="1847138" y="1903539"/>
                  </a:lnTo>
                  <a:lnTo>
                    <a:pt x="1853920" y="1891512"/>
                  </a:lnTo>
                  <a:lnTo>
                    <a:pt x="1866557" y="1856193"/>
                  </a:lnTo>
                  <a:lnTo>
                    <a:pt x="1873504" y="1798637"/>
                  </a:lnTo>
                  <a:lnTo>
                    <a:pt x="1863178" y="1719935"/>
                  </a:lnTo>
                  <a:lnTo>
                    <a:pt x="1662518" y="1193114"/>
                  </a:lnTo>
                  <a:lnTo>
                    <a:pt x="1561973" y="929132"/>
                  </a:lnTo>
                  <a:lnTo>
                    <a:pt x="1378458" y="447332"/>
                  </a:lnTo>
                  <a:lnTo>
                    <a:pt x="1356550" y="409409"/>
                  </a:lnTo>
                  <a:lnTo>
                    <a:pt x="1325016" y="381228"/>
                  </a:lnTo>
                  <a:lnTo>
                    <a:pt x="1286751" y="364083"/>
                  </a:lnTo>
                  <a:lnTo>
                    <a:pt x="1244663" y="359321"/>
                  </a:lnTo>
                  <a:lnTo>
                    <a:pt x="1201648" y="368223"/>
                  </a:lnTo>
                  <a:lnTo>
                    <a:pt x="1163675" y="390169"/>
                  </a:lnTo>
                  <a:lnTo>
                    <a:pt x="1135430" y="421716"/>
                  </a:lnTo>
                  <a:lnTo>
                    <a:pt x="1118235" y="459981"/>
                  </a:lnTo>
                  <a:lnTo>
                    <a:pt x="1113421" y="502018"/>
                  </a:lnTo>
                  <a:lnTo>
                    <a:pt x="1122260" y="544906"/>
                  </a:lnTo>
                  <a:lnTo>
                    <a:pt x="979741" y="170675"/>
                  </a:lnTo>
                  <a:lnTo>
                    <a:pt x="957808" y="132702"/>
                  </a:lnTo>
                  <a:lnTo>
                    <a:pt x="926261" y="104508"/>
                  </a:lnTo>
                  <a:lnTo>
                    <a:pt x="888009" y="87401"/>
                  </a:lnTo>
                  <a:lnTo>
                    <a:pt x="845934" y="82651"/>
                  </a:lnTo>
                  <a:lnTo>
                    <a:pt x="802932" y="91567"/>
                  </a:lnTo>
                  <a:lnTo>
                    <a:pt x="793394" y="97078"/>
                  </a:lnTo>
                  <a:lnTo>
                    <a:pt x="793394" y="1221867"/>
                  </a:lnTo>
                  <a:lnTo>
                    <a:pt x="791591" y="1222552"/>
                  </a:lnTo>
                  <a:lnTo>
                    <a:pt x="789152" y="1210729"/>
                  </a:lnTo>
                  <a:lnTo>
                    <a:pt x="793394" y="1221867"/>
                  </a:lnTo>
                  <a:lnTo>
                    <a:pt x="793394" y="97078"/>
                  </a:lnTo>
                  <a:lnTo>
                    <a:pt x="764933" y="113499"/>
                  </a:lnTo>
                  <a:lnTo>
                    <a:pt x="736688" y="145034"/>
                  </a:lnTo>
                  <a:lnTo>
                    <a:pt x="719493" y="183261"/>
                  </a:lnTo>
                  <a:lnTo>
                    <a:pt x="714667" y="225310"/>
                  </a:lnTo>
                  <a:lnTo>
                    <a:pt x="723531" y="268224"/>
                  </a:lnTo>
                  <a:lnTo>
                    <a:pt x="654888" y="87985"/>
                  </a:lnTo>
                  <a:lnTo>
                    <a:pt x="632955" y="50076"/>
                  </a:lnTo>
                  <a:lnTo>
                    <a:pt x="601395" y="21894"/>
                  </a:lnTo>
                  <a:lnTo>
                    <a:pt x="563105" y="4762"/>
                  </a:lnTo>
                  <a:lnTo>
                    <a:pt x="521030" y="0"/>
                  </a:lnTo>
                  <a:lnTo>
                    <a:pt x="478078" y="8877"/>
                  </a:lnTo>
                  <a:lnTo>
                    <a:pt x="440042" y="30848"/>
                  </a:lnTo>
                  <a:lnTo>
                    <a:pt x="411784" y="62407"/>
                  </a:lnTo>
                  <a:lnTo>
                    <a:pt x="394627" y="100647"/>
                  </a:lnTo>
                  <a:lnTo>
                    <a:pt x="389826" y="142684"/>
                  </a:lnTo>
                  <a:lnTo>
                    <a:pt x="398691" y="185572"/>
                  </a:lnTo>
                  <a:lnTo>
                    <a:pt x="480923" y="401510"/>
                  </a:lnTo>
                  <a:lnTo>
                    <a:pt x="459028" y="363639"/>
                  </a:lnTo>
                  <a:lnTo>
                    <a:pt x="427469" y="335457"/>
                  </a:lnTo>
                  <a:lnTo>
                    <a:pt x="389178" y="318325"/>
                  </a:lnTo>
                  <a:lnTo>
                    <a:pt x="347103" y="313550"/>
                  </a:lnTo>
                  <a:lnTo>
                    <a:pt x="304152" y="322440"/>
                  </a:lnTo>
                  <a:lnTo>
                    <a:pt x="266103" y="344411"/>
                  </a:lnTo>
                  <a:lnTo>
                    <a:pt x="237820" y="375983"/>
                  </a:lnTo>
                  <a:lnTo>
                    <a:pt x="220599" y="414248"/>
                  </a:lnTo>
                  <a:lnTo>
                    <a:pt x="215773" y="456285"/>
                  </a:lnTo>
                  <a:lnTo>
                    <a:pt x="224624" y="499186"/>
                  </a:lnTo>
                  <a:lnTo>
                    <a:pt x="532815" y="1308341"/>
                  </a:lnTo>
                  <a:lnTo>
                    <a:pt x="538861" y="1318818"/>
                  </a:lnTo>
                  <a:lnTo>
                    <a:pt x="537070" y="1319491"/>
                  </a:lnTo>
                  <a:lnTo>
                    <a:pt x="593788" y="1468424"/>
                  </a:lnTo>
                  <a:lnTo>
                    <a:pt x="601002" y="1491856"/>
                  </a:lnTo>
                  <a:lnTo>
                    <a:pt x="607707" y="1540941"/>
                  </a:lnTo>
                  <a:lnTo>
                    <a:pt x="591502" y="1583804"/>
                  </a:lnTo>
                  <a:lnTo>
                    <a:pt x="529958" y="1588592"/>
                  </a:lnTo>
                  <a:lnTo>
                    <a:pt x="495300" y="1561807"/>
                  </a:lnTo>
                  <a:lnTo>
                    <a:pt x="400621" y="1508747"/>
                  </a:lnTo>
                  <a:lnTo>
                    <a:pt x="259943" y="1470355"/>
                  </a:lnTo>
                  <a:lnTo>
                    <a:pt x="87236" y="1487601"/>
                  </a:lnTo>
                  <a:lnTo>
                    <a:pt x="63246" y="1501648"/>
                  </a:lnTo>
                  <a:lnTo>
                    <a:pt x="19862" y="1539125"/>
                  </a:lnTo>
                  <a:lnTo>
                    <a:pt x="0" y="1592973"/>
                  </a:lnTo>
                  <a:lnTo>
                    <a:pt x="46532" y="1656181"/>
                  </a:lnTo>
                  <a:lnTo>
                    <a:pt x="177774" y="1719338"/>
                  </a:lnTo>
                  <a:lnTo>
                    <a:pt x="690067" y="2024672"/>
                  </a:lnTo>
                  <a:lnTo>
                    <a:pt x="717638" y="2050122"/>
                  </a:lnTo>
                  <a:lnTo>
                    <a:pt x="791870" y="2109393"/>
                  </a:lnTo>
                  <a:lnTo>
                    <a:pt x="900049" y="2176818"/>
                  </a:lnTo>
                  <a:lnTo>
                    <a:pt x="1029474" y="2226767"/>
                  </a:lnTo>
                  <a:lnTo>
                    <a:pt x="1094422" y="2397302"/>
                  </a:lnTo>
                  <a:lnTo>
                    <a:pt x="1916010" y="2084362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64020" y="8040071"/>
              <a:ext cx="1198245" cy="862965"/>
            </a:xfrm>
            <a:custGeom>
              <a:avLst/>
              <a:gdLst/>
              <a:ahLst/>
              <a:cxnLst/>
              <a:rect l="l" t="t" r="r" b="b"/>
              <a:pathLst>
                <a:path w="1198245" h="862965">
                  <a:moveTo>
                    <a:pt x="1198213" y="475445"/>
                  </a:moveTo>
                  <a:lnTo>
                    <a:pt x="181088" y="862849"/>
                  </a:lnTo>
                  <a:lnTo>
                    <a:pt x="0" y="387404"/>
                  </a:lnTo>
                  <a:lnTo>
                    <a:pt x="1017124" y="0"/>
                  </a:lnTo>
                  <a:lnTo>
                    <a:pt x="1198213" y="475445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25760" y="6259029"/>
              <a:ext cx="880110" cy="1034415"/>
            </a:xfrm>
            <a:custGeom>
              <a:avLst/>
              <a:gdLst/>
              <a:ahLst/>
              <a:cxnLst/>
              <a:rect l="l" t="t" r="r" b="b"/>
              <a:pathLst>
                <a:path w="880110" h="1034415">
                  <a:moveTo>
                    <a:pt x="367284" y="1023340"/>
                  </a:moveTo>
                  <a:lnTo>
                    <a:pt x="28282" y="133286"/>
                  </a:lnTo>
                  <a:lnTo>
                    <a:pt x="0" y="144056"/>
                  </a:lnTo>
                  <a:lnTo>
                    <a:pt x="339013" y="1034110"/>
                  </a:lnTo>
                  <a:lnTo>
                    <a:pt x="367284" y="1023340"/>
                  </a:lnTo>
                  <a:close/>
                </a:path>
                <a:path w="880110" h="1034415">
                  <a:moveTo>
                    <a:pt x="623481" y="925766"/>
                  </a:moveTo>
                  <a:lnTo>
                    <a:pt x="270865" y="0"/>
                  </a:lnTo>
                  <a:lnTo>
                    <a:pt x="242595" y="10769"/>
                  </a:lnTo>
                  <a:lnTo>
                    <a:pt x="595198" y="936536"/>
                  </a:lnTo>
                  <a:lnTo>
                    <a:pt x="623481" y="925766"/>
                  </a:lnTo>
                  <a:close/>
                </a:path>
                <a:path w="880110" h="1034415">
                  <a:moveTo>
                    <a:pt x="879665" y="828179"/>
                  </a:moveTo>
                  <a:lnTo>
                    <a:pt x="669594" y="276644"/>
                  </a:lnTo>
                  <a:lnTo>
                    <a:pt x="641324" y="287413"/>
                  </a:lnTo>
                  <a:lnTo>
                    <a:pt x="851395" y="838949"/>
                  </a:lnTo>
                  <a:lnTo>
                    <a:pt x="879665" y="828179"/>
                  </a:lnTo>
                  <a:close/>
                </a:path>
              </a:pathLst>
            </a:custGeom>
            <a:solidFill>
              <a:srgbClr val="DD8C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6592" y="8276644"/>
              <a:ext cx="137016" cy="1368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865" y="5981173"/>
            <a:ext cx="1186535" cy="118997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173511" y="7455248"/>
            <a:ext cx="1463675" cy="1470025"/>
            <a:chOff x="2173511" y="7455248"/>
            <a:chExt cx="1463675" cy="1470025"/>
          </a:xfrm>
        </p:grpSpPr>
        <p:sp>
          <p:nvSpPr>
            <p:cNvPr id="15" name="object 15"/>
            <p:cNvSpPr/>
            <p:nvPr/>
          </p:nvSpPr>
          <p:spPr>
            <a:xfrm>
              <a:off x="2173511" y="7455248"/>
              <a:ext cx="1463675" cy="1470025"/>
            </a:xfrm>
            <a:custGeom>
              <a:avLst/>
              <a:gdLst/>
              <a:ahLst/>
              <a:cxnLst/>
              <a:rect l="l" t="t" r="r" b="b"/>
              <a:pathLst>
                <a:path w="1463675" h="1470025">
                  <a:moveTo>
                    <a:pt x="671329" y="1469855"/>
                  </a:moveTo>
                  <a:lnTo>
                    <a:pt x="625075" y="1467894"/>
                  </a:lnTo>
                  <a:lnTo>
                    <a:pt x="579236" y="1462073"/>
                  </a:lnTo>
                  <a:lnTo>
                    <a:pt x="533808" y="1452464"/>
                  </a:lnTo>
                  <a:lnTo>
                    <a:pt x="488909" y="1439139"/>
                  </a:lnTo>
                  <a:lnTo>
                    <a:pt x="444656" y="1422169"/>
                  </a:lnTo>
                  <a:lnTo>
                    <a:pt x="401167" y="1401627"/>
                  </a:lnTo>
                  <a:lnTo>
                    <a:pt x="358561" y="1377585"/>
                  </a:lnTo>
                  <a:lnTo>
                    <a:pt x="316954" y="1350114"/>
                  </a:lnTo>
                  <a:lnTo>
                    <a:pt x="276465" y="1319286"/>
                  </a:lnTo>
                  <a:lnTo>
                    <a:pt x="237212" y="1285173"/>
                  </a:lnTo>
                  <a:lnTo>
                    <a:pt x="199312" y="1247847"/>
                  </a:lnTo>
                  <a:lnTo>
                    <a:pt x="162883" y="1207380"/>
                  </a:lnTo>
                  <a:lnTo>
                    <a:pt x="128044" y="1163844"/>
                  </a:lnTo>
                  <a:lnTo>
                    <a:pt x="94911" y="1117311"/>
                  </a:lnTo>
                  <a:lnTo>
                    <a:pt x="72613" y="1081020"/>
                  </a:lnTo>
                  <a:lnTo>
                    <a:pt x="53359" y="1043261"/>
                  </a:lnTo>
                  <a:lnTo>
                    <a:pt x="37118" y="1004182"/>
                  </a:lnTo>
                  <a:lnTo>
                    <a:pt x="23858" y="963929"/>
                  </a:lnTo>
                  <a:lnTo>
                    <a:pt x="13548" y="922652"/>
                  </a:lnTo>
                  <a:lnTo>
                    <a:pt x="6156" y="880498"/>
                  </a:lnTo>
                  <a:lnTo>
                    <a:pt x="1650" y="837615"/>
                  </a:lnTo>
                  <a:lnTo>
                    <a:pt x="0" y="794152"/>
                  </a:lnTo>
                  <a:lnTo>
                    <a:pt x="1172" y="750255"/>
                  </a:lnTo>
                  <a:lnTo>
                    <a:pt x="5137" y="706073"/>
                  </a:lnTo>
                  <a:lnTo>
                    <a:pt x="11862" y="661754"/>
                  </a:lnTo>
                  <a:lnTo>
                    <a:pt x="21316" y="617446"/>
                  </a:lnTo>
                  <a:lnTo>
                    <a:pt x="33468" y="573297"/>
                  </a:lnTo>
                  <a:lnTo>
                    <a:pt x="48285" y="529454"/>
                  </a:lnTo>
                  <a:lnTo>
                    <a:pt x="65737" y="486066"/>
                  </a:lnTo>
                  <a:lnTo>
                    <a:pt x="85791" y="443281"/>
                  </a:lnTo>
                  <a:lnTo>
                    <a:pt x="108417" y="401246"/>
                  </a:lnTo>
                  <a:lnTo>
                    <a:pt x="133582" y="360109"/>
                  </a:lnTo>
                  <a:lnTo>
                    <a:pt x="161256" y="320019"/>
                  </a:lnTo>
                  <a:lnTo>
                    <a:pt x="191406" y="281124"/>
                  </a:lnTo>
                  <a:lnTo>
                    <a:pt x="224001" y="243570"/>
                  </a:lnTo>
                  <a:lnTo>
                    <a:pt x="259010" y="207507"/>
                  </a:lnTo>
                  <a:lnTo>
                    <a:pt x="296401" y="173081"/>
                  </a:lnTo>
                  <a:lnTo>
                    <a:pt x="356951" y="125162"/>
                  </a:lnTo>
                  <a:lnTo>
                    <a:pt x="394870" y="99471"/>
                  </a:lnTo>
                  <a:lnTo>
                    <a:pt x="437373" y="74296"/>
                  </a:lnTo>
                  <a:lnTo>
                    <a:pt x="484074" y="50890"/>
                  </a:lnTo>
                  <a:lnTo>
                    <a:pt x="534590" y="30504"/>
                  </a:lnTo>
                  <a:lnTo>
                    <a:pt x="588536" y="14392"/>
                  </a:lnTo>
                  <a:lnTo>
                    <a:pt x="645528" y="3806"/>
                  </a:lnTo>
                  <a:lnTo>
                    <a:pt x="705181" y="0"/>
                  </a:lnTo>
                  <a:lnTo>
                    <a:pt x="752203" y="2225"/>
                  </a:lnTo>
                  <a:lnTo>
                    <a:pt x="801353" y="8885"/>
                  </a:lnTo>
                  <a:lnTo>
                    <a:pt x="852473" y="19954"/>
                  </a:lnTo>
                  <a:lnTo>
                    <a:pt x="905404" y="35407"/>
                  </a:lnTo>
                  <a:lnTo>
                    <a:pt x="960094" y="54843"/>
                  </a:lnTo>
                  <a:lnTo>
                    <a:pt x="1012292" y="76371"/>
                  </a:lnTo>
                  <a:lnTo>
                    <a:pt x="1061934" y="99934"/>
                  </a:lnTo>
                  <a:lnTo>
                    <a:pt x="1108960" y="125476"/>
                  </a:lnTo>
                  <a:lnTo>
                    <a:pt x="1153306" y="152940"/>
                  </a:lnTo>
                  <a:lnTo>
                    <a:pt x="1194911" y="182271"/>
                  </a:lnTo>
                  <a:lnTo>
                    <a:pt x="1233712" y="213412"/>
                  </a:lnTo>
                  <a:lnTo>
                    <a:pt x="1269649" y="246307"/>
                  </a:lnTo>
                  <a:lnTo>
                    <a:pt x="1302658" y="280898"/>
                  </a:lnTo>
                  <a:lnTo>
                    <a:pt x="1332677" y="317131"/>
                  </a:lnTo>
                  <a:lnTo>
                    <a:pt x="1359645" y="354949"/>
                  </a:lnTo>
                  <a:lnTo>
                    <a:pt x="1383500" y="394295"/>
                  </a:lnTo>
                  <a:lnTo>
                    <a:pt x="1404179" y="435113"/>
                  </a:lnTo>
                  <a:lnTo>
                    <a:pt x="1421620" y="477347"/>
                  </a:lnTo>
                  <a:lnTo>
                    <a:pt x="1435762" y="520940"/>
                  </a:lnTo>
                  <a:lnTo>
                    <a:pt x="1447619" y="568688"/>
                  </a:lnTo>
                  <a:lnTo>
                    <a:pt x="1456170" y="616252"/>
                  </a:lnTo>
                  <a:lnTo>
                    <a:pt x="1461448" y="663547"/>
                  </a:lnTo>
                  <a:lnTo>
                    <a:pt x="1463486" y="710489"/>
                  </a:lnTo>
                  <a:lnTo>
                    <a:pt x="1462316" y="756994"/>
                  </a:lnTo>
                  <a:lnTo>
                    <a:pt x="1457971" y="802977"/>
                  </a:lnTo>
                  <a:lnTo>
                    <a:pt x="1450485" y="848354"/>
                  </a:lnTo>
                  <a:lnTo>
                    <a:pt x="1439888" y="893040"/>
                  </a:lnTo>
                  <a:lnTo>
                    <a:pt x="1426215" y="936952"/>
                  </a:lnTo>
                  <a:lnTo>
                    <a:pt x="1409498" y="980004"/>
                  </a:lnTo>
                  <a:lnTo>
                    <a:pt x="1389770" y="1022112"/>
                  </a:lnTo>
                  <a:lnTo>
                    <a:pt x="1367063" y="1063192"/>
                  </a:lnTo>
                  <a:lnTo>
                    <a:pt x="1341410" y="1103160"/>
                  </a:lnTo>
                  <a:lnTo>
                    <a:pt x="1312844" y="1141931"/>
                  </a:lnTo>
                  <a:lnTo>
                    <a:pt x="1281398" y="1179421"/>
                  </a:lnTo>
                  <a:lnTo>
                    <a:pt x="1247104" y="1215545"/>
                  </a:lnTo>
                  <a:lnTo>
                    <a:pt x="1209995" y="1250219"/>
                  </a:lnTo>
                  <a:lnTo>
                    <a:pt x="1170103" y="1283358"/>
                  </a:lnTo>
                  <a:lnTo>
                    <a:pt x="1127462" y="1314879"/>
                  </a:lnTo>
                  <a:lnTo>
                    <a:pt x="1084402" y="1343148"/>
                  </a:lnTo>
                  <a:lnTo>
                    <a:pt x="1040092" y="1368812"/>
                  </a:lnTo>
                  <a:lnTo>
                    <a:pt x="994789" y="1391782"/>
                  </a:lnTo>
                  <a:lnTo>
                    <a:pt x="948749" y="1411973"/>
                  </a:lnTo>
                  <a:lnTo>
                    <a:pt x="902226" y="1429296"/>
                  </a:lnTo>
                  <a:lnTo>
                    <a:pt x="855478" y="1443665"/>
                  </a:lnTo>
                  <a:lnTo>
                    <a:pt x="808758" y="1454992"/>
                  </a:lnTo>
                  <a:lnTo>
                    <a:pt x="762323" y="1463191"/>
                  </a:lnTo>
                  <a:lnTo>
                    <a:pt x="716428" y="1468174"/>
                  </a:lnTo>
                  <a:lnTo>
                    <a:pt x="671329" y="1469855"/>
                  </a:lnTo>
                  <a:close/>
                </a:path>
              </a:pathLst>
            </a:custGeom>
            <a:solidFill>
              <a:srgbClr val="FFF2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09012" y="7526438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4">
                  <a:moveTo>
                    <a:pt x="5702" y="95719"/>
                  </a:moveTo>
                  <a:lnTo>
                    <a:pt x="5664" y="92583"/>
                  </a:lnTo>
                  <a:lnTo>
                    <a:pt x="4381" y="91313"/>
                  </a:lnTo>
                  <a:lnTo>
                    <a:pt x="2311" y="91338"/>
                  </a:lnTo>
                  <a:lnTo>
                    <a:pt x="1866" y="91503"/>
                  </a:lnTo>
                  <a:lnTo>
                    <a:pt x="1473" y="91732"/>
                  </a:lnTo>
                  <a:lnTo>
                    <a:pt x="1257" y="92405"/>
                  </a:lnTo>
                  <a:lnTo>
                    <a:pt x="800" y="92938"/>
                  </a:lnTo>
                  <a:lnTo>
                    <a:pt x="190" y="93281"/>
                  </a:lnTo>
                  <a:lnTo>
                    <a:pt x="88" y="93586"/>
                  </a:lnTo>
                  <a:lnTo>
                    <a:pt x="0" y="93891"/>
                  </a:lnTo>
                  <a:lnTo>
                    <a:pt x="25" y="95783"/>
                  </a:lnTo>
                  <a:lnTo>
                    <a:pt x="1320" y="97053"/>
                  </a:lnTo>
                  <a:lnTo>
                    <a:pt x="4445" y="97015"/>
                  </a:lnTo>
                  <a:lnTo>
                    <a:pt x="5702" y="95719"/>
                  </a:lnTo>
                  <a:close/>
                </a:path>
                <a:path w="118110" h="133984">
                  <a:moveTo>
                    <a:pt x="14414" y="72136"/>
                  </a:moveTo>
                  <a:lnTo>
                    <a:pt x="14401" y="71551"/>
                  </a:lnTo>
                  <a:lnTo>
                    <a:pt x="12839" y="71132"/>
                  </a:lnTo>
                  <a:lnTo>
                    <a:pt x="11557" y="70218"/>
                  </a:lnTo>
                  <a:lnTo>
                    <a:pt x="10668" y="68935"/>
                  </a:lnTo>
                  <a:lnTo>
                    <a:pt x="10502" y="68986"/>
                  </a:lnTo>
                  <a:lnTo>
                    <a:pt x="10350" y="69062"/>
                  </a:lnTo>
                  <a:lnTo>
                    <a:pt x="9321" y="69634"/>
                  </a:lnTo>
                  <a:lnTo>
                    <a:pt x="10198" y="69138"/>
                  </a:lnTo>
                  <a:lnTo>
                    <a:pt x="9982" y="69138"/>
                  </a:lnTo>
                  <a:lnTo>
                    <a:pt x="9779" y="69062"/>
                  </a:lnTo>
                  <a:lnTo>
                    <a:pt x="7366" y="69342"/>
                  </a:lnTo>
                  <a:lnTo>
                    <a:pt x="5803" y="71323"/>
                  </a:lnTo>
                  <a:lnTo>
                    <a:pt x="6121" y="73939"/>
                  </a:lnTo>
                  <a:lnTo>
                    <a:pt x="6438" y="74676"/>
                  </a:lnTo>
                  <a:lnTo>
                    <a:pt x="8115" y="74891"/>
                  </a:lnTo>
                  <a:lnTo>
                    <a:pt x="9563" y="75717"/>
                  </a:lnTo>
                  <a:lnTo>
                    <a:pt x="10591" y="76987"/>
                  </a:lnTo>
                  <a:lnTo>
                    <a:pt x="12534" y="76695"/>
                  </a:lnTo>
                  <a:lnTo>
                    <a:pt x="13893" y="75031"/>
                  </a:lnTo>
                  <a:lnTo>
                    <a:pt x="13906" y="73113"/>
                  </a:lnTo>
                  <a:lnTo>
                    <a:pt x="14211" y="72644"/>
                  </a:lnTo>
                  <a:lnTo>
                    <a:pt x="14414" y="72136"/>
                  </a:lnTo>
                  <a:close/>
                </a:path>
                <a:path w="118110" h="133984">
                  <a:moveTo>
                    <a:pt x="17233" y="112966"/>
                  </a:moveTo>
                  <a:lnTo>
                    <a:pt x="16840" y="112026"/>
                  </a:lnTo>
                  <a:lnTo>
                    <a:pt x="15290" y="110464"/>
                  </a:lnTo>
                  <a:lnTo>
                    <a:pt x="14351" y="110070"/>
                  </a:lnTo>
                  <a:lnTo>
                    <a:pt x="12141" y="110070"/>
                  </a:lnTo>
                  <a:lnTo>
                    <a:pt x="11201" y="110464"/>
                  </a:lnTo>
                  <a:lnTo>
                    <a:pt x="9652" y="112026"/>
                  </a:lnTo>
                  <a:lnTo>
                    <a:pt x="9258" y="112966"/>
                  </a:lnTo>
                  <a:lnTo>
                    <a:pt x="9258" y="115176"/>
                  </a:lnTo>
                  <a:lnTo>
                    <a:pt x="9652" y="116128"/>
                  </a:lnTo>
                  <a:lnTo>
                    <a:pt x="11201" y="117690"/>
                  </a:lnTo>
                  <a:lnTo>
                    <a:pt x="12141" y="118084"/>
                  </a:lnTo>
                  <a:lnTo>
                    <a:pt x="14351" y="118084"/>
                  </a:lnTo>
                  <a:lnTo>
                    <a:pt x="15290" y="117690"/>
                  </a:lnTo>
                  <a:lnTo>
                    <a:pt x="16840" y="116128"/>
                  </a:lnTo>
                  <a:lnTo>
                    <a:pt x="17233" y="115176"/>
                  </a:lnTo>
                  <a:lnTo>
                    <a:pt x="17233" y="114071"/>
                  </a:lnTo>
                  <a:lnTo>
                    <a:pt x="17233" y="112966"/>
                  </a:lnTo>
                  <a:close/>
                </a:path>
                <a:path w="118110" h="133984">
                  <a:moveTo>
                    <a:pt x="26022" y="87109"/>
                  </a:moveTo>
                  <a:lnTo>
                    <a:pt x="25984" y="84162"/>
                  </a:lnTo>
                  <a:lnTo>
                    <a:pt x="24180" y="82384"/>
                  </a:lnTo>
                  <a:lnTo>
                    <a:pt x="21082" y="82423"/>
                  </a:lnTo>
                  <a:lnTo>
                    <a:pt x="20307" y="82791"/>
                  </a:lnTo>
                  <a:lnTo>
                    <a:pt x="19646" y="83312"/>
                  </a:lnTo>
                  <a:lnTo>
                    <a:pt x="19888" y="83820"/>
                  </a:lnTo>
                  <a:lnTo>
                    <a:pt x="20053" y="84378"/>
                  </a:lnTo>
                  <a:lnTo>
                    <a:pt x="20053" y="86283"/>
                  </a:lnTo>
                  <a:lnTo>
                    <a:pt x="19418" y="87388"/>
                  </a:lnTo>
                  <a:lnTo>
                    <a:pt x="18453" y="88125"/>
                  </a:lnTo>
                  <a:lnTo>
                    <a:pt x="18338" y="88252"/>
                  </a:lnTo>
                  <a:lnTo>
                    <a:pt x="17919" y="88480"/>
                  </a:lnTo>
                  <a:lnTo>
                    <a:pt x="17602" y="88646"/>
                  </a:lnTo>
                  <a:lnTo>
                    <a:pt x="17233" y="88773"/>
                  </a:lnTo>
                  <a:lnTo>
                    <a:pt x="16459" y="89357"/>
                  </a:lnTo>
                  <a:lnTo>
                    <a:pt x="15989" y="90284"/>
                  </a:lnTo>
                  <a:lnTo>
                    <a:pt x="16154" y="91643"/>
                  </a:lnTo>
                  <a:lnTo>
                    <a:pt x="16268" y="91909"/>
                  </a:lnTo>
                  <a:lnTo>
                    <a:pt x="16383" y="92189"/>
                  </a:lnTo>
                  <a:lnTo>
                    <a:pt x="15481" y="93243"/>
                  </a:lnTo>
                  <a:lnTo>
                    <a:pt x="15113" y="94716"/>
                  </a:lnTo>
                  <a:lnTo>
                    <a:pt x="16370" y="98183"/>
                  </a:lnTo>
                  <a:lnTo>
                    <a:pt x="18643" y="99263"/>
                  </a:lnTo>
                  <a:lnTo>
                    <a:pt x="21958" y="98044"/>
                  </a:lnTo>
                  <a:lnTo>
                    <a:pt x="22771" y="97015"/>
                  </a:lnTo>
                  <a:lnTo>
                    <a:pt x="23114" y="95846"/>
                  </a:lnTo>
                  <a:lnTo>
                    <a:pt x="21412" y="95516"/>
                  </a:lnTo>
                  <a:lnTo>
                    <a:pt x="20040" y="94145"/>
                  </a:lnTo>
                  <a:lnTo>
                    <a:pt x="19888" y="92316"/>
                  </a:lnTo>
                  <a:lnTo>
                    <a:pt x="19850" y="91808"/>
                  </a:lnTo>
                  <a:lnTo>
                    <a:pt x="19939" y="91338"/>
                  </a:lnTo>
                  <a:lnTo>
                    <a:pt x="20066" y="90881"/>
                  </a:lnTo>
                  <a:lnTo>
                    <a:pt x="20142" y="90576"/>
                  </a:lnTo>
                  <a:lnTo>
                    <a:pt x="20307" y="90335"/>
                  </a:lnTo>
                  <a:lnTo>
                    <a:pt x="20447" y="90068"/>
                  </a:lnTo>
                  <a:lnTo>
                    <a:pt x="21069" y="88950"/>
                  </a:lnTo>
                  <a:lnTo>
                    <a:pt x="22161" y="88112"/>
                  </a:lnTo>
                  <a:lnTo>
                    <a:pt x="24206" y="87947"/>
                  </a:lnTo>
                  <a:lnTo>
                    <a:pt x="24841" y="88112"/>
                  </a:lnTo>
                  <a:lnTo>
                    <a:pt x="25425" y="88366"/>
                  </a:lnTo>
                  <a:lnTo>
                    <a:pt x="25768" y="87769"/>
                  </a:lnTo>
                  <a:lnTo>
                    <a:pt x="26022" y="87109"/>
                  </a:lnTo>
                  <a:close/>
                </a:path>
                <a:path w="118110" h="133984">
                  <a:moveTo>
                    <a:pt x="34455" y="111734"/>
                  </a:moveTo>
                  <a:lnTo>
                    <a:pt x="32448" y="111467"/>
                  </a:lnTo>
                  <a:lnTo>
                    <a:pt x="30772" y="110350"/>
                  </a:lnTo>
                  <a:lnTo>
                    <a:pt x="29768" y="108686"/>
                  </a:lnTo>
                  <a:lnTo>
                    <a:pt x="29362" y="109397"/>
                  </a:lnTo>
                  <a:lnTo>
                    <a:pt x="29210" y="110248"/>
                  </a:lnTo>
                  <a:lnTo>
                    <a:pt x="30048" y="112572"/>
                  </a:lnTo>
                  <a:lnTo>
                    <a:pt x="31673" y="113334"/>
                  </a:lnTo>
                  <a:lnTo>
                    <a:pt x="33718" y="112585"/>
                  </a:lnTo>
                  <a:lnTo>
                    <a:pt x="34137" y="112191"/>
                  </a:lnTo>
                  <a:lnTo>
                    <a:pt x="34455" y="111734"/>
                  </a:lnTo>
                  <a:close/>
                </a:path>
                <a:path w="118110" h="133984">
                  <a:moveTo>
                    <a:pt x="37566" y="62191"/>
                  </a:moveTo>
                  <a:lnTo>
                    <a:pt x="37401" y="60744"/>
                  </a:lnTo>
                  <a:lnTo>
                    <a:pt x="37134" y="60185"/>
                  </a:lnTo>
                  <a:lnTo>
                    <a:pt x="35814" y="57023"/>
                  </a:lnTo>
                  <a:lnTo>
                    <a:pt x="33197" y="55283"/>
                  </a:lnTo>
                  <a:lnTo>
                    <a:pt x="29997" y="55664"/>
                  </a:lnTo>
                  <a:lnTo>
                    <a:pt x="29794" y="55803"/>
                  </a:lnTo>
                  <a:lnTo>
                    <a:pt x="29552" y="55854"/>
                  </a:lnTo>
                  <a:lnTo>
                    <a:pt x="29438" y="54571"/>
                  </a:lnTo>
                  <a:lnTo>
                    <a:pt x="28727" y="53505"/>
                  </a:lnTo>
                  <a:lnTo>
                    <a:pt x="27520" y="52755"/>
                  </a:lnTo>
                  <a:lnTo>
                    <a:pt x="27686" y="52857"/>
                  </a:lnTo>
                  <a:lnTo>
                    <a:pt x="29044" y="53327"/>
                  </a:lnTo>
                  <a:lnTo>
                    <a:pt x="30530" y="53441"/>
                  </a:lnTo>
                  <a:lnTo>
                    <a:pt x="35356" y="51676"/>
                  </a:lnTo>
                  <a:lnTo>
                    <a:pt x="37109" y="47917"/>
                  </a:lnTo>
                  <a:lnTo>
                    <a:pt x="35801" y="44348"/>
                  </a:lnTo>
                  <a:lnTo>
                    <a:pt x="35661" y="44234"/>
                  </a:lnTo>
                  <a:lnTo>
                    <a:pt x="35585" y="44056"/>
                  </a:lnTo>
                  <a:lnTo>
                    <a:pt x="30111" y="47840"/>
                  </a:lnTo>
                  <a:lnTo>
                    <a:pt x="27432" y="49733"/>
                  </a:lnTo>
                  <a:lnTo>
                    <a:pt x="27571" y="50025"/>
                  </a:lnTo>
                  <a:lnTo>
                    <a:pt x="27686" y="50355"/>
                  </a:lnTo>
                  <a:lnTo>
                    <a:pt x="27774" y="51384"/>
                  </a:lnTo>
                  <a:lnTo>
                    <a:pt x="27559" y="52019"/>
                  </a:lnTo>
                  <a:lnTo>
                    <a:pt x="27203" y="52539"/>
                  </a:lnTo>
                  <a:lnTo>
                    <a:pt x="27368" y="52616"/>
                  </a:lnTo>
                  <a:lnTo>
                    <a:pt x="27190" y="52539"/>
                  </a:lnTo>
                  <a:lnTo>
                    <a:pt x="26720" y="53213"/>
                  </a:lnTo>
                  <a:lnTo>
                    <a:pt x="26009" y="53708"/>
                  </a:lnTo>
                  <a:lnTo>
                    <a:pt x="24371" y="53848"/>
                  </a:lnTo>
                  <a:lnTo>
                    <a:pt x="23698" y="53594"/>
                  </a:lnTo>
                  <a:lnTo>
                    <a:pt x="23139" y="53162"/>
                  </a:lnTo>
                  <a:lnTo>
                    <a:pt x="22237" y="53911"/>
                  </a:lnTo>
                  <a:lnTo>
                    <a:pt x="21640" y="54991"/>
                  </a:lnTo>
                  <a:lnTo>
                    <a:pt x="21678" y="58166"/>
                  </a:lnTo>
                  <a:lnTo>
                    <a:pt x="23075" y="59690"/>
                  </a:lnTo>
                  <a:lnTo>
                    <a:pt x="24879" y="60058"/>
                  </a:lnTo>
                  <a:lnTo>
                    <a:pt x="24587" y="60934"/>
                  </a:lnTo>
                  <a:lnTo>
                    <a:pt x="24434" y="61874"/>
                  </a:lnTo>
                  <a:lnTo>
                    <a:pt x="24955" y="66471"/>
                  </a:lnTo>
                  <a:lnTo>
                    <a:pt x="28194" y="69037"/>
                  </a:lnTo>
                  <a:lnTo>
                    <a:pt x="31762" y="68618"/>
                  </a:lnTo>
                  <a:lnTo>
                    <a:pt x="32461" y="68541"/>
                  </a:lnTo>
                  <a:lnTo>
                    <a:pt x="33680" y="67995"/>
                  </a:lnTo>
                  <a:lnTo>
                    <a:pt x="33616" y="67805"/>
                  </a:lnTo>
                  <a:lnTo>
                    <a:pt x="33591" y="65595"/>
                  </a:lnTo>
                  <a:lnTo>
                    <a:pt x="35229" y="63919"/>
                  </a:lnTo>
                  <a:lnTo>
                    <a:pt x="37274" y="63741"/>
                  </a:lnTo>
                  <a:lnTo>
                    <a:pt x="37465" y="62992"/>
                  </a:lnTo>
                  <a:lnTo>
                    <a:pt x="37566" y="62191"/>
                  </a:lnTo>
                  <a:close/>
                </a:path>
                <a:path w="118110" h="133984">
                  <a:moveTo>
                    <a:pt x="38976" y="62318"/>
                  </a:moveTo>
                  <a:lnTo>
                    <a:pt x="38468" y="60553"/>
                  </a:lnTo>
                  <a:lnTo>
                    <a:pt x="37757" y="59918"/>
                  </a:lnTo>
                  <a:lnTo>
                    <a:pt x="36918" y="59626"/>
                  </a:lnTo>
                  <a:lnTo>
                    <a:pt x="37134" y="60185"/>
                  </a:lnTo>
                  <a:lnTo>
                    <a:pt x="37401" y="60744"/>
                  </a:lnTo>
                  <a:lnTo>
                    <a:pt x="37477" y="61379"/>
                  </a:lnTo>
                  <a:lnTo>
                    <a:pt x="37566" y="62191"/>
                  </a:lnTo>
                  <a:lnTo>
                    <a:pt x="37477" y="62992"/>
                  </a:lnTo>
                  <a:lnTo>
                    <a:pt x="37287" y="63741"/>
                  </a:lnTo>
                  <a:lnTo>
                    <a:pt x="37465" y="63677"/>
                  </a:lnTo>
                  <a:lnTo>
                    <a:pt x="37858" y="63677"/>
                  </a:lnTo>
                  <a:lnTo>
                    <a:pt x="38100" y="63792"/>
                  </a:lnTo>
                  <a:lnTo>
                    <a:pt x="38366" y="63830"/>
                  </a:lnTo>
                  <a:lnTo>
                    <a:pt x="38798" y="63157"/>
                  </a:lnTo>
                  <a:lnTo>
                    <a:pt x="38976" y="62318"/>
                  </a:lnTo>
                  <a:close/>
                </a:path>
                <a:path w="118110" h="133984">
                  <a:moveTo>
                    <a:pt x="41960" y="87668"/>
                  </a:moveTo>
                  <a:lnTo>
                    <a:pt x="41656" y="85039"/>
                  </a:lnTo>
                  <a:lnTo>
                    <a:pt x="41490" y="84632"/>
                  </a:lnTo>
                  <a:lnTo>
                    <a:pt x="41313" y="84251"/>
                  </a:lnTo>
                  <a:lnTo>
                    <a:pt x="40767" y="84696"/>
                  </a:lnTo>
                  <a:lnTo>
                    <a:pt x="40195" y="85115"/>
                  </a:lnTo>
                  <a:lnTo>
                    <a:pt x="38862" y="85598"/>
                  </a:lnTo>
                  <a:lnTo>
                    <a:pt x="37553" y="85661"/>
                  </a:lnTo>
                  <a:lnTo>
                    <a:pt x="37223" y="86829"/>
                  </a:lnTo>
                  <a:lnTo>
                    <a:pt x="36195" y="87718"/>
                  </a:lnTo>
                  <a:lnTo>
                    <a:pt x="34645" y="87718"/>
                  </a:lnTo>
                  <a:lnTo>
                    <a:pt x="34429" y="87655"/>
                  </a:lnTo>
                  <a:lnTo>
                    <a:pt x="34188" y="87591"/>
                  </a:lnTo>
                  <a:lnTo>
                    <a:pt x="34899" y="89115"/>
                  </a:lnTo>
                  <a:lnTo>
                    <a:pt x="36461" y="90106"/>
                  </a:lnTo>
                  <a:lnTo>
                    <a:pt x="40398" y="89649"/>
                  </a:lnTo>
                  <a:lnTo>
                    <a:pt x="41960" y="87668"/>
                  </a:lnTo>
                  <a:close/>
                </a:path>
                <a:path w="118110" h="133984">
                  <a:moveTo>
                    <a:pt x="43522" y="128638"/>
                  </a:moveTo>
                  <a:lnTo>
                    <a:pt x="43129" y="127698"/>
                  </a:lnTo>
                  <a:lnTo>
                    <a:pt x="41579" y="126136"/>
                  </a:lnTo>
                  <a:lnTo>
                    <a:pt x="40640" y="125742"/>
                  </a:lnTo>
                  <a:lnTo>
                    <a:pt x="38442" y="125742"/>
                  </a:lnTo>
                  <a:lnTo>
                    <a:pt x="37503" y="126136"/>
                  </a:lnTo>
                  <a:lnTo>
                    <a:pt x="35953" y="127698"/>
                  </a:lnTo>
                  <a:lnTo>
                    <a:pt x="35560" y="128638"/>
                  </a:lnTo>
                  <a:lnTo>
                    <a:pt x="35560" y="130848"/>
                  </a:lnTo>
                  <a:lnTo>
                    <a:pt x="35953" y="131787"/>
                  </a:lnTo>
                  <a:lnTo>
                    <a:pt x="37503" y="133350"/>
                  </a:lnTo>
                  <a:lnTo>
                    <a:pt x="38442" y="133743"/>
                  </a:lnTo>
                  <a:lnTo>
                    <a:pt x="40640" y="133743"/>
                  </a:lnTo>
                  <a:lnTo>
                    <a:pt x="41579" y="133350"/>
                  </a:lnTo>
                  <a:lnTo>
                    <a:pt x="43129" y="131787"/>
                  </a:lnTo>
                  <a:lnTo>
                    <a:pt x="43522" y="130848"/>
                  </a:lnTo>
                  <a:lnTo>
                    <a:pt x="43522" y="129743"/>
                  </a:lnTo>
                  <a:lnTo>
                    <a:pt x="43522" y="128638"/>
                  </a:lnTo>
                  <a:close/>
                </a:path>
                <a:path w="118110" h="133984">
                  <a:moveTo>
                    <a:pt x="45339" y="74015"/>
                  </a:moveTo>
                  <a:lnTo>
                    <a:pt x="45288" y="69430"/>
                  </a:lnTo>
                  <a:lnTo>
                    <a:pt x="43624" y="67132"/>
                  </a:lnTo>
                  <a:lnTo>
                    <a:pt x="41262" y="66167"/>
                  </a:lnTo>
                  <a:lnTo>
                    <a:pt x="41452" y="66624"/>
                  </a:lnTo>
                  <a:lnTo>
                    <a:pt x="41567" y="67119"/>
                  </a:lnTo>
                  <a:lnTo>
                    <a:pt x="41592" y="69862"/>
                  </a:lnTo>
                  <a:lnTo>
                    <a:pt x="39827" y="71666"/>
                  </a:lnTo>
                  <a:lnTo>
                    <a:pt x="37630" y="71678"/>
                  </a:lnTo>
                  <a:lnTo>
                    <a:pt x="35636" y="71691"/>
                  </a:lnTo>
                  <a:lnTo>
                    <a:pt x="34048" y="70218"/>
                  </a:lnTo>
                  <a:lnTo>
                    <a:pt x="33743" y="68300"/>
                  </a:lnTo>
                  <a:lnTo>
                    <a:pt x="32880" y="69430"/>
                  </a:lnTo>
                  <a:lnTo>
                    <a:pt x="32296" y="70789"/>
                  </a:lnTo>
                  <a:lnTo>
                    <a:pt x="32308" y="72885"/>
                  </a:lnTo>
                  <a:lnTo>
                    <a:pt x="32499" y="73393"/>
                  </a:lnTo>
                  <a:lnTo>
                    <a:pt x="32651" y="73914"/>
                  </a:lnTo>
                  <a:lnTo>
                    <a:pt x="32969" y="73748"/>
                  </a:lnTo>
                  <a:lnTo>
                    <a:pt x="33324" y="73634"/>
                  </a:lnTo>
                  <a:lnTo>
                    <a:pt x="35255" y="73469"/>
                  </a:lnTo>
                  <a:lnTo>
                    <a:pt x="36626" y="74637"/>
                  </a:lnTo>
                  <a:lnTo>
                    <a:pt x="36817" y="76936"/>
                  </a:lnTo>
                  <a:lnTo>
                    <a:pt x="36588" y="77622"/>
                  </a:lnTo>
                  <a:lnTo>
                    <a:pt x="36169" y="78168"/>
                  </a:lnTo>
                  <a:lnTo>
                    <a:pt x="36995" y="78536"/>
                  </a:lnTo>
                  <a:lnTo>
                    <a:pt x="37909" y="78778"/>
                  </a:lnTo>
                  <a:lnTo>
                    <a:pt x="40627" y="78752"/>
                  </a:lnTo>
                  <a:lnTo>
                    <a:pt x="37909" y="78790"/>
                  </a:lnTo>
                  <a:lnTo>
                    <a:pt x="37007" y="78549"/>
                  </a:lnTo>
                  <a:lnTo>
                    <a:pt x="36169" y="78168"/>
                  </a:lnTo>
                  <a:lnTo>
                    <a:pt x="35699" y="78778"/>
                  </a:lnTo>
                  <a:lnTo>
                    <a:pt x="35001" y="79209"/>
                  </a:lnTo>
                  <a:lnTo>
                    <a:pt x="32753" y="79400"/>
                  </a:lnTo>
                  <a:lnTo>
                    <a:pt x="31534" y="78422"/>
                  </a:lnTo>
                  <a:lnTo>
                    <a:pt x="31216" y="77063"/>
                  </a:lnTo>
                  <a:lnTo>
                    <a:pt x="30746" y="78447"/>
                  </a:lnTo>
                  <a:lnTo>
                    <a:pt x="30619" y="79971"/>
                  </a:lnTo>
                  <a:lnTo>
                    <a:pt x="31445" y="82245"/>
                  </a:lnTo>
                  <a:lnTo>
                    <a:pt x="31902" y="82931"/>
                  </a:lnTo>
                  <a:lnTo>
                    <a:pt x="32423" y="83540"/>
                  </a:lnTo>
                  <a:lnTo>
                    <a:pt x="32893" y="82651"/>
                  </a:lnTo>
                  <a:lnTo>
                    <a:pt x="33782" y="82029"/>
                  </a:lnTo>
                  <a:lnTo>
                    <a:pt x="36423" y="82016"/>
                  </a:lnTo>
                  <a:lnTo>
                    <a:pt x="37706" y="83273"/>
                  </a:lnTo>
                  <a:lnTo>
                    <a:pt x="37719" y="85128"/>
                  </a:lnTo>
                  <a:lnTo>
                    <a:pt x="37553" y="85648"/>
                  </a:lnTo>
                  <a:lnTo>
                    <a:pt x="38862" y="85598"/>
                  </a:lnTo>
                  <a:lnTo>
                    <a:pt x="44373" y="79679"/>
                  </a:lnTo>
                  <a:lnTo>
                    <a:pt x="43383" y="76949"/>
                  </a:lnTo>
                  <a:lnTo>
                    <a:pt x="42176" y="78016"/>
                  </a:lnTo>
                  <a:lnTo>
                    <a:pt x="44564" y="75679"/>
                  </a:lnTo>
                  <a:lnTo>
                    <a:pt x="45339" y="74015"/>
                  </a:lnTo>
                  <a:close/>
                </a:path>
                <a:path w="118110" h="133984">
                  <a:moveTo>
                    <a:pt x="48133" y="35598"/>
                  </a:moveTo>
                  <a:lnTo>
                    <a:pt x="46875" y="36423"/>
                  </a:lnTo>
                  <a:lnTo>
                    <a:pt x="44411" y="38074"/>
                  </a:lnTo>
                  <a:lnTo>
                    <a:pt x="44551" y="38049"/>
                  </a:lnTo>
                  <a:lnTo>
                    <a:pt x="44691" y="38074"/>
                  </a:lnTo>
                  <a:lnTo>
                    <a:pt x="44843" y="38036"/>
                  </a:lnTo>
                  <a:lnTo>
                    <a:pt x="46253" y="37617"/>
                  </a:lnTo>
                  <a:lnTo>
                    <a:pt x="47320" y="36703"/>
                  </a:lnTo>
                  <a:lnTo>
                    <a:pt x="48133" y="35598"/>
                  </a:lnTo>
                  <a:close/>
                </a:path>
                <a:path w="118110" h="133984">
                  <a:moveTo>
                    <a:pt x="53822" y="101523"/>
                  </a:moveTo>
                  <a:lnTo>
                    <a:pt x="52324" y="97370"/>
                  </a:lnTo>
                  <a:lnTo>
                    <a:pt x="50038" y="96304"/>
                  </a:lnTo>
                  <a:lnTo>
                    <a:pt x="46431" y="97624"/>
                  </a:lnTo>
                  <a:lnTo>
                    <a:pt x="46431" y="103555"/>
                  </a:lnTo>
                  <a:lnTo>
                    <a:pt x="45872" y="102971"/>
                  </a:lnTo>
                  <a:lnTo>
                    <a:pt x="46431" y="103555"/>
                  </a:lnTo>
                  <a:lnTo>
                    <a:pt x="46431" y="97624"/>
                  </a:lnTo>
                  <a:lnTo>
                    <a:pt x="46062" y="97751"/>
                  </a:lnTo>
                  <a:lnTo>
                    <a:pt x="45085" y="99733"/>
                  </a:lnTo>
                  <a:lnTo>
                    <a:pt x="45516" y="101676"/>
                  </a:lnTo>
                  <a:lnTo>
                    <a:pt x="45554" y="101828"/>
                  </a:lnTo>
                  <a:lnTo>
                    <a:pt x="45516" y="101676"/>
                  </a:lnTo>
                  <a:lnTo>
                    <a:pt x="45034" y="101434"/>
                  </a:lnTo>
                  <a:lnTo>
                    <a:pt x="44526" y="101282"/>
                  </a:lnTo>
                  <a:lnTo>
                    <a:pt x="42557" y="101498"/>
                  </a:lnTo>
                  <a:lnTo>
                    <a:pt x="41567" y="102679"/>
                  </a:lnTo>
                  <a:lnTo>
                    <a:pt x="41490" y="104051"/>
                  </a:lnTo>
                  <a:lnTo>
                    <a:pt x="41579" y="104457"/>
                  </a:lnTo>
                  <a:lnTo>
                    <a:pt x="41757" y="104838"/>
                  </a:lnTo>
                  <a:lnTo>
                    <a:pt x="41757" y="105308"/>
                  </a:lnTo>
                  <a:lnTo>
                    <a:pt x="42252" y="106451"/>
                  </a:lnTo>
                  <a:lnTo>
                    <a:pt x="43357" y="107162"/>
                  </a:lnTo>
                  <a:lnTo>
                    <a:pt x="46101" y="106832"/>
                  </a:lnTo>
                  <a:lnTo>
                    <a:pt x="47167" y="105511"/>
                  </a:lnTo>
                  <a:lnTo>
                    <a:pt x="47078" y="104013"/>
                  </a:lnTo>
                  <a:lnTo>
                    <a:pt x="48107" y="104749"/>
                  </a:lnTo>
                  <a:lnTo>
                    <a:pt x="49428" y="105029"/>
                  </a:lnTo>
                  <a:lnTo>
                    <a:pt x="52755" y="103809"/>
                  </a:lnTo>
                  <a:lnTo>
                    <a:pt x="53822" y="101523"/>
                  </a:lnTo>
                  <a:close/>
                </a:path>
                <a:path w="118110" h="133984">
                  <a:moveTo>
                    <a:pt x="54483" y="35191"/>
                  </a:moveTo>
                  <a:lnTo>
                    <a:pt x="53835" y="33553"/>
                  </a:lnTo>
                  <a:lnTo>
                    <a:pt x="53721" y="33299"/>
                  </a:lnTo>
                  <a:lnTo>
                    <a:pt x="53721" y="32562"/>
                  </a:lnTo>
                  <a:lnTo>
                    <a:pt x="53835" y="32169"/>
                  </a:lnTo>
                  <a:lnTo>
                    <a:pt x="53962" y="31775"/>
                  </a:lnTo>
                  <a:lnTo>
                    <a:pt x="52616" y="32651"/>
                  </a:lnTo>
                  <a:lnTo>
                    <a:pt x="52616" y="35001"/>
                  </a:lnTo>
                  <a:lnTo>
                    <a:pt x="51054" y="35026"/>
                  </a:lnTo>
                  <a:lnTo>
                    <a:pt x="51689" y="35013"/>
                  </a:lnTo>
                  <a:lnTo>
                    <a:pt x="52616" y="35001"/>
                  </a:lnTo>
                  <a:lnTo>
                    <a:pt x="52616" y="32651"/>
                  </a:lnTo>
                  <a:lnTo>
                    <a:pt x="51282" y="33515"/>
                  </a:lnTo>
                  <a:lnTo>
                    <a:pt x="49949" y="34391"/>
                  </a:lnTo>
                  <a:lnTo>
                    <a:pt x="50469" y="34785"/>
                  </a:lnTo>
                  <a:lnTo>
                    <a:pt x="50876" y="34963"/>
                  </a:lnTo>
                  <a:lnTo>
                    <a:pt x="51333" y="35217"/>
                  </a:lnTo>
                  <a:lnTo>
                    <a:pt x="52882" y="35496"/>
                  </a:lnTo>
                  <a:lnTo>
                    <a:pt x="54483" y="35191"/>
                  </a:lnTo>
                  <a:close/>
                </a:path>
                <a:path w="118110" h="133984">
                  <a:moveTo>
                    <a:pt x="59753" y="29108"/>
                  </a:moveTo>
                  <a:lnTo>
                    <a:pt x="59677" y="28638"/>
                  </a:lnTo>
                  <a:lnTo>
                    <a:pt x="59613" y="28143"/>
                  </a:lnTo>
                  <a:lnTo>
                    <a:pt x="58178" y="29070"/>
                  </a:lnTo>
                  <a:lnTo>
                    <a:pt x="58724" y="29146"/>
                  </a:lnTo>
                  <a:lnTo>
                    <a:pt x="59232" y="29311"/>
                  </a:lnTo>
                  <a:lnTo>
                    <a:pt x="59690" y="29591"/>
                  </a:lnTo>
                  <a:lnTo>
                    <a:pt x="59753" y="29108"/>
                  </a:lnTo>
                  <a:close/>
                </a:path>
                <a:path w="118110" h="133984">
                  <a:moveTo>
                    <a:pt x="62649" y="116687"/>
                  </a:moveTo>
                  <a:lnTo>
                    <a:pt x="62611" y="116471"/>
                  </a:lnTo>
                  <a:lnTo>
                    <a:pt x="62623" y="116268"/>
                  </a:lnTo>
                  <a:lnTo>
                    <a:pt x="62014" y="114592"/>
                  </a:lnTo>
                  <a:lnTo>
                    <a:pt x="60388" y="113817"/>
                  </a:lnTo>
                  <a:lnTo>
                    <a:pt x="57480" y="114884"/>
                  </a:lnTo>
                  <a:lnTo>
                    <a:pt x="56756" y="116420"/>
                  </a:lnTo>
                  <a:lnTo>
                    <a:pt x="57188" y="117868"/>
                  </a:lnTo>
                  <a:lnTo>
                    <a:pt x="58267" y="117005"/>
                  </a:lnTo>
                  <a:lnTo>
                    <a:pt x="59575" y="116395"/>
                  </a:lnTo>
                  <a:lnTo>
                    <a:pt x="61620" y="116370"/>
                  </a:lnTo>
                  <a:lnTo>
                    <a:pt x="62115" y="116547"/>
                  </a:lnTo>
                  <a:lnTo>
                    <a:pt x="62649" y="116687"/>
                  </a:lnTo>
                  <a:close/>
                </a:path>
                <a:path w="118110" h="133984">
                  <a:moveTo>
                    <a:pt x="63576" y="99301"/>
                  </a:moveTo>
                  <a:lnTo>
                    <a:pt x="62738" y="99707"/>
                  </a:lnTo>
                  <a:lnTo>
                    <a:pt x="61836" y="99974"/>
                  </a:lnTo>
                  <a:lnTo>
                    <a:pt x="59855" y="99999"/>
                  </a:lnTo>
                  <a:lnTo>
                    <a:pt x="58940" y="99745"/>
                  </a:lnTo>
                  <a:lnTo>
                    <a:pt x="58089" y="99364"/>
                  </a:lnTo>
                  <a:lnTo>
                    <a:pt x="58902" y="100164"/>
                  </a:lnTo>
                  <a:lnTo>
                    <a:pt x="60032" y="100634"/>
                  </a:lnTo>
                  <a:lnTo>
                    <a:pt x="62191" y="100380"/>
                  </a:lnTo>
                  <a:lnTo>
                    <a:pt x="62966" y="99923"/>
                  </a:lnTo>
                  <a:lnTo>
                    <a:pt x="63576" y="99301"/>
                  </a:lnTo>
                  <a:close/>
                </a:path>
                <a:path w="118110" h="133984">
                  <a:moveTo>
                    <a:pt x="70053" y="21628"/>
                  </a:moveTo>
                  <a:lnTo>
                    <a:pt x="67157" y="23418"/>
                  </a:lnTo>
                  <a:lnTo>
                    <a:pt x="65722" y="24307"/>
                  </a:lnTo>
                  <a:lnTo>
                    <a:pt x="66357" y="24409"/>
                  </a:lnTo>
                  <a:lnTo>
                    <a:pt x="67030" y="24409"/>
                  </a:lnTo>
                  <a:lnTo>
                    <a:pt x="67691" y="24180"/>
                  </a:lnTo>
                  <a:lnTo>
                    <a:pt x="68897" y="23736"/>
                  </a:lnTo>
                  <a:lnTo>
                    <a:pt x="69684" y="22758"/>
                  </a:lnTo>
                  <a:lnTo>
                    <a:pt x="70053" y="21628"/>
                  </a:lnTo>
                  <a:close/>
                </a:path>
                <a:path w="118110" h="133984">
                  <a:moveTo>
                    <a:pt x="74828" y="88353"/>
                  </a:moveTo>
                  <a:lnTo>
                    <a:pt x="72377" y="81584"/>
                  </a:lnTo>
                  <a:lnTo>
                    <a:pt x="68643" y="79832"/>
                  </a:lnTo>
                  <a:lnTo>
                    <a:pt x="65252" y="81064"/>
                  </a:lnTo>
                  <a:lnTo>
                    <a:pt x="64071" y="81508"/>
                  </a:lnTo>
                  <a:lnTo>
                    <a:pt x="65430" y="79781"/>
                  </a:lnTo>
                  <a:lnTo>
                    <a:pt x="64922" y="75247"/>
                  </a:lnTo>
                  <a:lnTo>
                    <a:pt x="64592" y="74383"/>
                  </a:lnTo>
                  <a:lnTo>
                    <a:pt x="63284" y="72199"/>
                  </a:lnTo>
                  <a:lnTo>
                    <a:pt x="64122" y="73596"/>
                  </a:lnTo>
                  <a:lnTo>
                    <a:pt x="65570" y="73113"/>
                  </a:lnTo>
                  <a:lnTo>
                    <a:pt x="66382" y="71577"/>
                  </a:lnTo>
                  <a:lnTo>
                    <a:pt x="65874" y="69862"/>
                  </a:lnTo>
                  <a:lnTo>
                    <a:pt x="65608" y="69443"/>
                  </a:lnTo>
                  <a:lnTo>
                    <a:pt x="66065" y="69532"/>
                  </a:lnTo>
                  <a:lnTo>
                    <a:pt x="66484" y="69710"/>
                  </a:lnTo>
                  <a:lnTo>
                    <a:pt x="70573" y="69646"/>
                  </a:lnTo>
                  <a:lnTo>
                    <a:pt x="73456" y="66687"/>
                  </a:lnTo>
                  <a:lnTo>
                    <a:pt x="73367" y="59461"/>
                  </a:lnTo>
                  <a:lnTo>
                    <a:pt x="70421" y="56565"/>
                  </a:lnTo>
                  <a:lnTo>
                    <a:pt x="65646" y="56629"/>
                  </a:lnTo>
                  <a:lnTo>
                    <a:pt x="64617" y="57035"/>
                  </a:lnTo>
                  <a:lnTo>
                    <a:pt x="63677" y="57594"/>
                  </a:lnTo>
                  <a:lnTo>
                    <a:pt x="63817" y="57848"/>
                  </a:lnTo>
                  <a:lnTo>
                    <a:pt x="64008" y="58394"/>
                  </a:lnTo>
                  <a:lnTo>
                    <a:pt x="64477" y="58077"/>
                  </a:lnTo>
                  <a:lnTo>
                    <a:pt x="64782" y="57988"/>
                  </a:lnTo>
                  <a:lnTo>
                    <a:pt x="66294" y="57556"/>
                  </a:lnTo>
                  <a:lnTo>
                    <a:pt x="67856" y="58420"/>
                  </a:lnTo>
                  <a:lnTo>
                    <a:pt x="68732" y="61455"/>
                  </a:lnTo>
                  <a:lnTo>
                    <a:pt x="67856" y="63030"/>
                  </a:lnTo>
                  <a:lnTo>
                    <a:pt x="65100" y="63830"/>
                  </a:lnTo>
                  <a:lnTo>
                    <a:pt x="63830" y="63258"/>
                  </a:lnTo>
                  <a:lnTo>
                    <a:pt x="63182" y="62191"/>
                  </a:lnTo>
                  <a:lnTo>
                    <a:pt x="62496" y="62953"/>
                  </a:lnTo>
                  <a:lnTo>
                    <a:pt x="61531" y="63436"/>
                  </a:lnTo>
                  <a:lnTo>
                    <a:pt x="60439" y="63487"/>
                  </a:lnTo>
                  <a:lnTo>
                    <a:pt x="58077" y="63538"/>
                  </a:lnTo>
                  <a:lnTo>
                    <a:pt x="56286" y="61747"/>
                  </a:lnTo>
                  <a:lnTo>
                    <a:pt x="56261" y="57327"/>
                  </a:lnTo>
                  <a:lnTo>
                    <a:pt x="58026" y="55537"/>
                  </a:lnTo>
                  <a:lnTo>
                    <a:pt x="61658" y="55511"/>
                  </a:lnTo>
                  <a:lnTo>
                    <a:pt x="62890" y="56324"/>
                  </a:lnTo>
                  <a:lnTo>
                    <a:pt x="63588" y="57480"/>
                  </a:lnTo>
                  <a:lnTo>
                    <a:pt x="63576" y="57340"/>
                  </a:lnTo>
                  <a:lnTo>
                    <a:pt x="62738" y="55003"/>
                  </a:lnTo>
                  <a:lnTo>
                    <a:pt x="60782" y="53581"/>
                  </a:lnTo>
                  <a:lnTo>
                    <a:pt x="57480" y="52984"/>
                  </a:lnTo>
                  <a:lnTo>
                    <a:pt x="58585" y="53174"/>
                  </a:lnTo>
                  <a:lnTo>
                    <a:pt x="60667" y="51879"/>
                  </a:lnTo>
                  <a:lnTo>
                    <a:pt x="61963" y="49491"/>
                  </a:lnTo>
                  <a:lnTo>
                    <a:pt x="61658" y="46901"/>
                  </a:lnTo>
                  <a:lnTo>
                    <a:pt x="61493" y="45542"/>
                  </a:lnTo>
                  <a:lnTo>
                    <a:pt x="60871" y="44424"/>
                  </a:lnTo>
                  <a:lnTo>
                    <a:pt x="60032" y="43459"/>
                  </a:lnTo>
                  <a:lnTo>
                    <a:pt x="60198" y="45326"/>
                  </a:lnTo>
                  <a:lnTo>
                    <a:pt x="59105" y="47117"/>
                  </a:lnTo>
                  <a:lnTo>
                    <a:pt x="55130" y="48260"/>
                  </a:lnTo>
                  <a:lnTo>
                    <a:pt x="54825" y="48094"/>
                  </a:lnTo>
                  <a:lnTo>
                    <a:pt x="54825" y="53505"/>
                  </a:lnTo>
                  <a:lnTo>
                    <a:pt x="54533" y="53797"/>
                  </a:lnTo>
                  <a:lnTo>
                    <a:pt x="52895" y="54775"/>
                  </a:lnTo>
                  <a:lnTo>
                    <a:pt x="54178" y="54000"/>
                  </a:lnTo>
                  <a:lnTo>
                    <a:pt x="54533" y="53784"/>
                  </a:lnTo>
                  <a:lnTo>
                    <a:pt x="54825" y="53505"/>
                  </a:lnTo>
                  <a:lnTo>
                    <a:pt x="54825" y="48094"/>
                  </a:lnTo>
                  <a:lnTo>
                    <a:pt x="52933" y="47040"/>
                  </a:lnTo>
                  <a:lnTo>
                    <a:pt x="51993" y="43764"/>
                  </a:lnTo>
                  <a:lnTo>
                    <a:pt x="52235" y="42608"/>
                  </a:lnTo>
                  <a:lnTo>
                    <a:pt x="52832" y="41681"/>
                  </a:lnTo>
                  <a:lnTo>
                    <a:pt x="51066" y="42392"/>
                  </a:lnTo>
                  <a:lnTo>
                    <a:pt x="49707" y="43751"/>
                  </a:lnTo>
                  <a:lnTo>
                    <a:pt x="49098" y="45516"/>
                  </a:lnTo>
                  <a:lnTo>
                    <a:pt x="49237" y="46050"/>
                  </a:lnTo>
                  <a:lnTo>
                    <a:pt x="49428" y="46570"/>
                  </a:lnTo>
                  <a:lnTo>
                    <a:pt x="49428" y="47929"/>
                  </a:lnTo>
                  <a:lnTo>
                    <a:pt x="49250" y="48641"/>
                  </a:lnTo>
                  <a:lnTo>
                    <a:pt x="49009" y="49326"/>
                  </a:lnTo>
                  <a:lnTo>
                    <a:pt x="49288" y="50317"/>
                  </a:lnTo>
                  <a:lnTo>
                    <a:pt x="49745" y="51181"/>
                  </a:lnTo>
                  <a:lnTo>
                    <a:pt x="50393" y="51904"/>
                  </a:lnTo>
                  <a:lnTo>
                    <a:pt x="50139" y="52311"/>
                  </a:lnTo>
                  <a:lnTo>
                    <a:pt x="49974" y="52755"/>
                  </a:lnTo>
                  <a:lnTo>
                    <a:pt x="49860" y="53225"/>
                  </a:lnTo>
                  <a:lnTo>
                    <a:pt x="49199" y="52514"/>
                  </a:lnTo>
                  <a:lnTo>
                    <a:pt x="48298" y="52082"/>
                  </a:lnTo>
                  <a:lnTo>
                    <a:pt x="47282" y="52006"/>
                  </a:lnTo>
                  <a:lnTo>
                    <a:pt x="46355" y="52857"/>
                  </a:lnTo>
                  <a:lnTo>
                    <a:pt x="45173" y="53365"/>
                  </a:lnTo>
                  <a:lnTo>
                    <a:pt x="43853" y="53568"/>
                  </a:lnTo>
                  <a:lnTo>
                    <a:pt x="43345" y="54241"/>
                  </a:lnTo>
                  <a:lnTo>
                    <a:pt x="42989" y="55054"/>
                  </a:lnTo>
                  <a:lnTo>
                    <a:pt x="43027" y="58191"/>
                  </a:lnTo>
                  <a:lnTo>
                    <a:pt x="44843" y="59956"/>
                  </a:lnTo>
                  <a:lnTo>
                    <a:pt x="48933" y="59918"/>
                  </a:lnTo>
                  <a:lnTo>
                    <a:pt x="50419" y="58521"/>
                  </a:lnTo>
                  <a:lnTo>
                    <a:pt x="50800" y="56769"/>
                  </a:lnTo>
                  <a:lnTo>
                    <a:pt x="50977" y="56946"/>
                  </a:lnTo>
                  <a:lnTo>
                    <a:pt x="51409" y="57264"/>
                  </a:lnTo>
                  <a:lnTo>
                    <a:pt x="50901" y="58661"/>
                  </a:lnTo>
                  <a:lnTo>
                    <a:pt x="50774" y="60223"/>
                  </a:lnTo>
                  <a:lnTo>
                    <a:pt x="52552" y="65138"/>
                  </a:lnTo>
                  <a:lnTo>
                    <a:pt x="56286" y="66890"/>
                  </a:lnTo>
                  <a:lnTo>
                    <a:pt x="60083" y="65506"/>
                  </a:lnTo>
                  <a:lnTo>
                    <a:pt x="60388" y="65214"/>
                  </a:lnTo>
                  <a:lnTo>
                    <a:pt x="60744" y="64998"/>
                  </a:lnTo>
                  <a:lnTo>
                    <a:pt x="61125" y="66255"/>
                  </a:lnTo>
                  <a:lnTo>
                    <a:pt x="61823" y="67335"/>
                  </a:lnTo>
                  <a:lnTo>
                    <a:pt x="62801" y="68160"/>
                  </a:lnTo>
                  <a:lnTo>
                    <a:pt x="60413" y="70675"/>
                  </a:lnTo>
                  <a:lnTo>
                    <a:pt x="59601" y="70434"/>
                  </a:lnTo>
                  <a:lnTo>
                    <a:pt x="58724" y="70332"/>
                  </a:lnTo>
                  <a:lnTo>
                    <a:pt x="55156" y="70751"/>
                  </a:lnTo>
                  <a:lnTo>
                    <a:pt x="53060" y="72631"/>
                  </a:lnTo>
                  <a:lnTo>
                    <a:pt x="52336" y="75044"/>
                  </a:lnTo>
                  <a:lnTo>
                    <a:pt x="52819" y="74676"/>
                  </a:lnTo>
                  <a:lnTo>
                    <a:pt x="53378" y="74422"/>
                  </a:lnTo>
                  <a:lnTo>
                    <a:pt x="55575" y="74409"/>
                  </a:lnTo>
                  <a:lnTo>
                    <a:pt x="56870" y="75679"/>
                  </a:lnTo>
                  <a:lnTo>
                    <a:pt x="56896" y="78816"/>
                  </a:lnTo>
                  <a:lnTo>
                    <a:pt x="55626" y="80098"/>
                  </a:lnTo>
                  <a:lnTo>
                    <a:pt x="53581" y="80111"/>
                  </a:lnTo>
                  <a:lnTo>
                    <a:pt x="53162" y="79971"/>
                  </a:lnTo>
                  <a:lnTo>
                    <a:pt x="52768" y="79768"/>
                  </a:lnTo>
                  <a:lnTo>
                    <a:pt x="53936" y="82194"/>
                  </a:lnTo>
                  <a:lnTo>
                    <a:pt x="56489" y="83769"/>
                  </a:lnTo>
                  <a:lnTo>
                    <a:pt x="61937" y="83134"/>
                  </a:lnTo>
                  <a:lnTo>
                    <a:pt x="61099" y="84391"/>
                  </a:lnTo>
                  <a:lnTo>
                    <a:pt x="60998" y="86956"/>
                  </a:lnTo>
                  <a:lnTo>
                    <a:pt x="64439" y="87096"/>
                  </a:lnTo>
                  <a:lnTo>
                    <a:pt x="67233" y="89865"/>
                  </a:lnTo>
                  <a:lnTo>
                    <a:pt x="67284" y="93497"/>
                  </a:lnTo>
                  <a:lnTo>
                    <a:pt x="67221" y="93726"/>
                  </a:lnTo>
                  <a:lnTo>
                    <a:pt x="68033" y="93764"/>
                  </a:lnTo>
                  <a:lnTo>
                    <a:pt x="68884" y="93662"/>
                  </a:lnTo>
                  <a:lnTo>
                    <a:pt x="73088" y="92113"/>
                  </a:lnTo>
                  <a:lnTo>
                    <a:pt x="74828" y="88353"/>
                  </a:lnTo>
                  <a:close/>
                </a:path>
                <a:path w="118110" h="133984">
                  <a:moveTo>
                    <a:pt x="78168" y="104635"/>
                  </a:moveTo>
                  <a:lnTo>
                    <a:pt x="77787" y="103695"/>
                  </a:lnTo>
                  <a:lnTo>
                    <a:pt x="76225" y="102133"/>
                  </a:lnTo>
                  <a:lnTo>
                    <a:pt x="75285" y="101739"/>
                  </a:lnTo>
                  <a:lnTo>
                    <a:pt x="73088" y="101739"/>
                  </a:lnTo>
                  <a:lnTo>
                    <a:pt x="72161" y="102133"/>
                  </a:lnTo>
                  <a:lnTo>
                    <a:pt x="70599" y="103695"/>
                  </a:lnTo>
                  <a:lnTo>
                    <a:pt x="70218" y="104635"/>
                  </a:lnTo>
                  <a:lnTo>
                    <a:pt x="70218" y="106845"/>
                  </a:lnTo>
                  <a:lnTo>
                    <a:pt x="70599" y="107784"/>
                  </a:lnTo>
                  <a:lnTo>
                    <a:pt x="72161" y="109347"/>
                  </a:lnTo>
                  <a:lnTo>
                    <a:pt x="73088" y="109740"/>
                  </a:lnTo>
                  <a:lnTo>
                    <a:pt x="75285" y="109740"/>
                  </a:lnTo>
                  <a:lnTo>
                    <a:pt x="76225" y="109347"/>
                  </a:lnTo>
                  <a:lnTo>
                    <a:pt x="77787" y="107784"/>
                  </a:lnTo>
                  <a:lnTo>
                    <a:pt x="78168" y="106845"/>
                  </a:lnTo>
                  <a:lnTo>
                    <a:pt x="78168" y="105740"/>
                  </a:lnTo>
                  <a:lnTo>
                    <a:pt x="78168" y="104635"/>
                  </a:lnTo>
                  <a:close/>
                </a:path>
                <a:path w="118110" h="133984">
                  <a:moveTo>
                    <a:pt x="82334" y="92443"/>
                  </a:moveTo>
                  <a:lnTo>
                    <a:pt x="81394" y="91503"/>
                  </a:lnTo>
                  <a:lnTo>
                    <a:pt x="77609" y="91503"/>
                  </a:lnTo>
                  <a:lnTo>
                    <a:pt x="76657" y="92443"/>
                  </a:lnTo>
                  <a:lnTo>
                    <a:pt x="76657" y="96253"/>
                  </a:lnTo>
                  <a:lnTo>
                    <a:pt x="77609" y="97205"/>
                  </a:lnTo>
                  <a:lnTo>
                    <a:pt x="81394" y="97205"/>
                  </a:lnTo>
                  <a:lnTo>
                    <a:pt x="82334" y="96253"/>
                  </a:lnTo>
                  <a:lnTo>
                    <a:pt x="82334" y="94348"/>
                  </a:lnTo>
                  <a:lnTo>
                    <a:pt x="82334" y="92443"/>
                  </a:lnTo>
                  <a:close/>
                </a:path>
                <a:path w="118110" h="133984">
                  <a:moveTo>
                    <a:pt x="83439" y="74549"/>
                  </a:moveTo>
                  <a:lnTo>
                    <a:pt x="82613" y="73494"/>
                  </a:lnTo>
                  <a:lnTo>
                    <a:pt x="81330" y="72821"/>
                  </a:lnTo>
                  <a:lnTo>
                    <a:pt x="77711" y="73253"/>
                  </a:lnTo>
                  <a:lnTo>
                    <a:pt x="76149" y="75234"/>
                  </a:lnTo>
                  <a:lnTo>
                    <a:pt x="76657" y="79616"/>
                  </a:lnTo>
                  <a:lnTo>
                    <a:pt x="78625" y="81191"/>
                  </a:lnTo>
                  <a:lnTo>
                    <a:pt x="81521" y="80860"/>
                  </a:lnTo>
                  <a:lnTo>
                    <a:pt x="82118" y="80556"/>
                  </a:lnTo>
                  <a:lnTo>
                    <a:pt x="82651" y="80162"/>
                  </a:lnTo>
                  <a:lnTo>
                    <a:pt x="82245" y="78917"/>
                  </a:lnTo>
                  <a:lnTo>
                    <a:pt x="82207" y="76835"/>
                  </a:lnTo>
                  <a:lnTo>
                    <a:pt x="82715" y="75615"/>
                  </a:lnTo>
                  <a:lnTo>
                    <a:pt x="83439" y="74549"/>
                  </a:lnTo>
                  <a:close/>
                </a:path>
                <a:path w="118110" h="133984">
                  <a:moveTo>
                    <a:pt x="86804" y="124091"/>
                  </a:moveTo>
                  <a:lnTo>
                    <a:pt x="86410" y="123139"/>
                  </a:lnTo>
                  <a:lnTo>
                    <a:pt x="84861" y="121577"/>
                  </a:lnTo>
                  <a:lnTo>
                    <a:pt x="83921" y="121196"/>
                  </a:lnTo>
                  <a:lnTo>
                    <a:pt x="81724" y="121196"/>
                  </a:lnTo>
                  <a:lnTo>
                    <a:pt x="80784" y="121577"/>
                  </a:lnTo>
                  <a:lnTo>
                    <a:pt x="79235" y="123139"/>
                  </a:lnTo>
                  <a:lnTo>
                    <a:pt x="78841" y="124091"/>
                  </a:lnTo>
                  <a:lnTo>
                    <a:pt x="78841" y="126288"/>
                  </a:lnTo>
                  <a:lnTo>
                    <a:pt x="79235" y="127241"/>
                  </a:lnTo>
                  <a:lnTo>
                    <a:pt x="80784" y="128790"/>
                  </a:lnTo>
                  <a:lnTo>
                    <a:pt x="81724" y="129184"/>
                  </a:lnTo>
                  <a:lnTo>
                    <a:pt x="83921" y="129184"/>
                  </a:lnTo>
                  <a:lnTo>
                    <a:pt x="84861" y="128790"/>
                  </a:lnTo>
                  <a:lnTo>
                    <a:pt x="86410" y="127241"/>
                  </a:lnTo>
                  <a:lnTo>
                    <a:pt x="86804" y="126288"/>
                  </a:lnTo>
                  <a:lnTo>
                    <a:pt x="86804" y="125183"/>
                  </a:lnTo>
                  <a:lnTo>
                    <a:pt x="86804" y="124091"/>
                  </a:lnTo>
                  <a:close/>
                </a:path>
                <a:path w="118110" h="133984">
                  <a:moveTo>
                    <a:pt x="88214" y="31280"/>
                  </a:moveTo>
                  <a:lnTo>
                    <a:pt x="87515" y="25209"/>
                  </a:lnTo>
                  <a:lnTo>
                    <a:pt x="85013" y="23228"/>
                  </a:lnTo>
                  <a:lnTo>
                    <a:pt x="85013" y="34937"/>
                  </a:lnTo>
                  <a:lnTo>
                    <a:pt x="83921" y="33997"/>
                  </a:lnTo>
                  <a:lnTo>
                    <a:pt x="82562" y="34010"/>
                  </a:lnTo>
                  <a:lnTo>
                    <a:pt x="83921" y="33985"/>
                  </a:lnTo>
                  <a:lnTo>
                    <a:pt x="85013" y="34937"/>
                  </a:lnTo>
                  <a:lnTo>
                    <a:pt x="85013" y="23228"/>
                  </a:lnTo>
                  <a:lnTo>
                    <a:pt x="84277" y="22644"/>
                  </a:lnTo>
                  <a:lnTo>
                    <a:pt x="79070" y="23253"/>
                  </a:lnTo>
                  <a:lnTo>
                    <a:pt x="77685" y="24079"/>
                  </a:lnTo>
                  <a:lnTo>
                    <a:pt x="76657" y="25234"/>
                  </a:lnTo>
                  <a:lnTo>
                    <a:pt x="78867" y="25755"/>
                  </a:lnTo>
                  <a:lnTo>
                    <a:pt x="80772" y="27330"/>
                  </a:lnTo>
                  <a:lnTo>
                    <a:pt x="81445" y="29692"/>
                  </a:lnTo>
                  <a:lnTo>
                    <a:pt x="81457" y="29832"/>
                  </a:lnTo>
                  <a:lnTo>
                    <a:pt x="81902" y="31508"/>
                  </a:lnTo>
                  <a:lnTo>
                    <a:pt x="81673" y="33223"/>
                  </a:lnTo>
                  <a:lnTo>
                    <a:pt x="80886" y="34645"/>
                  </a:lnTo>
                  <a:lnTo>
                    <a:pt x="80695" y="35026"/>
                  </a:lnTo>
                  <a:lnTo>
                    <a:pt x="80340" y="35318"/>
                  </a:lnTo>
                  <a:lnTo>
                    <a:pt x="80073" y="35648"/>
                  </a:lnTo>
                  <a:lnTo>
                    <a:pt x="79883" y="36029"/>
                  </a:lnTo>
                  <a:lnTo>
                    <a:pt x="79768" y="36436"/>
                  </a:lnTo>
                  <a:lnTo>
                    <a:pt x="79768" y="36893"/>
                  </a:lnTo>
                  <a:lnTo>
                    <a:pt x="79781" y="38468"/>
                  </a:lnTo>
                  <a:lnTo>
                    <a:pt x="81064" y="39725"/>
                  </a:lnTo>
                  <a:lnTo>
                    <a:pt x="79781" y="38468"/>
                  </a:lnTo>
                  <a:lnTo>
                    <a:pt x="79756" y="36893"/>
                  </a:lnTo>
                  <a:lnTo>
                    <a:pt x="79756" y="36436"/>
                  </a:lnTo>
                  <a:lnTo>
                    <a:pt x="79870" y="36029"/>
                  </a:lnTo>
                  <a:lnTo>
                    <a:pt x="80060" y="35648"/>
                  </a:lnTo>
                  <a:lnTo>
                    <a:pt x="79273" y="36601"/>
                  </a:lnTo>
                  <a:lnTo>
                    <a:pt x="78270" y="37414"/>
                  </a:lnTo>
                  <a:lnTo>
                    <a:pt x="75476" y="38214"/>
                  </a:lnTo>
                  <a:lnTo>
                    <a:pt x="74345" y="38061"/>
                  </a:lnTo>
                  <a:lnTo>
                    <a:pt x="74345" y="46367"/>
                  </a:lnTo>
                  <a:lnTo>
                    <a:pt x="73088" y="47637"/>
                  </a:lnTo>
                  <a:lnTo>
                    <a:pt x="70345" y="47663"/>
                  </a:lnTo>
                  <a:lnTo>
                    <a:pt x="69354" y="46964"/>
                  </a:lnTo>
                  <a:lnTo>
                    <a:pt x="68910" y="45948"/>
                  </a:lnTo>
                  <a:lnTo>
                    <a:pt x="68757" y="45618"/>
                  </a:lnTo>
                  <a:lnTo>
                    <a:pt x="68668" y="45237"/>
                  </a:lnTo>
                  <a:lnTo>
                    <a:pt x="68668" y="44831"/>
                  </a:lnTo>
                  <a:lnTo>
                    <a:pt x="68643" y="43599"/>
                  </a:lnTo>
                  <a:lnTo>
                    <a:pt x="73037" y="41948"/>
                  </a:lnTo>
                  <a:lnTo>
                    <a:pt x="74307" y="43205"/>
                  </a:lnTo>
                  <a:lnTo>
                    <a:pt x="74345" y="46367"/>
                  </a:lnTo>
                  <a:lnTo>
                    <a:pt x="74345" y="38061"/>
                  </a:lnTo>
                  <a:lnTo>
                    <a:pt x="70192" y="35661"/>
                  </a:lnTo>
                  <a:lnTo>
                    <a:pt x="68681" y="36296"/>
                  </a:lnTo>
                  <a:lnTo>
                    <a:pt x="67513" y="37401"/>
                  </a:lnTo>
                  <a:lnTo>
                    <a:pt x="66827" y="38811"/>
                  </a:lnTo>
                  <a:lnTo>
                    <a:pt x="67221" y="38836"/>
                  </a:lnTo>
                  <a:lnTo>
                    <a:pt x="66751" y="38811"/>
                  </a:lnTo>
                  <a:lnTo>
                    <a:pt x="64401" y="38785"/>
                  </a:lnTo>
                  <a:lnTo>
                    <a:pt x="62636" y="40601"/>
                  </a:lnTo>
                  <a:lnTo>
                    <a:pt x="62699" y="45021"/>
                  </a:lnTo>
                  <a:lnTo>
                    <a:pt x="64503" y="46786"/>
                  </a:lnTo>
                  <a:lnTo>
                    <a:pt x="67297" y="46748"/>
                  </a:lnTo>
                  <a:lnTo>
                    <a:pt x="67830" y="46596"/>
                  </a:lnTo>
                  <a:lnTo>
                    <a:pt x="68338" y="46367"/>
                  </a:lnTo>
                  <a:lnTo>
                    <a:pt x="69964" y="47853"/>
                  </a:lnTo>
                  <a:lnTo>
                    <a:pt x="72237" y="48564"/>
                  </a:lnTo>
                  <a:lnTo>
                    <a:pt x="77127" y="47104"/>
                  </a:lnTo>
                  <a:lnTo>
                    <a:pt x="78867" y="44805"/>
                  </a:lnTo>
                  <a:lnTo>
                    <a:pt x="79121" y="42227"/>
                  </a:lnTo>
                  <a:lnTo>
                    <a:pt x="80403" y="42164"/>
                  </a:lnTo>
                  <a:lnTo>
                    <a:pt x="82550" y="41389"/>
                  </a:lnTo>
                  <a:lnTo>
                    <a:pt x="83654" y="40297"/>
                  </a:lnTo>
                  <a:lnTo>
                    <a:pt x="84378" y="39027"/>
                  </a:lnTo>
                  <a:lnTo>
                    <a:pt x="85026" y="38481"/>
                  </a:lnTo>
                  <a:lnTo>
                    <a:pt x="85445" y="37719"/>
                  </a:lnTo>
                  <a:lnTo>
                    <a:pt x="85432" y="36601"/>
                  </a:lnTo>
                  <a:lnTo>
                    <a:pt x="85344" y="36423"/>
                  </a:lnTo>
                  <a:lnTo>
                    <a:pt x="85305" y="36220"/>
                  </a:lnTo>
                  <a:lnTo>
                    <a:pt x="85344" y="35763"/>
                  </a:lnTo>
                  <a:lnTo>
                    <a:pt x="85217" y="35293"/>
                  </a:lnTo>
                  <a:lnTo>
                    <a:pt x="85153" y="34836"/>
                  </a:lnTo>
                  <a:lnTo>
                    <a:pt x="87020" y="33502"/>
                  </a:lnTo>
                  <a:lnTo>
                    <a:pt x="88214" y="31280"/>
                  </a:lnTo>
                  <a:close/>
                </a:path>
                <a:path w="118110" h="133984">
                  <a:moveTo>
                    <a:pt x="92405" y="83400"/>
                  </a:moveTo>
                  <a:lnTo>
                    <a:pt x="91376" y="84124"/>
                  </a:lnTo>
                  <a:lnTo>
                    <a:pt x="90182" y="84658"/>
                  </a:lnTo>
                  <a:lnTo>
                    <a:pt x="87337" y="84696"/>
                  </a:lnTo>
                  <a:lnTo>
                    <a:pt x="86017" y="84124"/>
                  </a:lnTo>
                  <a:lnTo>
                    <a:pt x="84924" y="83299"/>
                  </a:lnTo>
                  <a:lnTo>
                    <a:pt x="84924" y="83451"/>
                  </a:lnTo>
                  <a:lnTo>
                    <a:pt x="85699" y="85598"/>
                  </a:lnTo>
                  <a:lnTo>
                    <a:pt x="87985" y="86664"/>
                  </a:lnTo>
                  <a:lnTo>
                    <a:pt x="91249" y="85483"/>
                  </a:lnTo>
                  <a:lnTo>
                    <a:pt x="92049" y="84518"/>
                  </a:lnTo>
                  <a:lnTo>
                    <a:pt x="92405" y="83400"/>
                  </a:lnTo>
                  <a:close/>
                </a:path>
                <a:path w="118110" h="133984">
                  <a:moveTo>
                    <a:pt x="94234" y="62255"/>
                  </a:moveTo>
                  <a:lnTo>
                    <a:pt x="92430" y="57277"/>
                  </a:lnTo>
                  <a:lnTo>
                    <a:pt x="91287" y="56095"/>
                  </a:lnTo>
                  <a:lnTo>
                    <a:pt x="88341" y="54521"/>
                  </a:lnTo>
                  <a:lnTo>
                    <a:pt x="86461" y="54279"/>
                  </a:lnTo>
                  <a:lnTo>
                    <a:pt x="84658" y="54940"/>
                  </a:lnTo>
                  <a:lnTo>
                    <a:pt x="84150" y="55118"/>
                  </a:lnTo>
                  <a:lnTo>
                    <a:pt x="83756" y="55460"/>
                  </a:lnTo>
                  <a:lnTo>
                    <a:pt x="83324" y="55753"/>
                  </a:lnTo>
                  <a:lnTo>
                    <a:pt x="82892" y="55587"/>
                  </a:lnTo>
                  <a:lnTo>
                    <a:pt x="83324" y="55740"/>
                  </a:lnTo>
                  <a:lnTo>
                    <a:pt x="83718" y="55473"/>
                  </a:lnTo>
                  <a:lnTo>
                    <a:pt x="84137" y="55118"/>
                  </a:lnTo>
                  <a:lnTo>
                    <a:pt x="85229" y="54711"/>
                  </a:lnTo>
                  <a:lnTo>
                    <a:pt x="86448" y="54267"/>
                  </a:lnTo>
                  <a:lnTo>
                    <a:pt x="88328" y="54508"/>
                  </a:lnTo>
                  <a:lnTo>
                    <a:pt x="89916" y="55359"/>
                  </a:lnTo>
                  <a:lnTo>
                    <a:pt x="89801" y="54267"/>
                  </a:lnTo>
                  <a:lnTo>
                    <a:pt x="89573" y="52311"/>
                  </a:lnTo>
                  <a:lnTo>
                    <a:pt x="87274" y="50139"/>
                  </a:lnTo>
                  <a:lnTo>
                    <a:pt x="84467" y="49695"/>
                  </a:lnTo>
                  <a:lnTo>
                    <a:pt x="84861" y="51701"/>
                  </a:lnTo>
                  <a:lnTo>
                    <a:pt x="83705" y="53708"/>
                  </a:lnTo>
                  <a:lnTo>
                    <a:pt x="80225" y="54711"/>
                  </a:lnTo>
                  <a:lnTo>
                    <a:pt x="79743" y="54559"/>
                  </a:lnTo>
                  <a:lnTo>
                    <a:pt x="79743" y="55511"/>
                  </a:lnTo>
                  <a:lnTo>
                    <a:pt x="77990" y="57327"/>
                  </a:lnTo>
                  <a:lnTo>
                    <a:pt x="78016" y="59537"/>
                  </a:lnTo>
                  <a:lnTo>
                    <a:pt x="78041" y="61277"/>
                  </a:lnTo>
                  <a:lnTo>
                    <a:pt x="78016" y="59537"/>
                  </a:lnTo>
                  <a:lnTo>
                    <a:pt x="77978" y="57327"/>
                  </a:lnTo>
                  <a:lnTo>
                    <a:pt x="79743" y="55511"/>
                  </a:lnTo>
                  <a:lnTo>
                    <a:pt x="79743" y="54559"/>
                  </a:lnTo>
                  <a:lnTo>
                    <a:pt x="78727" y="54203"/>
                  </a:lnTo>
                  <a:lnTo>
                    <a:pt x="77736" y="53149"/>
                  </a:lnTo>
                  <a:lnTo>
                    <a:pt x="77203" y="54203"/>
                  </a:lnTo>
                  <a:lnTo>
                    <a:pt x="76936" y="55118"/>
                  </a:lnTo>
                  <a:lnTo>
                    <a:pt x="77025" y="57150"/>
                  </a:lnTo>
                  <a:lnTo>
                    <a:pt x="76987" y="56743"/>
                  </a:lnTo>
                  <a:lnTo>
                    <a:pt x="74942" y="57416"/>
                  </a:lnTo>
                  <a:lnTo>
                    <a:pt x="73787" y="59575"/>
                  </a:lnTo>
                  <a:lnTo>
                    <a:pt x="75018" y="63779"/>
                  </a:lnTo>
                  <a:lnTo>
                    <a:pt x="77228" y="64985"/>
                  </a:lnTo>
                  <a:lnTo>
                    <a:pt x="79933" y="64185"/>
                  </a:lnTo>
                  <a:lnTo>
                    <a:pt x="80429" y="63868"/>
                  </a:lnTo>
                  <a:lnTo>
                    <a:pt x="80848" y="63487"/>
                  </a:lnTo>
                  <a:lnTo>
                    <a:pt x="82156" y="66763"/>
                  </a:lnTo>
                  <a:lnTo>
                    <a:pt x="85801" y="68440"/>
                  </a:lnTo>
                  <a:lnTo>
                    <a:pt x="92494" y="66001"/>
                  </a:lnTo>
                  <a:lnTo>
                    <a:pt x="94234" y="62255"/>
                  </a:lnTo>
                  <a:close/>
                </a:path>
                <a:path w="118110" h="133984">
                  <a:moveTo>
                    <a:pt x="94983" y="99491"/>
                  </a:moveTo>
                  <a:lnTo>
                    <a:pt x="94538" y="98310"/>
                  </a:lnTo>
                  <a:lnTo>
                    <a:pt x="93992" y="96824"/>
                  </a:lnTo>
                  <a:lnTo>
                    <a:pt x="92367" y="96062"/>
                  </a:lnTo>
                  <a:lnTo>
                    <a:pt x="90043" y="96913"/>
                  </a:lnTo>
                  <a:lnTo>
                    <a:pt x="89471" y="97599"/>
                  </a:lnTo>
                  <a:lnTo>
                    <a:pt x="89217" y="98386"/>
                  </a:lnTo>
                  <a:lnTo>
                    <a:pt x="91109" y="98755"/>
                  </a:lnTo>
                  <a:lnTo>
                    <a:pt x="92671" y="99872"/>
                  </a:lnTo>
                  <a:lnTo>
                    <a:pt x="93599" y="101498"/>
                  </a:lnTo>
                  <a:lnTo>
                    <a:pt x="94538" y="100749"/>
                  </a:lnTo>
                  <a:lnTo>
                    <a:pt x="94983" y="99491"/>
                  </a:lnTo>
                  <a:close/>
                </a:path>
                <a:path w="118110" h="133984">
                  <a:moveTo>
                    <a:pt x="98869" y="24460"/>
                  </a:moveTo>
                  <a:lnTo>
                    <a:pt x="98640" y="24307"/>
                  </a:lnTo>
                  <a:lnTo>
                    <a:pt x="98196" y="24142"/>
                  </a:lnTo>
                  <a:lnTo>
                    <a:pt x="97726" y="24130"/>
                  </a:lnTo>
                  <a:lnTo>
                    <a:pt x="98869" y="24460"/>
                  </a:lnTo>
                  <a:close/>
                </a:path>
                <a:path w="118110" h="133984">
                  <a:moveTo>
                    <a:pt x="99098" y="53276"/>
                  </a:moveTo>
                  <a:lnTo>
                    <a:pt x="98145" y="52324"/>
                  </a:lnTo>
                  <a:lnTo>
                    <a:pt x="94361" y="52324"/>
                  </a:lnTo>
                  <a:lnTo>
                    <a:pt x="93421" y="53276"/>
                  </a:lnTo>
                  <a:lnTo>
                    <a:pt x="93421" y="57073"/>
                  </a:lnTo>
                  <a:lnTo>
                    <a:pt x="94361" y="58026"/>
                  </a:lnTo>
                  <a:lnTo>
                    <a:pt x="98145" y="58026"/>
                  </a:lnTo>
                  <a:lnTo>
                    <a:pt x="99098" y="57073"/>
                  </a:lnTo>
                  <a:lnTo>
                    <a:pt x="99098" y="55168"/>
                  </a:lnTo>
                  <a:lnTo>
                    <a:pt x="99098" y="53276"/>
                  </a:lnTo>
                  <a:close/>
                </a:path>
                <a:path w="118110" h="133984">
                  <a:moveTo>
                    <a:pt x="99961" y="15989"/>
                  </a:moveTo>
                  <a:lnTo>
                    <a:pt x="99936" y="15849"/>
                  </a:lnTo>
                  <a:lnTo>
                    <a:pt x="99834" y="14782"/>
                  </a:lnTo>
                  <a:lnTo>
                    <a:pt x="99618" y="14071"/>
                  </a:lnTo>
                  <a:lnTo>
                    <a:pt x="99212" y="13360"/>
                  </a:lnTo>
                  <a:lnTo>
                    <a:pt x="99060" y="13157"/>
                  </a:lnTo>
                  <a:lnTo>
                    <a:pt x="98729" y="12725"/>
                  </a:lnTo>
                  <a:lnTo>
                    <a:pt x="98501" y="12814"/>
                  </a:lnTo>
                  <a:lnTo>
                    <a:pt x="98336" y="12979"/>
                  </a:lnTo>
                  <a:lnTo>
                    <a:pt x="97739" y="13157"/>
                  </a:lnTo>
                  <a:lnTo>
                    <a:pt x="97358" y="13093"/>
                  </a:lnTo>
                  <a:lnTo>
                    <a:pt x="96989" y="13131"/>
                  </a:lnTo>
                  <a:lnTo>
                    <a:pt x="94259" y="13436"/>
                  </a:lnTo>
                  <a:lnTo>
                    <a:pt x="91706" y="12001"/>
                  </a:lnTo>
                  <a:lnTo>
                    <a:pt x="90627" y="9690"/>
                  </a:lnTo>
                  <a:lnTo>
                    <a:pt x="90627" y="15989"/>
                  </a:lnTo>
                  <a:lnTo>
                    <a:pt x="90411" y="15417"/>
                  </a:lnTo>
                  <a:lnTo>
                    <a:pt x="90627" y="15989"/>
                  </a:lnTo>
                  <a:lnTo>
                    <a:pt x="90627" y="9690"/>
                  </a:lnTo>
                  <a:lnTo>
                    <a:pt x="90538" y="9486"/>
                  </a:lnTo>
                  <a:lnTo>
                    <a:pt x="89890" y="9855"/>
                  </a:lnTo>
                  <a:lnTo>
                    <a:pt x="89573" y="10439"/>
                  </a:lnTo>
                  <a:lnTo>
                    <a:pt x="89408" y="11074"/>
                  </a:lnTo>
                  <a:lnTo>
                    <a:pt x="89408" y="11760"/>
                  </a:lnTo>
                  <a:lnTo>
                    <a:pt x="89141" y="12001"/>
                  </a:lnTo>
                  <a:lnTo>
                    <a:pt x="88950" y="12319"/>
                  </a:lnTo>
                  <a:lnTo>
                    <a:pt x="88722" y="12598"/>
                  </a:lnTo>
                  <a:lnTo>
                    <a:pt x="89268" y="13042"/>
                  </a:lnTo>
                  <a:lnTo>
                    <a:pt x="88112" y="12115"/>
                  </a:lnTo>
                  <a:lnTo>
                    <a:pt x="87414" y="11785"/>
                  </a:lnTo>
                  <a:lnTo>
                    <a:pt x="86626" y="11709"/>
                  </a:lnTo>
                  <a:lnTo>
                    <a:pt x="85280" y="12496"/>
                  </a:lnTo>
                  <a:lnTo>
                    <a:pt x="83972" y="13284"/>
                  </a:lnTo>
                  <a:lnTo>
                    <a:pt x="82626" y="14071"/>
                  </a:lnTo>
                  <a:lnTo>
                    <a:pt x="82245" y="14986"/>
                  </a:lnTo>
                  <a:lnTo>
                    <a:pt x="82156" y="16027"/>
                  </a:lnTo>
                  <a:lnTo>
                    <a:pt x="82524" y="17030"/>
                  </a:lnTo>
                  <a:lnTo>
                    <a:pt x="83273" y="19100"/>
                  </a:lnTo>
                  <a:lnTo>
                    <a:pt x="85559" y="20167"/>
                  </a:lnTo>
                  <a:lnTo>
                    <a:pt x="87680" y="19392"/>
                  </a:lnTo>
                  <a:lnTo>
                    <a:pt x="89065" y="22288"/>
                  </a:lnTo>
                  <a:lnTo>
                    <a:pt x="92290" y="23952"/>
                  </a:lnTo>
                  <a:lnTo>
                    <a:pt x="95770" y="22910"/>
                  </a:lnTo>
                  <a:lnTo>
                    <a:pt x="95999" y="22707"/>
                  </a:lnTo>
                  <a:lnTo>
                    <a:pt x="96266" y="22580"/>
                  </a:lnTo>
                  <a:lnTo>
                    <a:pt x="95783" y="22072"/>
                  </a:lnTo>
                  <a:lnTo>
                    <a:pt x="95377" y="21475"/>
                  </a:lnTo>
                  <a:lnTo>
                    <a:pt x="94754" y="18567"/>
                  </a:lnTo>
                  <a:lnTo>
                    <a:pt x="96113" y="16446"/>
                  </a:lnTo>
                  <a:lnTo>
                    <a:pt x="98501" y="15913"/>
                  </a:lnTo>
                  <a:lnTo>
                    <a:pt x="98831" y="15849"/>
                  </a:lnTo>
                  <a:lnTo>
                    <a:pt x="99415" y="15875"/>
                  </a:lnTo>
                  <a:lnTo>
                    <a:pt x="99961" y="15989"/>
                  </a:lnTo>
                  <a:close/>
                </a:path>
                <a:path w="118110" h="133984">
                  <a:moveTo>
                    <a:pt x="100685" y="40754"/>
                  </a:moveTo>
                  <a:lnTo>
                    <a:pt x="100380" y="38201"/>
                  </a:lnTo>
                  <a:lnTo>
                    <a:pt x="99263" y="36931"/>
                  </a:lnTo>
                  <a:lnTo>
                    <a:pt x="97802" y="36487"/>
                  </a:lnTo>
                  <a:lnTo>
                    <a:pt x="97053" y="34556"/>
                  </a:lnTo>
                  <a:lnTo>
                    <a:pt x="96723" y="34391"/>
                  </a:lnTo>
                  <a:lnTo>
                    <a:pt x="96723" y="36245"/>
                  </a:lnTo>
                  <a:lnTo>
                    <a:pt x="96723" y="34391"/>
                  </a:lnTo>
                  <a:lnTo>
                    <a:pt x="95008" y="33464"/>
                  </a:lnTo>
                  <a:lnTo>
                    <a:pt x="93916" y="33794"/>
                  </a:lnTo>
                  <a:lnTo>
                    <a:pt x="93916" y="45910"/>
                  </a:lnTo>
                  <a:lnTo>
                    <a:pt x="93853" y="45707"/>
                  </a:lnTo>
                  <a:lnTo>
                    <a:pt x="93916" y="45910"/>
                  </a:lnTo>
                  <a:lnTo>
                    <a:pt x="93916" y="33794"/>
                  </a:lnTo>
                  <a:lnTo>
                    <a:pt x="93789" y="33832"/>
                  </a:lnTo>
                  <a:lnTo>
                    <a:pt x="93789" y="39268"/>
                  </a:lnTo>
                  <a:lnTo>
                    <a:pt x="93116" y="39928"/>
                  </a:lnTo>
                  <a:lnTo>
                    <a:pt x="92671" y="40690"/>
                  </a:lnTo>
                  <a:lnTo>
                    <a:pt x="93116" y="39916"/>
                  </a:lnTo>
                  <a:lnTo>
                    <a:pt x="93789" y="39268"/>
                  </a:lnTo>
                  <a:lnTo>
                    <a:pt x="93789" y="33832"/>
                  </a:lnTo>
                  <a:lnTo>
                    <a:pt x="90906" y="34683"/>
                  </a:lnTo>
                  <a:lnTo>
                    <a:pt x="89700" y="36906"/>
                  </a:lnTo>
                  <a:lnTo>
                    <a:pt x="90652" y="40132"/>
                  </a:lnTo>
                  <a:lnTo>
                    <a:pt x="91401" y="40957"/>
                  </a:lnTo>
                  <a:lnTo>
                    <a:pt x="92329" y="41440"/>
                  </a:lnTo>
                  <a:lnTo>
                    <a:pt x="92049" y="42265"/>
                  </a:lnTo>
                  <a:lnTo>
                    <a:pt x="91998" y="43180"/>
                  </a:lnTo>
                  <a:lnTo>
                    <a:pt x="92621" y="44919"/>
                  </a:lnTo>
                  <a:lnTo>
                    <a:pt x="93243" y="45554"/>
                  </a:lnTo>
                  <a:lnTo>
                    <a:pt x="93941" y="46012"/>
                  </a:lnTo>
                  <a:lnTo>
                    <a:pt x="94297" y="47205"/>
                  </a:lnTo>
                  <a:lnTo>
                    <a:pt x="95364" y="48094"/>
                  </a:lnTo>
                  <a:lnTo>
                    <a:pt x="97040" y="48069"/>
                  </a:lnTo>
                  <a:lnTo>
                    <a:pt x="97409" y="47980"/>
                  </a:lnTo>
                  <a:lnTo>
                    <a:pt x="97751" y="47840"/>
                  </a:lnTo>
                  <a:lnTo>
                    <a:pt x="96913" y="47548"/>
                  </a:lnTo>
                  <a:lnTo>
                    <a:pt x="96227" y="46913"/>
                  </a:lnTo>
                  <a:lnTo>
                    <a:pt x="95973" y="46012"/>
                  </a:lnTo>
                  <a:lnTo>
                    <a:pt x="95554" y="44577"/>
                  </a:lnTo>
                  <a:lnTo>
                    <a:pt x="96329" y="43116"/>
                  </a:lnTo>
                  <a:lnTo>
                    <a:pt x="97675" y="42595"/>
                  </a:lnTo>
                  <a:lnTo>
                    <a:pt x="97828" y="42494"/>
                  </a:lnTo>
                  <a:lnTo>
                    <a:pt x="98640" y="42265"/>
                  </a:lnTo>
                  <a:lnTo>
                    <a:pt x="99377" y="42379"/>
                  </a:lnTo>
                  <a:lnTo>
                    <a:pt x="100012" y="42697"/>
                  </a:lnTo>
                  <a:lnTo>
                    <a:pt x="99961" y="42468"/>
                  </a:lnTo>
                  <a:lnTo>
                    <a:pt x="100406" y="41617"/>
                  </a:lnTo>
                  <a:lnTo>
                    <a:pt x="100685" y="40754"/>
                  </a:lnTo>
                  <a:close/>
                </a:path>
                <a:path w="118110" h="133984">
                  <a:moveTo>
                    <a:pt x="104762" y="26593"/>
                  </a:moveTo>
                  <a:lnTo>
                    <a:pt x="104432" y="23647"/>
                  </a:lnTo>
                  <a:lnTo>
                    <a:pt x="103301" y="22669"/>
                  </a:lnTo>
                  <a:lnTo>
                    <a:pt x="101942" y="22580"/>
                  </a:lnTo>
                  <a:lnTo>
                    <a:pt x="101422" y="23139"/>
                  </a:lnTo>
                  <a:lnTo>
                    <a:pt x="100774" y="23609"/>
                  </a:lnTo>
                  <a:lnTo>
                    <a:pt x="99961" y="23787"/>
                  </a:lnTo>
                  <a:lnTo>
                    <a:pt x="99796" y="23825"/>
                  </a:lnTo>
                  <a:lnTo>
                    <a:pt x="99618" y="23774"/>
                  </a:lnTo>
                  <a:lnTo>
                    <a:pt x="99441" y="23787"/>
                  </a:lnTo>
                  <a:lnTo>
                    <a:pt x="99123" y="24282"/>
                  </a:lnTo>
                  <a:lnTo>
                    <a:pt x="99047" y="24561"/>
                  </a:lnTo>
                  <a:lnTo>
                    <a:pt x="99885" y="25298"/>
                  </a:lnTo>
                  <a:lnTo>
                    <a:pt x="100342" y="26504"/>
                  </a:lnTo>
                  <a:lnTo>
                    <a:pt x="100393" y="26631"/>
                  </a:lnTo>
                  <a:lnTo>
                    <a:pt x="100622" y="27190"/>
                  </a:lnTo>
                  <a:lnTo>
                    <a:pt x="100596" y="27546"/>
                  </a:lnTo>
                  <a:lnTo>
                    <a:pt x="100596" y="27901"/>
                  </a:lnTo>
                  <a:lnTo>
                    <a:pt x="101053" y="28130"/>
                  </a:lnTo>
                  <a:lnTo>
                    <a:pt x="101549" y="28257"/>
                  </a:lnTo>
                  <a:lnTo>
                    <a:pt x="103644" y="28016"/>
                  </a:lnTo>
                  <a:lnTo>
                    <a:pt x="104762" y="26593"/>
                  </a:lnTo>
                  <a:close/>
                </a:path>
                <a:path w="118110" h="133984">
                  <a:moveTo>
                    <a:pt x="107683" y="0"/>
                  </a:moveTo>
                  <a:lnTo>
                    <a:pt x="104343" y="1790"/>
                  </a:lnTo>
                  <a:lnTo>
                    <a:pt x="102704" y="2692"/>
                  </a:lnTo>
                  <a:lnTo>
                    <a:pt x="103428" y="2933"/>
                  </a:lnTo>
                  <a:lnTo>
                    <a:pt x="104228" y="3035"/>
                  </a:lnTo>
                  <a:lnTo>
                    <a:pt x="105029" y="2794"/>
                  </a:lnTo>
                  <a:lnTo>
                    <a:pt x="106400" y="2387"/>
                  </a:lnTo>
                  <a:lnTo>
                    <a:pt x="107315" y="1282"/>
                  </a:lnTo>
                  <a:lnTo>
                    <a:pt x="107683" y="0"/>
                  </a:lnTo>
                  <a:close/>
                </a:path>
                <a:path w="118110" h="133984">
                  <a:moveTo>
                    <a:pt x="109423" y="115798"/>
                  </a:moveTo>
                  <a:lnTo>
                    <a:pt x="109029" y="114858"/>
                  </a:lnTo>
                  <a:lnTo>
                    <a:pt x="107480" y="113296"/>
                  </a:lnTo>
                  <a:lnTo>
                    <a:pt x="106540" y="112903"/>
                  </a:lnTo>
                  <a:lnTo>
                    <a:pt x="104343" y="112903"/>
                  </a:lnTo>
                  <a:lnTo>
                    <a:pt x="103403" y="113296"/>
                  </a:lnTo>
                  <a:lnTo>
                    <a:pt x="101854" y="114858"/>
                  </a:lnTo>
                  <a:lnTo>
                    <a:pt x="101460" y="115798"/>
                  </a:lnTo>
                  <a:lnTo>
                    <a:pt x="101460" y="118008"/>
                  </a:lnTo>
                  <a:lnTo>
                    <a:pt x="101854" y="118948"/>
                  </a:lnTo>
                  <a:lnTo>
                    <a:pt x="103403" y="120510"/>
                  </a:lnTo>
                  <a:lnTo>
                    <a:pt x="104343" y="120904"/>
                  </a:lnTo>
                  <a:lnTo>
                    <a:pt x="106540" y="120904"/>
                  </a:lnTo>
                  <a:lnTo>
                    <a:pt x="107480" y="120510"/>
                  </a:lnTo>
                  <a:lnTo>
                    <a:pt x="109029" y="118948"/>
                  </a:lnTo>
                  <a:lnTo>
                    <a:pt x="109423" y="118008"/>
                  </a:lnTo>
                  <a:lnTo>
                    <a:pt x="109423" y="116903"/>
                  </a:lnTo>
                  <a:lnTo>
                    <a:pt x="109423" y="115798"/>
                  </a:lnTo>
                  <a:close/>
                </a:path>
                <a:path w="118110" h="133984">
                  <a:moveTo>
                    <a:pt x="110578" y="86156"/>
                  </a:moveTo>
                  <a:lnTo>
                    <a:pt x="109512" y="83197"/>
                  </a:lnTo>
                  <a:lnTo>
                    <a:pt x="107886" y="82435"/>
                  </a:lnTo>
                  <a:lnTo>
                    <a:pt x="104940" y="83515"/>
                  </a:lnTo>
                  <a:lnTo>
                    <a:pt x="104165" y="85153"/>
                  </a:lnTo>
                  <a:lnTo>
                    <a:pt x="104787" y="86855"/>
                  </a:lnTo>
                  <a:lnTo>
                    <a:pt x="104927" y="87020"/>
                  </a:lnTo>
                  <a:lnTo>
                    <a:pt x="105041" y="87210"/>
                  </a:lnTo>
                  <a:lnTo>
                    <a:pt x="104381" y="86702"/>
                  </a:lnTo>
                  <a:lnTo>
                    <a:pt x="103593" y="86360"/>
                  </a:lnTo>
                  <a:lnTo>
                    <a:pt x="100558" y="86398"/>
                  </a:lnTo>
                  <a:lnTo>
                    <a:pt x="100558" y="84709"/>
                  </a:lnTo>
                  <a:lnTo>
                    <a:pt x="100558" y="82816"/>
                  </a:lnTo>
                  <a:lnTo>
                    <a:pt x="99618" y="81864"/>
                  </a:lnTo>
                  <a:lnTo>
                    <a:pt x="95834" y="81864"/>
                  </a:lnTo>
                  <a:lnTo>
                    <a:pt x="94894" y="82816"/>
                  </a:lnTo>
                  <a:lnTo>
                    <a:pt x="94894" y="86614"/>
                  </a:lnTo>
                  <a:lnTo>
                    <a:pt x="95834" y="87553"/>
                  </a:lnTo>
                  <a:lnTo>
                    <a:pt x="99364" y="87553"/>
                  </a:lnTo>
                  <a:lnTo>
                    <a:pt x="98729" y="88214"/>
                  </a:lnTo>
                  <a:lnTo>
                    <a:pt x="98755" y="90424"/>
                  </a:lnTo>
                  <a:lnTo>
                    <a:pt x="98780" y="92633"/>
                  </a:lnTo>
                  <a:lnTo>
                    <a:pt x="100596" y="94399"/>
                  </a:lnTo>
                  <a:lnTo>
                    <a:pt x="104978" y="94335"/>
                  </a:lnTo>
                  <a:lnTo>
                    <a:pt x="106743" y="92532"/>
                  </a:lnTo>
                  <a:lnTo>
                    <a:pt x="106705" y="89433"/>
                  </a:lnTo>
                  <a:lnTo>
                    <a:pt x="106349" y="88658"/>
                  </a:lnTo>
                  <a:lnTo>
                    <a:pt x="105854" y="87998"/>
                  </a:lnTo>
                  <a:lnTo>
                    <a:pt x="106578" y="88468"/>
                  </a:lnTo>
                  <a:lnTo>
                    <a:pt x="107480" y="88646"/>
                  </a:lnTo>
                  <a:lnTo>
                    <a:pt x="109816" y="87795"/>
                  </a:lnTo>
                  <a:lnTo>
                    <a:pt x="110578" y="86156"/>
                  </a:lnTo>
                  <a:close/>
                </a:path>
                <a:path w="118110" h="133984">
                  <a:moveTo>
                    <a:pt x="111810" y="67564"/>
                  </a:moveTo>
                  <a:lnTo>
                    <a:pt x="110312" y="63449"/>
                  </a:lnTo>
                  <a:lnTo>
                    <a:pt x="108102" y="62407"/>
                  </a:lnTo>
                  <a:lnTo>
                    <a:pt x="106070" y="63068"/>
                  </a:lnTo>
                  <a:lnTo>
                    <a:pt x="106260" y="62611"/>
                  </a:lnTo>
                  <a:lnTo>
                    <a:pt x="106362" y="62103"/>
                  </a:lnTo>
                  <a:lnTo>
                    <a:pt x="106324" y="59347"/>
                  </a:lnTo>
                  <a:lnTo>
                    <a:pt x="104521" y="57581"/>
                  </a:lnTo>
                  <a:lnTo>
                    <a:pt x="102323" y="57607"/>
                  </a:lnTo>
                  <a:lnTo>
                    <a:pt x="100126" y="57632"/>
                  </a:lnTo>
                  <a:lnTo>
                    <a:pt x="98361" y="59448"/>
                  </a:lnTo>
                  <a:lnTo>
                    <a:pt x="98399" y="62433"/>
                  </a:lnTo>
                  <a:lnTo>
                    <a:pt x="98704" y="63131"/>
                  </a:lnTo>
                  <a:lnTo>
                    <a:pt x="99098" y="63741"/>
                  </a:lnTo>
                  <a:lnTo>
                    <a:pt x="98348" y="64566"/>
                  </a:lnTo>
                  <a:lnTo>
                    <a:pt x="97917" y="65659"/>
                  </a:lnTo>
                  <a:lnTo>
                    <a:pt x="98298" y="69049"/>
                  </a:lnTo>
                  <a:lnTo>
                    <a:pt x="100279" y="70637"/>
                  </a:lnTo>
                  <a:lnTo>
                    <a:pt x="103200" y="70294"/>
                  </a:lnTo>
                  <a:lnTo>
                    <a:pt x="103822" y="69951"/>
                  </a:lnTo>
                  <a:lnTo>
                    <a:pt x="104368" y="69532"/>
                  </a:lnTo>
                  <a:lnTo>
                    <a:pt x="105422" y="70700"/>
                  </a:lnTo>
                  <a:lnTo>
                    <a:pt x="107099" y="71183"/>
                  </a:lnTo>
                  <a:lnTo>
                    <a:pt x="110744" y="69850"/>
                  </a:lnTo>
                  <a:lnTo>
                    <a:pt x="111810" y="67564"/>
                  </a:lnTo>
                  <a:close/>
                </a:path>
                <a:path w="118110" h="133984">
                  <a:moveTo>
                    <a:pt x="115404" y="40640"/>
                  </a:moveTo>
                  <a:lnTo>
                    <a:pt x="114465" y="39687"/>
                  </a:lnTo>
                  <a:lnTo>
                    <a:pt x="110680" y="39687"/>
                  </a:lnTo>
                  <a:lnTo>
                    <a:pt x="109728" y="40640"/>
                  </a:lnTo>
                  <a:lnTo>
                    <a:pt x="109728" y="44437"/>
                  </a:lnTo>
                  <a:lnTo>
                    <a:pt x="110680" y="45389"/>
                  </a:lnTo>
                  <a:lnTo>
                    <a:pt x="114465" y="45389"/>
                  </a:lnTo>
                  <a:lnTo>
                    <a:pt x="115404" y="44437"/>
                  </a:lnTo>
                  <a:lnTo>
                    <a:pt x="115404" y="42545"/>
                  </a:lnTo>
                  <a:lnTo>
                    <a:pt x="115404" y="40640"/>
                  </a:lnTo>
                  <a:close/>
                </a:path>
                <a:path w="118110" h="133984">
                  <a:moveTo>
                    <a:pt x="116179" y="49657"/>
                  </a:moveTo>
                  <a:lnTo>
                    <a:pt x="115125" y="46748"/>
                  </a:lnTo>
                  <a:lnTo>
                    <a:pt x="113487" y="45974"/>
                  </a:lnTo>
                  <a:lnTo>
                    <a:pt x="111277" y="46786"/>
                  </a:lnTo>
                  <a:lnTo>
                    <a:pt x="110718" y="47345"/>
                  </a:lnTo>
                  <a:lnTo>
                    <a:pt x="110413" y="48006"/>
                  </a:lnTo>
                  <a:lnTo>
                    <a:pt x="109334" y="48501"/>
                  </a:lnTo>
                  <a:lnTo>
                    <a:pt x="108635" y="49631"/>
                  </a:lnTo>
                  <a:lnTo>
                    <a:pt x="108775" y="50888"/>
                  </a:lnTo>
                  <a:lnTo>
                    <a:pt x="108953" y="52451"/>
                  </a:lnTo>
                  <a:lnTo>
                    <a:pt x="110363" y="53568"/>
                  </a:lnTo>
                  <a:lnTo>
                    <a:pt x="112915" y="53276"/>
                  </a:lnTo>
                  <a:lnTo>
                    <a:pt x="113677" y="52628"/>
                  </a:lnTo>
                  <a:lnTo>
                    <a:pt x="114096" y="51803"/>
                  </a:lnTo>
                  <a:lnTo>
                    <a:pt x="115455" y="51219"/>
                  </a:lnTo>
                  <a:lnTo>
                    <a:pt x="116179" y="49657"/>
                  </a:lnTo>
                  <a:close/>
                </a:path>
                <a:path w="118110" h="133984">
                  <a:moveTo>
                    <a:pt x="117640" y="22656"/>
                  </a:moveTo>
                  <a:lnTo>
                    <a:pt x="117259" y="21717"/>
                  </a:lnTo>
                  <a:lnTo>
                    <a:pt x="115697" y="20154"/>
                  </a:lnTo>
                  <a:lnTo>
                    <a:pt x="114757" y="19761"/>
                  </a:lnTo>
                  <a:lnTo>
                    <a:pt x="112560" y="19761"/>
                  </a:lnTo>
                  <a:lnTo>
                    <a:pt x="111620" y="20154"/>
                  </a:lnTo>
                  <a:lnTo>
                    <a:pt x="110070" y="21717"/>
                  </a:lnTo>
                  <a:lnTo>
                    <a:pt x="109677" y="22656"/>
                  </a:lnTo>
                  <a:lnTo>
                    <a:pt x="109677" y="24866"/>
                  </a:lnTo>
                  <a:lnTo>
                    <a:pt x="110070" y="25806"/>
                  </a:lnTo>
                  <a:lnTo>
                    <a:pt x="111620" y="27368"/>
                  </a:lnTo>
                  <a:lnTo>
                    <a:pt x="112560" y="27762"/>
                  </a:lnTo>
                  <a:lnTo>
                    <a:pt x="114757" y="27762"/>
                  </a:lnTo>
                  <a:lnTo>
                    <a:pt x="115697" y="27368"/>
                  </a:lnTo>
                  <a:lnTo>
                    <a:pt x="117259" y="25806"/>
                  </a:lnTo>
                  <a:lnTo>
                    <a:pt x="117640" y="24866"/>
                  </a:lnTo>
                  <a:lnTo>
                    <a:pt x="117640" y="23761"/>
                  </a:lnTo>
                  <a:lnTo>
                    <a:pt x="117640" y="2265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518626" y="7568805"/>
              <a:ext cx="146685" cy="291465"/>
            </a:xfrm>
            <a:custGeom>
              <a:avLst/>
              <a:gdLst/>
              <a:ahLst/>
              <a:cxnLst/>
              <a:rect l="l" t="t" r="r" b="b"/>
              <a:pathLst>
                <a:path w="146685" h="291465">
                  <a:moveTo>
                    <a:pt x="5676" y="231660"/>
                  </a:moveTo>
                  <a:lnTo>
                    <a:pt x="4737" y="230708"/>
                  </a:lnTo>
                  <a:lnTo>
                    <a:pt x="952" y="230708"/>
                  </a:lnTo>
                  <a:lnTo>
                    <a:pt x="0" y="231660"/>
                  </a:lnTo>
                  <a:lnTo>
                    <a:pt x="0" y="235470"/>
                  </a:lnTo>
                  <a:lnTo>
                    <a:pt x="952" y="236423"/>
                  </a:lnTo>
                  <a:lnTo>
                    <a:pt x="4737" y="236423"/>
                  </a:lnTo>
                  <a:lnTo>
                    <a:pt x="5676" y="235470"/>
                  </a:lnTo>
                  <a:lnTo>
                    <a:pt x="5676" y="233565"/>
                  </a:lnTo>
                  <a:lnTo>
                    <a:pt x="5676" y="231660"/>
                  </a:lnTo>
                  <a:close/>
                </a:path>
                <a:path w="146685" h="291465">
                  <a:moveTo>
                    <a:pt x="13525" y="88569"/>
                  </a:moveTo>
                  <a:lnTo>
                    <a:pt x="12573" y="87617"/>
                  </a:lnTo>
                  <a:lnTo>
                    <a:pt x="8788" y="87617"/>
                  </a:lnTo>
                  <a:lnTo>
                    <a:pt x="7848" y="88569"/>
                  </a:lnTo>
                  <a:lnTo>
                    <a:pt x="7848" y="92367"/>
                  </a:lnTo>
                  <a:lnTo>
                    <a:pt x="8788" y="93319"/>
                  </a:lnTo>
                  <a:lnTo>
                    <a:pt x="12573" y="93319"/>
                  </a:lnTo>
                  <a:lnTo>
                    <a:pt x="13525" y="92367"/>
                  </a:lnTo>
                  <a:lnTo>
                    <a:pt x="13525" y="90474"/>
                  </a:lnTo>
                  <a:lnTo>
                    <a:pt x="13525" y="88569"/>
                  </a:lnTo>
                  <a:close/>
                </a:path>
                <a:path w="146685" h="291465">
                  <a:moveTo>
                    <a:pt x="14655" y="209181"/>
                  </a:moveTo>
                  <a:lnTo>
                    <a:pt x="13716" y="208229"/>
                  </a:lnTo>
                  <a:lnTo>
                    <a:pt x="9931" y="208229"/>
                  </a:lnTo>
                  <a:lnTo>
                    <a:pt x="8978" y="209181"/>
                  </a:lnTo>
                  <a:lnTo>
                    <a:pt x="8978" y="212979"/>
                  </a:lnTo>
                  <a:lnTo>
                    <a:pt x="9931" y="213931"/>
                  </a:lnTo>
                  <a:lnTo>
                    <a:pt x="13716" y="213931"/>
                  </a:lnTo>
                  <a:lnTo>
                    <a:pt x="14655" y="212979"/>
                  </a:lnTo>
                  <a:lnTo>
                    <a:pt x="14655" y="211074"/>
                  </a:lnTo>
                  <a:lnTo>
                    <a:pt x="14655" y="209181"/>
                  </a:lnTo>
                  <a:close/>
                </a:path>
                <a:path w="146685" h="291465">
                  <a:moveTo>
                    <a:pt x="16992" y="251510"/>
                  </a:moveTo>
                  <a:lnTo>
                    <a:pt x="15417" y="249897"/>
                  </a:lnTo>
                  <a:lnTo>
                    <a:pt x="13436" y="249669"/>
                  </a:lnTo>
                  <a:lnTo>
                    <a:pt x="13614" y="250126"/>
                  </a:lnTo>
                  <a:lnTo>
                    <a:pt x="13766" y="251968"/>
                  </a:lnTo>
                  <a:lnTo>
                    <a:pt x="12611" y="253339"/>
                  </a:lnTo>
                  <a:lnTo>
                    <a:pt x="10337" y="253517"/>
                  </a:lnTo>
                  <a:lnTo>
                    <a:pt x="9702" y="253276"/>
                  </a:lnTo>
                  <a:lnTo>
                    <a:pt x="9169" y="252895"/>
                  </a:lnTo>
                  <a:lnTo>
                    <a:pt x="9131" y="253123"/>
                  </a:lnTo>
                  <a:lnTo>
                    <a:pt x="9029" y="253339"/>
                  </a:lnTo>
                  <a:lnTo>
                    <a:pt x="9042" y="255790"/>
                  </a:lnTo>
                  <a:lnTo>
                    <a:pt x="10820" y="257581"/>
                  </a:lnTo>
                  <a:lnTo>
                    <a:pt x="13030" y="257581"/>
                  </a:lnTo>
                  <a:lnTo>
                    <a:pt x="15214" y="257568"/>
                  </a:lnTo>
                  <a:lnTo>
                    <a:pt x="16992" y="255778"/>
                  </a:lnTo>
                  <a:lnTo>
                    <a:pt x="16992" y="251510"/>
                  </a:lnTo>
                  <a:close/>
                </a:path>
                <a:path w="146685" h="291465">
                  <a:moveTo>
                    <a:pt x="22682" y="270929"/>
                  </a:moveTo>
                  <a:lnTo>
                    <a:pt x="21539" y="269748"/>
                  </a:lnTo>
                  <a:lnTo>
                    <a:pt x="20091" y="269621"/>
                  </a:lnTo>
                  <a:lnTo>
                    <a:pt x="19481" y="270116"/>
                  </a:lnTo>
                  <a:lnTo>
                    <a:pt x="18770" y="270497"/>
                  </a:lnTo>
                  <a:lnTo>
                    <a:pt x="17881" y="270560"/>
                  </a:lnTo>
                  <a:lnTo>
                    <a:pt x="17754" y="270535"/>
                  </a:lnTo>
                  <a:lnTo>
                    <a:pt x="17297" y="271030"/>
                  </a:lnTo>
                  <a:lnTo>
                    <a:pt x="17018" y="271691"/>
                  </a:lnTo>
                  <a:lnTo>
                    <a:pt x="17018" y="273037"/>
                  </a:lnTo>
                  <a:lnTo>
                    <a:pt x="17246" y="273583"/>
                  </a:lnTo>
                  <a:lnTo>
                    <a:pt x="17576" y="274053"/>
                  </a:lnTo>
                  <a:lnTo>
                    <a:pt x="17945" y="273799"/>
                  </a:lnTo>
                  <a:lnTo>
                    <a:pt x="18338" y="273583"/>
                  </a:lnTo>
                  <a:lnTo>
                    <a:pt x="19977" y="273151"/>
                  </a:lnTo>
                  <a:lnTo>
                    <a:pt x="21145" y="273456"/>
                  </a:lnTo>
                  <a:lnTo>
                    <a:pt x="22072" y="274116"/>
                  </a:lnTo>
                  <a:lnTo>
                    <a:pt x="22428" y="273646"/>
                  </a:lnTo>
                  <a:lnTo>
                    <a:pt x="22682" y="273075"/>
                  </a:lnTo>
                  <a:lnTo>
                    <a:pt x="22682" y="270929"/>
                  </a:lnTo>
                  <a:close/>
                </a:path>
                <a:path w="146685" h="291465">
                  <a:moveTo>
                    <a:pt x="26098" y="223812"/>
                  </a:moveTo>
                  <a:lnTo>
                    <a:pt x="24320" y="222021"/>
                  </a:lnTo>
                  <a:lnTo>
                    <a:pt x="19951" y="222021"/>
                  </a:lnTo>
                  <a:lnTo>
                    <a:pt x="18211" y="223761"/>
                  </a:lnTo>
                  <a:lnTo>
                    <a:pt x="18173" y="225920"/>
                  </a:lnTo>
                  <a:lnTo>
                    <a:pt x="18491" y="225767"/>
                  </a:lnTo>
                  <a:lnTo>
                    <a:pt x="18808" y="225590"/>
                  </a:lnTo>
                  <a:lnTo>
                    <a:pt x="21336" y="225120"/>
                  </a:lnTo>
                  <a:lnTo>
                    <a:pt x="23418" y="226568"/>
                  </a:lnTo>
                  <a:lnTo>
                    <a:pt x="23863" y="229031"/>
                  </a:lnTo>
                  <a:lnTo>
                    <a:pt x="23812" y="229323"/>
                  </a:lnTo>
                  <a:lnTo>
                    <a:pt x="23787" y="229616"/>
                  </a:lnTo>
                  <a:lnTo>
                    <a:pt x="25146" y="228981"/>
                  </a:lnTo>
                  <a:lnTo>
                    <a:pt x="26098" y="227622"/>
                  </a:lnTo>
                  <a:lnTo>
                    <a:pt x="26098" y="223812"/>
                  </a:lnTo>
                  <a:close/>
                </a:path>
                <a:path w="146685" h="291465">
                  <a:moveTo>
                    <a:pt x="30048" y="193636"/>
                  </a:moveTo>
                  <a:lnTo>
                    <a:pt x="28257" y="191846"/>
                  </a:lnTo>
                  <a:lnTo>
                    <a:pt x="23876" y="191858"/>
                  </a:lnTo>
                  <a:lnTo>
                    <a:pt x="22085" y="193649"/>
                  </a:lnTo>
                  <a:lnTo>
                    <a:pt x="22085" y="196151"/>
                  </a:lnTo>
                  <a:lnTo>
                    <a:pt x="22199" y="196430"/>
                  </a:lnTo>
                  <a:lnTo>
                    <a:pt x="22263" y="196723"/>
                  </a:lnTo>
                  <a:lnTo>
                    <a:pt x="23647" y="196570"/>
                  </a:lnTo>
                  <a:lnTo>
                    <a:pt x="24980" y="197396"/>
                  </a:lnTo>
                  <a:lnTo>
                    <a:pt x="25349" y="198793"/>
                  </a:lnTo>
                  <a:lnTo>
                    <a:pt x="25425" y="199110"/>
                  </a:lnTo>
                  <a:lnTo>
                    <a:pt x="25425" y="199402"/>
                  </a:lnTo>
                  <a:lnTo>
                    <a:pt x="25400" y="199707"/>
                  </a:lnTo>
                  <a:lnTo>
                    <a:pt x="25628" y="199745"/>
                  </a:lnTo>
                  <a:lnTo>
                    <a:pt x="25831" y="199847"/>
                  </a:lnTo>
                  <a:lnTo>
                    <a:pt x="28270" y="199847"/>
                  </a:lnTo>
                  <a:lnTo>
                    <a:pt x="30048" y="198043"/>
                  </a:lnTo>
                  <a:lnTo>
                    <a:pt x="30048" y="193636"/>
                  </a:lnTo>
                  <a:close/>
                </a:path>
                <a:path w="146685" h="291465">
                  <a:moveTo>
                    <a:pt x="32143" y="62484"/>
                  </a:moveTo>
                  <a:lnTo>
                    <a:pt x="31965" y="62090"/>
                  </a:lnTo>
                  <a:lnTo>
                    <a:pt x="31877" y="61683"/>
                  </a:lnTo>
                  <a:lnTo>
                    <a:pt x="31254" y="58686"/>
                  </a:lnTo>
                  <a:lnTo>
                    <a:pt x="28714" y="56413"/>
                  </a:lnTo>
                  <a:lnTo>
                    <a:pt x="21958" y="56502"/>
                  </a:lnTo>
                  <a:lnTo>
                    <a:pt x="19088" y="59461"/>
                  </a:lnTo>
                  <a:lnTo>
                    <a:pt x="19138" y="64287"/>
                  </a:lnTo>
                  <a:lnTo>
                    <a:pt x="19570" y="65354"/>
                  </a:lnTo>
                  <a:lnTo>
                    <a:pt x="21158" y="67983"/>
                  </a:lnTo>
                  <a:lnTo>
                    <a:pt x="22834" y="69100"/>
                  </a:lnTo>
                  <a:lnTo>
                    <a:pt x="25146" y="69392"/>
                  </a:lnTo>
                  <a:lnTo>
                    <a:pt x="25400" y="69532"/>
                  </a:lnTo>
                  <a:lnTo>
                    <a:pt x="29286" y="69481"/>
                  </a:lnTo>
                  <a:lnTo>
                    <a:pt x="32118" y="66573"/>
                  </a:lnTo>
                  <a:lnTo>
                    <a:pt x="32143" y="62484"/>
                  </a:lnTo>
                  <a:close/>
                </a:path>
                <a:path w="146685" h="291465">
                  <a:moveTo>
                    <a:pt x="33197" y="159600"/>
                  </a:moveTo>
                  <a:lnTo>
                    <a:pt x="32245" y="158648"/>
                  </a:lnTo>
                  <a:lnTo>
                    <a:pt x="28460" y="158648"/>
                  </a:lnTo>
                  <a:lnTo>
                    <a:pt x="27520" y="159600"/>
                  </a:lnTo>
                  <a:lnTo>
                    <a:pt x="27520" y="163410"/>
                  </a:lnTo>
                  <a:lnTo>
                    <a:pt x="28460" y="164350"/>
                  </a:lnTo>
                  <a:lnTo>
                    <a:pt x="32245" y="164350"/>
                  </a:lnTo>
                  <a:lnTo>
                    <a:pt x="33197" y="163410"/>
                  </a:lnTo>
                  <a:lnTo>
                    <a:pt x="33197" y="161505"/>
                  </a:lnTo>
                  <a:lnTo>
                    <a:pt x="33197" y="159600"/>
                  </a:lnTo>
                  <a:close/>
                </a:path>
                <a:path w="146685" h="291465">
                  <a:moveTo>
                    <a:pt x="37338" y="135737"/>
                  </a:moveTo>
                  <a:lnTo>
                    <a:pt x="36398" y="134785"/>
                  </a:lnTo>
                  <a:lnTo>
                    <a:pt x="32613" y="134785"/>
                  </a:lnTo>
                  <a:lnTo>
                    <a:pt x="31661" y="135737"/>
                  </a:lnTo>
                  <a:lnTo>
                    <a:pt x="31661" y="139534"/>
                  </a:lnTo>
                  <a:lnTo>
                    <a:pt x="32613" y="140487"/>
                  </a:lnTo>
                  <a:lnTo>
                    <a:pt x="36398" y="140487"/>
                  </a:lnTo>
                  <a:lnTo>
                    <a:pt x="37338" y="139534"/>
                  </a:lnTo>
                  <a:lnTo>
                    <a:pt x="37338" y="137642"/>
                  </a:lnTo>
                  <a:lnTo>
                    <a:pt x="37338" y="135737"/>
                  </a:lnTo>
                  <a:close/>
                </a:path>
                <a:path w="146685" h="291465">
                  <a:moveTo>
                    <a:pt x="37388" y="104292"/>
                  </a:moveTo>
                  <a:lnTo>
                    <a:pt x="36449" y="103339"/>
                  </a:lnTo>
                  <a:lnTo>
                    <a:pt x="32664" y="103339"/>
                  </a:lnTo>
                  <a:lnTo>
                    <a:pt x="31711" y="104292"/>
                  </a:lnTo>
                  <a:lnTo>
                    <a:pt x="31711" y="108089"/>
                  </a:lnTo>
                  <a:lnTo>
                    <a:pt x="32664" y="109042"/>
                  </a:lnTo>
                  <a:lnTo>
                    <a:pt x="36449" y="109042"/>
                  </a:lnTo>
                  <a:lnTo>
                    <a:pt x="37388" y="108089"/>
                  </a:lnTo>
                  <a:lnTo>
                    <a:pt x="37388" y="106184"/>
                  </a:lnTo>
                  <a:lnTo>
                    <a:pt x="37388" y="104292"/>
                  </a:lnTo>
                  <a:close/>
                </a:path>
                <a:path w="146685" h="291465">
                  <a:moveTo>
                    <a:pt x="37706" y="269913"/>
                  </a:moveTo>
                  <a:lnTo>
                    <a:pt x="36817" y="269709"/>
                  </a:lnTo>
                  <a:lnTo>
                    <a:pt x="36029" y="269328"/>
                  </a:lnTo>
                  <a:lnTo>
                    <a:pt x="35293" y="268795"/>
                  </a:lnTo>
                  <a:lnTo>
                    <a:pt x="35242" y="269036"/>
                  </a:lnTo>
                  <a:lnTo>
                    <a:pt x="35140" y="269278"/>
                  </a:lnTo>
                  <a:lnTo>
                    <a:pt x="35140" y="269811"/>
                  </a:lnTo>
                  <a:lnTo>
                    <a:pt x="35255" y="270040"/>
                  </a:lnTo>
                  <a:lnTo>
                    <a:pt x="35293" y="270306"/>
                  </a:lnTo>
                  <a:lnTo>
                    <a:pt x="35648" y="270167"/>
                  </a:lnTo>
                  <a:lnTo>
                    <a:pt x="35953" y="269951"/>
                  </a:lnTo>
                  <a:lnTo>
                    <a:pt x="36804" y="269798"/>
                  </a:lnTo>
                  <a:lnTo>
                    <a:pt x="37236" y="269900"/>
                  </a:lnTo>
                  <a:lnTo>
                    <a:pt x="37706" y="269913"/>
                  </a:lnTo>
                  <a:close/>
                </a:path>
                <a:path w="146685" h="291465">
                  <a:moveTo>
                    <a:pt x="37884" y="177025"/>
                  </a:moveTo>
                  <a:lnTo>
                    <a:pt x="36931" y="176072"/>
                  </a:lnTo>
                  <a:lnTo>
                    <a:pt x="33147" y="176072"/>
                  </a:lnTo>
                  <a:lnTo>
                    <a:pt x="32207" y="177025"/>
                  </a:lnTo>
                  <a:lnTo>
                    <a:pt x="32207" y="180822"/>
                  </a:lnTo>
                  <a:lnTo>
                    <a:pt x="33147" y="181775"/>
                  </a:lnTo>
                  <a:lnTo>
                    <a:pt x="36931" y="181775"/>
                  </a:lnTo>
                  <a:lnTo>
                    <a:pt x="37884" y="180822"/>
                  </a:lnTo>
                  <a:lnTo>
                    <a:pt x="37884" y="178917"/>
                  </a:lnTo>
                  <a:lnTo>
                    <a:pt x="37884" y="177025"/>
                  </a:lnTo>
                  <a:close/>
                </a:path>
                <a:path w="146685" h="291465">
                  <a:moveTo>
                    <a:pt x="43103" y="269290"/>
                  </a:moveTo>
                  <a:lnTo>
                    <a:pt x="43002" y="269074"/>
                  </a:lnTo>
                  <a:lnTo>
                    <a:pt x="42964" y="268833"/>
                  </a:lnTo>
                  <a:lnTo>
                    <a:pt x="42316" y="269316"/>
                  </a:lnTo>
                  <a:lnTo>
                    <a:pt x="41567" y="269709"/>
                  </a:lnTo>
                  <a:lnTo>
                    <a:pt x="40170" y="270065"/>
                  </a:lnTo>
                  <a:lnTo>
                    <a:pt x="39636" y="270014"/>
                  </a:lnTo>
                  <a:lnTo>
                    <a:pt x="39103" y="270014"/>
                  </a:lnTo>
                  <a:lnTo>
                    <a:pt x="40322" y="270332"/>
                  </a:lnTo>
                  <a:lnTo>
                    <a:pt x="41351" y="271056"/>
                  </a:lnTo>
                  <a:lnTo>
                    <a:pt x="42202" y="271970"/>
                  </a:lnTo>
                  <a:lnTo>
                    <a:pt x="42748" y="271297"/>
                  </a:lnTo>
                  <a:lnTo>
                    <a:pt x="43103" y="270471"/>
                  </a:lnTo>
                  <a:lnTo>
                    <a:pt x="43103" y="269290"/>
                  </a:lnTo>
                  <a:close/>
                </a:path>
                <a:path w="146685" h="291465">
                  <a:moveTo>
                    <a:pt x="45554" y="215646"/>
                  </a:moveTo>
                  <a:lnTo>
                    <a:pt x="45516" y="208356"/>
                  </a:lnTo>
                  <a:lnTo>
                    <a:pt x="43167" y="206006"/>
                  </a:lnTo>
                  <a:lnTo>
                    <a:pt x="43167" y="213918"/>
                  </a:lnTo>
                  <a:lnTo>
                    <a:pt x="41897" y="216103"/>
                  </a:lnTo>
                  <a:lnTo>
                    <a:pt x="37642" y="217208"/>
                  </a:lnTo>
                  <a:lnTo>
                    <a:pt x="35458" y="215912"/>
                  </a:lnTo>
                  <a:lnTo>
                    <a:pt x="34366" y="211645"/>
                  </a:lnTo>
                  <a:lnTo>
                    <a:pt x="35648" y="209461"/>
                  </a:lnTo>
                  <a:lnTo>
                    <a:pt x="39903" y="208356"/>
                  </a:lnTo>
                  <a:lnTo>
                    <a:pt x="42075" y="209638"/>
                  </a:lnTo>
                  <a:lnTo>
                    <a:pt x="43167" y="213918"/>
                  </a:lnTo>
                  <a:lnTo>
                    <a:pt x="43167" y="206006"/>
                  </a:lnTo>
                  <a:lnTo>
                    <a:pt x="42646" y="205486"/>
                  </a:lnTo>
                  <a:lnTo>
                    <a:pt x="35458" y="205486"/>
                  </a:lnTo>
                  <a:lnTo>
                    <a:pt x="32613" y="208356"/>
                  </a:lnTo>
                  <a:lnTo>
                    <a:pt x="32550" y="215646"/>
                  </a:lnTo>
                  <a:lnTo>
                    <a:pt x="35471" y="218579"/>
                  </a:lnTo>
                  <a:lnTo>
                    <a:pt x="42659" y="218567"/>
                  </a:lnTo>
                  <a:lnTo>
                    <a:pt x="44005" y="217208"/>
                  </a:lnTo>
                  <a:lnTo>
                    <a:pt x="45554" y="215646"/>
                  </a:lnTo>
                  <a:close/>
                </a:path>
                <a:path w="146685" h="291465">
                  <a:moveTo>
                    <a:pt x="46253" y="289013"/>
                  </a:moveTo>
                  <a:lnTo>
                    <a:pt x="45770" y="288531"/>
                  </a:lnTo>
                  <a:lnTo>
                    <a:pt x="45364" y="287959"/>
                  </a:lnTo>
                  <a:lnTo>
                    <a:pt x="45173" y="287248"/>
                  </a:lnTo>
                  <a:lnTo>
                    <a:pt x="45072" y="286867"/>
                  </a:lnTo>
                  <a:lnTo>
                    <a:pt x="45123" y="286105"/>
                  </a:lnTo>
                  <a:lnTo>
                    <a:pt x="44653" y="285788"/>
                  </a:lnTo>
                  <a:lnTo>
                    <a:pt x="44132" y="285559"/>
                  </a:lnTo>
                  <a:lnTo>
                    <a:pt x="41960" y="285559"/>
                  </a:lnTo>
                  <a:lnTo>
                    <a:pt x="40703" y="286842"/>
                  </a:lnTo>
                  <a:lnTo>
                    <a:pt x="40716" y="289991"/>
                  </a:lnTo>
                  <a:lnTo>
                    <a:pt x="41973" y="291274"/>
                  </a:lnTo>
                  <a:lnTo>
                    <a:pt x="44894" y="291261"/>
                  </a:lnTo>
                  <a:lnTo>
                    <a:pt x="45961" y="290296"/>
                  </a:lnTo>
                  <a:lnTo>
                    <a:pt x="46253" y="289013"/>
                  </a:lnTo>
                  <a:close/>
                </a:path>
                <a:path w="146685" h="291465">
                  <a:moveTo>
                    <a:pt x="48412" y="177850"/>
                  </a:moveTo>
                  <a:lnTo>
                    <a:pt x="48031" y="176911"/>
                  </a:lnTo>
                  <a:lnTo>
                    <a:pt x="46482" y="175348"/>
                  </a:lnTo>
                  <a:lnTo>
                    <a:pt x="45542" y="174967"/>
                  </a:lnTo>
                  <a:lnTo>
                    <a:pt x="43345" y="174967"/>
                  </a:lnTo>
                  <a:lnTo>
                    <a:pt x="42405" y="175348"/>
                  </a:lnTo>
                  <a:lnTo>
                    <a:pt x="40843" y="176911"/>
                  </a:lnTo>
                  <a:lnTo>
                    <a:pt x="40462" y="177850"/>
                  </a:lnTo>
                  <a:lnTo>
                    <a:pt x="40462" y="180060"/>
                  </a:lnTo>
                  <a:lnTo>
                    <a:pt x="40843" y="181000"/>
                  </a:lnTo>
                  <a:lnTo>
                    <a:pt x="42405" y="182562"/>
                  </a:lnTo>
                  <a:lnTo>
                    <a:pt x="43345" y="182956"/>
                  </a:lnTo>
                  <a:lnTo>
                    <a:pt x="45542" y="182956"/>
                  </a:lnTo>
                  <a:lnTo>
                    <a:pt x="46482" y="182562"/>
                  </a:lnTo>
                  <a:lnTo>
                    <a:pt x="48031" y="181000"/>
                  </a:lnTo>
                  <a:lnTo>
                    <a:pt x="48412" y="180060"/>
                  </a:lnTo>
                  <a:lnTo>
                    <a:pt x="48412" y="178955"/>
                  </a:lnTo>
                  <a:lnTo>
                    <a:pt x="48412" y="177850"/>
                  </a:lnTo>
                  <a:close/>
                </a:path>
                <a:path w="146685" h="291465">
                  <a:moveTo>
                    <a:pt x="49263" y="118668"/>
                  </a:moveTo>
                  <a:lnTo>
                    <a:pt x="48882" y="117729"/>
                  </a:lnTo>
                  <a:lnTo>
                    <a:pt x="47332" y="116166"/>
                  </a:lnTo>
                  <a:lnTo>
                    <a:pt x="46393" y="115773"/>
                  </a:lnTo>
                  <a:lnTo>
                    <a:pt x="44196" y="115773"/>
                  </a:lnTo>
                  <a:lnTo>
                    <a:pt x="43256" y="116166"/>
                  </a:lnTo>
                  <a:lnTo>
                    <a:pt x="41706" y="117729"/>
                  </a:lnTo>
                  <a:lnTo>
                    <a:pt x="41325" y="118668"/>
                  </a:lnTo>
                  <a:lnTo>
                    <a:pt x="41325" y="120878"/>
                  </a:lnTo>
                  <a:lnTo>
                    <a:pt x="41706" y="121818"/>
                  </a:lnTo>
                  <a:lnTo>
                    <a:pt x="43256" y="123367"/>
                  </a:lnTo>
                  <a:lnTo>
                    <a:pt x="44196" y="123761"/>
                  </a:lnTo>
                  <a:lnTo>
                    <a:pt x="46393" y="123761"/>
                  </a:lnTo>
                  <a:lnTo>
                    <a:pt x="47332" y="123367"/>
                  </a:lnTo>
                  <a:lnTo>
                    <a:pt x="48882" y="121818"/>
                  </a:lnTo>
                  <a:lnTo>
                    <a:pt x="49263" y="120878"/>
                  </a:lnTo>
                  <a:lnTo>
                    <a:pt x="49263" y="119773"/>
                  </a:lnTo>
                  <a:lnTo>
                    <a:pt x="49263" y="118668"/>
                  </a:lnTo>
                  <a:close/>
                </a:path>
                <a:path w="146685" h="291465">
                  <a:moveTo>
                    <a:pt x="51181" y="196875"/>
                  </a:moveTo>
                  <a:lnTo>
                    <a:pt x="51092" y="196672"/>
                  </a:lnTo>
                  <a:lnTo>
                    <a:pt x="50952" y="196507"/>
                  </a:lnTo>
                  <a:lnTo>
                    <a:pt x="50711" y="195554"/>
                  </a:lnTo>
                  <a:lnTo>
                    <a:pt x="50800" y="194830"/>
                  </a:lnTo>
                  <a:lnTo>
                    <a:pt x="51003" y="194157"/>
                  </a:lnTo>
                  <a:lnTo>
                    <a:pt x="50368" y="192786"/>
                  </a:lnTo>
                  <a:lnTo>
                    <a:pt x="49009" y="191820"/>
                  </a:lnTo>
                  <a:lnTo>
                    <a:pt x="45212" y="191820"/>
                  </a:lnTo>
                  <a:lnTo>
                    <a:pt x="43421" y="193611"/>
                  </a:lnTo>
                  <a:lnTo>
                    <a:pt x="43434" y="198031"/>
                  </a:lnTo>
                  <a:lnTo>
                    <a:pt x="45224" y="199821"/>
                  </a:lnTo>
                  <a:lnTo>
                    <a:pt x="49250" y="199821"/>
                  </a:lnTo>
                  <a:lnTo>
                    <a:pt x="50711" y="198551"/>
                  </a:lnTo>
                  <a:lnTo>
                    <a:pt x="51181" y="196875"/>
                  </a:lnTo>
                  <a:close/>
                </a:path>
                <a:path w="146685" h="291465">
                  <a:moveTo>
                    <a:pt x="51638" y="148996"/>
                  </a:moveTo>
                  <a:lnTo>
                    <a:pt x="51257" y="148056"/>
                  </a:lnTo>
                  <a:lnTo>
                    <a:pt x="49707" y="146494"/>
                  </a:lnTo>
                  <a:lnTo>
                    <a:pt x="48768" y="146100"/>
                  </a:lnTo>
                  <a:lnTo>
                    <a:pt x="46570" y="146100"/>
                  </a:lnTo>
                  <a:lnTo>
                    <a:pt x="45631" y="146494"/>
                  </a:lnTo>
                  <a:lnTo>
                    <a:pt x="44069" y="148056"/>
                  </a:lnTo>
                  <a:lnTo>
                    <a:pt x="43688" y="148996"/>
                  </a:lnTo>
                  <a:lnTo>
                    <a:pt x="43688" y="151206"/>
                  </a:lnTo>
                  <a:lnTo>
                    <a:pt x="44069" y="152146"/>
                  </a:lnTo>
                  <a:lnTo>
                    <a:pt x="45631" y="153708"/>
                  </a:lnTo>
                  <a:lnTo>
                    <a:pt x="46570" y="154089"/>
                  </a:lnTo>
                  <a:lnTo>
                    <a:pt x="48768" y="154089"/>
                  </a:lnTo>
                  <a:lnTo>
                    <a:pt x="49707" y="153708"/>
                  </a:lnTo>
                  <a:lnTo>
                    <a:pt x="51257" y="152146"/>
                  </a:lnTo>
                  <a:lnTo>
                    <a:pt x="51638" y="151206"/>
                  </a:lnTo>
                  <a:lnTo>
                    <a:pt x="51638" y="150101"/>
                  </a:lnTo>
                  <a:lnTo>
                    <a:pt x="51638" y="148996"/>
                  </a:lnTo>
                  <a:close/>
                </a:path>
                <a:path w="146685" h="291465">
                  <a:moveTo>
                    <a:pt x="55194" y="170218"/>
                  </a:moveTo>
                  <a:lnTo>
                    <a:pt x="54254" y="169265"/>
                  </a:lnTo>
                  <a:lnTo>
                    <a:pt x="50469" y="169265"/>
                  </a:lnTo>
                  <a:lnTo>
                    <a:pt x="49517" y="170218"/>
                  </a:lnTo>
                  <a:lnTo>
                    <a:pt x="49517" y="174015"/>
                  </a:lnTo>
                  <a:lnTo>
                    <a:pt x="50469" y="174967"/>
                  </a:lnTo>
                  <a:lnTo>
                    <a:pt x="54254" y="174967"/>
                  </a:lnTo>
                  <a:lnTo>
                    <a:pt x="55194" y="174015"/>
                  </a:lnTo>
                  <a:lnTo>
                    <a:pt x="55194" y="172110"/>
                  </a:lnTo>
                  <a:lnTo>
                    <a:pt x="55194" y="170218"/>
                  </a:lnTo>
                  <a:close/>
                </a:path>
                <a:path w="146685" h="291465">
                  <a:moveTo>
                    <a:pt x="55778" y="102425"/>
                  </a:moveTo>
                  <a:lnTo>
                    <a:pt x="55727" y="98005"/>
                  </a:lnTo>
                  <a:lnTo>
                    <a:pt x="53924" y="96240"/>
                  </a:lnTo>
                  <a:lnTo>
                    <a:pt x="53682" y="96253"/>
                  </a:lnTo>
                  <a:lnTo>
                    <a:pt x="53682" y="102285"/>
                  </a:lnTo>
                  <a:lnTo>
                    <a:pt x="52705" y="103797"/>
                  </a:lnTo>
                  <a:lnTo>
                    <a:pt x="53670" y="102285"/>
                  </a:lnTo>
                  <a:lnTo>
                    <a:pt x="53682" y="96253"/>
                  </a:lnTo>
                  <a:lnTo>
                    <a:pt x="53022" y="96266"/>
                  </a:lnTo>
                  <a:lnTo>
                    <a:pt x="53022" y="99212"/>
                  </a:lnTo>
                  <a:lnTo>
                    <a:pt x="51511" y="98234"/>
                  </a:lnTo>
                  <a:lnTo>
                    <a:pt x="53022" y="99212"/>
                  </a:lnTo>
                  <a:lnTo>
                    <a:pt x="53022" y="96266"/>
                  </a:lnTo>
                  <a:lnTo>
                    <a:pt x="49530" y="96304"/>
                  </a:lnTo>
                  <a:lnTo>
                    <a:pt x="47777" y="98107"/>
                  </a:lnTo>
                  <a:lnTo>
                    <a:pt x="47802" y="100444"/>
                  </a:lnTo>
                  <a:lnTo>
                    <a:pt x="47853" y="100622"/>
                  </a:lnTo>
                  <a:lnTo>
                    <a:pt x="47752" y="101041"/>
                  </a:lnTo>
                  <a:lnTo>
                    <a:pt x="47713" y="101485"/>
                  </a:lnTo>
                  <a:lnTo>
                    <a:pt x="47802" y="101930"/>
                  </a:lnTo>
                  <a:lnTo>
                    <a:pt x="48120" y="103441"/>
                  </a:lnTo>
                  <a:lnTo>
                    <a:pt x="49580" y="104394"/>
                  </a:lnTo>
                  <a:lnTo>
                    <a:pt x="51079" y="104140"/>
                  </a:lnTo>
                  <a:lnTo>
                    <a:pt x="51320" y="104178"/>
                  </a:lnTo>
                  <a:lnTo>
                    <a:pt x="51562" y="104267"/>
                  </a:lnTo>
                  <a:lnTo>
                    <a:pt x="54025" y="104241"/>
                  </a:lnTo>
                  <a:lnTo>
                    <a:pt x="55778" y="102425"/>
                  </a:lnTo>
                  <a:close/>
                </a:path>
                <a:path w="146685" h="291465">
                  <a:moveTo>
                    <a:pt x="57670" y="51130"/>
                  </a:moveTo>
                  <a:lnTo>
                    <a:pt x="57619" y="47498"/>
                  </a:lnTo>
                  <a:lnTo>
                    <a:pt x="54825" y="44729"/>
                  </a:lnTo>
                  <a:lnTo>
                    <a:pt x="51384" y="44589"/>
                  </a:lnTo>
                  <a:lnTo>
                    <a:pt x="51181" y="44538"/>
                  </a:lnTo>
                  <a:lnTo>
                    <a:pt x="47472" y="44577"/>
                  </a:lnTo>
                  <a:lnTo>
                    <a:pt x="44589" y="47548"/>
                  </a:lnTo>
                  <a:lnTo>
                    <a:pt x="44678" y="53784"/>
                  </a:lnTo>
                  <a:lnTo>
                    <a:pt x="46253" y="55968"/>
                  </a:lnTo>
                  <a:lnTo>
                    <a:pt x="49314" y="57378"/>
                  </a:lnTo>
                  <a:lnTo>
                    <a:pt x="50241" y="57632"/>
                  </a:lnTo>
                  <a:lnTo>
                    <a:pt x="52222" y="57607"/>
                  </a:lnTo>
                  <a:lnTo>
                    <a:pt x="53124" y="57340"/>
                  </a:lnTo>
                  <a:lnTo>
                    <a:pt x="56057" y="55918"/>
                  </a:lnTo>
                  <a:lnTo>
                    <a:pt x="57480" y="53835"/>
                  </a:lnTo>
                  <a:lnTo>
                    <a:pt x="57607" y="51244"/>
                  </a:lnTo>
                  <a:close/>
                </a:path>
                <a:path w="146685" h="291465">
                  <a:moveTo>
                    <a:pt x="58089" y="84074"/>
                  </a:moveTo>
                  <a:lnTo>
                    <a:pt x="57988" y="77419"/>
                  </a:lnTo>
                  <a:lnTo>
                    <a:pt x="55841" y="74993"/>
                  </a:lnTo>
                  <a:lnTo>
                    <a:pt x="52501" y="74180"/>
                  </a:lnTo>
                  <a:lnTo>
                    <a:pt x="52006" y="74002"/>
                  </a:lnTo>
                  <a:lnTo>
                    <a:pt x="49961" y="74028"/>
                  </a:lnTo>
                  <a:lnTo>
                    <a:pt x="48666" y="74625"/>
                  </a:lnTo>
                  <a:lnTo>
                    <a:pt x="46037" y="76708"/>
                  </a:lnTo>
                  <a:lnTo>
                    <a:pt x="44996" y="78524"/>
                  </a:lnTo>
                  <a:lnTo>
                    <a:pt x="45008" y="80645"/>
                  </a:lnTo>
                  <a:lnTo>
                    <a:pt x="45059" y="84251"/>
                  </a:lnTo>
                  <a:lnTo>
                    <a:pt x="48018" y="87134"/>
                  </a:lnTo>
                  <a:lnTo>
                    <a:pt x="55206" y="87045"/>
                  </a:lnTo>
                  <a:lnTo>
                    <a:pt x="58089" y="84074"/>
                  </a:lnTo>
                  <a:close/>
                </a:path>
                <a:path w="146685" h="291465">
                  <a:moveTo>
                    <a:pt x="64820" y="282765"/>
                  </a:moveTo>
                  <a:lnTo>
                    <a:pt x="64795" y="280479"/>
                  </a:lnTo>
                  <a:lnTo>
                    <a:pt x="63017" y="278701"/>
                  </a:lnTo>
                  <a:lnTo>
                    <a:pt x="58635" y="278701"/>
                  </a:lnTo>
                  <a:lnTo>
                    <a:pt x="56845" y="280492"/>
                  </a:lnTo>
                  <a:lnTo>
                    <a:pt x="56857" y="284670"/>
                  </a:lnTo>
                  <a:lnTo>
                    <a:pt x="58293" y="286232"/>
                  </a:lnTo>
                  <a:lnTo>
                    <a:pt x="60159" y="286562"/>
                  </a:lnTo>
                  <a:lnTo>
                    <a:pt x="61036" y="284721"/>
                  </a:lnTo>
                  <a:lnTo>
                    <a:pt x="62636" y="283273"/>
                  </a:lnTo>
                  <a:lnTo>
                    <a:pt x="64770" y="282879"/>
                  </a:lnTo>
                  <a:close/>
                </a:path>
                <a:path w="146685" h="291465">
                  <a:moveTo>
                    <a:pt x="67856" y="131076"/>
                  </a:moveTo>
                  <a:lnTo>
                    <a:pt x="67221" y="129540"/>
                  </a:lnTo>
                  <a:lnTo>
                    <a:pt x="64668" y="126987"/>
                  </a:lnTo>
                  <a:lnTo>
                    <a:pt x="63144" y="126352"/>
                  </a:lnTo>
                  <a:lnTo>
                    <a:pt x="59550" y="126352"/>
                  </a:lnTo>
                  <a:lnTo>
                    <a:pt x="58013" y="126987"/>
                  </a:lnTo>
                  <a:lnTo>
                    <a:pt x="55473" y="129540"/>
                  </a:lnTo>
                  <a:lnTo>
                    <a:pt x="54838" y="131076"/>
                  </a:lnTo>
                  <a:lnTo>
                    <a:pt x="54838" y="134696"/>
                  </a:lnTo>
                  <a:lnTo>
                    <a:pt x="55473" y="136232"/>
                  </a:lnTo>
                  <a:lnTo>
                    <a:pt x="58013" y="138785"/>
                  </a:lnTo>
                  <a:lnTo>
                    <a:pt x="59550" y="139433"/>
                  </a:lnTo>
                  <a:lnTo>
                    <a:pt x="63144" y="139433"/>
                  </a:lnTo>
                  <a:lnTo>
                    <a:pt x="64668" y="138785"/>
                  </a:lnTo>
                  <a:lnTo>
                    <a:pt x="67221" y="136232"/>
                  </a:lnTo>
                  <a:lnTo>
                    <a:pt x="67856" y="134696"/>
                  </a:lnTo>
                  <a:lnTo>
                    <a:pt x="67856" y="132892"/>
                  </a:lnTo>
                  <a:lnTo>
                    <a:pt x="67856" y="131076"/>
                  </a:lnTo>
                  <a:close/>
                </a:path>
                <a:path w="146685" h="291465">
                  <a:moveTo>
                    <a:pt x="68948" y="89166"/>
                  </a:moveTo>
                  <a:lnTo>
                    <a:pt x="68008" y="88214"/>
                  </a:lnTo>
                  <a:lnTo>
                    <a:pt x="64223" y="88214"/>
                  </a:lnTo>
                  <a:lnTo>
                    <a:pt x="63271" y="89166"/>
                  </a:lnTo>
                  <a:lnTo>
                    <a:pt x="63271" y="92964"/>
                  </a:lnTo>
                  <a:lnTo>
                    <a:pt x="64223" y="93916"/>
                  </a:lnTo>
                  <a:lnTo>
                    <a:pt x="68008" y="93916"/>
                  </a:lnTo>
                  <a:lnTo>
                    <a:pt x="68948" y="92964"/>
                  </a:lnTo>
                  <a:lnTo>
                    <a:pt x="68948" y="91071"/>
                  </a:lnTo>
                  <a:lnTo>
                    <a:pt x="68948" y="89166"/>
                  </a:lnTo>
                  <a:close/>
                </a:path>
                <a:path w="146685" h="291465">
                  <a:moveTo>
                    <a:pt x="70142" y="114185"/>
                  </a:moveTo>
                  <a:lnTo>
                    <a:pt x="69748" y="113245"/>
                  </a:lnTo>
                  <a:lnTo>
                    <a:pt x="68199" y="111683"/>
                  </a:lnTo>
                  <a:lnTo>
                    <a:pt x="67259" y="111290"/>
                  </a:lnTo>
                  <a:lnTo>
                    <a:pt x="65062" y="111290"/>
                  </a:lnTo>
                  <a:lnTo>
                    <a:pt x="64122" y="111683"/>
                  </a:lnTo>
                  <a:lnTo>
                    <a:pt x="62572" y="113245"/>
                  </a:lnTo>
                  <a:lnTo>
                    <a:pt x="62179" y="114185"/>
                  </a:lnTo>
                  <a:lnTo>
                    <a:pt x="62179" y="116395"/>
                  </a:lnTo>
                  <a:lnTo>
                    <a:pt x="62572" y="117335"/>
                  </a:lnTo>
                  <a:lnTo>
                    <a:pt x="64122" y="118897"/>
                  </a:lnTo>
                  <a:lnTo>
                    <a:pt x="65062" y="119291"/>
                  </a:lnTo>
                  <a:lnTo>
                    <a:pt x="67259" y="119291"/>
                  </a:lnTo>
                  <a:lnTo>
                    <a:pt x="68199" y="118897"/>
                  </a:lnTo>
                  <a:lnTo>
                    <a:pt x="69748" y="117335"/>
                  </a:lnTo>
                  <a:lnTo>
                    <a:pt x="70142" y="116395"/>
                  </a:lnTo>
                  <a:lnTo>
                    <a:pt x="70142" y="115290"/>
                  </a:lnTo>
                  <a:lnTo>
                    <a:pt x="70142" y="114185"/>
                  </a:lnTo>
                  <a:close/>
                </a:path>
                <a:path w="146685" h="291465">
                  <a:moveTo>
                    <a:pt x="70827" y="164261"/>
                  </a:moveTo>
                  <a:lnTo>
                    <a:pt x="70192" y="162725"/>
                  </a:lnTo>
                  <a:lnTo>
                    <a:pt x="67652" y="160172"/>
                  </a:lnTo>
                  <a:lnTo>
                    <a:pt x="66116" y="159537"/>
                  </a:lnTo>
                  <a:lnTo>
                    <a:pt x="62522" y="159537"/>
                  </a:lnTo>
                  <a:lnTo>
                    <a:pt x="60985" y="160172"/>
                  </a:lnTo>
                  <a:lnTo>
                    <a:pt x="58445" y="162725"/>
                  </a:lnTo>
                  <a:lnTo>
                    <a:pt x="57810" y="164261"/>
                  </a:lnTo>
                  <a:lnTo>
                    <a:pt x="57810" y="167881"/>
                  </a:lnTo>
                  <a:lnTo>
                    <a:pt x="58445" y="169418"/>
                  </a:lnTo>
                  <a:lnTo>
                    <a:pt x="60985" y="171970"/>
                  </a:lnTo>
                  <a:lnTo>
                    <a:pt x="62522" y="172605"/>
                  </a:lnTo>
                  <a:lnTo>
                    <a:pt x="66116" y="172605"/>
                  </a:lnTo>
                  <a:lnTo>
                    <a:pt x="67652" y="171970"/>
                  </a:lnTo>
                  <a:lnTo>
                    <a:pt x="70192" y="169418"/>
                  </a:lnTo>
                  <a:lnTo>
                    <a:pt x="70827" y="167881"/>
                  </a:lnTo>
                  <a:lnTo>
                    <a:pt x="70827" y="166077"/>
                  </a:lnTo>
                  <a:lnTo>
                    <a:pt x="70827" y="164261"/>
                  </a:lnTo>
                  <a:close/>
                </a:path>
                <a:path w="146685" h="291465">
                  <a:moveTo>
                    <a:pt x="71208" y="183248"/>
                  </a:moveTo>
                  <a:lnTo>
                    <a:pt x="71196" y="180670"/>
                  </a:lnTo>
                  <a:lnTo>
                    <a:pt x="69418" y="178879"/>
                  </a:lnTo>
                  <a:lnTo>
                    <a:pt x="65024" y="178879"/>
                  </a:lnTo>
                  <a:lnTo>
                    <a:pt x="63246" y="180670"/>
                  </a:lnTo>
                  <a:lnTo>
                    <a:pt x="63246" y="184721"/>
                  </a:lnTo>
                  <a:lnTo>
                    <a:pt x="64516" y="186207"/>
                  </a:lnTo>
                  <a:lnTo>
                    <a:pt x="66217" y="186677"/>
                  </a:lnTo>
                  <a:lnTo>
                    <a:pt x="66116" y="186524"/>
                  </a:lnTo>
                  <a:lnTo>
                    <a:pt x="65709" y="184924"/>
                  </a:lnTo>
                  <a:lnTo>
                    <a:pt x="66624" y="183375"/>
                  </a:lnTo>
                  <a:lnTo>
                    <a:pt x="68135" y="182981"/>
                  </a:lnTo>
                  <a:lnTo>
                    <a:pt x="69227" y="182702"/>
                  </a:lnTo>
                  <a:lnTo>
                    <a:pt x="70319" y="183108"/>
                  </a:lnTo>
                  <a:lnTo>
                    <a:pt x="70993" y="183921"/>
                  </a:lnTo>
                  <a:lnTo>
                    <a:pt x="71094" y="183578"/>
                  </a:lnTo>
                  <a:lnTo>
                    <a:pt x="71208" y="183248"/>
                  </a:lnTo>
                  <a:close/>
                </a:path>
                <a:path w="146685" h="291465">
                  <a:moveTo>
                    <a:pt x="73418" y="98132"/>
                  </a:moveTo>
                  <a:lnTo>
                    <a:pt x="72478" y="97180"/>
                  </a:lnTo>
                  <a:lnTo>
                    <a:pt x="68694" y="97180"/>
                  </a:lnTo>
                  <a:lnTo>
                    <a:pt x="67741" y="98132"/>
                  </a:lnTo>
                  <a:lnTo>
                    <a:pt x="67741" y="101930"/>
                  </a:lnTo>
                  <a:lnTo>
                    <a:pt x="68694" y="102882"/>
                  </a:lnTo>
                  <a:lnTo>
                    <a:pt x="72478" y="102882"/>
                  </a:lnTo>
                  <a:lnTo>
                    <a:pt x="73418" y="101930"/>
                  </a:lnTo>
                  <a:lnTo>
                    <a:pt x="73418" y="100037"/>
                  </a:lnTo>
                  <a:lnTo>
                    <a:pt x="73418" y="98132"/>
                  </a:lnTo>
                  <a:close/>
                </a:path>
                <a:path w="146685" h="291465">
                  <a:moveTo>
                    <a:pt x="73710" y="203542"/>
                  </a:moveTo>
                  <a:lnTo>
                    <a:pt x="73507" y="203657"/>
                  </a:lnTo>
                  <a:lnTo>
                    <a:pt x="71831" y="203962"/>
                  </a:lnTo>
                  <a:lnTo>
                    <a:pt x="70358" y="202933"/>
                  </a:lnTo>
                  <a:lnTo>
                    <a:pt x="69850" y="200152"/>
                  </a:lnTo>
                  <a:lnTo>
                    <a:pt x="70459" y="198996"/>
                  </a:lnTo>
                  <a:lnTo>
                    <a:pt x="71501" y="198412"/>
                  </a:lnTo>
                  <a:lnTo>
                    <a:pt x="70345" y="197396"/>
                  </a:lnTo>
                  <a:lnTo>
                    <a:pt x="68897" y="196735"/>
                  </a:lnTo>
                  <a:lnTo>
                    <a:pt x="63639" y="196735"/>
                  </a:lnTo>
                  <a:lnTo>
                    <a:pt x="60731" y="199669"/>
                  </a:lnTo>
                  <a:lnTo>
                    <a:pt x="60744" y="206895"/>
                  </a:lnTo>
                  <a:lnTo>
                    <a:pt x="63665" y="209829"/>
                  </a:lnTo>
                  <a:lnTo>
                    <a:pt x="68224" y="209816"/>
                  </a:lnTo>
                  <a:lnTo>
                    <a:pt x="69113" y="209575"/>
                  </a:lnTo>
                  <a:lnTo>
                    <a:pt x="69926" y="209207"/>
                  </a:lnTo>
                  <a:lnTo>
                    <a:pt x="69888" y="209080"/>
                  </a:lnTo>
                  <a:lnTo>
                    <a:pt x="69215" y="206717"/>
                  </a:lnTo>
                  <a:lnTo>
                    <a:pt x="70510" y="204546"/>
                  </a:lnTo>
                  <a:lnTo>
                    <a:pt x="72631" y="203987"/>
                  </a:lnTo>
                  <a:lnTo>
                    <a:pt x="72961" y="203898"/>
                  </a:lnTo>
                  <a:lnTo>
                    <a:pt x="73291" y="203936"/>
                  </a:lnTo>
                  <a:lnTo>
                    <a:pt x="73634" y="203936"/>
                  </a:lnTo>
                  <a:lnTo>
                    <a:pt x="73647" y="203796"/>
                  </a:lnTo>
                  <a:lnTo>
                    <a:pt x="73710" y="203542"/>
                  </a:lnTo>
                  <a:close/>
                </a:path>
                <a:path w="146685" h="291465">
                  <a:moveTo>
                    <a:pt x="77635" y="190461"/>
                  </a:moveTo>
                  <a:lnTo>
                    <a:pt x="76720" y="186143"/>
                  </a:lnTo>
                  <a:lnTo>
                    <a:pt x="74599" y="184772"/>
                  </a:lnTo>
                  <a:lnTo>
                    <a:pt x="72453" y="185216"/>
                  </a:lnTo>
                  <a:lnTo>
                    <a:pt x="72148" y="185293"/>
                  </a:lnTo>
                  <a:lnTo>
                    <a:pt x="71907" y="185458"/>
                  </a:lnTo>
                  <a:lnTo>
                    <a:pt x="71628" y="185585"/>
                  </a:lnTo>
                  <a:lnTo>
                    <a:pt x="71691" y="186918"/>
                  </a:lnTo>
                  <a:lnTo>
                    <a:pt x="70891" y="188150"/>
                  </a:lnTo>
                  <a:lnTo>
                    <a:pt x="69494" y="188506"/>
                  </a:lnTo>
                  <a:lnTo>
                    <a:pt x="69303" y="188976"/>
                  </a:lnTo>
                  <a:lnTo>
                    <a:pt x="69291" y="189471"/>
                  </a:lnTo>
                  <a:lnTo>
                    <a:pt x="69850" y="192125"/>
                  </a:lnTo>
                  <a:lnTo>
                    <a:pt x="71958" y="193509"/>
                  </a:lnTo>
                  <a:lnTo>
                    <a:pt x="76263" y="192582"/>
                  </a:lnTo>
                  <a:lnTo>
                    <a:pt x="77635" y="190461"/>
                  </a:lnTo>
                  <a:close/>
                </a:path>
                <a:path w="146685" h="291465">
                  <a:moveTo>
                    <a:pt x="82473" y="280771"/>
                  </a:moveTo>
                  <a:lnTo>
                    <a:pt x="81534" y="279819"/>
                  </a:lnTo>
                  <a:lnTo>
                    <a:pt x="77749" y="279819"/>
                  </a:lnTo>
                  <a:lnTo>
                    <a:pt x="76796" y="280771"/>
                  </a:lnTo>
                  <a:lnTo>
                    <a:pt x="76796" y="284568"/>
                  </a:lnTo>
                  <a:lnTo>
                    <a:pt x="77749" y="285521"/>
                  </a:lnTo>
                  <a:lnTo>
                    <a:pt x="81534" y="285521"/>
                  </a:lnTo>
                  <a:lnTo>
                    <a:pt x="82473" y="284568"/>
                  </a:lnTo>
                  <a:lnTo>
                    <a:pt x="82473" y="282676"/>
                  </a:lnTo>
                  <a:lnTo>
                    <a:pt x="82473" y="280771"/>
                  </a:lnTo>
                  <a:close/>
                </a:path>
                <a:path w="146685" h="291465">
                  <a:moveTo>
                    <a:pt x="84340" y="204774"/>
                  </a:moveTo>
                  <a:lnTo>
                    <a:pt x="83388" y="203822"/>
                  </a:lnTo>
                  <a:lnTo>
                    <a:pt x="79603" y="203822"/>
                  </a:lnTo>
                  <a:lnTo>
                    <a:pt x="78663" y="204774"/>
                  </a:lnTo>
                  <a:lnTo>
                    <a:pt x="78663" y="208572"/>
                  </a:lnTo>
                  <a:lnTo>
                    <a:pt x="79603" y="209524"/>
                  </a:lnTo>
                  <a:lnTo>
                    <a:pt x="83388" y="209524"/>
                  </a:lnTo>
                  <a:lnTo>
                    <a:pt x="84340" y="208572"/>
                  </a:lnTo>
                  <a:lnTo>
                    <a:pt x="84340" y="206667"/>
                  </a:lnTo>
                  <a:lnTo>
                    <a:pt x="84340" y="204774"/>
                  </a:lnTo>
                  <a:close/>
                </a:path>
                <a:path w="146685" h="291465">
                  <a:moveTo>
                    <a:pt x="84848" y="262382"/>
                  </a:moveTo>
                  <a:lnTo>
                    <a:pt x="84175" y="261861"/>
                  </a:lnTo>
                  <a:lnTo>
                    <a:pt x="83375" y="261493"/>
                  </a:lnTo>
                  <a:lnTo>
                    <a:pt x="80264" y="261505"/>
                  </a:lnTo>
                  <a:lnTo>
                    <a:pt x="78486" y="263296"/>
                  </a:lnTo>
                  <a:lnTo>
                    <a:pt x="78486" y="267703"/>
                  </a:lnTo>
                  <a:lnTo>
                    <a:pt x="80264" y="269494"/>
                  </a:lnTo>
                  <a:lnTo>
                    <a:pt x="82842" y="269494"/>
                  </a:lnTo>
                  <a:lnTo>
                    <a:pt x="83527" y="269278"/>
                  </a:lnTo>
                  <a:lnTo>
                    <a:pt x="83362" y="268859"/>
                  </a:lnTo>
                  <a:lnTo>
                    <a:pt x="83108" y="268478"/>
                  </a:lnTo>
                  <a:lnTo>
                    <a:pt x="82638" y="265861"/>
                  </a:lnTo>
                  <a:lnTo>
                    <a:pt x="83439" y="263842"/>
                  </a:lnTo>
                  <a:lnTo>
                    <a:pt x="84848" y="262382"/>
                  </a:lnTo>
                  <a:close/>
                </a:path>
                <a:path w="146685" h="291465">
                  <a:moveTo>
                    <a:pt x="84975" y="65862"/>
                  </a:moveTo>
                  <a:lnTo>
                    <a:pt x="79184" y="55943"/>
                  </a:lnTo>
                  <a:lnTo>
                    <a:pt x="78790" y="55778"/>
                  </a:lnTo>
                  <a:lnTo>
                    <a:pt x="74739" y="55829"/>
                  </a:lnTo>
                  <a:lnTo>
                    <a:pt x="71856" y="58788"/>
                  </a:lnTo>
                  <a:lnTo>
                    <a:pt x="71958" y="66027"/>
                  </a:lnTo>
                  <a:lnTo>
                    <a:pt x="74904" y="68910"/>
                  </a:lnTo>
                  <a:lnTo>
                    <a:pt x="82105" y="68821"/>
                  </a:lnTo>
                  <a:lnTo>
                    <a:pt x="84975" y="65862"/>
                  </a:lnTo>
                  <a:close/>
                </a:path>
                <a:path w="146685" h="291465">
                  <a:moveTo>
                    <a:pt x="85661" y="37934"/>
                  </a:moveTo>
                  <a:lnTo>
                    <a:pt x="85598" y="32080"/>
                  </a:lnTo>
                  <a:lnTo>
                    <a:pt x="82638" y="29197"/>
                  </a:lnTo>
                  <a:lnTo>
                    <a:pt x="79044" y="29235"/>
                  </a:lnTo>
                  <a:lnTo>
                    <a:pt x="76822" y="29260"/>
                  </a:lnTo>
                  <a:lnTo>
                    <a:pt x="74968" y="30467"/>
                  </a:lnTo>
                  <a:lnTo>
                    <a:pt x="73101" y="33248"/>
                  </a:lnTo>
                  <a:lnTo>
                    <a:pt x="72593" y="34467"/>
                  </a:lnTo>
                  <a:lnTo>
                    <a:pt x="72631" y="36550"/>
                  </a:lnTo>
                  <a:lnTo>
                    <a:pt x="73456" y="39077"/>
                  </a:lnTo>
                  <a:lnTo>
                    <a:pt x="74244" y="40144"/>
                  </a:lnTo>
                  <a:lnTo>
                    <a:pt x="76403" y="41770"/>
                  </a:lnTo>
                  <a:lnTo>
                    <a:pt x="77724" y="42341"/>
                  </a:lnTo>
                  <a:lnTo>
                    <a:pt x="80568" y="42303"/>
                  </a:lnTo>
                  <a:lnTo>
                    <a:pt x="81762" y="41770"/>
                  </a:lnTo>
                  <a:lnTo>
                    <a:pt x="84493" y="39827"/>
                  </a:lnTo>
                  <a:lnTo>
                    <a:pt x="85661" y="37934"/>
                  </a:lnTo>
                  <a:close/>
                </a:path>
                <a:path w="146685" h="291465">
                  <a:moveTo>
                    <a:pt x="86372" y="199783"/>
                  </a:moveTo>
                  <a:lnTo>
                    <a:pt x="86360" y="198678"/>
                  </a:lnTo>
                  <a:lnTo>
                    <a:pt x="85979" y="197739"/>
                  </a:lnTo>
                  <a:lnTo>
                    <a:pt x="84429" y="196176"/>
                  </a:lnTo>
                  <a:lnTo>
                    <a:pt x="83489" y="195783"/>
                  </a:lnTo>
                  <a:lnTo>
                    <a:pt x="81292" y="195783"/>
                  </a:lnTo>
                  <a:lnTo>
                    <a:pt x="80352" y="196176"/>
                  </a:lnTo>
                  <a:lnTo>
                    <a:pt x="78790" y="197739"/>
                  </a:lnTo>
                  <a:lnTo>
                    <a:pt x="78409" y="198678"/>
                  </a:lnTo>
                  <a:lnTo>
                    <a:pt x="78409" y="200888"/>
                  </a:lnTo>
                  <a:lnTo>
                    <a:pt x="78790" y="201828"/>
                  </a:lnTo>
                  <a:lnTo>
                    <a:pt x="80352" y="203390"/>
                  </a:lnTo>
                  <a:lnTo>
                    <a:pt x="81292" y="203784"/>
                  </a:lnTo>
                  <a:lnTo>
                    <a:pt x="83489" y="203784"/>
                  </a:lnTo>
                  <a:lnTo>
                    <a:pt x="84429" y="203390"/>
                  </a:lnTo>
                  <a:lnTo>
                    <a:pt x="85979" y="201828"/>
                  </a:lnTo>
                  <a:lnTo>
                    <a:pt x="86360" y="200888"/>
                  </a:lnTo>
                  <a:lnTo>
                    <a:pt x="86372" y="199783"/>
                  </a:lnTo>
                  <a:close/>
                </a:path>
                <a:path w="146685" h="291465">
                  <a:moveTo>
                    <a:pt x="86855" y="97396"/>
                  </a:moveTo>
                  <a:lnTo>
                    <a:pt x="86461" y="96456"/>
                  </a:lnTo>
                  <a:lnTo>
                    <a:pt x="84912" y="94894"/>
                  </a:lnTo>
                  <a:lnTo>
                    <a:pt x="83972" y="94500"/>
                  </a:lnTo>
                  <a:lnTo>
                    <a:pt x="81775" y="94500"/>
                  </a:lnTo>
                  <a:lnTo>
                    <a:pt x="80835" y="94894"/>
                  </a:lnTo>
                  <a:lnTo>
                    <a:pt x="79286" y="96456"/>
                  </a:lnTo>
                  <a:lnTo>
                    <a:pt x="78892" y="97396"/>
                  </a:lnTo>
                  <a:lnTo>
                    <a:pt x="78892" y="99606"/>
                  </a:lnTo>
                  <a:lnTo>
                    <a:pt x="79286" y="100545"/>
                  </a:lnTo>
                  <a:lnTo>
                    <a:pt x="80835" y="102108"/>
                  </a:lnTo>
                  <a:lnTo>
                    <a:pt x="81775" y="102501"/>
                  </a:lnTo>
                  <a:lnTo>
                    <a:pt x="83972" y="102501"/>
                  </a:lnTo>
                  <a:lnTo>
                    <a:pt x="84912" y="102108"/>
                  </a:lnTo>
                  <a:lnTo>
                    <a:pt x="86461" y="100545"/>
                  </a:lnTo>
                  <a:lnTo>
                    <a:pt x="86855" y="99606"/>
                  </a:lnTo>
                  <a:lnTo>
                    <a:pt x="86855" y="98501"/>
                  </a:lnTo>
                  <a:lnTo>
                    <a:pt x="86855" y="97396"/>
                  </a:lnTo>
                  <a:close/>
                </a:path>
                <a:path w="146685" h="291465">
                  <a:moveTo>
                    <a:pt x="88138" y="5473"/>
                  </a:moveTo>
                  <a:lnTo>
                    <a:pt x="87299" y="5181"/>
                  </a:lnTo>
                  <a:lnTo>
                    <a:pt x="86614" y="4546"/>
                  </a:lnTo>
                  <a:lnTo>
                    <a:pt x="86360" y="3644"/>
                  </a:lnTo>
                  <a:lnTo>
                    <a:pt x="85940" y="2209"/>
                  </a:lnTo>
                  <a:lnTo>
                    <a:pt x="86715" y="749"/>
                  </a:lnTo>
                  <a:lnTo>
                    <a:pt x="88074" y="215"/>
                  </a:lnTo>
                  <a:lnTo>
                    <a:pt x="87744" y="76"/>
                  </a:lnTo>
                  <a:lnTo>
                    <a:pt x="87363" y="0"/>
                  </a:lnTo>
                  <a:lnTo>
                    <a:pt x="85420" y="25"/>
                  </a:lnTo>
                  <a:lnTo>
                    <a:pt x="84162" y="1320"/>
                  </a:lnTo>
                  <a:lnTo>
                    <a:pt x="84175" y="3162"/>
                  </a:lnTo>
                  <a:lnTo>
                    <a:pt x="84264" y="3390"/>
                  </a:lnTo>
                  <a:lnTo>
                    <a:pt x="84683" y="4838"/>
                  </a:lnTo>
                  <a:lnTo>
                    <a:pt x="85750" y="5727"/>
                  </a:lnTo>
                  <a:lnTo>
                    <a:pt x="87426" y="5702"/>
                  </a:lnTo>
                  <a:lnTo>
                    <a:pt x="87795" y="5613"/>
                  </a:lnTo>
                  <a:lnTo>
                    <a:pt x="88138" y="5473"/>
                  </a:lnTo>
                  <a:close/>
                </a:path>
                <a:path w="146685" h="291465">
                  <a:moveTo>
                    <a:pt x="92532" y="90424"/>
                  </a:moveTo>
                  <a:lnTo>
                    <a:pt x="91592" y="89471"/>
                  </a:lnTo>
                  <a:lnTo>
                    <a:pt x="87807" y="89471"/>
                  </a:lnTo>
                  <a:lnTo>
                    <a:pt x="86868" y="90424"/>
                  </a:lnTo>
                  <a:lnTo>
                    <a:pt x="86868" y="94208"/>
                  </a:lnTo>
                  <a:lnTo>
                    <a:pt x="87807" y="95161"/>
                  </a:lnTo>
                  <a:lnTo>
                    <a:pt x="91592" y="95161"/>
                  </a:lnTo>
                  <a:lnTo>
                    <a:pt x="92532" y="94208"/>
                  </a:lnTo>
                  <a:lnTo>
                    <a:pt x="92532" y="92316"/>
                  </a:lnTo>
                  <a:lnTo>
                    <a:pt x="92532" y="90424"/>
                  </a:lnTo>
                  <a:close/>
                </a:path>
                <a:path w="146685" h="291465">
                  <a:moveTo>
                    <a:pt x="93522" y="147561"/>
                  </a:moveTo>
                  <a:lnTo>
                    <a:pt x="92887" y="146011"/>
                  </a:lnTo>
                  <a:lnTo>
                    <a:pt x="90347" y="143459"/>
                  </a:lnTo>
                  <a:lnTo>
                    <a:pt x="88811" y="142811"/>
                  </a:lnTo>
                  <a:lnTo>
                    <a:pt x="85217" y="142811"/>
                  </a:lnTo>
                  <a:lnTo>
                    <a:pt x="83680" y="143459"/>
                  </a:lnTo>
                  <a:lnTo>
                    <a:pt x="81140" y="146011"/>
                  </a:lnTo>
                  <a:lnTo>
                    <a:pt x="80492" y="147561"/>
                  </a:lnTo>
                  <a:lnTo>
                    <a:pt x="80492" y="151168"/>
                  </a:lnTo>
                  <a:lnTo>
                    <a:pt x="81140" y="152717"/>
                  </a:lnTo>
                  <a:lnTo>
                    <a:pt x="83680" y="155270"/>
                  </a:lnTo>
                  <a:lnTo>
                    <a:pt x="85217" y="155905"/>
                  </a:lnTo>
                  <a:lnTo>
                    <a:pt x="88811" y="155905"/>
                  </a:lnTo>
                  <a:lnTo>
                    <a:pt x="90347" y="155270"/>
                  </a:lnTo>
                  <a:lnTo>
                    <a:pt x="92887" y="152717"/>
                  </a:lnTo>
                  <a:lnTo>
                    <a:pt x="93522" y="151168"/>
                  </a:lnTo>
                  <a:lnTo>
                    <a:pt x="93522" y="149364"/>
                  </a:lnTo>
                  <a:lnTo>
                    <a:pt x="93522" y="147561"/>
                  </a:lnTo>
                  <a:close/>
                </a:path>
                <a:path w="146685" h="291465">
                  <a:moveTo>
                    <a:pt x="93624" y="116636"/>
                  </a:moveTo>
                  <a:lnTo>
                    <a:pt x="92976" y="115100"/>
                  </a:lnTo>
                  <a:lnTo>
                    <a:pt x="90436" y="112547"/>
                  </a:lnTo>
                  <a:lnTo>
                    <a:pt x="88912" y="111912"/>
                  </a:lnTo>
                  <a:lnTo>
                    <a:pt x="85305" y="111912"/>
                  </a:lnTo>
                  <a:lnTo>
                    <a:pt x="83781" y="112547"/>
                  </a:lnTo>
                  <a:lnTo>
                    <a:pt x="81229" y="115100"/>
                  </a:lnTo>
                  <a:lnTo>
                    <a:pt x="80594" y="116636"/>
                  </a:lnTo>
                  <a:lnTo>
                    <a:pt x="80594" y="120256"/>
                  </a:lnTo>
                  <a:lnTo>
                    <a:pt x="81229" y="121793"/>
                  </a:lnTo>
                  <a:lnTo>
                    <a:pt x="83781" y="124345"/>
                  </a:lnTo>
                  <a:lnTo>
                    <a:pt x="85305" y="124993"/>
                  </a:lnTo>
                  <a:lnTo>
                    <a:pt x="88912" y="124993"/>
                  </a:lnTo>
                  <a:lnTo>
                    <a:pt x="90436" y="124345"/>
                  </a:lnTo>
                  <a:lnTo>
                    <a:pt x="92976" y="121793"/>
                  </a:lnTo>
                  <a:lnTo>
                    <a:pt x="93624" y="120256"/>
                  </a:lnTo>
                  <a:lnTo>
                    <a:pt x="93624" y="118452"/>
                  </a:lnTo>
                  <a:lnTo>
                    <a:pt x="93624" y="116636"/>
                  </a:lnTo>
                  <a:close/>
                </a:path>
                <a:path w="146685" h="291465">
                  <a:moveTo>
                    <a:pt x="95364" y="218198"/>
                  </a:moveTo>
                  <a:lnTo>
                    <a:pt x="95186" y="214731"/>
                  </a:lnTo>
                  <a:lnTo>
                    <a:pt x="92392" y="211975"/>
                  </a:lnTo>
                  <a:lnTo>
                    <a:pt x="85394" y="211975"/>
                  </a:lnTo>
                  <a:lnTo>
                    <a:pt x="82575" y="214782"/>
                  </a:lnTo>
                  <a:lnTo>
                    <a:pt x="82448" y="218274"/>
                  </a:lnTo>
                  <a:lnTo>
                    <a:pt x="82626" y="218211"/>
                  </a:lnTo>
                  <a:lnTo>
                    <a:pt x="82765" y="218071"/>
                  </a:lnTo>
                  <a:lnTo>
                    <a:pt x="86448" y="217131"/>
                  </a:lnTo>
                  <a:lnTo>
                    <a:pt x="90004" y="219227"/>
                  </a:lnTo>
                  <a:lnTo>
                    <a:pt x="91059" y="223367"/>
                  </a:lnTo>
                  <a:lnTo>
                    <a:pt x="90995" y="224624"/>
                  </a:lnTo>
                  <a:lnTo>
                    <a:pt x="91706" y="224383"/>
                  </a:lnTo>
                  <a:lnTo>
                    <a:pt x="92329" y="224015"/>
                  </a:lnTo>
                  <a:lnTo>
                    <a:pt x="92875" y="223558"/>
                  </a:lnTo>
                  <a:lnTo>
                    <a:pt x="92760" y="223278"/>
                  </a:lnTo>
                  <a:lnTo>
                    <a:pt x="92595" y="222999"/>
                  </a:lnTo>
                  <a:lnTo>
                    <a:pt x="92163" y="220662"/>
                  </a:lnTo>
                  <a:lnTo>
                    <a:pt x="93433" y="218757"/>
                  </a:lnTo>
                  <a:lnTo>
                    <a:pt x="95364" y="218198"/>
                  </a:lnTo>
                  <a:close/>
                </a:path>
                <a:path w="146685" h="291465">
                  <a:moveTo>
                    <a:pt x="100025" y="184226"/>
                  </a:moveTo>
                  <a:lnTo>
                    <a:pt x="98907" y="183057"/>
                  </a:lnTo>
                  <a:lnTo>
                    <a:pt x="97485" y="182905"/>
                  </a:lnTo>
                  <a:lnTo>
                    <a:pt x="99110" y="181394"/>
                  </a:lnTo>
                  <a:lnTo>
                    <a:pt x="99999" y="179158"/>
                  </a:lnTo>
                  <a:lnTo>
                    <a:pt x="99504" y="176822"/>
                  </a:lnTo>
                  <a:lnTo>
                    <a:pt x="98755" y="173291"/>
                  </a:lnTo>
                  <a:lnTo>
                    <a:pt x="95288" y="171043"/>
                  </a:lnTo>
                  <a:lnTo>
                    <a:pt x="88265" y="172542"/>
                  </a:lnTo>
                  <a:lnTo>
                    <a:pt x="86093" y="175907"/>
                  </a:lnTo>
                  <a:lnTo>
                    <a:pt x="86093" y="175260"/>
                  </a:lnTo>
                  <a:lnTo>
                    <a:pt x="85140" y="174307"/>
                  </a:lnTo>
                  <a:lnTo>
                    <a:pt x="81356" y="174307"/>
                  </a:lnTo>
                  <a:lnTo>
                    <a:pt x="80416" y="175260"/>
                  </a:lnTo>
                  <a:lnTo>
                    <a:pt x="80416" y="179070"/>
                  </a:lnTo>
                  <a:lnTo>
                    <a:pt x="81356" y="180009"/>
                  </a:lnTo>
                  <a:lnTo>
                    <a:pt x="85140" y="180009"/>
                  </a:lnTo>
                  <a:lnTo>
                    <a:pt x="86093" y="179070"/>
                  </a:lnTo>
                  <a:lnTo>
                    <a:pt x="86093" y="177165"/>
                  </a:lnTo>
                  <a:lnTo>
                    <a:pt x="86093" y="176390"/>
                  </a:lnTo>
                  <a:lnTo>
                    <a:pt x="87528" y="183083"/>
                  </a:lnTo>
                  <a:lnTo>
                    <a:pt x="90982" y="185343"/>
                  </a:lnTo>
                  <a:lnTo>
                    <a:pt x="94538" y="184581"/>
                  </a:lnTo>
                  <a:lnTo>
                    <a:pt x="95046" y="183540"/>
                  </a:lnTo>
                  <a:lnTo>
                    <a:pt x="96037" y="182854"/>
                  </a:lnTo>
                  <a:lnTo>
                    <a:pt x="95046" y="183553"/>
                  </a:lnTo>
                  <a:lnTo>
                    <a:pt x="94602" y="184543"/>
                  </a:lnTo>
                  <a:lnTo>
                    <a:pt x="94449" y="184899"/>
                  </a:lnTo>
                  <a:lnTo>
                    <a:pt x="94348" y="185293"/>
                  </a:lnTo>
                  <a:lnTo>
                    <a:pt x="94361" y="187274"/>
                  </a:lnTo>
                  <a:lnTo>
                    <a:pt x="95618" y="188556"/>
                  </a:lnTo>
                  <a:lnTo>
                    <a:pt x="98755" y="188544"/>
                  </a:lnTo>
                  <a:lnTo>
                    <a:pt x="100025" y="187274"/>
                  </a:lnTo>
                  <a:lnTo>
                    <a:pt x="100025" y="184226"/>
                  </a:lnTo>
                  <a:close/>
                </a:path>
                <a:path w="146685" h="291465">
                  <a:moveTo>
                    <a:pt x="100203" y="87668"/>
                  </a:moveTo>
                  <a:lnTo>
                    <a:pt x="99263" y="86715"/>
                  </a:lnTo>
                  <a:lnTo>
                    <a:pt x="95478" y="86715"/>
                  </a:lnTo>
                  <a:lnTo>
                    <a:pt x="94526" y="87668"/>
                  </a:lnTo>
                  <a:lnTo>
                    <a:pt x="94526" y="91465"/>
                  </a:lnTo>
                  <a:lnTo>
                    <a:pt x="95478" y="92417"/>
                  </a:lnTo>
                  <a:lnTo>
                    <a:pt x="99263" y="92417"/>
                  </a:lnTo>
                  <a:lnTo>
                    <a:pt x="100203" y="91465"/>
                  </a:lnTo>
                  <a:lnTo>
                    <a:pt x="100203" y="89573"/>
                  </a:lnTo>
                  <a:lnTo>
                    <a:pt x="100203" y="87668"/>
                  </a:lnTo>
                  <a:close/>
                </a:path>
                <a:path w="146685" h="291465">
                  <a:moveTo>
                    <a:pt x="101676" y="273278"/>
                  </a:moveTo>
                  <a:lnTo>
                    <a:pt x="100736" y="272326"/>
                  </a:lnTo>
                  <a:lnTo>
                    <a:pt x="96951" y="272326"/>
                  </a:lnTo>
                  <a:lnTo>
                    <a:pt x="96012" y="273278"/>
                  </a:lnTo>
                  <a:lnTo>
                    <a:pt x="96012" y="277075"/>
                  </a:lnTo>
                  <a:lnTo>
                    <a:pt x="96951" y="278028"/>
                  </a:lnTo>
                  <a:lnTo>
                    <a:pt x="100736" y="278028"/>
                  </a:lnTo>
                  <a:lnTo>
                    <a:pt x="101676" y="277075"/>
                  </a:lnTo>
                  <a:lnTo>
                    <a:pt x="101676" y="275183"/>
                  </a:lnTo>
                  <a:lnTo>
                    <a:pt x="101676" y="273278"/>
                  </a:lnTo>
                  <a:close/>
                </a:path>
                <a:path w="146685" h="291465">
                  <a:moveTo>
                    <a:pt x="102590" y="31788"/>
                  </a:moveTo>
                  <a:lnTo>
                    <a:pt x="101650" y="30835"/>
                  </a:lnTo>
                  <a:lnTo>
                    <a:pt x="97866" y="30835"/>
                  </a:lnTo>
                  <a:lnTo>
                    <a:pt x="96926" y="31788"/>
                  </a:lnTo>
                  <a:lnTo>
                    <a:pt x="96926" y="35585"/>
                  </a:lnTo>
                  <a:lnTo>
                    <a:pt x="97866" y="36525"/>
                  </a:lnTo>
                  <a:lnTo>
                    <a:pt x="101650" y="36525"/>
                  </a:lnTo>
                  <a:lnTo>
                    <a:pt x="102590" y="35585"/>
                  </a:lnTo>
                  <a:lnTo>
                    <a:pt x="102590" y="33680"/>
                  </a:lnTo>
                  <a:lnTo>
                    <a:pt x="102590" y="31788"/>
                  </a:lnTo>
                  <a:close/>
                </a:path>
                <a:path w="146685" h="291465">
                  <a:moveTo>
                    <a:pt x="105168" y="110769"/>
                  </a:moveTo>
                  <a:lnTo>
                    <a:pt x="104787" y="109829"/>
                  </a:lnTo>
                  <a:lnTo>
                    <a:pt x="103225" y="108267"/>
                  </a:lnTo>
                  <a:lnTo>
                    <a:pt x="102298" y="107873"/>
                  </a:lnTo>
                  <a:lnTo>
                    <a:pt x="100101" y="107873"/>
                  </a:lnTo>
                  <a:lnTo>
                    <a:pt x="99161" y="108267"/>
                  </a:lnTo>
                  <a:lnTo>
                    <a:pt x="97599" y="109829"/>
                  </a:lnTo>
                  <a:lnTo>
                    <a:pt x="97218" y="110769"/>
                  </a:lnTo>
                  <a:lnTo>
                    <a:pt x="97218" y="112979"/>
                  </a:lnTo>
                  <a:lnTo>
                    <a:pt x="97599" y="113919"/>
                  </a:lnTo>
                  <a:lnTo>
                    <a:pt x="99161" y="115481"/>
                  </a:lnTo>
                  <a:lnTo>
                    <a:pt x="100101" y="115874"/>
                  </a:lnTo>
                  <a:lnTo>
                    <a:pt x="102298" y="115874"/>
                  </a:lnTo>
                  <a:lnTo>
                    <a:pt x="103225" y="115481"/>
                  </a:lnTo>
                  <a:lnTo>
                    <a:pt x="104787" y="113919"/>
                  </a:lnTo>
                  <a:lnTo>
                    <a:pt x="105168" y="112979"/>
                  </a:lnTo>
                  <a:lnTo>
                    <a:pt x="105168" y="111874"/>
                  </a:lnTo>
                  <a:lnTo>
                    <a:pt x="105168" y="110769"/>
                  </a:lnTo>
                  <a:close/>
                </a:path>
                <a:path w="146685" h="291465">
                  <a:moveTo>
                    <a:pt x="106718" y="199923"/>
                  </a:moveTo>
                  <a:lnTo>
                    <a:pt x="104940" y="198132"/>
                  </a:lnTo>
                  <a:lnTo>
                    <a:pt x="102730" y="198132"/>
                  </a:lnTo>
                  <a:lnTo>
                    <a:pt x="102095" y="198132"/>
                  </a:lnTo>
                  <a:lnTo>
                    <a:pt x="101523" y="198323"/>
                  </a:lnTo>
                  <a:lnTo>
                    <a:pt x="101003" y="198577"/>
                  </a:lnTo>
                  <a:lnTo>
                    <a:pt x="101168" y="197967"/>
                  </a:lnTo>
                  <a:lnTo>
                    <a:pt x="101269" y="197319"/>
                  </a:lnTo>
                  <a:lnTo>
                    <a:pt x="100647" y="194475"/>
                  </a:lnTo>
                  <a:lnTo>
                    <a:pt x="98552" y="193103"/>
                  </a:lnTo>
                  <a:lnTo>
                    <a:pt x="94246" y="194030"/>
                  </a:lnTo>
                  <a:lnTo>
                    <a:pt x="92875" y="196138"/>
                  </a:lnTo>
                  <a:lnTo>
                    <a:pt x="93332" y="198310"/>
                  </a:lnTo>
                  <a:lnTo>
                    <a:pt x="93789" y="200469"/>
                  </a:lnTo>
                  <a:lnTo>
                    <a:pt x="95910" y="201841"/>
                  </a:lnTo>
                  <a:lnTo>
                    <a:pt x="98399" y="201307"/>
                  </a:lnTo>
                  <a:lnTo>
                    <a:pt x="98679" y="201142"/>
                  </a:lnTo>
                  <a:lnTo>
                    <a:pt x="98983" y="200977"/>
                  </a:lnTo>
                  <a:lnTo>
                    <a:pt x="99314" y="199923"/>
                  </a:lnTo>
                  <a:lnTo>
                    <a:pt x="100025" y="199059"/>
                  </a:lnTo>
                  <a:lnTo>
                    <a:pt x="99326" y="199923"/>
                  </a:lnTo>
                  <a:lnTo>
                    <a:pt x="98983" y="200977"/>
                  </a:lnTo>
                  <a:lnTo>
                    <a:pt x="98755" y="201726"/>
                  </a:lnTo>
                  <a:lnTo>
                    <a:pt x="98755" y="204343"/>
                  </a:lnTo>
                  <a:lnTo>
                    <a:pt x="100558" y="206133"/>
                  </a:lnTo>
                  <a:lnTo>
                    <a:pt x="104940" y="206133"/>
                  </a:lnTo>
                  <a:lnTo>
                    <a:pt x="106718" y="204330"/>
                  </a:lnTo>
                  <a:lnTo>
                    <a:pt x="106718" y="199923"/>
                  </a:lnTo>
                  <a:close/>
                </a:path>
                <a:path w="146685" h="291465">
                  <a:moveTo>
                    <a:pt x="106756" y="228688"/>
                  </a:moveTo>
                  <a:lnTo>
                    <a:pt x="104965" y="226898"/>
                  </a:lnTo>
                  <a:lnTo>
                    <a:pt x="101066" y="226910"/>
                  </a:lnTo>
                  <a:lnTo>
                    <a:pt x="99631" y="228003"/>
                  </a:lnTo>
                  <a:lnTo>
                    <a:pt x="99072" y="229527"/>
                  </a:lnTo>
                  <a:lnTo>
                    <a:pt x="99390" y="229323"/>
                  </a:lnTo>
                  <a:lnTo>
                    <a:pt x="99707" y="229120"/>
                  </a:lnTo>
                  <a:lnTo>
                    <a:pt x="102222" y="228473"/>
                  </a:lnTo>
                  <a:lnTo>
                    <a:pt x="104381" y="229755"/>
                  </a:lnTo>
                  <a:lnTo>
                    <a:pt x="104940" y="231889"/>
                  </a:lnTo>
                  <a:lnTo>
                    <a:pt x="104978" y="232054"/>
                  </a:lnTo>
                  <a:lnTo>
                    <a:pt x="104940" y="232206"/>
                  </a:lnTo>
                  <a:lnTo>
                    <a:pt x="104965" y="232359"/>
                  </a:lnTo>
                  <a:lnTo>
                    <a:pt x="105143" y="232270"/>
                  </a:lnTo>
                  <a:lnTo>
                    <a:pt x="105676" y="232168"/>
                  </a:lnTo>
                  <a:lnTo>
                    <a:pt x="106083" y="232206"/>
                  </a:lnTo>
                  <a:lnTo>
                    <a:pt x="106464" y="232321"/>
                  </a:lnTo>
                  <a:lnTo>
                    <a:pt x="106629" y="231876"/>
                  </a:lnTo>
                  <a:lnTo>
                    <a:pt x="106756" y="231406"/>
                  </a:lnTo>
                  <a:lnTo>
                    <a:pt x="106756" y="228688"/>
                  </a:lnTo>
                  <a:close/>
                </a:path>
                <a:path w="146685" h="291465">
                  <a:moveTo>
                    <a:pt x="107988" y="254647"/>
                  </a:moveTo>
                  <a:lnTo>
                    <a:pt x="107264" y="253923"/>
                  </a:lnTo>
                  <a:lnTo>
                    <a:pt x="106260" y="253479"/>
                  </a:lnTo>
                  <a:lnTo>
                    <a:pt x="102971" y="253479"/>
                  </a:lnTo>
                  <a:lnTo>
                    <a:pt x="101193" y="255270"/>
                  </a:lnTo>
                  <a:lnTo>
                    <a:pt x="101193" y="259676"/>
                  </a:lnTo>
                  <a:lnTo>
                    <a:pt x="102971" y="261480"/>
                  </a:lnTo>
                  <a:lnTo>
                    <a:pt x="105943" y="261467"/>
                  </a:lnTo>
                  <a:lnTo>
                    <a:pt x="106629" y="261188"/>
                  </a:lnTo>
                  <a:lnTo>
                    <a:pt x="107226" y="260807"/>
                  </a:lnTo>
                  <a:lnTo>
                    <a:pt x="106743" y="260311"/>
                  </a:lnTo>
                  <a:lnTo>
                    <a:pt x="106324" y="259753"/>
                  </a:lnTo>
                  <a:lnTo>
                    <a:pt x="106133" y="259029"/>
                  </a:lnTo>
                  <a:lnTo>
                    <a:pt x="105689" y="257263"/>
                  </a:lnTo>
                  <a:lnTo>
                    <a:pt x="106514" y="255536"/>
                  </a:lnTo>
                  <a:lnTo>
                    <a:pt x="107988" y="254647"/>
                  </a:lnTo>
                  <a:close/>
                </a:path>
                <a:path w="146685" h="291465">
                  <a:moveTo>
                    <a:pt x="109804" y="57861"/>
                  </a:moveTo>
                  <a:lnTo>
                    <a:pt x="108864" y="56908"/>
                  </a:lnTo>
                  <a:lnTo>
                    <a:pt x="105079" y="56908"/>
                  </a:lnTo>
                  <a:lnTo>
                    <a:pt x="104127" y="57861"/>
                  </a:lnTo>
                  <a:lnTo>
                    <a:pt x="104127" y="61658"/>
                  </a:lnTo>
                  <a:lnTo>
                    <a:pt x="105079" y="62611"/>
                  </a:lnTo>
                  <a:lnTo>
                    <a:pt x="108864" y="62611"/>
                  </a:lnTo>
                  <a:lnTo>
                    <a:pt x="109804" y="61658"/>
                  </a:lnTo>
                  <a:lnTo>
                    <a:pt x="109804" y="59753"/>
                  </a:lnTo>
                  <a:lnTo>
                    <a:pt x="109804" y="57861"/>
                  </a:lnTo>
                  <a:close/>
                </a:path>
                <a:path w="146685" h="291465">
                  <a:moveTo>
                    <a:pt x="112407" y="215087"/>
                  </a:moveTo>
                  <a:lnTo>
                    <a:pt x="111137" y="213804"/>
                  </a:lnTo>
                  <a:lnTo>
                    <a:pt x="109575" y="213804"/>
                  </a:lnTo>
                  <a:lnTo>
                    <a:pt x="108089" y="213829"/>
                  </a:lnTo>
                  <a:lnTo>
                    <a:pt x="106883" y="214985"/>
                  </a:lnTo>
                  <a:lnTo>
                    <a:pt x="106781" y="216458"/>
                  </a:lnTo>
                  <a:lnTo>
                    <a:pt x="106870" y="216598"/>
                  </a:lnTo>
                  <a:lnTo>
                    <a:pt x="106984" y="217017"/>
                  </a:lnTo>
                  <a:lnTo>
                    <a:pt x="106984" y="217360"/>
                  </a:lnTo>
                  <a:lnTo>
                    <a:pt x="106946" y="217690"/>
                  </a:lnTo>
                  <a:lnTo>
                    <a:pt x="107353" y="218757"/>
                  </a:lnTo>
                  <a:lnTo>
                    <a:pt x="108381" y="219506"/>
                  </a:lnTo>
                  <a:lnTo>
                    <a:pt x="111150" y="219506"/>
                  </a:lnTo>
                  <a:lnTo>
                    <a:pt x="112407" y="218224"/>
                  </a:lnTo>
                  <a:lnTo>
                    <a:pt x="112407" y="215087"/>
                  </a:lnTo>
                  <a:close/>
                </a:path>
                <a:path w="146685" h="291465">
                  <a:moveTo>
                    <a:pt x="115595" y="93116"/>
                  </a:moveTo>
                  <a:lnTo>
                    <a:pt x="114655" y="92163"/>
                  </a:lnTo>
                  <a:lnTo>
                    <a:pt x="110871" y="92163"/>
                  </a:lnTo>
                  <a:lnTo>
                    <a:pt x="109931" y="93116"/>
                  </a:lnTo>
                  <a:lnTo>
                    <a:pt x="109931" y="96913"/>
                  </a:lnTo>
                  <a:lnTo>
                    <a:pt x="110871" y="97853"/>
                  </a:lnTo>
                  <a:lnTo>
                    <a:pt x="114655" y="97853"/>
                  </a:lnTo>
                  <a:lnTo>
                    <a:pt x="115595" y="96913"/>
                  </a:lnTo>
                  <a:lnTo>
                    <a:pt x="115595" y="95008"/>
                  </a:lnTo>
                  <a:lnTo>
                    <a:pt x="115595" y="93116"/>
                  </a:lnTo>
                  <a:close/>
                </a:path>
                <a:path w="146685" h="291465">
                  <a:moveTo>
                    <a:pt x="117957" y="127038"/>
                  </a:moveTo>
                  <a:lnTo>
                    <a:pt x="117322" y="125488"/>
                  </a:lnTo>
                  <a:lnTo>
                    <a:pt x="114782" y="122936"/>
                  </a:lnTo>
                  <a:lnTo>
                    <a:pt x="113245" y="122301"/>
                  </a:lnTo>
                  <a:lnTo>
                    <a:pt x="109651" y="122301"/>
                  </a:lnTo>
                  <a:lnTo>
                    <a:pt x="108115" y="122936"/>
                  </a:lnTo>
                  <a:lnTo>
                    <a:pt x="105575" y="125488"/>
                  </a:lnTo>
                  <a:lnTo>
                    <a:pt x="104940" y="127038"/>
                  </a:lnTo>
                  <a:lnTo>
                    <a:pt x="104940" y="130644"/>
                  </a:lnTo>
                  <a:lnTo>
                    <a:pt x="105575" y="132194"/>
                  </a:lnTo>
                  <a:lnTo>
                    <a:pt x="108115" y="134747"/>
                  </a:lnTo>
                  <a:lnTo>
                    <a:pt x="109651" y="135382"/>
                  </a:lnTo>
                  <a:lnTo>
                    <a:pt x="113245" y="135382"/>
                  </a:lnTo>
                  <a:lnTo>
                    <a:pt x="114782" y="134747"/>
                  </a:lnTo>
                  <a:lnTo>
                    <a:pt x="117322" y="132194"/>
                  </a:lnTo>
                  <a:lnTo>
                    <a:pt x="117957" y="130644"/>
                  </a:lnTo>
                  <a:lnTo>
                    <a:pt x="117957" y="128841"/>
                  </a:lnTo>
                  <a:lnTo>
                    <a:pt x="117957" y="127038"/>
                  </a:lnTo>
                  <a:close/>
                </a:path>
                <a:path w="146685" h="291465">
                  <a:moveTo>
                    <a:pt x="118465" y="191630"/>
                  </a:moveTo>
                  <a:lnTo>
                    <a:pt x="117513" y="190690"/>
                  </a:lnTo>
                  <a:lnTo>
                    <a:pt x="113741" y="190690"/>
                  </a:lnTo>
                  <a:lnTo>
                    <a:pt x="112801" y="191630"/>
                  </a:lnTo>
                  <a:lnTo>
                    <a:pt x="112801" y="195427"/>
                  </a:lnTo>
                  <a:lnTo>
                    <a:pt x="113741" y="196380"/>
                  </a:lnTo>
                  <a:lnTo>
                    <a:pt x="117513" y="196380"/>
                  </a:lnTo>
                  <a:lnTo>
                    <a:pt x="118465" y="195427"/>
                  </a:lnTo>
                  <a:lnTo>
                    <a:pt x="118465" y="193535"/>
                  </a:lnTo>
                  <a:lnTo>
                    <a:pt x="118465" y="191630"/>
                  </a:lnTo>
                  <a:close/>
                </a:path>
                <a:path w="146685" h="291465">
                  <a:moveTo>
                    <a:pt x="118821" y="175044"/>
                  </a:moveTo>
                  <a:lnTo>
                    <a:pt x="118427" y="174104"/>
                  </a:lnTo>
                  <a:lnTo>
                    <a:pt x="116878" y="172542"/>
                  </a:lnTo>
                  <a:lnTo>
                    <a:pt x="115938" y="172148"/>
                  </a:lnTo>
                  <a:lnTo>
                    <a:pt x="113741" y="172148"/>
                  </a:lnTo>
                  <a:lnTo>
                    <a:pt x="112801" y="172542"/>
                  </a:lnTo>
                  <a:lnTo>
                    <a:pt x="111252" y="174104"/>
                  </a:lnTo>
                  <a:lnTo>
                    <a:pt x="110858" y="175044"/>
                  </a:lnTo>
                  <a:lnTo>
                    <a:pt x="110858" y="177253"/>
                  </a:lnTo>
                  <a:lnTo>
                    <a:pt x="111252" y="178193"/>
                  </a:lnTo>
                  <a:lnTo>
                    <a:pt x="112801" y="179755"/>
                  </a:lnTo>
                  <a:lnTo>
                    <a:pt x="113741" y="180149"/>
                  </a:lnTo>
                  <a:lnTo>
                    <a:pt x="115938" y="180149"/>
                  </a:lnTo>
                  <a:lnTo>
                    <a:pt x="116878" y="179755"/>
                  </a:lnTo>
                  <a:lnTo>
                    <a:pt x="118427" y="178193"/>
                  </a:lnTo>
                  <a:lnTo>
                    <a:pt x="118821" y="177253"/>
                  </a:lnTo>
                  <a:lnTo>
                    <a:pt x="118821" y="176149"/>
                  </a:lnTo>
                  <a:lnTo>
                    <a:pt x="118821" y="175044"/>
                  </a:lnTo>
                  <a:close/>
                </a:path>
                <a:path w="146685" h="291465">
                  <a:moveTo>
                    <a:pt x="119291" y="243001"/>
                  </a:moveTo>
                  <a:lnTo>
                    <a:pt x="118948" y="243344"/>
                  </a:lnTo>
                  <a:lnTo>
                    <a:pt x="118541" y="243624"/>
                  </a:lnTo>
                  <a:lnTo>
                    <a:pt x="118033" y="243763"/>
                  </a:lnTo>
                  <a:lnTo>
                    <a:pt x="116522" y="244157"/>
                  </a:lnTo>
                  <a:lnTo>
                    <a:pt x="114973" y="243243"/>
                  </a:lnTo>
                  <a:lnTo>
                    <a:pt x="114503" y="241401"/>
                  </a:lnTo>
                  <a:lnTo>
                    <a:pt x="114528" y="240779"/>
                  </a:lnTo>
                  <a:lnTo>
                    <a:pt x="113995" y="241300"/>
                  </a:lnTo>
                  <a:lnTo>
                    <a:pt x="113652" y="242023"/>
                  </a:lnTo>
                  <a:lnTo>
                    <a:pt x="113652" y="244398"/>
                  </a:lnTo>
                  <a:lnTo>
                    <a:pt x="114922" y="245681"/>
                  </a:lnTo>
                  <a:lnTo>
                    <a:pt x="117995" y="245668"/>
                  </a:lnTo>
                  <a:lnTo>
                    <a:pt x="119189" y="244487"/>
                  </a:lnTo>
                  <a:lnTo>
                    <a:pt x="119291" y="243001"/>
                  </a:lnTo>
                  <a:close/>
                </a:path>
                <a:path w="146685" h="291465">
                  <a:moveTo>
                    <a:pt x="122453" y="153200"/>
                  </a:moveTo>
                  <a:lnTo>
                    <a:pt x="121818" y="151663"/>
                  </a:lnTo>
                  <a:lnTo>
                    <a:pt x="119278" y="149110"/>
                  </a:lnTo>
                  <a:lnTo>
                    <a:pt x="117741" y="148475"/>
                  </a:lnTo>
                  <a:lnTo>
                    <a:pt x="114147" y="148475"/>
                  </a:lnTo>
                  <a:lnTo>
                    <a:pt x="112610" y="149110"/>
                  </a:lnTo>
                  <a:lnTo>
                    <a:pt x="110070" y="151663"/>
                  </a:lnTo>
                  <a:lnTo>
                    <a:pt x="109435" y="153200"/>
                  </a:lnTo>
                  <a:lnTo>
                    <a:pt x="109435" y="156819"/>
                  </a:lnTo>
                  <a:lnTo>
                    <a:pt x="110070" y="158356"/>
                  </a:lnTo>
                  <a:lnTo>
                    <a:pt x="112610" y="160909"/>
                  </a:lnTo>
                  <a:lnTo>
                    <a:pt x="114147" y="161556"/>
                  </a:lnTo>
                  <a:lnTo>
                    <a:pt x="117741" y="161556"/>
                  </a:lnTo>
                  <a:lnTo>
                    <a:pt x="119278" y="160909"/>
                  </a:lnTo>
                  <a:lnTo>
                    <a:pt x="121818" y="158356"/>
                  </a:lnTo>
                  <a:lnTo>
                    <a:pt x="122453" y="156819"/>
                  </a:lnTo>
                  <a:lnTo>
                    <a:pt x="122453" y="155016"/>
                  </a:lnTo>
                  <a:lnTo>
                    <a:pt x="122453" y="153200"/>
                  </a:lnTo>
                  <a:close/>
                </a:path>
                <a:path w="146685" h="291465">
                  <a:moveTo>
                    <a:pt x="125577" y="108826"/>
                  </a:moveTo>
                  <a:lnTo>
                    <a:pt x="125183" y="107886"/>
                  </a:lnTo>
                  <a:lnTo>
                    <a:pt x="123634" y="106324"/>
                  </a:lnTo>
                  <a:lnTo>
                    <a:pt x="122694" y="105930"/>
                  </a:lnTo>
                  <a:lnTo>
                    <a:pt x="120497" y="105930"/>
                  </a:lnTo>
                  <a:lnTo>
                    <a:pt x="119557" y="106324"/>
                  </a:lnTo>
                  <a:lnTo>
                    <a:pt x="117995" y="107886"/>
                  </a:lnTo>
                  <a:lnTo>
                    <a:pt x="117614" y="108826"/>
                  </a:lnTo>
                  <a:lnTo>
                    <a:pt x="117614" y="111036"/>
                  </a:lnTo>
                  <a:lnTo>
                    <a:pt x="117995" y="111988"/>
                  </a:lnTo>
                  <a:lnTo>
                    <a:pt x="119557" y="113550"/>
                  </a:lnTo>
                  <a:lnTo>
                    <a:pt x="120497" y="113944"/>
                  </a:lnTo>
                  <a:lnTo>
                    <a:pt x="122694" y="113944"/>
                  </a:lnTo>
                  <a:lnTo>
                    <a:pt x="123634" y="113550"/>
                  </a:lnTo>
                  <a:lnTo>
                    <a:pt x="125183" y="111988"/>
                  </a:lnTo>
                  <a:lnTo>
                    <a:pt x="125577" y="111036"/>
                  </a:lnTo>
                  <a:lnTo>
                    <a:pt x="125577" y="109931"/>
                  </a:lnTo>
                  <a:lnTo>
                    <a:pt x="125577" y="108826"/>
                  </a:lnTo>
                  <a:close/>
                </a:path>
                <a:path w="146685" h="291465">
                  <a:moveTo>
                    <a:pt x="131546" y="136969"/>
                  </a:moveTo>
                  <a:lnTo>
                    <a:pt x="131152" y="136029"/>
                  </a:lnTo>
                  <a:lnTo>
                    <a:pt x="129603" y="134467"/>
                  </a:lnTo>
                  <a:lnTo>
                    <a:pt x="128663" y="134073"/>
                  </a:lnTo>
                  <a:lnTo>
                    <a:pt x="126466" y="134073"/>
                  </a:lnTo>
                  <a:lnTo>
                    <a:pt x="125526" y="134467"/>
                  </a:lnTo>
                  <a:lnTo>
                    <a:pt x="123977" y="136029"/>
                  </a:lnTo>
                  <a:lnTo>
                    <a:pt x="123583" y="136969"/>
                  </a:lnTo>
                  <a:lnTo>
                    <a:pt x="123583" y="139179"/>
                  </a:lnTo>
                  <a:lnTo>
                    <a:pt x="123977" y="140119"/>
                  </a:lnTo>
                  <a:lnTo>
                    <a:pt x="125526" y="141681"/>
                  </a:lnTo>
                  <a:lnTo>
                    <a:pt x="126466" y="142074"/>
                  </a:lnTo>
                  <a:lnTo>
                    <a:pt x="128663" y="142074"/>
                  </a:lnTo>
                  <a:lnTo>
                    <a:pt x="129603" y="141681"/>
                  </a:lnTo>
                  <a:lnTo>
                    <a:pt x="131152" y="140119"/>
                  </a:lnTo>
                  <a:lnTo>
                    <a:pt x="131546" y="139179"/>
                  </a:lnTo>
                  <a:lnTo>
                    <a:pt x="131546" y="138074"/>
                  </a:lnTo>
                  <a:lnTo>
                    <a:pt x="131546" y="136969"/>
                  </a:lnTo>
                  <a:close/>
                </a:path>
                <a:path w="146685" h="291465">
                  <a:moveTo>
                    <a:pt x="134112" y="120827"/>
                  </a:moveTo>
                  <a:lnTo>
                    <a:pt x="133172" y="119875"/>
                  </a:lnTo>
                  <a:lnTo>
                    <a:pt x="129387" y="119875"/>
                  </a:lnTo>
                  <a:lnTo>
                    <a:pt x="128435" y="120827"/>
                  </a:lnTo>
                  <a:lnTo>
                    <a:pt x="128435" y="124625"/>
                  </a:lnTo>
                  <a:lnTo>
                    <a:pt x="129387" y="125577"/>
                  </a:lnTo>
                  <a:lnTo>
                    <a:pt x="133172" y="125577"/>
                  </a:lnTo>
                  <a:lnTo>
                    <a:pt x="134112" y="124625"/>
                  </a:lnTo>
                  <a:lnTo>
                    <a:pt x="134112" y="122720"/>
                  </a:lnTo>
                  <a:lnTo>
                    <a:pt x="134112" y="120827"/>
                  </a:lnTo>
                  <a:close/>
                </a:path>
                <a:path w="146685" h="291465">
                  <a:moveTo>
                    <a:pt x="135699" y="180301"/>
                  </a:moveTo>
                  <a:lnTo>
                    <a:pt x="134747" y="179349"/>
                  </a:lnTo>
                  <a:lnTo>
                    <a:pt x="130975" y="179349"/>
                  </a:lnTo>
                  <a:lnTo>
                    <a:pt x="130022" y="180301"/>
                  </a:lnTo>
                  <a:lnTo>
                    <a:pt x="130022" y="184099"/>
                  </a:lnTo>
                  <a:lnTo>
                    <a:pt x="130975" y="185051"/>
                  </a:lnTo>
                  <a:lnTo>
                    <a:pt x="134747" y="185051"/>
                  </a:lnTo>
                  <a:lnTo>
                    <a:pt x="135699" y="184099"/>
                  </a:lnTo>
                  <a:lnTo>
                    <a:pt x="135699" y="182206"/>
                  </a:lnTo>
                  <a:lnTo>
                    <a:pt x="135699" y="180301"/>
                  </a:lnTo>
                  <a:close/>
                </a:path>
                <a:path w="146685" h="291465">
                  <a:moveTo>
                    <a:pt x="139369" y="162458"/>
                  </a:moveTo>
                  <a:lnTo>
                    <a:pt x="138976" y="161518"/>
                  </a:lnTo>
                  <a:lnTo>
                    <a:pt x="137426" y="159943"/>
                  </a:lnTo>
                  <a:lnTo>
                    <a:pt x="136486" y="159562"/>
                  </a:lnTo>
                  <a:lnTo>
                    <a:pt x="134289" y="159562"/>
                  </a:lnTo>
                  <a:lnTo>
                    <a:pt x="133350" y="159943"/>
                  </a:lnTo>
                  <a:lnTo>
                    <a:pt x="131787" y="161518"/>
                  </a:lnTo>
                  <a:lnTo>
                    <a:pt x="131406" y="162458"/>
                  </a:lnTo>
                  <a:lnTo>
                    <a:pt x="131406" y="164668"/>
                  </a:lnTo>
                  <a:lnTo>
                    <a:pt x="131787" y="165608"/>
                  </a:lnTo>
                  <a:lnTo>
                    <a:pt x="133350" y="167170"/>
                  </a:lnTo>
                  <a:lnTo>
                    <a:pt x="134289" y="167563"/>
                  </a:lnTo>
                  <a:lnTo>
                    <a:pt x="136486" y="167563"/>
                  </a:lnTo>
                  <a:lnTo>
                    <a:pt x="137426" y="167170"/>
                  </a:lnTo>
                  <a:lnTo>
                    <a:pt x="138976" y="165608"/>
                  </a:lnTo>
                  <a:lnTo>
                    <a:pt x="139369" y="164668"/>
                  </a:lnTo>
                  <a:lnTo>
                    <a:pt x="139369" y="163563"/>
                  </a:lnTo>
                  <a:lnTo>
                    <a:pt x="139369" y="162458"/>
                  </a:lnTo>
                  <a:close/>
                </a:path>
                <a:path w="146685" h="291465">
                  <a:moveTo>
                    <a:pt x="146278" y="144970"/>
                  </a:moveTo>
                  <a:lnTo>
                    <a:pt x="145338" y="144030"/>
                  </a:lnTo>
                  <a:lnTo>
                    <a:pt x="141554" y="144030"/>
                  </a:lnTo>
                  <a:lnTo>
                    <a:pt x="140614" y="144970"/>
                  </a:lnTo>
                  <a:lnTo>
                    <a:pt x="140614" y="148767"/>
                  </a:lnTo>
                  <a:lnTo>
                    <a:pt x="141554" y="149720"/>
                  </a:lnTo>
                  <a:lnTo>
                    <a:pt x="145338" y="149720"/>
                  </a:lnTo>
                  <a:lnTo>
                    <a:pt x="146278" y="148767"/>
                  </a:lnTo>
                  <a:lnTo>
                    <a:pt x="146278" y="146875"/>
                  </a:lnTo>
                  <a:lnTo>
                    <a:pt x="146278" y="144970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66911" y="7751495"/>
              <a:ext cx="172085" cy="137795"/>
            </a:xfrm>
            <a:custGeom>
              <a:avLst/>
              <a:gdLst/>
              <a:ahLst/>
              <a:cxnLst/>
              <a:rect l="l" t="t" r="r" b="b"/>
              <a:pathLst>
                <a:path w="172085" h="137795">
                  <a:moveTo>
                    <a:pt x="13398" y="101790"/>
                  </a:moveTo>
                  <a:lnTo>
                    <a:pt x="13068" y="97790"/>
                  </a:lnTo>
                  <a:lnTo>
                    <a:pt x="12877" y="97434"/>
                  </a:lnTo>
                  <a:lnTo>
                    <a:pt x="12776" y="97053"/>
                  </a:lnTo>
                  <a:lnTo>
                    <a:pt x="11709" y="98691"/>
                  </a:lnTo>
                  <a:lnTo>
                    <a:pt x="10007" y="99872"/>
                  </a:lnTo>
                  <a:lnTo>
                    <a:pt x="4749" y="100279"/>
                  </a:lnTo>
                  <a:lnTo>
                    <a:pt x="2057" y="98145"/>
                  </a:lnTo>
                  <a:lnTo>
                    <a:pt x="1257" y="95173"/>
                  </a:lnTo>
                  <a:lnTo>
                    <a:pt x="495" y="96342"/>
                  </a:lnTo>
                  <a:lnTo>
                    <a:pt x="0" y="97713"/>
                  </a:lnTo>
                  <a:lnTo>
                    <a:pt x="419" y="102819"/>
                  </a:lnTo>
                  <a:lnTo>
                    <a:pt x="3543" y="105511"/>
                  </a:lnTo>
                  <a:lnTo>
                    <a:pt x="7124" y="105232"/>
                  </a:lnTo>
                  <a:lnTo>
                    <a:pt x="10718" y="104940"/>
                  </a:lnTo>
                  <a:lnTo>
                    <a:pt x="13398" y="101790"/>
                  </a:lnTo>
                  <a:close/>
                </a:path>
                <a:path w="172085" h="137795">
                  <a:moveTo>
                    <a:pt x="36423" y="66357"/>
                  </a:moveTo>
                  <a:lnTo>
                    <a:pt x="36029" y="65417"/>
                  </a:lnTo>
                  <a:lnTo>
                    <a:pt x="34480" y="63855"/>
                  </a:lnTo>
                  <a:lnTo>
                    <a:pt x="33540" y="63461"/>
                  </a:lnTo>
                  <a:lnTo>
                    <a:pt x="31343" y="63461"/>
                  </a:lnTo>
                  <a:lnTo>
                    <a:pt x="30403" y="63855"/>
                  </a:lnTo>
                  <a:lnTo>
                    <a:pt x="28854" y="65417"/>
                  </a:lnTo>
                  <a:lnTo>
                    <a:pt x="28460" y="66357"/>
                  </a:lnTo>
                  <a:lnTo>
                    <a:pt x="28460" y="68567"/>
                  </a:lnTo>
                  <a:lnTo>
                    <a:pt x="28854" y="69507"/>
                  </a:lnTo>
                  <a:lnTo>
                    <a:pt x="30403" y="71069"/>
                  </a:lnTo>
                  <a:lnTo>
                    <a:pt x="31343" y="71450"/>
                  </a:lnTo>
                  <a:lnTo>
                    <a:pt x="33540" y="71450"/>
                  </a:lnTo>
                  <a:lnTo>
                    <a:pt x="34480" y="71069"/>
                  </a:lnTo>
                  <a:lnTo>
                    <a:pt x="36029" y="69507"/>
                  </a:lnTo>
                  <a:lnTo>
                    <a:pt x="36423" y="68567"/>
                  </a:lnTo>
                  <a:lnTo>
                    <a:pt x="36423" y="67462"/>
                  </a:lnTo>
                  <a:lnTo>
                    <a:pt x="36423" y="66357"/>
                  </a:lnTo>
                  <a:close/>
                </a:path>
                <a:path w="172085" h="137795">
                  <a:moveTo>
                    <a:pt x="40347" y="86614"/>
                  </a:moveTo>
                  <a:lnTo>
                    <a:pt x="39751" y="83375"/>
                  </a:lnTo>
                  <a:lnTo>
                    <a:pt x="36893" y="81000"/>
                  </a:lnTo>
                  <a:lnTo>
                    <a:pt x="29946" y="81546"/>
                  </a:lnTo>
                  <a:lnTo>
                    <a:pt x="27266" y="84696"/>
                  </a:lnTo>
                  <a:lnTo>
                    <a:pt x="27546" y="88303"/>
                  </a:lnTo>
                  <a:lnTo>
                    <a:pt x="27838" y="91897"/>
                  </a:lnTo>
                  <a:lnTo>
                    <a:pt x="30975" y="94589"/>
                  </a:lnTo>
                  <a:lnTo>
                    <a:pt x="36525" y="94157"/>
                  </a:lnTo>
                  <a:lnTo>
                    <a:pt x="38150" y="93091"/>
                  </a:lnTo>
                  <a:lnTo>
                    <a:pt x="39230" y="91605"/>
                  </a:lnTo>
                  <a:lnTo>
                    <a:pt x="38976" y="91135"/>
                  </a:lnTo>
                  <a:lnTo>
                    <a:pt x="38811" y="90601"/>
                  </a:lnTo>
                  <a:lnTo>
                    <a:pt x="38658" y="88633"/>
                  </a:lnTo>
                  <a:lnTo>
                    <a:pt x="39319" y="87414"/>
                  </a:lnTo>
                  <a:lnTo>
                    <a:pt x="40347" y="86614"/>
                  </a:lnTo>
                  <a:close/>
                </a:path>
                <a:path w="172085" h="137795">
                  <a:moveTo>
                    <a:pt x="58242" y="86118"/>
                  </a:moveTo>
                  <a:lnTo>
                    <a:pt x="57302" y="85166"/>
                  </a:lnTo>
                  <a:lnTo>
                    <a:pt x="53517" y="85166"/>
                  </a:lnTo>
                  <a:lnTo>
                    <a:pt x="52565" y="86118"/>
                  </a:lnTo>
                  <a:lnTo>
                    <a:pt x="52565" y="89928"/>
                  </a:lnTo>
                  <a:lnTo>
                    <a:pt x="53517" y="90868"/>
                  </a:lnTo>
                  <a:lnTo>
                    <a:pt x="57302" y="90868"/>
                  </a:lnTo>
                  <a:lnTo>
                    <a:pt x="58242" y="89928"/>
                  </a:lnTo>
                  <a:lnTo>
                    <a:pt x="58242" y="88023"/>
                  </a:lnTo>
                  <a:lnTo>
                    <a:pt x="58242" y="86118"/>
                  </a:lnTo>
                  <a:close/>
                </a:path>
                <a:path w="172085" h="137795">
                  <a:moveTo>
                    <a:pt x="59524" y="75907"/>
                  </a:moveTo>
                  <a:lnTo>
                    <a:pt x="58572" y="74955"/>
                  </a:lnTo>
                  <a:lnTo>
                    <a:pt x="54787" y="74955"/>
                  </a:lnTo>
                  <a:lnTo>
                    <a:pt x="53848" y="75907"/>
                  </a:lnTo>
                  <a:lnTo>
                    <a:pt x="53848" y="79705"/>
                  </a:lnTo>
                  <a:lnTo>
                    <a:pt x="54787" y="80657"/>
                  </a:lnTo>
                  <a:lnTo>
                    <a:pt x="58572" y="80657"/>
                  </a:lnTo>
                  <a:lnTo>
                    <a:pt x="59524" y="79705"/>
                  </a:lnTo>
                  <a:lnTo>
                    <a:pt x="59524" y="77800"/>
                  </a:lnTo>
                  <a:lnTo>
                    <a:pt x="59524" y="75907"/>
                  </a:lnTo>
                  <a:close/>
                </a:path>
                <a:path w="172085" h="137795">
                  <a:moveTo>
                    <a:pt x="62636" y="51879"/>
                  </a:moveTo>
                  <a:lnTo>
                    <a:pt x="61696" y="50927"/>
                  </a:lnTo>
                  <a:lnTo>
                    <a:pt x="57912" y="50927"/>
                  </a:lnTo>
                  <a:lnTo>
                    <a:pt x="56959" y="51879"/>
                  </a:lnTo>
                  <a:lnTo>
                    <a:pt x="56959" y="55676"/>
                  </a:lnTo>
                  <a:lnTo>
                    <a:pt x="57912" y="56629"/>
                  </a:lnTo>
                  <a:lnTo>
                    <a:pt x="61696" y="56629"/>
                  </a:lnTo>
                  <a:lnTo>
                    <a:pt x="62636" y="55676"/>
                  </a:lnTo>
                  <a:lnTo>
                    <a:pt x="62636" y="53771"/>
                  </a:lnTo>
                  <a:lnTo>
                    <a:pt x="62636" y="51879"/>
                  </a:lnTo>
                  <a:close/>
                </a:path>
                <a:path w="172085" h="137795">
                  <a:moveTo>
                    <a:pt x="63157" y="64262"/>
                  </a:moveTo>
                  <a:lnTo>
                    <a:pt x="62776" y="62230"/>
                  </a:lnTo>
                  <a:lnTo>
                    <a:pt x="61302" y="61201"/>
                  </a:lnTo>
                  <a:lnTo>
                    <a:pt x="58216" y="61760"/>
                  </a:lnTo>
                  <a:lnTo>
                    <a:pt x="57200" y="63258"/>
                  </a:lnTo>
                  <a:lnTo>
                    <a:pt x="57696" y="66027"/>
                  </a:lnTo>
                  <a:lnTo>
                    <a:pt x="58674" y="66903"/>
                  </a:lnTo>
                  <a:lnTo>
                    <a:pt x="59829" y="67081"/>
                  </a:lnTo>
                  <a:lnTo>
                    <a:pt x="60172" y="66001"/>
                  </a:lnTo>
                  <a:lnTo>
                    <a:pt x="61112" y="65176"/>
                  </a:lnTo>
                  <a:lnTo>
                    <a:pt x="62306" y="65087"/>
                  </a:lnTo>
                  <a:lnTo>
                    <a:pt x="62534" y="65074"/>
                  </a:lnTo>
                  <a:lnTo>
                    <a:pt x="62725" y="65125"/>
                  </a:lnTo>
                  <a:lnTo>
                    <a:pt x="62941" y="65163"/>
                  </a:lnTo>
                  <a:lnTo>
                    <a:pt x="63080" y="64719"/>
                  </a:lnTo>
                  <a:lnTo>
                    <a:pt x="63157" y="64262"/>
                  </a:lnTo>
                  <a:close/>
                </a:path>
                <a:path w="172085" h="137795">
                  <a:moveTo>
                    <a:pt x="73799" y="34353"/>
                  </a:moveTo>
                  <a:lnTo>
                    <a:pt x="73418" y="33413"/>
                  </a:lnTo>
                  <a:lnTo>
                    <a:pt x="71856" y="31851"/>
                  </a:lnTo>
                  <a:lnTo>
                    <a:pt x="70929" y="31470"/>
                  </a:lnTo>
                  <a:lnTo>
                    <a:pt x="68719" y="31470"/>
                  </a:lnTo>
                  <a:lnTo>
                    <a:pt x="67792" y="31851"/>
                  </a:lnTo>
                  <a:lnTo>
                    <a:pt x="66230" y="33413"/>
                  </a:lnTo>
                  <a:lnTo>
                    <a:pt x="65849" y="34353"/>
                  </a:lnTo>
                  <a:lnTo>
                    <a:pt x="65849" y="36563"/>
                  </a:lnTo>
                  <a:lnTo>
                    <a:pt x="66230" y="37503"/>
                  </a:lnTo>
                  <a:lnTo>
                    <a:pt x="67792" y="39065"/>
                  </a:lnTo>
                  <a:lnTo>
                    <a:pt x="68719" y="39458"/>
                  </a:lnTo>
                  <a:lnTo>
                    <a:pt x="70929" y="39458"/>
                  </a:lnTo>
                  <a:lnTo>
                    <a:pt x="71856" y="39065"/>
                  </a:lnTo>
                  <a:lnTo>
                    <a:pt x="73418" y="37503"/>
                  </a:lnTo>
                  <a:lnTo>
                    <a:pt x="73799" y="36563"/>
                  </a:lnTo>
                  <a:lnTo>
                    <a:pt x="73799" y="35458"/>
                  </a:lnTo>
                  <a:lnTo>
                    <a:pt x="73799" y="34353"/>
                  </a:lnTo>
                  <a:close/>
                </a:path>
                <a:path w="172085" h="137795">
                  <a:moveTo>
                    <a:pt x="75552" y="94424"/>
                  </a:moveTo>
                  <a:lnTo>
                    <a:pt x="75107" y="92684"/>
                  </a:lnTo>
                  <a:lnTo>
                    <a:pt x="74510" y="91960"/>
                  </a:lnTo>
                  <a:lnTo>
                    <a:pt x="72859" y="90766"/>
                  </a:lnTo>
                  <a:lnTo>
                    <a:pt x="71691" y="90462"/>
                  </a:lnTo>
                  <a:lnTo>
                    <a:pt x="70497" y="90766"/>
                  </a:lnTo>
                  <a:lnTo>
                    <a:pt x="70053" y="90881"/>
                  </a:lnTo>
                  <a:lnTo>
                    <a:pt x="69659" y="91109"/>
                  </a:lnTo>
                  <a:lnTo>
                    <a:pt x="67945" y="92278"/>
                  </a:lnTo>
                  <a:lnTo>
                    <a:pt x="67208" y="93954"/>
                  </a:lnTo>
                  <a:lnTo>
                    <a:pt x="68186" y="97777"/>
                  </a:lnTo>
                  <a:lnTo>
                    <a:pt x="70370" y="99060"/>
                  </a:lnTo>
                  <a:lnTo>
                    <a:pt x="73355" y="98285"/>
                  </a:lnTo>
                  <a:lnTo>
                    <a:pt x="74028" y="97739"/>
                  </a:lnTo>
                  <a:lnTo>
                    <a:pt x="74561" y="97091"/>
                  </a:lnTo>
                  <a:lnTo>
                    <a:pt x="74676" y="96647"/>
                  </a:lnTo>
                  <a:lnTo>
                    <a:pt x="74891" y="96253"/>
                  </a:lnTo>
                  <a:lnTo>
                    <a:pt x="75196" y="95910"/>
                  </a:lnTo>
                  <a:lnTo>
                    <a:pt x="75438" y="95199"/>
                  </a:lnTo>
                  <a:lnTo>
                    <a:pt x="75552" y="94424"/>
                  </a:lnTo>
                  <a:close/>
                </a:path>
                <a:path w="172085" h="137795">
                  <a:moveTo>
                    <a:pt x="75590" y="46355"/>
                  </a:moveTo>
                  <a:lnTo>
                    <a:pt x="75133" y="43878"/>
                  </a:lnTo>
                  <a:lnTo>
                    <a:pt x="73050" y="42430"/>
                  </a:lnTo>
                  <a:lnTo>
                    <a:pt x="70891" y="42824"/>
                  </a:lnTo>
                  <a:lnTo>
                    <a:pt x="70523" y="42900"/>
                  </a:lnTo>
                  <a:lnTo>
                    <a:pt x="69888" y="43230"/>
                  </a:lnTo>
                  <a:lnTo>
                    <a:pt x="68326" y="44005"/>
                  </a:lnTo>
                  <a:lnTo>
                    <a:pt x="67373" y="45681"/>
                  </a:lnTo>
                  <a:lnTo>
                    <a:pt x="68084" y="49644"/>
                  </a:lnTo>
                  <a:lnTo>
                    <a:pt x="70154" y="51092"/>
                  </a:lnTo>
                  <a:lnTo>
                    <a:pt x="74180" y="50355"/>
                  </a:lnTo>
                  <a:lnTo>
                    <a:pt x="75425" y="48755"/>
                  </a:lnTo>
                  <a:lnTo>
                    <a:pt x="75526" y="46634"/>
                  </a:lnTo>
                  <a:lnTo>
                    <a:pt x="75590" y="46355"/>
                  </a:lnTo>
                  <a:close/>
                </a:path>
                <a:path w="172085" h="137795">
                  <a:moveTo>
                    <a:pt x="75742" y="114439"/>
                  </a:moveTo>
                  <a:lnTo>
                    <a:pt x="75399" y="110210"/>
                  </a:lnTo>
                  <a:lnTo>
                    <a:pt x="73748" y="108724"/>
                  </a:lnTo>
                  <a:lnTo>
                    <a:pt x="71755" y="108635"/>
                  </a:lnTo>
                  <a:lnTo>
                    <a:pt x="72631" y="107746"/>
                  </a:lnTo>
                  <a:lnTo>
                    <a:pt x="73113" y="106502"/>
                  </a:lnTo>
                  <a:lnTo>
                    <a:pt x="72872" y="105194"/>
                  </a:lnTo>
                  <a:lnTo>
                    <a:pt x="72491" y="103009"/>
                  </a:lnTo>
                  <a:lnTo>
                    <a:pt x="71615" y="102412"/>
                  </a:lnTo>
                  <a:lnTo>
                    <a:pt x="71615" y="108635"/>
                  </a:lnTo>
                  <a:lnTo>
                    <a:pt x="71437" y="108572"/>
                  </a:lnTo>
                  <a:lnTo>
                    <a:pt x="71589" y="108623"/>
                  </a:lnTo>
                  <a:lnTo>
                    <a:pt x="71615" y="102412"/>
                  </a:lnTo>
                  <a:lnTo>
                    <a:pt x="70408" y="101574"/>
                  </a:lnTo>
                  <a:lnTo>
                    <a:pt x="66078" y="102362"/>
                  </a:lnTo>
                  <a:lnTo>
                    <a:pt x="64655" y="104432"/>
                  </a:lnTo>
                  <a:lnTo>
                    <a:pt x="65379" y="108470"/>
                  </a:lnTo>
                  <a:lnTo>
                    <a:pt x="66954" y="109715"/>
                  </a:lnTo>
                  <a:lnTo>
                    <a:pt x="68745" y="109816"/>
                  </a:lnTo>
                  <a:lnTo>
                    <a:pt x="67983" y="110604"/>
                  </a:lnTo>
                  <a:lnTo>
                    <a:pt x="67538" y="111696"/>
                  </a:lnTo>
                  <a:lnTo>
                    <a:pt x="67792" y="115074"/>
                  </a:lnTo>
                  <a:lnTo>
                    <a:pt x="69723" y="116713"/>
                  </a:lnTo>
                  <a:lnTo>
                    <a:pt x="74104" y="116370"/>
                  </a:lnTo>
                  <a:lnTo>
                    <a:pt x="75742" y="114439"/>
                  </a:lnTo>
                  <a:close/>
                </a:path>
                <a:path w="172085" h="137795">
                  <a:moveTo>
                    <a:pt x="77139" y="16421"/>
                  </a:moveTo>
                  <a:lnTo>
                    <a:pt x="76695" y="14706"/>
                  </a:lnTo>
                  <a:lnTo>
                    <a:pt x="75361" y="13881"/>
                  </a:lnTo>
                  <a:lnTo>
                    <a:pt x="73863" y="14058"/>
                  </a:lnTo>
                  <a:lnTo>
                    <a:pt x="73723" y="14033"/>
                  </a:lnTo>
                  <a:lnTo>
                    <a:pt x="72085" y="14452"/>
                  </a:lnTo>
                  <a:lnTo>
                    <a:pt x="71183" y="16014"/>
                  </a:lnTo>
                  <a:lnTo>
                    <a:pt x="71564" y="17538"/>
                  </a:lnTo>
                  <a:lnTo>
                    <a:pt x="71958" y="19062"/>
                  </a:lnTo>
                  <a:lnTo>
                    <a:pt x="73507" y="19977"/>
                  </a:lnTo>
                  <a:lnTo>
                    <a:pt x="76238" y="19265"/>
                  </a:lnTo>
                  <a:lnTo>
                    <a:pt x="77025" y="18211"/>
                  </a:lnTo>
                  <a:lnTo>
                    <a:pt x="77139" y="16725"/>
                  </a:lnTo>
                  <a:lnTo>
                    <a:pt x="77139" y="16421"/>
                  </a:lnTo>
                  <a:close/>
                </a:path>
                <a:path w="172085" h="137795">
                  <a:moveTo>
                    <a:pt x="77355" y="78613"/>
                  </a:moveTo>
                  <a:lnTo>
                    <a:pt x="76581" y="74269"/>
                  </a:lnTo>
                  <a:lnTo>
                    <a:pt x="74510" y="72821"/>
                  </a:lnTo>
                  <a:lnTo>
                    <a:pt x="70180" y="73609"/>
                  </a:lnTo>
                  <a:lnTo>
                    <a:pt x="68757" y="75704"/>
                  </a:lnTo>
                  <a:lnTo>
                    <a:pt x="69303" y="78765"/>
                  </a:lnTo>
                  <a:lnTo>
                    <a:pt x="69799" y="79489"/>
                  </a:lnTo>
                  <a:lnTo>
                    <a:pt x="70421" y="80060"/>
                  </a:lnTo>
                  <a:lnTo>
                    <a:pt x="71043" y="80251"/>
                  </a:lnTo>
                  <a:lnTo>
                    <a:pt x="71589" y="80568"/>
                  </a:lnTo>
                  <a:lnTo>
                    <a:pt x="72047" y="81000"/>
                  </a:lnTo>
                  <a:lnTo>
                    <a:pt x="72593" y="81140"/>
                  </a:lnTo>
                  <a:lnTo>
                    <a:pt x="73177" y="81203"/>
                  </a:lnTo>
                  <a:lnTo>
                    <a:pt x="75920" y="80695"/>
                  </a:lnTo>
                  <a:lnTo>
                    <a:pt x="77355" y="78613"/>
                  </a:lnTo>
                  <a:close/>
                </a:path>
                <a:path w="172085" h="137795">
                  <a:moveTo>
                    <a:pt x="77457" y="64554"/>
                  </a:moveTo>
                  <a:lnTo>
                    <a:pt x="77076" y="63614"/>
                  </a:lnTo>
                  <a:lnTo>
                    <a:pt x="75514" y="62052"/>
                  </a:lnTo>
                  <a:lnTo>
                    <a:pt x="74574" y="61658"/>
                  </a:lnTo>
                  <a:lnTo>
                    <a:pt x="72377" y="61658"/>
                  </a:lnTo>
                  <a:lnTo>
                    <a:pt x="71437" y="62052"/>
                  </a:lnTo>
                  <a:lnTo>
                    <a:pt x="69888" y="63614"/>
                  </a:lnTo>
                  <a:lnTo>
                    <a:pt x="69494" y="64554"/>
                  </a:lnTo>
                  <a:lnTo>
                    <a:pt x="69494" y="66763"/>
                  </a:lnTo>
                  <a:lnTo>
                    <a:pt x="69888" y="67703"/>
                  </a:lnTo>
                  <a:lnTo>
                    <a:pt x="71437" y="69265"/>
                  </a:lnTo>
                  <a:lnTo>
                    <a:pt x="72377" y="69659"/>
                  </a:lnTo>
                  <a:lnTo>
                    <a:pt x="74574" y="69659"/>
                  </a:lnTo>
                  <a:lnTo>
                    <a:pt x="75514" y="69265"/>
                  </a:lnTo>
                  <a:lnTo>
                    <a:pt x="77076" y="67703"/>
                  </a:lnTo>
                  <a:lnTo>
                    <a:pt x="77457" y="66763"/>
                  </a:lnTo>
                  <a:lnTo>
                    <a:pt x="77457" y="65659"/>
                  </a:lnTo>
                  <a:lnTo>
                    <a:pt x="77457" y="64554"/>
                  </a:lnTo>
                  <a:close/>
                </a:path>
                <a:path w="172085" h="137795">
                  <a:moveTo>
                    <a:pt x="80289" y="26593"/>
                  </a:moveTo>
                  <a:lnTo>
                    <a:pt x="79349" y="25654"/>
                  </a:lnTo>
                  <a:lnTo>
                    <a:pt x="75565" y="25654"/>
                  </a:lnTo>
                  <a:lnTo>
                    <a:pt x="74612" y="26593"/>
                  </a:lnTo>
                  <a:lnTo>
                    <a:pt x="74612" y="30403"/>
                  </a:lnTo>
                  <a:lnTo>
                    <a:pt x="75565" y="31356"/>
                  </a:lnTo>
                  <a:lnTo>
                    <a:pt x="79349" y="31356"/>
                  </a:lnTo>
                  <a:lnTo>
                    <a:pt x="80289" y="30403"/>
                  </a:lnTo>
                  <a:lnTo>
                    <a:pt x="80289" y="28498"/>
                  </a:lnTo>
                  <a:lnTo>
                    <a:pt x="80289" y="26593"/>
                  </a:lnTo>
                  <a:close/>
                </a:path>
                <a:path w="172085" h="137795">
                  <a:moveTo>
                    <a:pt x="81838" y="121323"/>
                  </a:moveTo>
                  <a:lnTo>
                    <a:pt x="80899" y="120383"/>
                  </a:lnTo>
                  <a:lnTo>
                    <a:pt x="77114" y="120383"/>
                  </a:lnTo>
                  <a:lnTo>
                    <a:pt x="76174" y="121323"/>
                  </a:lnTo>
                  <a:lnTo>
                    <a:pt x="76174" y="125120"/>
                  </a:lnTo>
                  <a:lnTo>
                    <a:pt x="77114" y="126072"/>
                  </a:lnTo>
                  <a:lnTo>
                    <a:pt x="80899" y="126072"/>
                  </a:lnTo>
                  <a:lnTo>
                    <a:pt x="81838" y="125120"/>
                  </a:lnTo>
                  <a:lnTo>
                    <a:pt x="81838" y="123228"/>
                  </a:lnTo>
                  <a:lnTo>
                    <a:pt x="81838" y="121323"/>
                  </a:lnTo>
                  <a:close/>
                </a:path>
                <a:path w="172085" h="137795">
                  <a:moveTo>
                    <a:pt x="85623" y="109270"/>
                  </a:moveTo>
                  <a:lnTo>
                    <a:pt x="84683" y="108318"/>
                  </a:lnTo>
                  <a:lnTo>
                    <a:pt x="80899" y="108318"/>
                  </a:lnTo>
                  <a:lnTo>
                    <a:pt x="79946" y="109270"/>
                  </a:lnTo>
                  <a:lnTo>
                    <a:pt x="79946" y="113068"/>
                  </a:lnTo>
                  <a:lnTo>
                    <a:pt x="80899" y="114020"/>
                  </a:lnTo>
                  <a:lnTo>
                    <a:pt x="84683" y="114020"/>
                  </a:lnTo>
                  <a:lnTo>
                    <a:pt x="85623" y="113068"/>
                  </a:lnTo>
                  <a:lnTo>
                    <a:pt x="85623" y="111175"/>
                  </a:lnTo>
                  <a:lnTo>
                    <a:pt x="85623" y="109270"/>
                  </a:lnTo>
                  <a:close/>
                </a:path>
                <a:path w="172085" h="137795">
                  <a:moveTo>
                    <a:pt x="92227" y="3987"/>
                  </a:moveTo>
                  <a:lnTo>
                    <a:pt x="91287" y="3035"/>
                  </a:lnTo>
                  <a:lnTo>
                    <a:pt x="87503" y="3035"/>
                  </a:lnTo>
                  <a:lnTo>
                    <a:pt x="86563" y="3987"/>
                  </a:lnTo>
                  <a:lnTo>
                    <a:pt x="86563" y="7797"/>
                  </a:lnTo>
                  <a:lnTo>
                    <a:pt x="87503" y="8737"/>
                  </a:lnTo>
                  <a:lnTo>
                    <a:pt x="91287" y="8737"/>
                  </a:lnTo>
                  <a:lnTo>
                    <a:pt x="92227" y="7797"/>
                  </a:lnTo>
                  <a:lnTo>
                    <a:pt x="92227" y="5892"/>
                  </a:lnTo>
                  <a:lnTo>
                    <a:pt x="92227" y="3987"/>
                  </a:lnTo>
                  <a:close/>
                </a:path>
                <a:path w="172085" h="137795">
                  <a:moveTo>
                    <a:pt x="94462" y="28994"/>
                  </a:moveTo>
                  <a:lnTo>
                    <a:pt x="94081" y="28054"/>
                  </a:lnTo>
                  <a:lnTo>
                    <a:pt x="92519" y="26492"/>
                  </a:lnTo>
                  <a:lnTo>
                    <a:pt x="91592" y="26098"/>
                  </a:lnTo>
                  <a:lnTo>
                    <a:pt x="89395" y="26098"/>
                  </a:lnTo>
                  <a:lnTo>
                    <a:pt x="88455" y="26492"/>
                  </a:lnTo>
                  <a:lnTo>
                    <a:pt x="86893" y="28054"/>
                  </a:lnTo>
                  <a:lnTo>
                    <a:pt x="86512" y="28994"/>
                  </a:lnTo>
                  <a:lnTo>
                    <a:pt x="86512" y="31203"/>
                  </a:lnTo>
                  <a:lnTo>
                    <a:pt x="86893" y="32143"/>
                  </a:lnTo>
                  <a:lnTo>
                    <a:pt x="88455" y="33705"/>
                  </a:lnTo>
                  <a:lnTo>
                    <a:pt x="89395" y="34086"/>
                  </a:lnTo>
                  <a:lnTo>
                    <a:pt x="91592" y="34086"/>
                  </a:lnTo>
                  <a:lnTo>
                    <a:pt x="92519" y="33705"/>
                  </a:lnTo>
                  <a:lnTo>
                    <a:pt x="94081" y="32143"/>
                  </a:lnTo>
                  <a:lnTo>
                    <a:pt x="94462" y="31203"/>
                  </a:lnTo>
                  <a:lnTo>
                    <a:pt x="94462" y="30099"/>
                  </a:lnTo>
                  <a:lnTo>
                    <a:pt x="94462" y="28994"/>
                  </a:lnTo>
                  <a:close/>
                </a:path>
                <a:path w="172085" h="137795">
                  <a:moveTo>
                    <a:pt x="96139" y="16814"/>
                  </a:moveTo>
                  <a:lnTo>
                    <a:pt x="95186" y="15862"/>
                  </a:lnTo>
                  <a:lnTo>
                    <a:pt x="91401" y="15862"/>
                  </a:lnTo>
                  <a:lnTo>
                    <a:pt x="90462" y="16814"/>
                  </a:lnTo>
                  <a:lnTo>
                    <a:pt x="90462" y="20612"/>
                  </a:lnTo>
                  <a:lnTo>
                    <a:pt x="91401" y="21564"/>
                  </a:lnTo>
                  <a:lnTo>
                    <a:pt x="95186" y="21564"/>
                  </a:lnTo>
                  <a:lnTo>
                    <a:pt x="96139" y="20612"/>
                  </a:lnTo>
                  <a:lnTo>
                    <a:pt x="96139" y="18719"/>
                  </a:lnTo>
                  <a:lnTo>
                    <a:pt x="96139" y="16814"/>
                  </a:lnTo>
                  <a:close/>
                </a:path>
                <a:path w="172085" h="137795">
                  <a:moveTo>
                    <a:pt x="96913" y="44386"/>
                  </a:moveTo>
                  <a:lnTo>
                    <a:pt x="96139" y="40043"/>
                  </a:lnTo>
                  <a:lnTo>
                    <a:pt x="94068" y="38595"/>
                  </a:lnTo>
                  <a:lnTo>
                    <a:pt x="90335" y="39281"/>
                  </a:lnTo>
                  <a:lnTo>
                    <a:pt x="89179" y="40462"/>
                  </a:lnTo>
                  <a:lnTo>
                    <a:pt x="89052" y="40944"/>
                  </a:lnTo>
                  <a:lnTo>
                    <a:pt x="89052" y="45618"/>
                  </a:lnTo>
                  <a:lnTo>
                    <a:pt x="88582" y="43053"/>
                  </a:lnTo>
                  <a:lnTo>
                    <a:pt x="89052" y="45618"/>
                  </a:lnTo>
                  <a:lnTo>
                    <a:pt x="89052" y="40944"/>
                  </a:lnTo>
                  <a:lnTo>
                    <a:pt x="88785" y="41922"/>
                  </a:lnTo>
                  <a:lnTo>
                    <a:pt x="88646" y="42456"/>
                  </a:lnTo>
                  <a:lnTo>
                    <a:pt x="88785" y="41922"/>
                  </a:lnTo>
                  <a:lnTo>
                    <a:pt x="87553" y="41414"/>
                  </a:lnTo>
                  <a:lnTo>
                    <a:pt x="86918" y="41313"/>
                  </a:lnTo>
                  <a:lnTo>
                    <a:pt x="86918" y="53784"/>
                  </a:lnTo>
                  <a:lnTo>
                    <a:pt x="85775" y="53987"/>
                  </a:lnTo>
                  <a:lnTo>
                    <a:pt x="86918" y="53784"/>
                  </a:lnTo>
                  <a:lnTo>
                    <a:pt x="86918" y="41313"/>
                  </a:lnTo>
                  <a:lnTo>
                    <a:pt x="86194" y="41186"/>
                  </a:lnTo>
                  <a:lnTo>
                    <a:pt x="81305" y="42456"/>
                  </a:lnTo>
                  <a:lnTo>
                    <a:pt x="79209" y="46012"/>
                  </a:lnTo>
                  <a:lnTo>
                    <a:pt x="80111" y="49517"/>
                  </a:lnTo>
                  <a:lnTo>
                    <a:pt x="80772" y="52057"/>
                  </a:lnTo>
                  <a:lnTo>
                    <a:pt x="82829" y="53822"/>
                  </a:lnTo>
                  <a:lnTo>
                    <a:pt x="85242" y="54267"/>
                  </a:lnTo>
                  <a:lnTo>
                    <a:pt x="82753" y="55105"/>
                  </a:lnTo>
                  <a:lnTo>
                    <a:pt x="81089" y="57264"/>
                  </a:lnTo>
                  <a:lnTo>
                    <a:pt x="80860" y="59829"/>
                  </a:lnTo>
                  <a:lnTo>
                    <a:pt x="80530" y="60617"/>
                  </a:lnTo>
                  <a:lnTo>
                    <a:pt x="80327" y="61493"/>
                  </a:lnTo>
                  <a:lnTo>
                    <a:pt x="80327" y="66052"/>
                  </a:lnTo>
                  <a:lnTo>
                    <a:pt x="83248" y="68973"/>
                  </a:lnTo>
                  <a:lnTo>
                    <a:pt x="90436" y="68961"/>
                  </a:lnTo>
                  <a:lnTo>
                    <a:pt x="93357" y="66040"/>
                  </a:lnTo>
                  <a:lnTo>
                    <a:pt x="93345" y="62433"/>
                  </a:lnTo>
                  <a:lnTo>
                    <a:pt x="93687" y="61404"/>
                  </a:lnTo>
                  <a:lnTo>
                    <a:pt x="93865" y="60325"/>
                  </a:lnTo>
                  <a:lnTo>
                    <a:pt x="93167" y="56489"/>
                  </a:lnTo>
                  <a:lnTo>
                    <a:pt x="91071" y="54495"/>
                  </a:lnTo>
                  <a:lnTo>
                    <a:pt x="88531" y="53987"/>
                  </a:lnTo>
                  <a:lnTo>
                    <a:pt x="91490" y="52946"/>
                  </a:lnTo>
                  <a:lnTo>
                    <a:pt x="93243" y="49974"/>
                  </a:lnTo>
                  <a:lnTo>
                    <a:pt x="92748" y="46863"/>
                  </a:lnTo>
                  <a:lnTo>
                    <a:pt x="90817" y="46926"/>
                  </a:lnTo>
                  <a:lnTo>
                    <a:pt x="92748" y="46850"/>
                  </a:lnTo>
                  <a:lnTo>
                    <a:pt x="92938" y="46850"/>
                  </a:lnTo>
                  <a:lnTo>
                    <a:pt x="93116" y="46901"/>
                  </a:lnTo>
                  <a:lnTo>
                    <a:pt x="95478" y="46469"/>
                  </a:lnTo>
                  <a:lnTo>
                    <a:pt x="96913" y="44386"/>
                  </a:lnTo>
                  <a:close/>
                </a:path>
                <a:path w="172085" h="137795">
                  <a:moveTo>
                    <a:pt x="97802" y="81927"/>
                  </a:moveTo>
                  <a:lnTo>
                    <a:pt x="96215" y="75768"/>
                  </a:lnTo>
                  <a:lnTo>
                    <a:pt x="92671" y="73672"/>
                  </a:lnTo>
                  <a:lnTo>
                    <a:pt x="85699" y="75476"/>
                  </a:lnTo>
                  <a:lnTo>
                    <a:pt x="83604" y="79044"/>
                  </a:lnTo>
                  <a:lnTo>
                    <a:pt x="84899" y="84061"/>
                  </a:lnTo>
                  <a:lnTo>
                    <a:pt x="89890" y="87249"/>
                  </a:lnTo>
                  <a:lnTo>
                    <a:pt x="88950" y="87210"/>
                  </a:lnTo>
                  <a:lnTo>
                    <a:pt x="88519" y="87109"/>
                  </a:lnTo>
                  <a:lnTo>
                    <a:pt x="87668" y="87261"/>
                  </a:lnTo>
                  <a:lnTo>
                    <a:pt x="87363" y="87477"/>
                  </a:lnTo>
                  <a:lnTo>
                    <a:pt x="84112" y="88696"/>
                  </a:lnTo>
                  <a:lnTo>
                    <a:pt x="82245" y="91630"/>
                  </a:lnTo>
                  <a:lnTo>
                    <a:pt x="82816" y="94805"/>
                  </a:lnTo>
                  <a:lnTo>
                    <a:pt x="83451" y="98361"/>
                  </a:lnTo>
                  <a:lnTo>
                    <a:pt x="86842" y="100711"/>
                  </a:lnTo>
                  <a:lnTo>
                    <a:pt x="93916" y="99428"/>
                  </a:lnTo>
                  <a:lnTo>
                    <a:pt x="96266" y="96024"/>
                  </a:lnTo>
                  <a:lnTo>
                    <a:pt x="90360" y="87210"/>
                  </a:lnTo>
                  <a:lnTo>
                    <a:pt x="90817" y="87325"/>
                  </a:lnTo>
                  <a:lnTo>
                    <a:pt x="91351" y="87325"/>
                  </a:lnTo>
                  <a:lnTo>
                    <a:pt x="91884" y="87376"/>
                  </a:lnTo>
                  <a:lnTo>
                    <a:pt x="93281" y="87020"/>
                  </a:lnTo>
                  <a:lnTo>
                    <a:pt x="94030" y="86626"/>
                  </a:lnTo>
                  <a:lnTo>
                    <a:pt x="96748" y="84607"/>
                  </a:lnTo>
                  <a:lnTo>
                    <a:pt x="97802" y="81927"/>
                  </a:lnTo>
                  <a:close/>
                </a:path>
                <a:path w="172085" h="137795">
                  <a:moveTo>
                    <a:pt x="101447" y="115849"/>
                  </a:moveTo>
                  <a:lnTo>
                    <a:pt x="101053" y="114909"/>
                  </a:lnTo>
                  <a:lnTo>
                    <a:pt x="99504" y="113347"/>
                  </a:lnTo>
                  <a:lnTo>
                    <a:pt x="98564" y="112966"/>
                  </a:lnTo>
                  <a:lnTo>
                    <a:pt x="96367" y="112966"/>
                  </a:lnTo>
                  <a:lnTo>
                    <a:pt x="95427" y="113347"/>
                  </a:lnTo>
                  <a:lnTo>
                    <a:pt x="93878" y="114909"/>
                  </a:lnTo>
                  <a:lnTo>
                    <a:pt x="93484" y="115849"/>
                  </a:lnTo>
                  <a:lnTo>
                    <a:pt x="93484" y="118059"/>
                  </a:lnTo>
                  <a:lnTo>
                    <a:pt x="93878" y="118999"/>
                  </a:lnTo>
                  <a:lnTo>
                    <a:pt x="95427" y="120561"/>
                  </a:lnTo>
                  <a:lnTo>
                    <a:pt x="96367" y="120954"/>
                  </a:lnTo>
                  <a:lnTo>
                    <a:pt x="98564" y="120954"/>
                  </a:lnTo>
                  <a:lnTo>
                    <a:pt x="99504" y="120561"/>
                  </a:lnTo>
                  <a:lnTo>
                    <a:pt x="101053" y="118999"/>
                  </a:lnTo>
                  <a:lnTo>
                    <a:pt x="101447" y="118059"/>
                  </a:lnTo>
                  <a:lnTo>
                    <a:pt x="101447" y="116954"/>
                  </a:lnTo>
                  <a:lnTo>
                    <a:pt x="101447" y="115849"/>
                  </a:lnTo>
                  <a:close/>
                </a:path>
                <a:path w="172085" h="137795">
                  <a:moveTo>
                    <a:pt x="105156" y="104698"/>
                  </a:moveTo>
                  <a:lnTo>
                    <a:pt x="104051" y="100418"/>
                  </a:lnTo>
                  <a:lnTo>
                    <a:pt x="101892" y="99136"/>
                  </a:lnTo>
                  <a:lnTo>
                    <a:pt x="99745" y="99695"/>
                  </a:lnTo>
                  <a:lnTo>
                    <a:pt x="98005" y="100139"/>
                  </a:lnTo>
                  <a:lnTo>
                    <a:pt x="96901" y="101688"/>
                  </a:lnTo>
                  <a:lnTo>
                    <a:pt x="96837" y="103416"/>
                  </a:lnTo>
                  <a:lnTo>
                    <a:pt x="96786" y="104178"/>
                  </a:lnTo>
                  <a:lnTo>
                    <a:pt x="97078" y="105270"/>
                  </a:lnTo>
                  <a:lnTo>
                    <a:pt x="97485" y="105841"/>
                  </a:lnTo>
                  <a:lnTo>
                    <a:pt x="98933" y="107302"/>
                  </a:lnTo>
                  <a:lnTo>
                    <a:pt x="100330" y="107797"/>
                  </a:lnTo>
                  <a:lnTo>
                    <a:pt x="103873" y="106883"/>
                  </a:lnTo>
                  <a:lnTo>
                    <a:pt x="105156" y="104698"/>
                  </a:lnTo>
                  <a:close/>
                </a:path>
                <a:path w="172085" h="137795">
                  <a:moveTo>
                    <a:pt x="107988" y="132842"/>
                  </a:moveTo>
                  <a:lnTo>
                    <a:pt x="107048" y="131889"/>
                  </a:lnTo>
                  <a:lnTo>
                    <a:pt x="103263" y="131889"/>
                  </a:lnTo>
                  <a:lnTo>
                    <a:pt x="102311" y="132842"/>
                  </a:lnTo>
                  <a:lnTo>
                    <a:pt x="102311" y="136639"/>
                  </a:lnTo>
                  <a:lnTo>
                    <a:pt x="103263" y="137591"/>
                  </a:lnTo>
                  <a:lnTo>
                    <a:pt x="107048" y="137591"/>
                  </a:lnTo>
                  <a:lnTo>
                    <a:pt x="107988" y="136639"/>
                  </a:lnTo>
                  <a:lnTo>
                    <a:pt x="107988" y="134734"/>
                  </a:lnTo>
                  <a:lnTo>
                    <a:pt x="107988" y="132842"/>
                  </a:lnTo>
                  <a:close/>
                </a:path>
                <a:path w="172085" h="137795">
                  <a:moveTo>
                    <a:pt x="110858" y="13728"/>
                  </a:moveTo>
                  <a:lnTo>
                    <a:pt x="109766" y="9461"/>
                  </a:lnTo>
                  <a:lnTo>
                    <a:pt x="107594" y="8166"/>
                  </a:lnTo>
                  <a:lnTo>
                    <a:pt x="105473" y="8724"/>
                  </a:lnTo>
                  <a:lnTo>
                    <a:pt x="104063" y="9093"/>
                  </a:lnTo>
                  <a:lnTo>
                    <a:pt x="103098" y="10172"/>
                  </a:lnTo>
                  <a:lnTo>
                    <a:pt x="102501" y="12141"/>
                  </a:lnTo>
                  <a:lnTo>
                    <a:pt x="102425" y="12865"/>
                  </a:lnTo>
                  <a:lnTo>
                    <a:pt x="102654" y="13817"/>
                  </a:lnTo>
                  <a:lnTo>
                    <a:pt x="102806" y="13982"/>
                  </a:lnTo>
                  <a:lnTo>
                    <a:pt x="103657" y="15938"/>
                  </a:lnTo>
                  <a:lnTo>
                    <a:pt x="105537" y="16967"/>
                  </a:lnTo>
                  <a:lnTo>
                    <a:pt x="109575" y="15913"/>
                  </a:lnTo>
                  <a:lnTo>
                    <a:pt x="110858" y="13728"/>
                  </a:lnTo>
                  <a:close/>
                </a:path>
                <a:path w="172085" h="137795">
                  <a:moveTo>
                    <a:pt x="112534" y="118833"/>
                  </a:moveTo>
                  <a:lnTo>
                    <a:pt x="111594" y="117881"/>
                  </a:lnTo>
                  <a:lnTo>
                    <a:pt x="107810" y="117881"/>
                  </a:lnTo>
                  <a:lnTo>
                    <a:pt x="106857" y="118833"/>
                  </a:lnTo>
                  <a:lnTo>
                    <a:pt x="106857" y="122631"/>
                  </a:lnTo>
                  <a:lnTo>
                    <a:pt x="107810" y="123583"/>
                  </a:lnTo>
                  <a:lnTo>
                    <a:pt x="111594" y="123583"/>
                  </a:lnTo>
                  <a:lnTo>
                    <a:pt x="112534" y="122631"/>
                  </a:lnTo>
                  <a:lnTo>
                    <a:pt x="112534" y="120726"/>
                  </a:lnTo>
                  <a:lnTo>
                    <a:pt x="112534" y="118833"/>
                  </a:lnTo>
                  <a:close/>
                </a:path>
                <a:path w="172085" h="137795">
                  <a:moveTo>
                    <a:pt x="118745" y="34201"/>
                  </a:moveTo>
                  <a:lnTo>
                    <a:pt x="117297" y="28549"/>
                  </a:lnTo>
                  <a:lnTo>
                    <a:pt x="115671" y="27025"/>
                  </a:lnTo>
                  <a:lnTo>
                    <a:pt x="113741" y="26314"/>
                  </a:lnTo>
                  <a:lnTo>
                    <a:pt x="113906" y="28346"/>
                  </a:lnTo>
                  <a:lnTo>
                    <a:pt x="113728" y="26200"/>
                  </a:lnTo>
                  <a:lnTo>
                    <a:pt x="113347" y="23774"/>
                  </a:lnTo>
                  <a:lnTo>
                    <a:pt x="111277" y="22339"/>
                  </a:lnTo>
                  <a:lnTo>
                    <a:pt x="109105" y="22733"/>
                  </a:lnTo>
                  <a:lnTo>
                    <a:pt x="106946" y="23126"/>
                  </a:lnTo>
                  <a:lnTo>
                    <a:pt x="105511" y="25209"/>
                  </a:lnTo>
                  <a:lnTo>
                    <a:pt x="105981" y="27813"/>
                  </a:lnTo>
                  <a:lnTo>
                    <a:pt x="106362" y="28536"/>
                  </a:lnTo>
                  <a:lnTo>
                    <a:pt x="105257" y="30073"/>
                  </a:lnTo>
                  <a:lnTo>
                    <a:pt x="104736" y="32004"/>
                  </a:lnTo>
                  <a:lnTo>
                    <a:pt x="106146" y="37477"/>
                  </a:lnTo>
                  <a:lnTo>
                    <a:pt x="109702" y="39585"/>
                  </a:lnTo>
                  <a:lnTo>
                    <a:pt x="116662" y="37769"/>
                  </a:lnTo>
                  <a:lnTo>
                    <a:pt x="118745" y="34201"/>
                  </a:lnTo>
                  <a:close/>
                </a:path>
                <a:path w="172085" h="137795">
                  <a:moveTo>
                    <a:pt x="120167" y="47256"/>
                  </a:moveTo>
                  <a:lnTo>
                    <a:pt x="119214" y="42011"/>
                  </a:lnTo>
                  <a:lnTo>
                    <a:pt x="115824" y="39649"/>
                  </a:lnTo>
                  <a:lnTo>
                    <a:pt x="112280" y="40297"/>
                  </a:lnTo>
                  <a:lnTo>
                    <a:pt x="111061" y="40525"/>
                  </a:lnTo>
                  <a:lnTo>
                    <a:pt x="111061" y="53809"/>
                  </a:lnTo>
                  <a:lnTo>
                    <a:pt x="107670" y="51460"/>
                  </a:lnTo>
                  <a:lnTo>
                    <a:pt x="106997" y="47739"/>
                  </a:lnTo>
                  <a:lnTo>
                    <a:pt x="107061" y="47586"/>
                  </a:lnTo>
                  <a:lnTo>
                    <a:pt x="107010" y="47739"/>
                  </a:lnTo>
                  <a:lnTo>
                    <a:pt x="107670" y="51460"/>
                  </a:lnTo>
                  <a:lnTo>
                    <a:pt x="111061" y="53809"/>
                  </a:lnTo>
                  <a:lnTo>
                    <a:pt x="111061" y="40525"/>
                  </a:lnTo>
                  <a:lnTo>
                    <a:pt x="108902" y="40919"/>
                  </a:lnTo>
                  <a:lnTo>
                    <a:pt x="106680" y="44069"/>
                  </a:lnTo>
                  <a:lnTo>
                    <a:pt x="107035" y="47434"/>
                  </a:lnTo>
                  <a:lnTo>
                    <a:pt x="106426" y="48437"/>
                  </a:lnTo>
                  <a:lnTo>
                    <a:pt x="105968" y="49542"/>
                  </a:lnTo>
                  <a:lnTo>
                    <a:pt x="105968" y="53848"/>
                  </a:lnTo>
                  <a:lnTo>
                    <a:pt x="108089" y="56286"/>
                  </a:lnTo>
                  <a:lnTo>
                    <a:pt x="110871" y="57023"/>
                  </a:lnTo>
                  <a:lnTo>
                    <a:pt x="107569" y="58051"/>
                  </a:lnTo>
                  <a:lnTo>
                    <a:pt x="105587" y="61468"/>
                  </a:lnTo>
                  <a:lnTo>
                    <a:pt x="107353" y="68364"/>
                  </a:lnTo>
                  <a:lnTo>
                    <a:pt x="110909" y="70459"/>
                  </a:lnTo>
                  <a:lnTo>
                    <a:pt x="117868" y="68668"/>
                  </a:lnTo>
                  <a:lnTo>
                    <a:pt x="119976" y="65087"/>
                  </a:lnTo>
                  <a:lnTo>
                    <a:pt x="118465" y="59194"/>
                  </a:lnTo>
                  <a:lnTo>
                    <a:pt x="116560" y="57543"/>
                  </a:lnTo>
                  <a:lnTo>
                    <a:pt x="113296" y="56718"/>
                  </a:lnTo>
                  <a:lnTo>
                    <a:pt x="114325" y="56972"/>
                  </a:lnTo>
                  <a:lnTo>
                    <a:pt x="117005" y="56159"/>
                  </a:lnTo>
                  <a:lnTo>
                    <a:pt x="118999" y="53759"/>
                  </a:lnTo>
                  <a:lnTo>
                    <a:pt x="118999" y="50609"/>
                  </a:lnTo>
                  <a:lnTo>
                    <a:pt x="118910" y="50444"/>
                  </a:lnTo>
                  <a:lnTo>
                    <a:pt x="118897" y="50253"/>
                  </a:lnTo>
                  <a:lnTo>
                    <a:pt x="119761" y="48907"/>
                  </a:lnTo>
                  <a:lnTo>
                    <a:pt x="120167" y="47256"/>
                  </a:lnTo>
                  <a:close/>
                </a:path>
                <a:path w="172085" h="137795">
                  <a:moveTo>
                    <a:pt x="123405" y="4229"/>
                  </a:moveTo>
                  <a:lnTo>
                    <a:pt x="123342" y="2895"/>
                  </a:lnTo>
                  <a:lnTo>
                    <a:pt x="123342" y="2705"/>
                  </a:lnTo>
                  <a:lnTo>
                    <a:pt x="123367" y="2527"/>
                  </a:lnTo>
                  <a:lnTo>
                    <a:pt x="123202" y="1905"/>
                  </a:lnTo>
                  <a:lnTo>
                    <a:pt x="122986" y="1536"/>
                  </a:lnTo>
                  <a:lnTo>
                    <a:pt x="122034" y="406"/>
                  </a:lnTo>
                  <a:lnTo>
                    <a:pt x="120954" y="0"/>
                  </a:lnTo>
                  <a:lnTo>
                    <a:pt x="118351" y="673"/>
                  </a:lnTo>
                  <a:lnTo>
                    <a:pt x="117436" y="2235"/>
                  </a:lnTo>
                  <a:lnTo>
                    <a:pt x="117843" y="3835"/>
                  </a:lnTo>
                  <a:lnTo>
                    <a:pt x="118402" y="5295"/>
                  </a:lnTo>
                  <a:lnTo>
                    <a:pt x="119722" y="6070"/>
                  </a:lnTo>
                  <a:lnTo>
                    <a:pt x="121158" y="5803"/>
                  </a:lnTo>
                  <a:lnTo>
                    <a:pt x="122605" y="5461"/>
                  </a:lnTo>
                  <a:lnTo>
                    <a:pt x="123405" y="4229"/>
                  </a:lnTo>
                  <a:close/>
                </a:path>
                <a:path w="172085" h="137795">
                  <a:moveTo>
                    <a:pt x="125133" y="124929"/>
                  </a:moveTo>
                  <a:lnTo>
                    <a:pt x="124739" y="123990"/>
                  </a:lnTo>
                  <a:lnTo>
                    <a:pt x="123190" y="122428"/>
                  </a:lnTo>
                  <a:lnTo>
                    <a:pt x="122250" y="122034"/>
                  </a:lnTo>
                  <a:lnTo>
                    <a:pt x="120053" y="122034"/>
                  </a:lnTo>
                  <a:lnTo>
                    <a:pt x="119113" y="122428"/>
                  </a:lnTo>
                  <a:lnTo>
                    <a:pt x="117563" y="123990"/>
                  </a:lnTo>
                  <a:lnTo>
                    <a:pt x="117170" y="124929"/>
                  </a:lnTo>
                  <a:lnTo>
                    <a:pt x="117170" y="127139"/>
                  </a:lnTo>
                  <a:lnTo>
                    <a:pt x="117563" y="128079"/>
                  </a:lnTo>
                  <a:lnTo>
                    <a:pt x="119113" y="129641"/>
                  </a:lnTo>
                  <a:lnTo>
                    <a:pt x="120053" y="130035"/>
                  </a:lnTo>
                  <a:lnTo>
                    <a:pt x="122250" y="130035"/>
                  </a:lnTo>
                  <a:lnTo>
                    <a:pt x="123190" y="129641"/>
                  </a:lnTo>
                  <a:lnTo>
                    <a:pt x="124739" y="128079"/>
                  </a:lnTo>
                  <a:lnTo>
                    <a:pt x="125133" y="127139"/>
                  </a:lnTo>
                  <a:lnTo>
                    <a:pt x="125133" y="126034"/>
                  </a:lnTo>
                  <a:lnTo>
                    <a:pt x="125133" y="124929"/>
                  </a:lnTo>
                  <a:close/>
                </a:path>
                <a:path w="172085" h="137795">
                  <a:moveTo>
                    <a:pt x="126619" y="89966"/>
                  </a:moveTo>
                  <a:lnTo>
                    <a:pt x="125984" y="88430"/>
                  </a:lnTo>
                  <a:lnTo>
                    <a:pt x="123444" y="85877"/>
                  </a:lnTo>
                  <a:lnTo>
                    <a:pt x="121907" y="85229"/>
                  </a:lnTo>
                  <a:lnTo>
                    <a:pt x="118313" y="85229"/>
                  </a:lnTo>
                  <a:lnTo>
                    <a:pt x="117271" y="85674"/>
                  </a:lnTo>
                  <a:lnTo>
                    <a:pt x="119037" y="83896"/>
                  </a:lnTo>
                  <a:lnTo>
                    <a:pt x="119037" y="80276"/>
                  </a:lnTo>
                  <a:lnTo>
                    <a:pt x="119037" y="79819"/>
                  </a:lnTo>
                  <a:lnTo>
                    <a:pt x="118859" y="79413"/>
                  </a:lnTo>
                  <a:lnTo>
                    <a:pt x="118770" y="78981"/>
                  </a:lnTo>
                  <a:lnTo>
                    <a:pt x="118224" y="81508"/>
                  </a:lnTo>
                  <a:lnTo>
                    <a:pt x="118935" y="78168"/>
                  </a:lnTo>
                  <a:lnTo>
                    <a:pt x="118973" y="77317"/>
                  </a:lnTo>
                  <a:lnTo>
                    <a:pt x="118173" y="72898"/>
                  </a:lnTo>
                  <a:lnTo>
                    <a:pt x="114782" y="70548"/>
                  </a:lnTo>
                  <a:lnTo>
                    <a:pt x="107708" y="71831"/>
                  </a:lnTo>
                  <a:lnTo>
                    <a:pt x="105359" y="75234"/>
                  </a:lnTo>
                  <a:lnTo>
                    <a:pt x="106032" y="78981"/>
                  </a:lnTo>
                  <a:lnTo>
                    <a:pt x="106146" y="79133"/>
                  </a:lnTo>
                  <a:lnTo>
                    <a:pt x="106197" y="79349"/>
                  </a:lnTo>
                  <a:lnTo>
                    <a:pt x="106146" y="79654"/>
                  </a:lnTo>
                  <a:lnTo>
                    <a:pt x="106006" y="79946"/>
                  </a:lnTo>
                  <a:lnTo>
                    <a:pt x="106006" y="83908"/>
                  </a:lnTo>
                  <a:lnTo>
                    <a:pt x="108927" y="86829"/>
                  </a:lnTo>
                  <a:lnTo>
                    <a:pt x="115836" y="86829"/>
                  </a:lnTo>
                  <a:lnTo>
                    <a:pt x="114236" y="88430"/>
                  </a:lnTo>
                  <a:lnTo>
                    <a:pt x="113601" y="89966"/>
                  </a:lnTo>
                  <a:lnTo>
                    <a:pt x="113601" y="93573"/>
                  </a:lnTo>
                  <a:lnTo>
                    <a:pt x="114236" y="95123"/>
                  </a:lnTo>
                  <a:lnTo>
                    <a:pt x="116776" y="97675"/>
                  </a:lnTo>
                  <a:lnTo>
                    <a:pt x="118313" y="98310"/>
                  </a:lnTo>
                  <a:lnTo>
                    <a:pt x="121907" y="98310"/>
                  </a:lnTo>
                  <a:lnTo>
                    <a:pt x="123444" y="97675"/>
                  </a:lnTo>
                  <a:lnTo>
                    <a:pt x="125984" y="95123"/>
                  </a:lnTo>
                  <a:lnTo>
                    <a:pt x="126619" y="93573"/>
                  </a:lnTo>
                  <a:lnTo>
                    <a:pt x="126619" y="91770"/>
                  </a:lnTo>
                  <a:lnTo>
                    <a:pt x="126619" y="89966"/>
                  </a:lnTo>
                  <a:close/>
                </a:path>
                <a:path w="172085" h="137795">
                  <a:moveTo>
                    <a:pt x="127635" y="19100"/>
                  </a:moveTo>
                  <a:lnTo>
                    <a:pt x="127088" y="16129"/>
                  </a:lnTo>
                  <a:lnTo>
                    <a:pt x="125628" y="15100"/>
                  </a:lnTo>
                  <a:lnTo>
                    <a:pt x="123761" y="15443"/>
                  </a:lnTo>
                  <a:lnTo>
                    <a:pt x="123482" y="15570"/>
                  </a:lnTo>
                  <a:lnTo>
                    <a:pt x="122174" y="16306"/>
                  </a:lnTo>
                  <a:lnTo>
                    <a:pt x="121564" y="17462"/>
                  </a:lnTo>
                  <a:lnTo>
                    <a:pt x="121793" y="18694"/>
                  </a:lnTo>
                  <a:lnTo>
                    <a:pt x="122072" y="20243"/>
                  </a:lnTo>
                  <a:lnTo>
                    <a:pt x="123545" y="21259"/>
                  </a:lnTo>
                  <a:lnTo>
                    <a:pt x="125209" y="20967"/>
                  </a:lnTo>
                  <a:lnTo>
                    <a:pt x="126758" y="20421"/>
                  </a:lnTo>
                  <a:lnTo>
                    <a:pt x="127635" y="19100"/>
                  </a:lnTo>
                  <a:close/>
                </a:path>
                <a:path w="172085" h="137795">
                  <a:moveTo>
                    <a:pt x="129425" y="112001"/>
                  </a:moveTo>
                  <a:lnTo>
                    <a:pt x="128879" y="109867"/>
                  </a:lnTo>
                  <a:lnTo>
                    <a:pt x="128333" y="107721"/>
                  </a:lnTo>
                  <a:lnTo>
                    <a:pt x="126161" y="106438"/>
                  </a:lnTo>
                  <a:lnTo>
                    <a:pt x="124028" y="106984"/>
                  </a:lnTo>
                  <a:lnTo>
                    <a:pt x="123913" y="109042"/>
                  </a:lnTo>
                  <a:lnTo>
                    <a:pt x="122936" y="110921"/>
                  </a:lnTo>
                  <a:lnTo>
                    <a:pt x="123901" y="109042"/>
                  </a:lnTo>
                  <a:lnTo>
                    <a:pt x="124028" y="106984"/>
                  </a:lnTo>
                  <a:lnTo>
                    <a:pt x="124155" y="105994"/>
                  </a:lnTo>
                  <a:lnTo>
                    <a:pt x="123405" y="101917"/>
                  </a:lnTo>
                  <a:lnTo>
                    <a:pt x="120027" y="99555"/>
                  </a:lnTo>
                  <a:lnTo>
                    <a:pt x="114350" y="100584"/>
                  </a:lnTo>
                  <a:lnTo>
                    <a:pt x="112750" y="102044"/>
                  </a:lnTo>
                  <a:lnTo>
                    <a:pt x="111315" y="105067"/>
                  </a:lnTo>
                  <a:lnTo>
                    <a:pt x="111099" y="105994"/>
                  </a:lnTo>
                  <a:lnTo>
                    <a:pt x="111099" y="106984"/>
                  </a:lnTo>
                  <a:lnTo>
                    <a:pt x="111887" y="111353"/>
                  </a:lnTo>
                  <a:lnTo>
                    <a:pt x="115277" y="113703"/>
                  </a:lnTo>
                  <a:lnTo>
                    <a:pt x="119722" y="112903"/>
                  </a:lnTo>
                  <a:lnTo>
                    <a:pt x="120548" y="112534"/>
                  </a:lnTo>
                  <a:lnTo>
                    <a:pt x="121272" y="112052"/>
                  </a:lnTo>
                  <a:lnTo>
                    <a:pt x="121907" y="114058"/>
                  </a:lnTo>
                  <a:lnTo>
                    <a:pt x="123977" y="115265"/>
                  </a:lnTo>
                  <a:lnTo>
                    <a:pt x="128155" y="114185"/>
                  </a:lnTo>
                  <a:lnTo>
                    <a:pt x="129425" y="112001"/>
                  </a:lnTo>
                  <a:close/>
                </a:path>
                <a:path w="172085" h="137795">
                  <a:moveTo>
                    <a:pt x="129755" y="26314"/>
                  </a:moveTo>
                  <a:lnTo>
                    <a:pt x="128727" y="22364"/>
                  </a:lnTo>
                  <a:lnTo>
                    <a:pt x="127101" y="21247"/>
                  </a:lnTo>
                  <a:lnTo>
                    <a:pt x="125006" y="21247"/>
                  </a:lnTo>
                  <a:lnTo>
                    <a:pt x="124675" y="21209"/>
                  </a:lnTo>
                  <a:lnTo>
                    <a:pt x="122212" y="21856"/>
                  </a:lnTo>
                  <a:lnTo>
                    <a:pt x="120929" y="24028"/>
                  </a:lnTo>
                  <a:lnTo>
                    <a:pt x="121513" y="26301"/>
                  </a:lnTo>
                  <a:lnTo>
                    <a:pt x="122339" y="28422"/>
                  </a:lnTo>
                  <a:lnTo>
                    <a:pt x="124333" y="29565"/>
                  </a:lnTo>
                  <a:lnTo>
                    <a:pt x="126326" y="29044"/>
                  </a:lnTo>
                  <a:lnTo>
                    <a:pt x="128460" y="28486"/>
                  </a:lnTo>
                  <a:lnTo>
                    <a:pt x="129755" y="26314"/>
                  </a:lnTo>
                  <a:close/>
                </a:path>
                <a:path w="172085" h="137795">
                  <a:moveTo>
                    <a:pt x="139014" y="5930"/>
                  </a:moveTo>
                  <a:lnTo>
                    <a:pt x="138061" y="4978"/>
                  </a:lnTo>
                  <a:lnTo>
                    <a:pt x="134289" y="4978"/>
                  </a:lnTo>
                  <a:lnTo>
                    <a:pt x="133337" y="5930"/>
                  </a:lnTo>
                  <a:lnTo>
                    <a:pt x="133337" y="9728"/>
                  </a:lnTo>
                  <a:lnTo>
                    <a:pt x="134289" y="10668"/>
                  </a:lnTo>
                  <a:lnTo>
                    <a:pt x="138061" y="10668"/>
                  </a:lnTo>
                  <a:lnTo>
                    <a:pt x="139014" y="9728"/>
                  </a:lnTo>
                  <a:lnTo>
                    <a:pt x="139014" y="7823"/>
                  </a:lnTo>
                  <a:lnTo>
                    <a:pt x="139014" y="5930"/>
                  </a:lnTo>
                  <a:close/>
                </a:path>
                <a:path w="172085" h="137795">
                  <a:moveTo>
                    <a:pt x="142494" y="120764"/>
                  </a:moveTo>
                  <a:lnTo>
                    <a:pt x="141554" y="119811"/>
                  </a:lnTo>
                  <a:lnTo>
                    <a:pt x="137782" y="119811"/>
                  </a:lnTo>
                  <a:lnTo>
                    <a:pt x="136829" y="120764"/>
                  </a:lnTo>
                  <a:lnTo>
                    <a:pt x="136829" y="124548"/>
                  </a:lnTo>
                  <a:lnTo>
                    <a:pt x="137782" y="125501"/>
                  </a:lnTo>
                  <a:lnTo>
                    <a:pt x="141554" y="125501"/>
                  </a:lnTo>
                  <a:lnTo>
                    <a:pt x="142494" y="124548"/>
                  </a:lnTo>
                  <a:lnTo>
                    <a:pt x="142494" y="122656"/>
                  </a:lnTo>
                  <a:lnTo>
                    <a:pt x="142494" y="120764"/>
                  </a:lnTo>
                  <a:close/>
                </a:path>
                <a:path w="172085" h="137795">
                  <a:moveTo>
                    <a:pt x="146380" y="106946"/>
                  </a:moveTo>
                  <a:lnTo>
                    <a:pt x="145986" y="105422"/>
                  </a:lnTo>
                  <a:lnTo>
                    <a:pt x="145630" y="104000"/>
                  </a:lnTo>
                  <a:lnTo>
                    <a:pt x="144272" y="103149"/>
                  </a:lnTo>
                  <a:lnTo>
                    <a:pt x="143598" y="103251"/>
                  </a:lnTo>
                  <a:lnTo>
                    <a:pt x="143598" y="106108"/>
                  </a:lnTo>
                  <a:lnTo>
                    <a:pt x="143243" y="104101"/>
                  </a:lnTo>
                  <a:lnTo>
                    <a:pt x="143332" y="104533"/>
                  </a:lnTo>
                  <a:lnTo>
                    <a:pt x="143598" y="106108"/>
                  </a:lnTo>
                  <a:lnTo>
                    <a:pt x="143598" y="103251"/>
                  </a:lnTo>
                  <a:lnTo>
                    <a:pt x="142849" y="103352"/>
                  </a:lnTo>
                  <a:lnTo>
                    <a:pt x="142049" y="101892"/>
                  </a:lnTo>
                  <a:lnTo>
                    <a:pt x="140423" y="101003"/>
                  </a:lnTo>
                  <a:lnTo>
                    <a:pt x="136537" y="101714"/>
                  </a:lnTo>
                  <a:lnTo>
                    <a:pt x="135089" y="103797"/>
                  </a:lnTo>
                  <a:lnTo>
                    <a:pt x="135877" y="108140"/>
                  </a:lnTo>
                  <a:lnTo>
                    <a:pt x="137947" y="109575"/>
                  </a:lnTo>
                  <a:lnTo>
                    <a:pt x="140703" y="109080"/>
                  </a:lnTo>
                  <a:lnTo>
                    <a:pt x="141236" y="108813"/>
                  </a:lnTo>
                  <a:lnTo>
                    <a:pt x="141693" y="108483"/>
                  </a:lnTo>
                  <a:lnTo>
                    <a:pt x="142341" y="108915"/>
                  </a:lnTo>
                  <a:lnTo>
                    <a:pt x="143141" y="109093"/>
                  </a:lnTo>
                  <a:lnTo>
                    <a:pt x="145465" y="108483"/>
                  </a:lnTo>
                  <a:lnTo>
                    <a:pt x="146380" y="106946"/>
                  </a:lnTo>
                  <a:close/>
                </a:path>
                <a:path w="172085" h="137795">
                  <a:moveTo>
                    <a:pt x="147955" y="85217"/>
                  </a:moveTo>
                  <a:lnTo>
                    <a:pt x="146913" y="79438"/>
                  </a:lnTo>
                  <a:lnTo>
                    <a:pt x="143535" y="77089"/>
                  </a:lnTo>
                  <a:lnTo>
                    <a:pt x="139979" y="77724"/>
                  </a:lnTo>
                  <a:lnTo>
                    <a:pt x="138595" y="77990"/>
                  </a:lnTo>
                  <a:lnTo>
                    <a:pt x="137477" y="78740"/>
                  </a:lnTo>
                  <a:lnTo>
                    <a:pt x="135140" y="81153"/>
                  </a:lnTo>
                  <a:lnTo>
                    <a:pt x="134353" y="83172"/>
                  </a:lnTo>
                  <a:lnTo>
                    <a:pt x="134823" y="85801"/>
                  </a:lnTo>
                  <a:lnTo>
                    <a:pt x="135064" y="86169"/>
                  </a:lnTo>
                  <a:lnTo>
                    <a:pt x="135788" y="87922"/>
                  </a:lnTo>
                  <a:lnTo>
                    <a:pt x="136664" y="89014"/>
                  </a:lnTo>
                  <a:lnTo>
                    <a:pt x="137858" y="89738"/>
                  </a:lnTo>
                  <a:lnTo>
                    <a:pt x="138404" y="91922"/>
                  </a:lnTo>
                  <a:lnTo>
                    <a:pt x="140576" y="93218"/>
                  </a:lnTo>
                  <a:lnTo>
                    <a:pt x="144500" y="92189"/>
                  </a:lnTo>
                  <a:lnTo>
                    <a:pt x="145630" y="90551"/>
                  </a:lnTo>
                  <a:lnTo>
                    <a:pt x="145618" y="88760"/>
                  </a:lnTo>
                  <a:lnTo>
                    <a:pt x="147104" y="87299"/>
                  </a:lnTo>
                  <a:lnTo>
                    <a:pt x="147955" y="85217"/>
                  </a:lnTo>
                  <a:close/>
                </a:path>
                <a:path w="172085" h="137795">
                  <a:moveTo>
                    <a:pt x="149110" y="69494"/>
                  </a:moveTo>
                  <a:lnTo>
                    <a:pt x="148221" y="65989"/>
                  </a:lnTo>
                  <a:lnTo>
                    <a:pt x="147878" y="64630"/>
                  </a:lnTo>
                  <a:lnTo>
                    <a:pt x="147040" y="63576"/>
                  </a:lnTo>
                  <a:lnTo>
                    <a:pt x="146050" y="62738"/>
                  </a:lnTo>
                  <a:lnTo>
                    <a:pt x="146062" y="62598"/>
                  </a:lnTo>
                  <a:lnTo>
                    <a:pt x="146126" y="60388"/>
                  </a:lnTo>
                  <a:lnTo>
                    <a:pt x="145224" y="58674"/>
                  </a:lnTo>
                  <a:lnTo>
                    <a:pt x="145173" y="61976"/>
                  </a:lnTo>
                  <a:lnTo>
                    <a:pt x="144145" y="61391"/>
                  </a:lnTo>
                  <a:lnTo>
                    <a:pt x="145173" y="61976"/>
                  </a:lnTo>
                  <a:lnTo>
                    <a:pt x="145173" y="58635"/>
                  </a:lnTo>
                  <a:lnTo>
                    <a:pt x="143929" y="57569"/>
                  </a:lnTo>
                  <a:lnTo>
                    <a:pt x="143929" y="58826"/>
                  </a:lnTo>
                  <a:lnTo>
                    <a:pt x="143903" y="58470"/>
                  </a:lnTo>
                  <a:lnTo>
                    <a:pt x="143929" y="58826"/>
                  </a:lnTo>
                  <a:lnTo>
                    <a:pt x="143929" y="57569"/>
                  </a:lnTo>
                  <a:lnTo>
                    <a:pt x="143840" y="57213"/>
                  </a:lnTo>
                  <a:lnTo>
                    <a:pt x="143916" y="56972"/>
                  </a:lnTo>
                  <a:lnTo>
                    <a:pt x="143230" y="53136"/>
                  </a:lnTo>
                  <a:lnTo>
                    <a:pt x="139839" y="50787"/>
                  </a:lnTo>
                  <a:lnTo>
                    <a:pt x="132765" y="52070"/>
                  </a:lnTo>
                  <a:lnTo>
                    <a:pt x="130403" y="55486"/>
                  </a:lnTo>
                  <a:lnTo>
                    <a:pt x="131318" y="60502"/>
                  </a:lnTo>
                  <a:lnTo>
                    <a:pt x="132130" y="61696"/>
                  </a:lnTo>
                  <a:lnTo>
                    <a:pt x="133159" y="62636"/>
                  </a:lnTo>
                  <a:lnTo>
                    <a:pt x="133235" y="64541"/>
                  </a:lnTo>
                  <a:lnTo>
                    <a:pt x="134137" y="66179"/>
                  </a:lnTo>
                  <a:lnTo>
                    <a:pt x="135496" y="67322"/>
                  </a:lnTo>
                  <a:lnTo>
                    <a:pt x="135547" y="66230"/>
                  </a:lnTo>
                  <a:lnTo>
                    <a:pt x="135801" y="65176"/>
                  </a:lnTo>
                  <a:lnTo>
                    <a:pt x="135559" y="66230"/>
                  </a:lnTo>
                  <a:lnTo>
                    <a:pt x="135496" y="67322"/>
                  </a:lnTo>
                  <a:lnTo>
                    <a:pt x="135445" y="68618"/>
                  </a:lnTo>
                  <a:lnTo>
                    <a:pt x="136512" y="72783"/>
                  </a:lnTo>
                  <a:lnTo>
                    <a:pt x="140068" y="74866"/>
                  </a:lnTo>
                  <a:lnTo>
                    <a:pt x="147027" y="73063"/>
                  </a:lnTo>
                  <a:lnTo>
                    <a:pt x="149110" y="69494"/>
                  </a:lnTo>
                  <a:close/>
                </a:path>
                <a:path w="172085" h="137795">
                  <a:moveTo>
                    <a:pt x="150037" y="23495"/>
                  </a:moveTo>
                  <a:lnTo>
                    <a:pt x="148932" y="19215"/>
                  </a:lnTo>
                  <a:lnTo>
                    <a:pt x="146761" y="17932"/>
                  </a:lnTo>
                  <a:lnTo>
                    <a:pt x="142951" y="18923"/>
                  </a:lnTo>
                  <a:lnTo>
                    <a:pt x="141833" y="20396"/>
                  </a:lnTo>
                  <a:lnTo>
                    <a:pt x="141719" y="22059"/>
                  </a:lnTo>
                  <a:lnTo>
                    <a:pt x="142138" y="22453"/>
                  </a:lnTo>
                  <a:lnTo>
                    <a:pt x="141719" y="22059"/>
                  </a:lnTo>
                  <a:lnTo>
                    <a:pt x="141071" y="21463"/>
                  </a:lnTo>
                  <a:lnTo>
                    <a:pt x="140208" y="21120"/>
                  </a:lnTo>
                  <a:lnTo>
                    <a:pt x="139293" y="21297"/>
                  </a:lnTo>
                  <a:lnTo>
                    <a:pt x="137756" y="21577"/>
                  </a:lnTo>
                  <a:lnTo>
                    <a:pt x="136728" y="23063"/>
                  </a:lnTo>
                  <a:lnTo>
                    <a:pt x="137287" y="26149"/>
                  </a:lnTo>
                  <a:lnTo>
                    <a:pt x="138760" y="27190"/>
                  </a:lnTo>
                  <a:lnTo>
                    <a:pt x="141414" y="26695"/>
                  </a:lnTo>
                  <a:lnTo>
                    <a:pt x="142240" y="25857"/>
                  </a:lnTo>
                  <a:lnTo>
                    <a:pt x="142621" y="24434"/>
                  </a:lnTo>
                  <a:lnTo>
                    <a:pt x="142659" y="24015"/>
                  </a:lnTo>
                  <a:lnTo>
                    <a:pt x="142621" y="24434"/>
                  </a:lnTo>
                  <a:lnTo>
                    <a:pt x="142519" y="24828"/>
                  </a:lnTo>
                  <a:lnTo>
                    <a:pt x="143471" y="26035"/>
                  </a:lnTo>
                  <a:lnTo>
                    <a:pt x="145059" y="26631"/>
                  </a:lnTo>
                  <a:lnTo>
                    <a:pt x="148755" y="25666"/>
                  </a:lnTo>
                  <a:lnTo>
                    <a:pt x="150037" y="23495"/>
                  </a:lnTo>
                  <a:close/>
                </a:path>
                <a:path w="172085" h="137795">
                  <a:moveTo>
                    <a:pt x="152476" y="40741"/>
                  </a:moveTo>
                  <a:lnTo>
                    <a:pt x="152095" y="38569"/>
                  </a:lnTo>
                  <a:lnTo>
                    <a:pt x="151688" y="36398"/>
                  </a:lnTo>
                  <a:lnTo>
                    <a:pt x="149618" y="34950"/>
                  </a:lnTo>
                  <a:lnTo>
                    <a:pt x="147320" y="35382"/>
                  </a:lnTo>
                  <a:lnTo>
                    <a:pt x="147078" y="35509"/>
                  </a:lnTo>
                  <a:lnTo>
                    <a:pt x="146900" y="32042"/>
                  </a:lnTo>
                  <a:lnTo>
                    <a:pt x="145161" y="30327"/>
                  </a:lnTo>
                  <a:lnTo>
                    <a:pt x="145161" y="36068"/>
                  </a:lnTo>
                  <a:lnTo>
                    <a:pt x="143878" y="37973"/>
                  </a:lnTo>
                  <a:lnTo>
                    <a:pt x="145148" y="36068"/>
                  </a:lnTo>
                  <a:lnTo>
                    <a:pt x="145161" y="30327"/>
                  </a:lnTo>
                  <a:lnTo>
                    <a:pt x="144106" y="29286"/>
                  </a:lnTo>
                  <a:lnTo>
                    <a:pt x="138163" y="29286"/>
                  </a:lnTo>
                  <a:lnTo>
                    <a:pt x="138163" y="34442"/>
                  </a:lnTo>
                  <a:lnTo>
                    <a:pt x="134683" y="35344"/>
                  </a:lnTo>
                  <a:lnTo>
                    <a:pt x="134480" y="35382"/>
                  </a:lnTo>
                  <a:lnTo>
                    <a:pt x="138163" y="34442"/>
                  </a:lnTo>
                  <a:lnTo>
                    <a:pt x="138163" y="29286"/>
                  </a:lnTo>
                  <a:lnTo>
                    <a:pt x="137109" y="29286"/>
                  </a:lnTo>
                  <a:lnTo>
                    <a:pt x="134289" y="32092"/>
                  </a:lnTo>
                  <a:lnTo>
                    <a:pt x="134162" y="35585"/>
                  </a:lnTo>
                  <a:lnTo>
                    <a:pt x="132753" y="36093"/>
                  </a:lnTo>
                  <a:lnTo>
                    <a:pt x="131914" y="36753"/>
                  </a:lnTo>
                  <a:lnTo>
                    <a:pt x="131914" y="41363"/>
                  </a:lnTo>
                  <a:lnTo>
                    <a:pt x="131800" y="40779"/>
                  </a:lnTo>
                  <a:lnTo>
                    <a:pt x="131914" y="41363"/>
                  </a:lnTo>
                  <a:lnTo>
                    <a:pt x="131914" y="36753"/>
                  </a:lnTo>
                  <a:lnTo>
                    <a:pt x="131597" y="36995"/>
                  </a:lnTo>
                  <a:lnTo>
                    <a:pt x="130848" y="38188"/>
                  </a:lnTo>
                  <a:lnTo>
                    <a:pt x="129971" y="37045"/>
                  </a:lnTo>
                  <a:lnTo>
                    <a:pt x="128524" y="36385"/>
                  </a:lnTo>
                  <a:lnTo>
                    <a:pt x="124853" y="37058"/>
                  </a:lnTo>
                  <a:lnTo>
                    <a:pt x="123405" y="39128"/>
                  </a:lnTo>
                  <a:lnTo>
                    <a:pt x="124193" y="43484"/>
                  </a:lnTo>
                  <a:lnTo>
                    <a:pt x="126276" y="44932"/>
                  </a:lnTo>
                  <a:lnTo>
                    <a:pt x="129108" y="44411"/>
                  </a:lnTo>
                  <a:lnTo>
                    <a:pt x="129679" y="44081"/>
                  </a:lnTo>
                  <a:lnTo>
                    <a:pt x="130175" y="43688"/>
                  </a:lnTo>
                  <a:lnTo>
                    <a:pt x="131229" y="46926"/>
                  </a:lnTo>
                  <a:lnTo>
                    <a:pt x="134581" y="48882"/>
                  </a:lnTo>
                  <a:lnTo>
                    <a:pt x="140779" y="47256"/>
                  </a:lnTo>
                  <a:lnTo>
                    <a:pt x="142595" y="44742"/>
                  </a:lnTo>
                  <a:lnTo>
                    <a:pt x="142709" y="41935"/>
                  </a:lnTo>
                  <a:lnTo>
                    <a:pt x="143421" y="41694"/>
                  </a:lnTo>
                  <a:lnTo>
                    <a:pt x="144043" y="41325"/>
                  </a:lnTo>
                  <a:lnTo>
                    <a:pt x="144589" y="40868"/>
                  </a:lnTo>
                  <a:lnTo>
                    <a:pt x="145338" y="42519"/>
                  </a:lnTo>
                  <a:lnTo>
                    <a:pt x="147040" y="43548"/>
                  </a:lnTo>
                  <a:lnTo>
                    <a:pt x="151041" y="42824"/>
                  </a:lnTo>
                  <a:lnTo>
                    <a:pt x="152476" y="40741"/>
                  </a:lnTo>
                  <a:close/>
                </a:path>
                <a:path w="172085" h="137795">
                  <a:moveTo>
                    <a:pt x="157264" y="66484"/>
                  </a:moveTo>
                  <a:lnTo>
                    <a:pt x="156870" y="65544"/>
                  </a:lnTo>
                  <a:lnTo>
                    <a:pt x="155321" y="63982"/>
                  </a:lnTo>
                  <a:lnTo>
                    <a:pt x="154381" y="63588"/>
                  </a:lnTo>
                  <a:lnTo>
                    <a:pt x="152184" y="63588"/>
                  </a:lnTo>
                  <a:lnTo>
                    <a:pt x="151244" y="63982"/>
                  </a:lnTo>
                  <a:lnTo>
                    <a:pt x="149694" y="65544"/>
                  </a:lnTo>
                  <a:lnTo>
                    <a:pt x="149301" y="66484"/>
                  </a:lnTo>
                  <a:lnTo>
                    <a:pt x="149301" y="68694"/>
                  </a:lnTo>
                  <a:lnTo>
                    <a:pt x="149694" y="69634"/>
                  </a:lnTo>
                  <a:lnTo>
                    <a:pt x="151244" y="71196"/>
                  </a:lnTo>
                  <a:lnTo>
                    <a:pt x="152184" y="71589"/>
                  </a:lnTo>
                  <a:lnTo>
                    <a:pt x="154381" y="71589"/>
                  </a:lnTo>
                  <a:lnTo>
                    <a:pt x="155321" y="71196"/>
                  </a:lnTo>
                  <a:lnTo>
                    <a:pt x="156870" y="69634"/>
                  </a:lnTo>
                  <a:lnTo>
                    <a:pt x="157264" y="68694"/>
                  </a:lnTo>
                  <a:lnTo>
                    <a:pt x="157264" y="67589"/>
                  </a:lnTo>
                  <a:lnTo>
                    <a:pt x="157264" y="66484"/>
                  </a:lnTo>
                  <a:close/>
                </a:path>
                <a:path w="172085" h="137795">
                  <a:moveTo>
                    <a:pt x="158686" y="34340"/>
                  </a:moveTo>
                  <a:lnTo>
                    <a:pt x="158572" y="33909"/>
                  </a:lnTo>
                  <a:lnTo>
                    <a:pt x="158496" y="33769"/>
                  </a:lnTo>
                  <a:lnTo>
                    <a:pt x="158000" y="32397"/>
                  </a:lnTo>
                  <a:lnTo>
                    <a:pt x="156578" y="31584"/>
                  </a:lnTo>
                  <a:lnTo>
                    <a:pt x="153619" y="32346"/>
                  </a:lnTo>
                  <a:lnTo>
                    <a:pt x="152717" y="33896"/>
                  </a:lnTo>
                  <a:lnTo>
                    <a:pt x="153111" y="35420"/>
                  </a:lnTo>
                  <a:lnTo>
                    <a:pt x="153492" y="36944"/>
                  </a:lnTo>
                  <a:lnTo>
                    <a:pt x="155041" y="37871"/>
                  </a:lnTo>
                  <a:lnTo>
                    <a:pt x="157734" y="37160"/>
                  </a:lnTo>
                  <a:lnTo>
                    <a:pt x="158534" y="36144"/>
                  </a:lnTo>
                  <a:lnTo>
                    <a:pt x="158686" y="34671"/>
                  </a:lnTo>
                  <a:lnTo>
                    <a:pt x="158686" y="34340"/>
                  </a:lnTo>
                  <a:close/>
                </a:path>
                <a:path w="172085" h="137795">
                  <a:moveTo>
                    <a:pt x="160070" y="109956"/>
                  </a:moveTo>
                  <a:lnTo>
                    <a:pt x="159131" y="109004"/>
                  </a:lnTo>
                  <a:lnTo>
                    <a:pt x="155346" y="109004"/>
                  </a:lnTo>
                  <a:lnTo>
                    <a:pt x="154393" y="109956"/>
                  </a:lnTo>
                  <a:lnTo>
                    <a:pt x="154393" y="113753"/>
                  </a:lnTo>
                  <a:lnTo>
                    <a:pt x="155346" y="114706"/>
                  </a:lnTo>
                  <a:lnTo>
                    <a:pt x="159131" y="114706"/>
                  </a:lnTo>
                  <a:lnTo>
                    <a:pt x="160070" y="113753"/>
                  </a:lnTo>
                  <a:lnTo>
                    <a:pt x="160070" y="111861"/>
                  </a:lnTo>
                  <a:lnTo>
                    <a:pt x="160070" y="109956"/>
                  </a:lnTo>
                  <a:close/>
                </a:path>
                <a:path w="172085" h="137795">
                  <a:moveTo>
                    <a:pt x="160528" y="53403"/>
                  </a:moveTo>
                  <a:lnTo>
                    <a:pt x="160248" y="51854"/>
                  </a:lnTo>
                  <a:lnTo>
                    <a:pt x="160045" y="50723"/>
                  </a:lnTo>
                  <a:lnTo>
                    <a:pt x="159207" y="49898"/>
                  </a:lnTo>
                  <a:lnTo>
                    <a:pt x="157797" y="49517"/>
                  </a:lnTo>
                  <a:lnTo>
                    <a:pt x="157391" y="49479"/>
                  </a:lnTo>
                  <a:lnTo>
                    <a:pt x="156857" y="49580"/>
                  </a:lnTo>
                  <a:lnTo>
                    <a:pt x="155295" y="50076"/>
                  </a:lnTo>
                  <a:lnTo>
                    <a:pt x="156679" y="49669"/>
                  </a:lnTo>
                  <a:lnTo>
                    <a:pt x="156654" y="49517"/>
                  </a:lnTo>
                  <a:lnTo>
                    <a:pt x="156692" y="49364"/>
                  </a:lnTo>
                  <a:lnTo>
                    <a:pt x="156095" y="47066"/>
                  </a:lnTo>
                  <a:lnTo>
                    <a:pt x="153936" y="45783"/>
                  </a:lnTo>
                  <a:lnTo>
                    <a:pt x="151422" y="46431"/>
                  </a:lnTo>
                  <a:lnTo>
                    <a:pt x="149313" y="47726"/>
                  </a:lnTo>
                  <a:lnTo>
                    <a:pt x="148501" y="49453"/>
                  </a:lnTo>
                  <a:lnTo>
                    <a:pt x="149504" y="53340"/>
                  </a:lnTo>
                  <a:lnTo>
                    <a:pt x="151663" y="54622"/>
                  </a:lnTo>
                  <a:lnTo>
                    <a:pt x="154228" y="53962"/>
                  </a:lnTo>
                  <a:lnTo>
                    <a:pt x="154927" y="53530"/>
                  </a:lnTo>
                  <a:lnTo>
                    <a:pt x="154724" y="53111"/>
                  </a:lnTo>
                  <a:lnTo>
                    <a:pt x="154406" y="51422"/>
                  </a:lnTo>
                  <a:lnTo>
                    <a:pt x="154724" y="53098"/>
                  </a:lnTo>
                  <a:lnTo>
                    <a:pt x="154825" y="53301"/>
                  </a:lnTo>
                  <a:lnTo>
                    <a:pt x="154927" y="53530"/>
                  </a:lnTo>
                  <a:lnTo>
                    <a:pt x="155460" y="54673"/>
                  </a:lnTo>
                  <a:lnTo>
                    <a:pt x="156654" y="55397"/>
                  </a:lnTo>
                  <a:lnTo>
                    <a:pt x="159499" y="54889"/>
                  </a:lnTo>
                  <a:lnTo>
                    <a:pt x="160528" y="53403"/>
                  </a:lnTo>
                  <a:close/>
                </a:path>
                <a:path w="172085" h="137795">
                  <a:moveTo>
                    <a:pt x="164312" y="92202"/>
                  </a:moveTo>
                  <a:lnTo>
                    <a:pt x="163918" y="91262"/>
                  </a:lnTo>
                  <a:lnTo>
                    <a:pt x="162369" y="89700"/>
                  </a:lnTo>
                  <a:lnTo>
                    <a:pt x="161429" y="89306"/>
                  </a:lnTo>
                  <a:lnTo>
                    <a:pt x="159232" y="89306"/>
                  </a:lnTo>
                  <a:lnTo>
                    <a:pt x="158292" y="89700"/>
                  </a:lnTo>
                  <a:lnTo>
                    <a:pt x="156743" y="91262"/>
                  </a:lnTo>
                  <a:lnTo>
                    <a:pt x="156349" y="92202"/>
                  </a:lnTo>
                  <a:lnTo>
                    <a:pt x="156349" y="94411"/>
                  </a:lnTo>
                  <a:lnTo>
                    <a:pt x="156743" y="95351"/>
                  </a:lnTo>
                  <a:lnTo>
                    <a:pt x="158292" y="96913"/>
                  </a:lnTo>
                  <a:lnTo>
                    <a:pt x="159232" y="97294"/>
                  </a:lnTo>
                  <a:lnTo>
                    <a:pt x="161429" y="97294"/>
                  </a:lnTo>
                  <a:lnTo>
                    <a:pt x="162369" y="96913"/>
                  </a:lnTo>
                  <a:lnTo>
                    <a:pt x="163918" y="95351"/>
                  </a:lnTo>
                  <a:lnTo>
                    <a:pt x="164312" y="94411"/>
                  </a:lnTo>
                  <a:lnTo>
                    <a:pt x="164312" y="93306"/>
                  </a:lnTo>
                  <a:lnTo>
                    <a:pt x="164312" y="92202"/>
                  </a:lnTo>
                  <a:close/>
                </a:path>
                <a:path w="172085" h="137795">
                  <a:moveTo>
                    <a:pt x="171958" y="77914"/>
                  </a:moveTo>
                  <a:lnTo>
                    <a:pt x="171678" y="76365"/>
                  </a:lnTo>
                  <a:lnTo>
                    <a:pt x="171399" y="74803"/>
                  </a:lnTo>
                  <a:lnTo>
                    <a:pt x="169913" y="73787"/>
                  </a:lnTo>
                  <a:lnTo>
                    <a:pt x="166839" y="74345"/>
                  </a:lnTo>
                  <a:lnTo>
                    <a:pt x="165900" y="75704"/>
                  </a:lnTo>
                  <a:lnTo>
                    <a:pt x="165557" y="74333"/>
                  </a:lnTo>
                  <a:lnTo>
                    <a:pt x="164998" y="72199"/>
                  </a:lnTo>
                  <a:lnTo>
                    <a:pt x="162839" y="70916"/>
                  </a:lnTo>
                  <a:lnTo>
                    <a:pt x="160324" y="71564"/>
                  </a:lnTo>
                  <a:lnTo>
                    <a:pt x="158229" y="72847"/>
                  </a:lnTo>
                  <a:lnTo>
                    <a:pt x="157403" y="74574"/>
                  </a:lnTo>
                  <a:lnTo>
                    <a:pt x="158038" y="77050"/>
                  </a:lnTo>
                  <a:lnTo>
                    <a:pt x="158457" y="77622"/>
                  </a:lnTo>
                  <a:lnTo>
                    <a:pt x="159905" y="79082"/>
                  </a:lnTo>
                  <a:lnTo>
                    <a:pt x="161290" y="79565"/>
                  </a:lnTo>
                  <a:lnTo>
                    <a:pt x="164833" y="78651"/>
                  </a:lnTo>
                  <a:lnTo>
                    <a:pt x="165963" y="76708"/>
                  </a:lnTo>
                  <a:lnTo>
                    <a:pt x="166090" y="77381"/>
                  </a:lnTo>
                  <a:lnTo>
                    <a:pt x="166382" y="78930"/>
                  </a:lnTo>
                  <a:lnTo>
                    <a:pt x="167843" y="79946"/>
                  </a:lnTo>
                  <a:lnTo>
                    <a:pt x="170929" y="79387"/>
                  </a:lnTo>
                  <a:lnTo>
                    <a:pt x="171958" y="77914"/>
                  </a:lnTo>
                  <a:close/>
                </a:path>
                <a:path w="172085" h="137795">
                  <a:moveTo>
                    <a:pt x="172034" y="58610"/>
                  </a:moveTo>
                  <a:lnTo>
                    <a:pt x="171780" y="57607"/>
                  </a:lnTo>
                  <a:lnTo>
                    <a:pt x="171386" y="56083"/>
                  </a:lnTo>
                  <a:lnTo>
                    <a:pt x="169837" y="55168"/>
                  </a:lnTo>
                  <a:lnTo>
                    <a:pt x="167132" y="55867"/>
                  </a:lnTo>
                  <a:lnTo>
                    <a:pt x="166344" y="56908"/>
                  </a:lnTo>
                  <a:lnTo>
                    <a:pt x="166217" y="58407"/>
                  </a:lnTo>
                  <a:lnTo>
                    <a:pt x="166204" y="58712"/>
                  </a:lnTo>
                  <a:lnTo>
                    <a:pt x="166674" y="60553"/>
                  </a:lnTo>
                  <a:lnTo>
                    <a:pt x="168224" y="61468"/>
                  </a:lnTo>
                  <a:lnTo>
                    <a:pt x="170256" y="60947"/>
                  </a:lnTo>
                  <a:lnTo>
                    <a:pt x="170649" y="60655"/>
                  </a:lnTo>
                  <a:lnTo>
                    <a:pt x="171691" y="59613"/>
                  </a:lnTo>
                  <a:lnTo>
                    <a:pt x="172034" y="58610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26094" y="7806524"/>
              <a:ext cx="229870" cy="150495"/>
            </a:xfrm>
            <a:custGeom>
              <a:avLst/>
              <a:gdLst/>
              <a:ahLst/>
              <a:cxnLst/>
              <a:rect l="l" t="t" r="r" b="b"/>
              <a:pathLst>
                <a:path w="229869" h="150495">
                  <a:moveTo>
                    <a:pt x="7962" y="103822"/>
                  </a:moveTo>
                  <a:lnTo>
                    <a:pt x="7569" y="102870"/>
                  </a:lnTo>
                  <a:lnTo>
                    <a:pt x="6019" y="101307"/>
                  </a:lnTo>
                  <a:lnTo>
                    <a:pt x="5080" y="100926"/>
                  </a:lnTo>
                  <a:lnTo>
                    <a:pt x="2882" y="100926"/>
                  </a:lnTo>
                  <a:lnTo>
                    <a:pt x="1943" y="101307"/>
                  </a:lnTo>
                  <a:lnTo>
                    <a:pt x="393" y="102870"/>
                  </a:lnTo>
                  <a:lnTo>
                    <a:pt x="0" y="103822"/>
                  </a:lnTo>
                  <a:lnTo>
                    <a:pt x="0" y="106019"/>
                  </a:lnTo>
                  <a:lnTo>
                    <a:pt x="393" y="106972"/>
                  </a:lnTo>
                  <a:lnTo>
                    <a:pt x="1943" y="108534"/>
                  </a:lnTo>
                  <a:lnTo>
                    <a:pt x="2882" y="108915"/>
                  </a:lnTo>
                  <a:lnTo>
                    <a:pt x="5080" y="108915"/>
                  </a:lnTo>
                  <a:lnTo>
                    <a:pt x="6019" y="108534"/>
                  </a:lnTo>
                  <a:lnTo>
                    <a:pt x="7569" y="106972"/>
                  </a:lnTo>
                  <a:lnTo>
                    <a:pt x="7962" y="106019"/>
                  </a:lnTo>
                  <a:lnTo>
                    <a:pt x="7962" y="104927"/>
                  </a:lnTo>
                  <a:lnTo>
                    <a:pt x="7962" y="103822"/>
                  </a:lnTo>
                  <a:close/>
                </a:path>
                <a:path w="229869" h="150495">
                  <a:moveTo>
                    <a:pt x="9017" y="76288"/>
                  </a:moveTo>
                  <a:lnTo>
                    <a:pt x="8788" y="74091"/>
                  </a:lnTo>
                  <a:lnTo>
                    <a:pt x="8559" y="71894"/>
                  </a:lnTo>
                  <a:lnTo>
                    <a:pt x="6604" y="70307"/>
                  </a:lnTo>
                  <a:lnTo>
                    <a:pt x="2235" y="70764"/>
                  </a:lnTo>
                  <a:lnTo>
                    <a:pt x="647" y="72732"/>
                  </a:lnTo>
                  <a:lnTo>
                    <a:pt x="901" y="75107"/>
                  </a:lnTo>
                  <a:lnTo>
                    <a:pt x="990" y="75260"/>
                  </a:lnTo>
                  <a:lnTo>
                    <a:pt x="1028" y="75438"/>
                  </a:lnTo>
                  <a:lnTo>
                    <a:pt x="1612" y="75768"/>
                  </a:lnTo>
                  <a:lnTo>
                    <a:pt x="2108" y="76301"/>
                  </a:lnTo>
                  <a:lnTo>
                    <a:pt x="2413" y="77216"/>
                  </a:lnTo>
                  <a:lnTo>
                    <a:pt x="2400" y="77444"/>
                  </a:lnTo>
                  <a:lnTo>
                    <a:pt x="2413" y="77660"/>
                  </a:lnTo>
                  <a:lnTo>
                    <a:pt x="3187" y="78257"/>
                  </a:lnTo>
                  <a:lnTo>
                    <a:pt x="4191" y="78600"/>
                  </a:lnTo>
                  <a:lnTo>
                    <a:pt x="7429" y="78244"/>
                  </a:lnTo>
                  <a:lnTo>
                    <a:pt x="9017" y="76288"/>
                  </a:lnTo>
                  <a:close/>
                </a:path>
                <a:path w="229869" h="150495">
                  <a:moveTo>
                    <a:pt x="26200" y="91668"/>
                  </a:moveTo>
                  <a:lnTo>
                    <a:pt x="25882" y="88595"/>
                  </a:lnTo>
                  <a:lnTo>
                    <a:pt x="25501" y="84988"/>
                  </a:lnTo>
                  <a:lnTo>
                    <a:pt x="22301" y="82384"/>
                  </a:lnTo>
                  <a:lnTo>
                    <a:pt x="15151" y="83121"/>
                  </a:lnTo>
                  <a:lnTo>
                    <a:pt x="12573" y="86334"/>
                  </a:lnTo>
                  <a:lnTo>
                    <a:pt x="12928" y="89928"/>
                  </a:lnTo>
                  <a:lnTo>
                    <a:pt x="13601" y="89687"/>
                  </a:lnTo>
                  <a:lnTo>
                    <a:pt x="14274" y="89484"/>
                  </a:lnTo>
                  <a:lnTo>
                    <a:pt x="18402" y="89433"/>
                  </a:lnTo>
                  <a:lnTo>
                    <a:pt x="21120" y="92024"/>
                  </a:lnTo>
                  <a:lnTo>
                    <a:pt x="21463" y="95338"/>
                  </a:lnTo>
                  <a:lnTo>
                    <a:pt x="24269" y="94373"/>
                  </a:lnTo>
                  <a:lnTo>
                    <a:pt x="26200" y="91668"/>
                  </a:lnTo>
                  <a:close/>
                </a:path>
                <a:path w="229869" h="150495">
                  <a:moveTo>
                    <a:pt x="29311" y="145364"/>
                  </a:moveTo>
                  <a:lnTo>
                    <a:pt x="28917" y="144424"/>
                  </a:lnTo>
                  <a:lnTo>
                    <a:pt x="27368" y="142862"/>
                  </a:lnTo>
                  <a:lnTo>
                    <a:pt x="26428" y="142468"/>
                  </a:lnTo>
                  <a:lnTo>
                    <a:pt x="24231" y="142468"/>
                  </a:lnTo>
                  <a:lnTo>
                    <a:pt x="23291" y="142862"/>
                  </a:lnTo>
                  <a:lnTo>
                    <a:pt x="21742" y="144424"/>
                  </a:lnTo>
                  <a:lnTo>
                    <a:pt x="21348" y="145364"/>
                  </a:lnTo>
                  <a:lnTo>
                    <a:pt x="21348" y="147574"/>
                  </a:lnTo>
                  <a:lnTo>
                    <a:pt x="21742" y="148513"/>
                  </a:lnTo>
                  <a:lnTo>
                    <a:pt x="23291" y="150075"/>
                  </a:lnTo>
                  <a:lnTo>
                    <a:pt x="24231" y="150469"/>
                  </a:lnTo>
                  <a:lnTo>
                    <a:pt x="26428" y="150469"/>
                  </a:lnTo>
                  <a:lnTo>
                    <a:pt x="27368" y="150075"/>
                  </a:lnTo>
                  <a:lnTo>
                    <a:pt x="28917" y="148513"/>
                  </a:lnTo>
                  <a:lnTo>
                    <a:pt x="29311" y="147574"/>
                  </a:lnTo>
                  <a:lnTo>
                    <a:pt x="29311" y="146469"/>
                  </a:lnTo>
                  <a:lnTo>
                    <a:pt x="29311" y="145364"/>
                  </a:lnTo>
                  <a:close/>
                </a:path>
                <a:path w="229869" h="150495">
                  <a:moveTo>
                    <a:pt x="29972" y="72428"/>
                  </a:moveTo>
                  <a:lnTo>
                    <a:pt x="28854" y="72059"/>
                  </a:lnTo>
                  <a:lnTo>
                    <a:pt x="28016" y="71031"/>
                  </a:lnTo>
                  <a:lnTo>
                    <a:pt x="28003" y="69481"/>
                  </a:lnTo>
                  <a:lnTo>
                    <a:pt x="28155" y="68961"/>
                  </a:lnTo>
                  <a:lnTo>
                    <a:pt x="27432" y="68491"/>
                  </a:lnTo>
                  <a:lnTo>
                    <a:pt x="26568" y="68211"/>
                  </a:lnTo>
                  <a:lnTo>
                    <a:pt x="23456" y="68529"/>
                  </a:lnTo>
                  <a:lnTo>
                    <a:pt x="21869" y="70510"/>
                  </a:lnTo>
                  <a:lnTo>
                    <a:pt x="22326" y="74891"/>
                  </a:lnTo>
                  <a:lnTo>
                    <a:pt x="24282" y="76479"/>
                  </a:lnTo>
                  <a:lnTo>
                    <a:pt x="28473" y="76047"/>
                  </a:lnTo>
                  <a:lnTo>
                    <a:pt x="29883" y="74383"/>
                  </a:lnTo>
                  <a:lnTo>
                    <a:pt x="29972" y="72428"/>
                  </a:lnTo>
                  <a:close/>
                </a:path>
                <a:path w="229869" h="150495">
                  <a:moveTo>
                    <a:pt x="48425" y="56273"/>
                  </a:moveTo>
                  <a:lnTo>
                    <a:pt x="48031" y="55321"/>
                  </a:lnTo>
                  <a:lnTo>
                    <a:pt x="46482" y="53759"/>
                  </a:lnTo>
                  <a:lnTo>
                    <a:pt x="45542" y="53378"/>
                  </a:lnTo>
                  <a:lnTo>
                    <a:pt x="43345" y="53378"/>
                  </a:lnTo>
                  <a:lnTo>
                    <a:pt x="42405" y="53759"/>
                  </a:lnTo>
                  <a:lnTo>
                    <a:pt x="40855" y="55321"/>
                  </a:lnTo>
                  <a:lnTo>
                    <a:pt x="40462" y="56273"/>
                  </a:lnTo>
                  <a:lnTo>
                    <a:pt x="40462" y="58470"/>
                  </a:lnTo>
                  <a:lnTo>
                    <a:pt x="40855" y="59423"/>
                  </a:lnTo>
                  <a:lnTo>
                    <a:pt x="42405" y="60985"/>
                  </a:lnTo>
                  <a:lnTo>
                    <a:pt x="43345" y="61366"/>
                  </a:lnTo>
                  <a:lnTo>
                    <a:pt x="45542" y="61366"/>
                  </a:lnTo>
                  <a:lnTo>
                    <a:pt x="46482" y="60985"/>
                  </a:lnTo>
                  <a:lnTo>
                    <a:pt x="48031" y="59423"/>
                  </a:lnTo>
                  <a:lnTo>
                    <a:pt x="48425" y="58470"/>
                  </a:lnTo>
                  <a:lnTo>
                    <a:pt x="48425" y="57365"/>
                  </a:lnTo>
                  <a:lnTo>
                    <a:pt x="48425" y="56273"/>
                  </a:lnTo>
                  <a:close/>
                </a:path>
                <a:path w="229869" h="150495">
                  <a:moveTo>
                    <a:pt x="53390" y="80581"/>
                  </a:moveTo>
                  <a:lnTo>
                    <a:pt x="52844" y="75285"/>
                  </a:lnTo>
                  <a:lnTo>
                    <a:pt x="52654" y="73393"/>
                  </a:lnTo>
                  <a:lnTo>
                    <a:pt x="49453" y="70777"/>
                  </a:lnTo>
                  <a:lnTo>
                    <a:pt x="47663" y="70967"/>
                  </a:lnTo>
                  <a:lnTo>
                    <a:pt x="47663" y="76542"/>
                  </a:lnTo>
                  <a:lnTo>
                    <a:pt x="47637" y="79756"/>
                  </a:lnTo>
                  <a:lnTo>
                    <a:pt x="46456" y="80987"/>
                  </a:lnTo>
                  <a:lnTo>
                    <a:pt x="43332" y="81013"/>
                  </a:lnTo>
                  <a:lnTo>
                    <a:pt x="42037" y="79756"/>
                  </a:lnTo>
                  <a:lnTo>
                    <a:pt x="42062" y="76542"/>
                  </a:lnTo>
                  <a:lnTo>
                    <a:pt x="43256" y="75323"/>
                  </a:lnTo>
                  <a:lnTo>
                    <a:pt x="46393" y="75285"/>
                  </a:lnTo>
                  <a:lnTo>
                    <a:pt x="47663" y="76542"/>
                  </a:lnTo>
                  <a:lnTo>
                    <a:pt x="47663" y="70967"/>
                  </a:lnTo>
                  <a:lnTo>
                    <a:pt x="42303" y="71526"/>
                  </a:lnTo>
                  <a:lnTo>
                    <a:pt x="39700" y="74752"/>
                  </a:lnTo>
                  <a:lnTo>
                    <a:pt x="40436" y="81927"/>
                  </a:lnTo>
                  <a:lnTo>
                    <a:pt x="43649" y="84543"/>
                  </a:lnTo>
                  <a:lnTo>
                    <a:pt x="50800" y="83794"/>
                  </a:lnTo>
                  <a:lnTo>
                    <a:pt x="53047" y="81013"/>
                  </a:lnTo>
                  <a:lnTo>
                    <a:pt x="53390" y="80581"/>
                  </a:lnTo>
                  <a:close/>
                </a:path>
                <a:path w="229869" h="150495">
                  <a:moveTo>
                    <a:pt x="65227" y="71513"/>
                  </a:moveTo>
                  <a:lnTo>
                    <a:pt x="64846" y="70573"/>
                  </a:lnTo>
                  <a:lnTo>
                    <a:pt x="63284" y="69011"/>
                  </a:lnTo>
                  <a:lnTo>
                    <a:pt x="62357" y="68618"/>
                  </a:lnTo>
                  <a:lnTo>
                    <a:pt x="60159" y="68618"/>
                  </a:lnTo>
                  <a:lnTo>
                    <a:pt x="59220" y="69011"/>
                  </a:lnTo>
                  <a:lnTo>
                    <a:pt x="57658" y="70573"/>
                  </a:lnTo>
                  <a:lnTo>
                    <a:pt x="57277" y="71513"/>
                  </a:lnTo>
                  <a:lnTo>
                    <a:pt x="57277" y="73723"/>
                  </a:lnTo>
                  <a:lnTo>
                    <a:pt x="57658" y="74663"/>
                  </a:lnTo>
                  <a:lnTo>
                    <a:pt x="59220" y="76225"/>
                  </a:lnTo>
                  <a:lnTo>
                    <a:pt x="60159" y="76619"/>
                  </a:lnTo>
                  <a:lnTo>
                    <a:pt x="62357" y="76619"/>
                  </a:lnTo>
                  <a:lnTo>
                    <a:pt x="63284" y="76225"/>
                  </a:lnTo>
                  <a:lnTo>
                    <a:pt x="64846" y="74663"/>
                  </a:lnTo>
                  <a:lnTo>
                    <a:pt x="65227" y="73723"/>
                  </a:lnTo>
                  <a:lnTo>
                    <a:pt x="65227" y="72618"/>
                  </a:lnTo>
                  <a:lnTo>
                    <a:pt x="65227" y="71513"/>
                  </a:lnTo>
                  <a:close/>
                </a:path>
                <a:path w="229869" h="150495">
                  <a:moveTo>
                    <a:pt x="72199" y="139763"/>
                  </a:moveTo>
                  <a:lnTo>
                    <a:pt x="71742" y="135369"/>
                  </a:lnTo>
                  <a:lnTo>
                    <a:pt x="69799" y="133781"/>
                  </a:lnTo>
                  <a:lnTo>
                    <a:pt x="67513" y="134023"/>
                  </a:lnTo>
                  <a:lnTo>
                    <a:pt x="67322" y="134099"/>
                  </a:lnTo>
                  <a:lnTo>
                    <a:pt x="67449" y="134404"/>
                  </a:lnTo>
                  <a:lnTo>
                    <a:pt x="67525" y="134721"/>
                  </a:lnTo>
                  <a:lnTo>
                    <a:pt x="67551" y="136639"/>
                  </a:lnTo>
                  <a:lnTo>
                    <a:pt x="66294" y="137922"/>
                  </a:lnTo>
                  <a:lnTo>
                    <a:pt x="64516" y="137934"/>
                  </a:lnTo>
                  <a:lnTo>
                    <a:pt x="64325" y="137871"/>
                  </a:lnTo>
                  <a:lnTo>
                    <a:pt x="64109" y="137820"/>
                  </a:lnTo>
                  <a:lnTo>
                    <a:pt x="64096" y="138023"/>
                  </a:lnTo>
                  <a:lnTo>
                    <a:pt x="64033" y="138201"/>
                  </a:lnTo>
                  <a:lnTo>
                    <a:pt x="64287" y="140589"/>
                  </a:lnTo>
                  <a:lnTo>
                    <a:pt x="66255" y="142189"/>
                  </a:lnTo>
                  <a:lnTo>
                    <a:pt x="68427" y="141960"/>
                  </a:lnTo>
                  <a:lnTo>
                    <a:pt x="70624" y="141732"/>
                  </a:lnTo>
                  <a:lnTo>
                    <a:pt x="72199" y="139763"/>
                  </a:lnTo>
                  <a:close/>
                </a:path>
                <a:path w="229869" h="150495">
                  <a:moveTo>
                    <a:pt x="88671" y="100380"/>
                  </a:moveTo>
                  <a:lnTo>
                    <a:pt x="88290" y="99441"/>
                  </a:lnTo>
                  <a:lnTo>
                    <a:pt x="86728" y="97878"/>
                  </a:lnTo>
                  <a:lnTo>
                    <a:pt x="85801" y="97485"/>
                  </a:lnTo>
                  <a:lnTo>
                    <a:pt x="83604" y="97485"/>
                  </a:lnTo>
                  <a:lnTo>
                    <a:pt x="82664" y="97878"/>
                  </a:lnTo>
                  <a:lnTo>
                    <a:pt x="81102" y="99441"/>
                  </a:lnTo>
                  <a:lnTo>
                    <a:pt x="80721" y="100380"/>
                  </a:lnTo>
                  <a:lnTo>
                    <a:pt x="80721" y="102590"/>
                  </a:lnTo>
                  <a:lnTo>
                    <a:pt x="81102" y="103530"/>
                  </a:lnTo>
                  <a:lnTo>
                    <a:pt x="82664" y="105092"/>
                  </a:lnTo>
                  <a:lnTo>
                    <a:pt x="83604" y="105486"/>
                  </a:lnTo>
                  <a:lnTo>
                    <a:pt x="85801" y="105486"/>
                  </a:lnTo>
                  <a:lnTo>
                    <a:pt x="86728" y="105092"/>
                  </a:lnTo>
                  <a:lnTo>
                    <a:pt x="88290" y="103530"/>
                  </a:lnTo>
                  <a:lnTo>
                    <a:pt x="88671" y="102590"/>
                  </a:lnTo>
                  <a:lnTo>
                    <a:pt x="88671" y="101485"/>
                  </a:lnTo>
                  <a:lnTo>
                    <a:pt x="88671" y="100380"/>
                  </a:lnTo>
                  <a:close/>
                </a:path>
                <a:path w="229869" h="150495">
                  <a:moveTo>
                    <a:pt x="89217" y="74853"/>
                  </a:moveTo>
                  <a:lnTo>
                    <a:pt x="88976" y="71716"/>
                  </a:lnTo>
                  <a:lnTo>
                    <a:pt x="87604" y="70535"/>
                  </a:lnTo>
                  <a:lnTo>
                    <a:pt x="85737" y="70675"/>
                  </a:lnTo>
                  <a:lnTo>
                    <a:pt x="85458" y="70777"/>
                  </a:lnTo>
                  <a:lnTo>
                    <a:pt x="85178" y="70904"/>
                  </a:lnTo>
                  <a:lnTo>
                    <a:pt x="85445" y="71374"/>
                  </a:lnTo>
                  <a:lnTo>
                    <a:pt x="85636" y="71894"/>
                  </a:lnTo>
                  <a:lnTo>
                    <a:pt x="85699" y="72466"/>
                  </a:lnTo>
                  <a:lnTo>
                    <a:pt x="85826" y="73723"/>
                  </a:lnTo>
                  <a:lnTo>
                    <a:pt x="85636" y="71894"/>
                  </a:lnTo>
                  <a:lnTo>
                    <a:pt x="85445" y="71374"/>
                  </a:lnTo>
                  <a:lnTo>
                    <a:pt x="84416" y="69570"/>
                  </a:lnTo>
                  <a:lnTo>
                    <a:pt x="82943" y="68732"/>
                  </a:lnTo>
                  <a:lnTo>
                    <a:pt x="79133" y="69126"/>
                  </a:lnTo>
                  <a:lnTo>
                    <a:pt x="77546" y="71094"/>
                  </a:lnTo>
                  <a:lnTo>
                    <a:pt x="78003" y="75488"/>
                  </a:lnTo>
                  <a:lnTo>
                    <a:pt x="79959" y="77076"/>
                  </a:lnTo>
                  <a:lnTo>
                    <a:pt x="82156" y="76847"/>
                  </a:lnTo>
                  <a:lnTo>
                    <a:pt x="83070" y="76758"/>
                  </a:lnTo>
                  <a:lnTo>
                    <a:pt x="83845" y="76301"/>
                  </a:lnTo>
                  <a:lnTo>
                    <a:pt x="84467" y="75704"/>
                  </a:lnTo>
                  <a:lnTo>
                    <a:pt x="85013" y="76136"/>
                  </a:lnTo>
                  <a:lnTo>
                    <a:pt x="85712" y="76403"/>
                  </a:lnTo>
                  <a:lnTo>
                    <a:pt x="88036" y="76225"/>
                  </a:lnTo>
                  <a:lnTo>
                    <a:pt x="89217" y="74853"/>
                  </a:lnTo>
                  <a:close/>
                </a:path>
                <a:path w="229869" h="150495">
                  <a:moveTo>
                    <a:pt x="93764" y="126568"/>
                  </a:moveTo>
                  <a:lnTo>
                    <a:pt x="93383" y="125615"/>
                  </a:lnTo>
                  <a:lnTo>
                    <a:pt x="91821" y="124053"/>
                  </a:lnTo>
                  <a:lnTo>
                    <a:pt x="90881" y="123672"/>
                  </a:lnTo>
                  <a:lnTo>
                    <a:pt x="88684" y="123672"/>
                  </a:lnTo>
                  <a:lnTo>
                    <a:pt x="87744" y="124053"/>
                  </a:lnTo>
                  <a:lnTo>
                    <a:pt x="86194" y="125615"/>
                  </a:lnTo>
                  <a:lnTo>
                    <a:pt x="85801" y="126568"/>
                  </a:lnTo>
                  <a:lnTo>
                    <a:pt x="85801" y="128778"/>
                  </a:lnTo>
                  <a:lnTo>
                    <a:pt x="86194" y="129717"/>
                  </a:lnTo>
                  <a:lnTo>
                    <a:pt x="87744" y="131279"/>
                  </a:lnTo>
                  <a:lnTo>
                    <a:pt x="88684" y="131673"/>
                  </a:lnTo>
                  <a:lnTo>
                    <a:pt x="90881" y="131673"/>
                  </a:lnTo>
                  <a:lnTo>
                    <a:pt x="91821" y="131279"/>
                  </a:lnTo>
                  <a:lnTo>
                    <a:pt x="93383" y="129717"/>
                  </a:lnTo>
                  <a:lnTo>
                    <a:pt x="93764" y="128778"/>
                  </a:lnTo>
                  <a:lnTo>
                    <a:pt x="93764" y="127673"/>
                  </a:lnTo>
                  <a:lnTo>
                    <a:pt x="93764" y="126568"/>
                  </a:lnTo>
                  <a:close/>
                </a:path>
                <a:path w="229869" h="150495">
                  <a:moveTo>
                    <a:pt x="96380" y="48501"/>
                  </a:moveTo>
                  <a:lnTo>
                    <a:pt x="95440" y="47548"/>
                  </a:lnTo>
                  <a:lnTo>
                    <a:pt x="91655" y="47548"/>
                  </a:lnTo>
                  <a:lnTo>
                    <a:pt x="90703" y="48501"/>
                  </a:lnTo>
                  <a:lnTo>
                    <a:pt x="90703" y="52298"/>
                  </a:lnTo>
                  <a:lnTo>
                    <a:pt x="91655" y="53251"/>
                  </a:lnTo>
                  <a:lnTo>
                    <a:pt x="95440" y="53251"/>
                  </a:lnTo>
                  <a:lnTo>
                    <a:pt x="96380" y="52298"/>
                  </a:lnTo>
                  <a:lnTo>
                    <a:pt x="96380" y="50406"/>
                  </a:lnTo>
                  <a:lnTo>
                    <a:pt x="96380" y="48501"/>
                  </a:lnTo>
                  <a:close/>
                </a:path>
                <a:path w="229869" h="150495">
                  <a:moveTo>
                    <a:pt x="101866" y="91592"/>
                  </a:moveTo>
                  <a:lnTo>
                    <a:pt x="101485" y="90652"/>
                  </a:lnTo>
                  <a:lnTo>
                    <a:pt x="99923" y="89090"/>
                  </a:lnTo>
                  <a:lnTo>
                    <a:pt x="98983" y="88696"/>
                  </a:lnTo>
                  <a:lnTo>
                    <a:pt x="96786" y="88696"/>
                  </a:lnTo>
                  <a:lnTo>
                    <a:pt x="95859" y="89090"/>
                  </a:lnTo>
                  <a:lnTo>
                    <a:pt x="94297" y="90652"/>
                  </a:lnTo>
                  <a:lnTo>
                    <a:pt x="93916" y="91592"/>
                  </a:lnTo>
                  <a:lnTo>
                    <a:pt x="93916" y="93802"/>
                  </a:lnTo>
                  <a:lnTo>
                    <a:pt x="94297" y="94742"/>
                  </a:lnTo>
                  <a:lnTo>
                    <a:pt x="95859" y="96304"/>
                  </a:lnTo>
                  <a:lnTo>
                    <a:pt x="96786" y="96697"/>
                  </a:lnTo>
                  <a:lnTo>
                    <a:pt x="98983" y="96697"/>
                  </a:lnTo>
                  <a:lnTo>
                    <a:pt x="99923" y="96304"/>
                  </a:lnTo>
                  <a:lnTo>
                    <a:pt x="101485" y="94742"/>
                  </a:lnTo>
                  <a:lnTo>
                    <a:pt x="101866" y="93802"/>
                  </a:lnTo>
                  <a:lnTo>
                    <a:pt x="101866" y="92697"/>
                  </a:lnTo>
                  <a:lnTo>
                    <a:pt x="101866" y="91592"/>
                  </a:lnTo>
                  <a:close/>
                </a:path>
                <a:path w="229869" h="150495">
                  <a:moveTo>
                    <a:pt x="108915" y="63423"/>
                  </a:moveTo>
                  <a:lnTo>
                    <a:pt x="108521" y="62484"/>
                  </a:lnTo>
                  <a:lnTo>
                    <a:pt x="106972" y="60921"/>
                  </a:lnTo>
                  <a:lnTo>
                    <a:pt x="106032" y="60528"/>
                  </a:lnTo>
                  <a:lnTo>
                    <a:pt x="103835" y="60528"/>
                  </a:lnTo>
                  <a:lnTo>
                    <a:pt x="102895" y="60921"/>
                  </a:lnTo>
                  <a:lnTo>
                    <a:pt x="101333" y="62484"/>
                  </a:lnTo>
                  <a:lnTo>
                    <a:pt x="100952" y="63423"/>
                  </a:lnTo>
                  <a:lnTo>
                    <a:pt x="100952" y="65633"/>
                  </a:lnTo>
                  <a:lnTo>
                    <a:pt x="101333" y="66573"/>
                  </a:lnTo>
                  <a:lnTo>
                    <a:pt x="102895" y="68148"/>
                  </a:lnTo>
                  <a:lnTo>
                    <a:pt x="103835" y="68529"/>
                  </a:lnTo>
                  <a:lnTo>
                    <a:pt x="106032" y="68529"/>
                  </a:lnTo>
                  <a:lnTo>
                    <a:pt x="106972" y="68148"/>
                  </a:lnTo>
                  <a:lnTo>
                    <a:pt x="108521" y="66573"/>
                  </a:lnTo>
                  <a:lnTo>
                    <a:pt x="108915" y="65633"/>
                  </a:lnTo>
                  <a:lnTo>
                    <a:pt x="108915" y="64528"/>
                  </a:lnTo>
                  <a:lnTo>
                    <a:pt x="108915" y="63423"/>
                  </a:lnTo>
                  <a:close/>
                </a:path>
                <a:path w="229869" h="150495">
                  <a:moveTo>
                    <a:pt x="109042" y="112331"/>
                  </a:moveTo>
                  <a:lnTo>
                    <a:pt x="108813" y="109181"/>
                  </a:lnTo>
                  <a:lnTo>
                    <a:pt x="107454" y="108000"/>
                  </a:lnTo>
                  <a:lnTo>
                    <a:pt x="104317" y="108242"/>
                  </a:lnTo>
                  <a:lnTo>
                    <a:pt x="103149" y="109613"/>
                  </a:lnTo>
                  <a:lnTo>
                    <a:pt x="103390" y="112750"/>
                  </a:lnTo>
                  <a:lnTo>
                    <a:pt x="104749" y="113931"/>
                  </a:lnTo>
                  <a:lnTo>
                    <a:pt x="106311" y="113817"/>
                  </a:lnTo>
                  <a:lnTo>
                    <a:pt x="107886" y="113703"/>
                  </a:lnTo>
                  <a:lnTo>
                    <a:pt x="109042" y="112331"/>
                  </a:lnTo>
                  <a:close/>
                </a:path>
                <a:path w="229869" h="150495">
                  <a:moveTo>
                    <a:pt x="110604" y="33045"/>
                  </a:moveTo>
                  <a:lnTo>
                    <a:pt x="110210" y="32105"/>
                  </a:lnTo>
                  <a:lnTo>
                    <a:pt x="108661" y="30543"/>
                  </a:lnTo>
                  <a:lnTo>
                    <a:pt x="107721" y="30162"/>
                  </a:lnTo>
                  <a:lnTo>
                    <a:pt x="105537" y="30162"/>
                  </a:lnTo>
                  <a:lnTo>
                    <a:pt x="104597" y="30543"/>
                  </a:lnTo>
                  <a:lnTo>
                    <a:pt x="103047" y="32105"/>
                  </a:lnTo>
                  <a:lnTo>
                    <a:pt x="102654" y="33045"/>
                  </a:lnTo>
                  <a:lnTo>
                    <a:pt x="102654" y="35255"/>
                  </a:lnTo>
                  <a:lnTo>
                    <a:pt x="103047" y="36195"/>
                  </a:lnTo>
                  <a:lnTo>
                    <a:pt x="104597" y="37757"/>
                  </a:lnTo>
                  <a:lnTo>
                    <a:pt x="105537" y="38138"/>
                  </a:lnTo>
                  <a:lnTo>
                    <a:pt x="107721" y="38138"/>
                  </a:lnTo>
                  <a:lnTo>
                    <a:pt x="108661" y="37757"/>
                  </a:lnTo>
                  <a:lnTo>
                    <a:pt x="110210" y="36195"/>
                  </a:lnTo>
                  <a:lnTo>
                    <a:pt x="110604" y="35255"/>
                  </a:lnTo>
                  <a:lnTo>
                    <a:pt x="110604" y="34150"/>
                  </a:lnTo>
                  <a:lnTo>
                    <a:pt x="110604" y="33045"/>
                  </a:lnTo>
                  <a:close/>
                </a:path>
                <a:path w="229869" h="150495">
                  <a:moveTo>
                    <a:pt x="115824" y="66078"/>
                  </a:moveTo>
                  <a:lnTo>
                    <a:pt x="114884" y="65125"/>
                  </a:lnTo>
                  <a:lnTo>
                    <a:pt x="111099" y="65125"/>
                  </a:lnTo>
                  <a:lnTo>
                    <a:pt x="110147" y="66078"/>
                  </a:lnTo>
                  <a:lnTo>
                    <a:pt x="110147" y="69875"/>
                  </a:lnTo>
                  <a:lnTo>
                    <a:pt x="111099" y="70827"/>
                  </a:lnTo>
                  <a:lnTo>
                    <a:pt x="114884" y="70827"/>
                  </a:lnTo>
                  <a:lnTo>
                    <a:pt x="115824" y="69875"/>
                  </a:lnTo>
                  <a:lnTo>
                    <a:pt x="115824" y="67970"/>
                  </a:lnTo>
                  <a:lnTo>
                    <a:pt x="115824" y="66078"/>
                  </a:lnTo>
                  <a:close/>
                </a:path>
                <a:path w="229869" h="150495">
                  <a:moveTo>
                    <a:pt x="117170" y="14706"/>
                  </a:moveTo>
                  <a:lnTo>
                    <a:pt x="116217" y="13754"/>
                  </a:lnTo>
                  <a:lnTo>
                    <a:pt x="112433" y="13754"/>
                  </a:lnTo>
                  <a:lnTo>
                    <a:pt x="111493" y="14706"/>
                  </a:lnTo>
                  <a:lnTo>
                    <a:pt x="111493" y="18503"/>
                  </a:lnTo>
                  <a:lnTo>
                    <a:pt x="112433" y="19456"/>
                  </a:lnTo>
                  <a:lnTo>
                    <a:pt x="116217" y="19456"/>
                  </a:lnTo>
                  <a:lnTo>
                    <a:pt x="117170" y="18503"/>
                  </a:lnTo>
                  <a:lnTo>
                    <a:pt x="117170" y="16598"/>
                  </a:lnTo>
                  <a:lnTo>
                    <a:pt x="117170" y="14706"/>
                  </a:lnTo>
                  <a:close/>
                </a:path>
                <a:path w="229869" h="150495">
                  <a:moveTo>
                    <a:pt x="127546" y="52412"/>
                  </a:moveTo>
                  <a:lnTo>
                    <a:pt x="127063" y="45923"/>
                  </a:lnTo>
                  <a:lnTo>
                    <a:pt x="124980" y="43700"/>
                  </a:lnTo>
                  <a:lnTo>
                    <a:pt x="121005" y="42735"/>
                  </a:lnTo>
                  <a:lnTo>
                    <a:pt x="121666" y="42875"/>
                  </a:lnTo>
                  <a:lnTo>
                    <a:pt x="122326" y="43040"/>
                  </a:lnTo>
                  <a:lnTo>
                    <a:pt x="121767" y="42367"/>
                  </a:lnTo>
                  <a:lnTo>
                    <a:pt x="120929" y="41935"/>
                  </a:lnTo>
                  <a:lnTo>
                    <a:pt x="118973" y="42100"/>
                  </a:lnTo>
                  <a:lnTo>
                    <a:pt x="118173" y="42710"/>
                  </a:lnTo>
                  <a:lnTo>
                    <a:pt x="117741" y="43535"/>
                  </a:lnTo>
                  <a:lnTo>
                    <a:pt x="115519" y="44729"/>
                  </a:lnTo>
                  <a:lnTo>
                    <a:pt x="114084" y="47129"/>
                  </a:lnTo>
                  <a:lnTo>
                    <a:pt x="114566" y="53403"/>
                  </a:lnTo>
                  <a:lnTo>
                    <a:pt x="117690" y="56108"/>
                  </a:lnTo>
                  <a:lnTo>
                    <a:pt x="124866" y="55562"/>
                  </a:lnTo>
                  <a:lnTo>
                    <a:pt x="127546" y="52412"/>
                  </a:lnTo>
                  <a:close/>
                </a:path>
                <a:path w="229869" h="150495">
                  <a:moveTo>
                    <a:pt x="128803" y="89027"/>
                  </a:moveTo>
                  <a:lnTo>
                    <a:pt x="128511" y="85064"/>
                  </a:lnTo>
                  <a:lnTo>
                    <a:pt x="127254" y="83718"/>
                  </a:lnTo>
                  <a:lnTo>
                    <a:pt x="125653" y="83299"/>
                  </a:lnTo>
                  <a:lnTo>
                    <a:pt x="125361" y="85928"/>
                  </a:lnTo>
                  <a:lnTo>
                    <a:pt x="125691" y="82918"/>
                  </a:lnTo>
                  <a:lnTo>
                    <a:pt x="125831" y="82537"/>
                  </a:lnTo>
                  <a:lnTo>
                    <a:pt x="125514" y="78511"/>
                  </a:lnTo>
                  <a:lnTo>
                    <a:pt x="122389" y="75819"/>
                  </a:lnTo>
                  <a:lnTo>
                    <a:pt x="115227" y="76365"/>
                  </a:lnTo>
                  <a:lnTo>
                    <a:pt x="112534" y="79502"/>
                  </a:lnTo>
                  <a:lnTo>
                    <a:pt x="113080" y="86702"/>
                  </a:lnTo>
                  <a:lnTo>
                    <a:pt x="116205" y="89395"/>
                  </a:lnTo>
                  <a:lnTo>
                    <a:pt x="119799" y="89128"/>
                  </a:lnTo>
                  <a:lnTo>
                    <a:pt x="120256" y="89090"/>
                  </a:lnTo>
                  <a:lnTo>
                    <a:pt x="120650" y="88900"/>
                  </a:lnTo>
                  <a:lnTo>
                    <a:pt x="121081" y="88773"/>
                  </a:lnTo>
                  <a:lnTo>
                    <a:pt x="121754" y="90258"/>
                  </a:lnTo>
                  <a:lnTo>
                    <a:pt x="123266" y="91262"/>
                  </a:lnTo>
                  <a:lnTo>
                    <a:pt x="127177" y="90944"/>
                  </a:lnTo>
                  <a:lnTo>
                    <a:pt x="128803" y="89027"/>
                  </a:lnTo>
                  <a:close/>
                </a:path>
                <a:path w="229869" h="150495">
                  <a:moveTo>
                    <a:pt x="129095" y="105562"/>
                  </a:moveTo>
                  <a:lnTo>
                    <a:pt x="128701" y="104622"/>
                  </a:lnTo>
                  <a:lnTo>
                    <a:pt x="127152" y="103060"/>
                  </a:lnTo>
                  <a:lnTo>
                    <a:pt x="126212" y="102666"/>
                  </a:lnTo>
                  <a:lnTo>
                    <a:pt x="124015" y="102666"/>
                  </a:lnTo>
                  <a:lnTo>
                    <a:pt x="123075" y="103060"/>
                  </a:lnTo>
                  <a:lnTo>
                    <a:pt x="121526" y="104622"/>
                  </a:lnTo>
                  <a:lnTo>
                    <a:pt x="121132" y="105562"/>
                  </a:lnTo>
                  <a:lnTo>
                    <a:pt x="121132" y="107772"/>
                  </a:lnTo>
                  <a:lnTo>
                    <a:pt x="121526" y="108712"/>
                  </a:lnTo>
                  <a:lnTo>
                    <a:pt x="123075" y="110274"/>
                  </a:lnTo>
                  <a:lnTo>
                    <a:pt x="124015" y="110667"/>
                  </a:lnTo>
                  <a:lnTo>
                    <a:pt x="126212" y="110667"/>
                  </a:lnTo>
                  <a:lnTo>
                    <a:pt x="127152" y="110274"/>
                  </a:lnTo>
                  <a:lnTo>
                    <a:pt x="128701" y="108712"/>
                  </a:lnTo>
                  <a:lnTo>
                    <a:pt x="129095" y="107772"/>
                  </a:lnTo>
                  <a:lnTo>
                    <a:pt x="129095" y="106667"/>
                  </a:lnTo>
                  <a:lnTo>
                    <a:pt x="129095" y="105562"/>
                  </a:lnTo>
                  <a:close/>
                </a:path>
                <a:path w="229869" h="150495">
                  <a:moveTo>
                    <a:pt x="133743" y="123253"/>
                  </a:moveTo>
                  <a:lnTo>
                    <a:pt x="132791" y="122313"/>
                  </a:lnTo>
                  <a:lnTo>
                    <a:pt x="129006" y="122313"/>
                  </a:lnTo>
                  <a:lnTo>
                    <a:pt x="128066" y="123253"/>
                  </a:lnTo>
                  <a:lnTo>
                    <a:pt x="128066" y="127063"/>
                  </a:lnTo>
                  <a:lnTo>
                    <a:pt x="129006" y="128016"/>
                  </a:lnTo>
                  <a:lnTo>
                    <a:pt x="132791" y="128016"/>
                  </a:lnTo>
                  <a:lnTo>
                    <a:pt x="133743" y="127063"/>
                  </a:lnTo>
                  <a:lnTo>
                    <a:pt x="133743" y="125158"/>
                  </a:lnTo>
                  <a:lnTo>
                    <a:pt x="133743" y="123253"/>
                  </a:lnTo>
                  <a:close/>
                </a:path>
                <a:path w="229869" h="150495">
                  <a:moveTo>
                    <a:pt x="133934" y="6629"/>
                  </a:moveTo>
                  <a:lnTo>
                    <a:pt x="132981" y="5676"/>
                  </a:lnTo>
                  <a:lnTo>
                    <a:pt x="129209" y="5676"/>
                  </a:lnTo>
                  <a:lnTo>
                    <a:pt x="128257" y="6629"/>
                  </a:lnTo>
                  <a:lnTo>
                    <a:pt x="128257" y="10414"/>
                  </a:lnTo>
                  <a:lnTo>
                    <a:pt x="129209" y="11366"/>
                  </a:lnTo>
                  <a:lnTo>
                    <a:pt x="132981" y="11366"/>
                  </a:lnTo>
                  <a:lnTo>
                    <a:pt x="133934" y="10414"/>
                  </a:lnTo>
                  <a:lnTo>
                    <a:pt x="133934" y="8521"/>
                  </a:lnTo>
                  <a:lnTo>
                    <a:pt x="133934" y="6629"/>
                  </a:lnTo>
                  <a:close/>
                </a:path>
                <a:path w="229869" h="150495">
                  <a:moveTo>
                    <a:pt x="135610" y="57835"/>
                  </a:moveTo>
                  <a:lnTo>
                    <a:pt x="135229" y="56896"/>
                  </a:lnTo>
                  <a:lnTo>
                    <a:pt x="133667" y="55333"/>
                  </a:lnTo>
                  <a:lnTo>
                    <a:pt x="132727" y="54940"/>
                  </a:lnTo>
                  <a:lnTo>
                    <a:pt x="130530" y="54940"/>
                  </a:lnTo>
                  <a:lnTo>
                    <a:pt x="129590" y="55333"/>
                  </a:lnTo>
                  <a:lnTo>
                    <a:pt x="128041" y="56896"/>
                  </a:lnTo>
                  <a:lnTo>
                    <a:pt x="127647" y="57835"/>
                  </a:lnTo>
                  <a:lnTo>
                    <a:pt x="127647" y="60045"/>
                  </a:lnTo>
                  <a:lnTo>
                    <a:pt x="128041" y="60998"/>
                  </a:lnTo>
                  <a:lnTo>
                    <a:pt x="129590" y="62560"/>
                  </a:lnTo>
                  <a:lnTo>
                    <a:pt x="130530" y="62941"/>
                  </a:lnTo>
                  <a:lnTo>
                    <a:pt x="132727" y="62941"/>
                  </a:lnTo>
                  <a:lnTo>
                    <a:pt x="133667" y="62560"/>
                  </a:lnTo>
                  <a:lnTo>
                    <a:pt x="135229" y="60998"/>
                  </a:lnTo>
                  <a:lnTo>
                    <a:pt x="135610" y="60045"/>
                  </a:lnTo>
                  <a:lnTo>
                    <a:pt x="135610" y="58940"/>
                  </a:lnTo>
                  <a:lnTo>
                    <a:pt x="135610" y="57835"/>
                  </a:lnTo>
                  <a:close/>
                </a:path>
                <a:path w="229869" h="150495">
                  <a:moveTo>
                    <a:pt x="135788" y="103479"/>
                  </a:moveTo>
                  <a:lnTo>
                    <a:pt x="134835" y="102527"/>
                  </a:lnTo>
                  <a:lnTo>
                    <a:pt x="131051" y="102527"/>
                  </a:lnTo>
                  <a:lnTo>
                    <a:pt x="130111" y="103479"/>
                  </a:lnTo>
                  <a:lnTo>
                    <a:pt x="130111" y="107289"/>
                  </a:lnTo>
                  <a:lnTo>
                    <a:pt x="131051" y="108242"/>
                  </a:lnTo>
                  <a:lnTo>
                    <a:pt x="134835" y="108242"/>
                  </a:lnTo>
                  <a:lnTo>
                    <a:pt x="135788" y="107289"/>
                  </a:lnTo>
                  <a:lnTo>
                    <a:pt x="135788" y="105384"/>
                  </a:lnTo>
                  <a:lnTo>
                    <a:pt x="135788" y="103479"/>
                  </a:lnTo>
                  <a:close/>
                </a:path>
                <a:path w="229869" h="150495">
                  <a:moveTo>
                    <a:pt x="137363" y="30441"/>
                  </a:moveTo>
                  <a:lnTo>
                    <a:pt x="137033" y="26047"/>
                  </a:lnTo>
                  <a:lnTo>
                    <a:pt x="135102" y="24409"/>
                  </a:lnTo>
                  <a:lnTo>
                    <a:pt x="132905" y="24574"/>
                  </a:lnTo>
                  <a:lnTo>
                    <a:pt x="130746" y="24752"/>
                  </a:lnTo>
                  <a:lnTo>
                    <a:pt x="129133" y="26631"/>
                  </a:lnTo>
                  <a:lnTo>
                    <a:pt x="129273" y="28790"/>
                  </a:lnTo>
                  <a:lnTo>
                    <a:pt x="128752" y="28600"/>
                  </a:lnTo>
                  <a:lnTo>
                    <a:pt x="128193" y="28498"/>
                  </a:lnTo>
                  <a:lnTo>
                    <a:pt x="125425" y="28714"/>
                  </a:lnTo>
                  <a:lnTo>
                    <a:pt x="123774" y="30632"/>
                  </a:lnTo>
                  <a:lnTo>
                    <a:pt x="124117" y="35026"/>
                  </a:lnTo>
                  <a:lnTo>
                    <a:pt x="126034" y="36690"/>
                  </a:lnTo>
                  <a:lnTo>
                    <a:pt x="130390" y="36347"/>
                  </a:lnTo>
                  <a:lnTo>
                    <a:pt x="132003" y="34467"/>
                  </a:lnTo>
                  <a:lnTo>
                    <a:pt x="131876" y="32321"/>
                  </a:lnTo>
                  <a:lnTo>
                    <a:pt x="132384" y="32499"/>
                  </a:lnTo>
                  <a:lnTo>
                    <a:pt x="132943" y="32600"/>
                  </a:lnTo>
                  <a:lnTo>
                    <a:pt x="135724" y="32385"/>
                  </a:lnTo>
                  <a:lnTo>
                    <a:pt x="137363" y="30441"/>
                  </a:lnTo>
                  <a:close/>
                </a:path>
                <a:path w="229869" h="150495">
                  <a:moveTo>
                    <a:pt x="143700" y="9080"/>
                  </a:moveTo>
                  <a:lnTo>
                    <a:pt x="142760" y="8128"/>
                  </a:lnTo>
                  <a:lnTo>
                    <a:pt x="138976" y="8128"/>
                  </a:lnTo>
                  <a:lnTo>
                    <a:pt x="138036" y="9080"/>
                  </a:lnTo>
                  <a:lnTo>
                    <a:pt x="138036" y="12890"/>
                  </a:lnTo>
                  <a:lnTo>
                    <a:pt x="138976" y="13830"/>
                  </a:lnTo>
                  <a:lnTo>
                    <a:pt x="142760" y="13830"/>
                  </a:lnTo>
                  <a:lnTo>
                    <a:pt x="143700" y="12890"/>
                  </a:lnTo>
                  <a:lnTo>
                    <a:pt x="143700" y="10985"/>
                  </a:lnTo>
                  <a:lnTo>
                    <a:pt x="143700" y="9080"/>
                  </a:lnTo>
                  <a:close/>
                </a:path>
                <a:path w="229869" h="150495">
                  <a:moveTo>
                    <a:pt x="150698" y="17043"/>
                  </a:moveTo>
                  <a:lnTo>
                    <a:pt x="150304" y="16103"/>
                  </a:lnTo>
                  <a:lnTo>
                    <a:pt x="148755" y="14541"/>
                  </a:lnTo>
                  <a:lnTo>
                    <a:pt x="147815" y="14147"/>
                  </a:lnTo>
                  <a:lnTo>
                    <a:pt x="145618" y="14147"/>
                  </a:lnTo>
                  <a:lnTo>
                    <a:pt x="144678" y="14541"/>
                  </a:lnTo>
                  <a:lnTo>
                    <a:pt x="143129" y="16103"/>
                  </a:lnTo>
                  <a:lnTo>
                    <a:pt x="142735" y="17043"/>
                  </a:lnTo>
                  <a:lnTo>
                    <a:pt x="142735" y="19253"/>
                  </a:lnTo>
                  <a:lnTo>
                    <a:pt x="143129" y="20193"/>
                  </a:lnTo>
                  <a:lnTo>
                    <a:pt x="144678" y="21755"/>
                  </a:lnTo>
                  <a:lnTo>
                    <a:pt x="145618" y="22148"/>
                  </a:lnTo>
                  <a:lnTo>
                    <a:pt x="147815" y="22148"/>
                  </a:lnTo>
                  <a:lnTo>
                    <a:pt x="148755" y="21755"/>
                  </a:lnTo>
                  <a:lnTo>
                    <a:pt x="150304" y="20193"/>
                  </a:lnTo>
                  <a:lnTo>
                    <a:pt x="150698" y="19253"/>
                  </a:lnTo>
                  <a:lnTo>
                    <a:pt x="150698" y="18148"/>
                  </a:lnTo>
                  <a:lnTo>
                    <a:pt x="150698" y="17043"/>
                  </a:lnTo>
                  <a:close/>
                </a:path>
                <a:path w="229869" h="150495">
                  <a:moveTo>
                    <a:pt x="151701" y="117055"/>
                  </a:moveTo>
                  <a:lnTo>
                    <a:pt x="151307" y="116116"/>
                  </a:lnTo>
                  <a:lnTo>
                    <a:pt x="149758" y="114554"/>
                  </a:lnTo>
                  <a:lnTo>
                    <a:pt x="148818" y="114160"/>
                  </a:lnTo>
                  <a:lnTo>
                    <a:pt x="146621" y="114160"/>
                  </a:lnTo>
                  <a:lnTo>
                    <a:pt x="145681" y="114554"/>
                  </a:lnTo>
                  <a:lnTo>
                    <a:pt x="144132" y="116116"/>
                  </a:lnTo>
                  <a:lnTo>
                    <a:pt x="143738" y="117055"/>
                  </a:lnTo>
                  <a:lnTo>
                    <a:pt x="143738" y="119265"/>
                  </a:lnTo>
                  <a:lnTo>
                    <a:pt x="144132" y="120205"/>
                  </a:lnTo>
                  <a:lnTo>
                    <a:pt x="145681" y="121767"/>
                  </a:lnTo>
                  <a:lnTo>
                    <a:pt x="146621" y="122161"/>
                  </a:lnTo>
                  <a:lnTo>
                    <a:pt x="148818" y="122161"/>
                  </a:lnTo>
                  <a:lnTo>
                    <a:pt x="149758" y="121767"/>
                  </a:lnTo>
                  <a:lnTo>
                    <a:pt x="151307" y="120205"/>
                  </a:lnTo>
                  <a:lnTo>
                    <a:pt x="151701" y="119265"/>
                  </a:lnTo>
                  <a:lnTo>
                    <a:pt x="151701" y="118160"/>
                  </a:lnTo>
                  <a:lnTo>
                    <a:pt x="151701" y="117055"/>
                  </a:lnTo>
                  <a:close/>
                </a:path>
                <a:path w="229869" h="150495">
                  <a:moveTo>
                    <a:pt x="152831" y="80060"/>
                  </a:moveTo>
                  <a:lnTo>
                    <a:pt x="152387" y="74485"/>
                  </a:lnTo>
                  <a:lnTo>
                    <a:pt x="151333" y="72847"/>
                  </a:lnTo>
                  <a:lnTo>
                    <a:pt x="149872" y="71767"/>
                  </a:lnTo>
                  <a:lnTo>
                    <a:pt x="150317" y="70789"/>
                  </a:lnTo>
                  <a:lnTo>
                    <a:pt x="150609" y="69748"/>
                  </a:lnTo>
                  <a:lnTo>
                    <a:pt x="150253" y="65011"/>
                  </a:lnTo>
                  <a:lnTo>
                    <a:pt x="147129" y="62318"/>
                  </a:lnTo>
                  <a:lnTo>
                    <a:pt x="139954" y="62852"/>
                  </a:lnTo>
                  <a:lnTo>
                    <a:pt x="137261" y="66001"/>
                  </a:lnTo>
                  <a:lnTo>
                    <a:pt x="137680" y="71577"/>
                  </a:lnTo>
                  <a:lnTo>
                    <a:pt x="138734" y="73228"/>
                  </a:lnTo>
                  <a:lnTo>
                    <a:pt x="140220" y="74320"/>
                  </a:lnTo>
                  <a:lnTo>
                    <a:pt x="139776" y="75298"/>
                  </a:lnTo>
                  <a:lnTo>
                    <a:pt x="139484" y="76352"/>
                  </a:lnTo>
                  <a:lnTo>
                    <a:pt x="139852" y="81089"/>
                  </a:lnTo>
                  <a:lnTo>
                    <a:pt x="142989" y="83781"/>
                  </a:lnTo>
                  <a:lnTo>
                    <a:pt x="150152" y="83210"/>
                  </a:lnTo>
                  <a:lnTo>
                    <a:pt x="152831" y="80060"/>
                  </a:lnTo>
                  <a:close/>
                </a:path>
                <a:path w="229869" h="150495">
                  <a:moveTo>
                    <a:pt x="154851" y="39484"/>
                  </a:moveTo>
                  <a:lnTo>
                    <a:pt x="154470" y="34391"/>
                  </a:lnTo>
                  <a:lnTo>
                    <a:pt x="151333" y="31686"/>
                  </a:lnTo>
                  <a:lnTo>
                    <a:pt x="144170" y="32232"/>
                  </a:lnTo>
                  <a:lnTo>
                    <a:pt x="141478" y="35369"/>
                  </a:lnTo>
                  <a:lnTo>
                    <a:pt x="141782" y="39395"/>
                  </a:lnTo>
                  <a:lnTo>
                    <a:pt x="141986" y="39751"/>
                  </a:lnTo>
                  <a:lnTo>
                    <a:pt x="142875" y="43116"/>
                  </a:lnTo>
                  <a:lnTo>
                    <a:pt x="145580" y="45250"/>
                  </a:lnTo>
                  <a:lnTo>
                    <a:pt x="148742" y="45008"/>
                  </a:lnTo>
                  <a:lnTo>
                    <a:pt x="150837" y="44843"/>
                  </a:lnTo>
                  <a:lnTo>
                    <a:pt x="152527" y="43662"/>
                  </a:lnTo>
                  <a:lnTo>
                    <a:pt x="154368" y="40855"/>
                  </a:lnTo>
                  <a:lnTo>
                    <a:pt x="154851" y="39484"/>
                  </a:lnTo>
                  <a:close/>
                </a:path>
                <a:path w="229869" h="150495">
                  <a:moveTo>
                    <a:pt x="156083" y="102895"/>
                  </a:moveTo>
                  <a:lnTo>
                    <a:pt x="155765" y="98793"/>
                  </a:lnTo>
                  <a:lnTo>
                    <a:pt x="154279" y="97383"/>
                  </a:lnTo>
                  <a:lnTo>
                    <a:pt x="152488" y="97142"/>
                  </a:lnTo>
                  <a:lnTo>
                    <a:pt x="151803" y="94005"/>
                  </a:lnTo>
                  <a:lnTo>
                    <a:pt x="149021" y="91719"/>
                  </a:lnTo>
                  <a:lnTo>
                    <a:pt x="142163" y="92240"/>
                  </a:lnTo>
                  <a:lnTo>
                    <a:pt x="139484" y="95389"/>
                  </a:lnTo>
                  <a:lnTo>
                    <a:pt x="140030" y="102590"/>
                  </a:lnTo>
                  <a:lnTo>
                    <a:pt x="143154" y="105283"/>
                  </a:lnTo>
                  <a:lnTo>
                    <a:pt x="147739" y="104940"/>
                  </a:lnTo>
                  <a:lnTo>
                    <a:pt x="148640" y="104597"/>
                  </a:lnTo>
                  <a:lnTo>
                    <a:pt x="149479" y="104114"/>
                  </a:lnTo>
                  <a:lnTo>
                    <a:pt x="150228" y="104724"/>
                  </a:lnTo>
                  <a:lnTo>
                    <a:pt x="151206" y="105079"/>
                  </a:lnTo>
                  <a:lnTo>
                    <a:pt x="154444" y="104825"/>
                  </a:lnTo>
                  <a:lnTo>
                    <a:pt x="156083" y="102895"/>
                  </a:lnTo>
                  <a:close/>
                </a:path>
                <a:path w="229869" h="150495">
                  <a:moveTo>
                    <a:pt x="158483" y="25768"/>
                  </a:moveTo>
                  <a:lnTo>
                    <a:pt x="158102" y="24828"/>
                  </a:lnTo>
                  <a:lnTo>
                    <a:pt x="156540" y="23266"/>
                  </a:lnTo>
                  <a:lnTo>
                    <a:pt x="155600" y="22872"/>
                  </a:lnTo>
                  <a:lnTo>
                    <a:pt x="153403" y="22872"/>
                  </a:lnTo>
                  <a:lnTo>
                    <a:pt x="152476" y="23266"/>
                  </a:lnTo>
                  <a:lnTo>
                    <a:pt x="150914" y="24828"/>
                  </a:lnTo>
                  <a:lnTo>
                    <a:pt x="150533" y="25768"/>
                  </a:lnTo>
                  <a:lnTo>
                    <a:pt x="150533" y="27978"/>
                  </a:lnTo>
                  <a:lnTo>
                    <a:pt x="150914" y="28917"/>
                  </a:lnTo>
                  <a:lnTo>
                    <a:pt x="152476" y="30480"/>
                  </a:lnTo>
                  <a:lnTo>
                    <a:pt x="153403" y="30873"/>
                  </a:lnTo>
                  <a:lnTo>
                    <a:pt x="155600" y="30873"/>
                  </a:lnTo>
                  <a:lnTo>
                    <a:pt x="156540" y="30480"/>
                  </a:lnTo>
                  <a:lnTo>
                    <a:pt x="158102" y="28917"/>
                  </a:lnTo>
                  <a:lnTo>
                    <a:pt x="158483" y="27978"/>
                  </a:lnTo>
                  <a:lnTo>
                    <a:pt x="158483" y="26873"/>
                  </a:lnTo>
                  <a:lnTo>
                    <a:pt x="158483" y="25768"/>
                  </a:lnTo>
                  <a:close/>
                </a:path>
                <a:path w="229869" h="150495">
                  <a:moveTo>
                    <a:pt x="160439" y="952"/>
                  </a:moveTo>
                  <a:lnTo>
                    <a:pt x="159499" y="0"/>
                  </a:lnTo>
                  <a:lnTo>
                    <a:pt x="155714" y="0"/>
                  </a:lnTo>
                  <a:lnTo>
                    <a:pt x="154774" y="952"/>
                  </a:lnTo>
                  <a:lnTo>
                    <a:pt x="154774" y="4737"/>
                  </a:lnTo>
                  <a:lnTo>
                    <a:pt x="155714" y="5689"/>
                  </a:lnTo>
                  <a:lnTo>
                    <a:pt x="159499" y="5689"/>
                  </a:lnTo>
                  <a:lnTo>
                    <a:pt x="160439" y="4737"/>
                  </a:lnTo>
                  <a:lnTo>
                    <a:pt x="160439" y="2844"/>
                  </a:lnTo>
                  <a:lnTo>
                    <a:pt x="160439" y="952"/>
                  </a:lnTo>
                  <a:close/>
                </a:path>
                <a:path w="229869" h="150495">
                  <a:moveTo>
                    <a:pt x="160642" y="117589"/>
                  </a:moveTo>
                  <a:lnTo>
                    <a:pt x="159689" y="116636"/>
                  </a:lnTo>
                  <a:lnTo>
                    <a:pt x="155905" y="116636"/>
                  </a:lnTo>
                  <a:lnTo>
                    <a:pt x="154965" y="117589"/>
                  </a:lnTo>
                  <a:lnTo>
                    <a:pt x="154965" y="121386"/>
                  </a:lnTo>
                  <a:lnTo>
                    <a:pt x="155905" y="122339"/>
                  </a:lnTo>
                  <a:lnTo>
                    <a:pt x="159689" y="122339"/>
                  </a:lnTo>
                  <a:lnTo>
                    <a:pt x="160642" y="121386"/>
                  </a:lnTo>
                  <a:lnTo>
                    <a:pt x="160642" y="119494"/>
                  </a:lnTo>
                  <a:lnTo>
                    <a:pt x="160642" y="117589"/>
                  </a:lnTo>
                  <a:close/>
                </a:path>
                <a:path w="229869" h="150495">
                  <a:moveTo>
                    <a:pt x="165112" y="9347"/>
                  </a:moveTo>
                  <a:lnTo>
                    <a:pt x="164160" y="8394"/>
                  </a:lnTo>
                  <a:lnTo>
                    <a:pt x="160388" y="8394"/>
                  </a:lnTo>
                  <a:lnTo>
                    <a:pt x="159435" y="9347"/>
                  </a:lnTo>
                  <a:lnTo>
                    <a:pt x="159435" y="13144"/>
                  </a:lnTo>
                  <a:lnTo>
                    <a:pt x="160388" y="14097"/>
                  </a:lnTo>
                  <a:lnTo>
                    <a:pt x="164160" y="14097"/>
                  </a:lnTo>
                  <a:lnTo>
                    <a:pt x="165112" y="13144"/>
                  </a:lnTo>
                  <a:lnTo>
                    <a:pt x="165112" y="11252"/>
                  </a:lnTo>
                  <a:lnTo>
                    <a:pt x="165112" y="9347"/>
                  </a:lnTo>
                  <a:close/>
                </a:path>
                <a:path w="229869" h="150495">
                  <a:moveTo>
                    <a:pt x="167068" y="32766"/>
                  </a:moveTo>
                  <a:lnTo>
                    <a:pt x="166674" y="31813"/>
                  </a:lnTo>
                  <a:lnTo>
                    <a:pt x="165125" y="30251"/>
                  </a:lnTo>
                  <a:lnTo>
                    <a:pt x="164185" y="29857"/>
                  </a:lnTo>
                  <a:lnTo>
                    <a:pt x="161975" y="29857"/>
                  </a:lnTo>
                  <a:lnTo>
                    <a:pt x="161036" y="30251"/>
                  </a:lnTo>
                  <a:lnTo>
                    <a:pt x="159486" y="31813"/>
                  </a:lnTo>
                  <a:lnTo>
                    <a:pt x="159092" y="32766"/>
                  </a:lnTo>
                  <a:lnTo>
                    <a:pt x="159092" y="34975"/>
                  </a:lnTo>
                  <a:lnTo>
                    <a:pt x="159486" y="35915"/>
                  </a:lnTo>
                  <a:lnTo>
                    <a:pt x="161036" y="37477"/>
                  </a:lnTo>
                  <a:lnTo>
                    <a:pt x="161975" y="37871"/>
                  </a:lnTo>
                  <a:lnTo>
                    <a:pt x="164185" y="37871"/>
                  </a:lnTo>
                  <a:lnTo>
                    <a:pt x="165125" y="37477"/>
                  </a:lnTo>
                  <a:lnTo>
                    <a:pt x="166674" y="35915"/>
                  </a:lnTo>
                  <a:lnTo>
                    <a:pt x="167068" y="34975"/>
                  </a:lnTo>
                  <a:lnTo>
                    <a:pt x="167068" y="33870"/>
                  </a:lnTo>
                  <a:lnTo>
                    <a:pt x="167068" y="32766"/>
                  </a:lnTo>
                  <a:close/>
                </a:path>
                <a:path w="229869" h="150495">
                  <a:moveTo>
                    <a:pt x="169329" y="114833"/>
                  </a:moveTo>
                  <a:lnTo>
                    <a:pt x="168376" y="113880"/>
                  </a:lnTo>
                  <a:lnTo>
                    <a:pt x="164592" y="113880"/>
                  </a:lnTo>
                  <a:lnTo>
                    <a:pt x="163652" y="114833"/>
                  </a:lnTo>
                  <a:lnTo>
                    <a:pt x="163652" y="118630"/>
                  </a:lnTo>
                  <a:lnTo>
                    <a:pt x="164592" y="119583"/>
                  </a:lnTo>
                  <a:lnTo>
                    <a:pt x="168376" y="119583"/>
                  </a:lnTo>
                  <a:lnTo>
                    <a:pt x="169329" y="118630"/>
                  </a:lnTo>
                  <a:lnTo>
                    <a:pt x="169329" y="116738"/>
                  </a:lnTo>
                  <a:lnTo>
                    <a:pt x="169329" y="114833"/>
                  </a:lnTo>
                  <a:close/>
                </a:path>
                <a:path w="229869" h="150495">
                  <a:moveTo>
                    <a:pt x="177685" y="54254"/>
                  </a:moveTo>
                  <a:lnTo>
                    <a:pt x="177203" y="47955"/>
                  </a:lnTo>
                  <a:lnTo>
                    <a:pt x="174078" y="45262"/>
                  </a:lnTo>
                  <a:lnTo>
                    <a:pt x="166916" y="45808"/>
                  </a:lnTo>
                  <a:lnTo>
                    <a:pt x="164223" y="48945"/>
                  </a:lnTo>
                  <a:lnTo>
                    <a:pt x="164503" y="52552"/>
                  </a:lnTo>
                  <a:lnTo>
                    <a:pt x="164668" y="54762"/>
                  </a:lnTo>
                  <a:lnTo>
                    <a:pt x="165963" y="56540"/>
                  </a:lnTo>
                  <a:lnTo>
                    <a:pt x="167716" y="57594"/>
                  </a:lnTo>
                  <a:lnTo>
                    <a:pt x="165481" y="58762"/>
                  </a:lnTo>
                  <a:lnTo>
                    <a:pt x="164045" y="61201"/>
                  </a:lnTo>
                  <a:lnTo>
                    <a:pt x="164541" y="67513"/>
                  </a:lnTo>
                  <a:lnTo>
                    <a:pt x="167665" y="70192"/>
                  </a:lnTo>
                  <a:lnTo>
                    <a:pt x="174828" y="69634"/>
                  </a:lnTo>
                  <a:lnTo>
                    <a:pt x="177507" y="66484"/>
                  </a:lnTo>
                  <a:lnTo>
                    <a:pt x="177050" y="60667"/>
                  </a:lnTo>
                  <a:lnTo>
                    <a:pt x="175755" y="58915"/>
                  </a:lnTo>
                  <a:lnTo>
                    <a:pt x="173990" y="57861"/>
                  </a:lnTo>
                  <a:lnTo>
                    <a:pt x="176237" y="56680"/>
                  </a:lnTo>
                  <a:lnTo>
                    <a:pt x="177685" y="54254"/>
                  </a:lnTo>
                  <a:close/>
                </a:path>
                <a:path w="229869" h="150495">
                  <a:moveTo>
                    <a:pt x="178447" y="76796"/>
                  </a:moveTo>
                  <a:lnTo>
                    <a:pt x="177812" y="75260"/>
                  </a:lnTo>
                  <a:lnTo>
                    <a:pt x="175272" y="72694"/>
                  </a:lnTo>
                  <a:lnTo>
                    <a:pt x="173736" y="72059"/>
                  </a:lnTo>
                  <a:lnTo>
                    <a:pt x="170141" y="72059"/>
                  </a:lnTo>
                  <a:lnTo>
                    <a:pt x="168605" y="72694"/>
                  </a:lnTo>
                  <a:lnTo>
                    <a:pt x="166065" y="75260"/>
                  </a:lnTo>
                  <a:lnTo>
                    <a:pt x="165430" y="76796"/>
                  </a:lnTo>
                  <a:lnTo>
                    <a:pt x="165430" y="80403"/>
                  </a:lnTo>
                  <a:lnTo>
                    <a:pt x="166065" y="81953"/>
                  </a:lnTo>
                  <a:lnTo>
                    <a:pt x="168605" y="84505"/>
                  </a:lnTo>
                  <a:lnTo>
                    <a:pt x="170141" y="85140"/>
                  </a:lnTo>
                  <a:lnTo>
                    <a:pt x="173736" y="85140"/>
                  </a:lnTo>
                  <a:lnTo>
                    <a:pt x="175272" y="84505"/>
                  </a:lnTo>
                  <a:lnTo>
                    <a:pt x="177812" y="81953"/>
                  </a:lnTo>
                  <a:lnTo>
                    <a:pt x="178447" y="80403"/>
                  </a:lnTo>
                  <a:lnTo>
                    <a:pt x="178447" y="78600"/>
                  </a:lnTo>
                  <a:lnTo>
                    <a:pt x="178447" y="76796"/>
                  </a:lnTo>
                  <a:close/>
                </a:path>
                <a:path w="229869" h="150495">
                  <a:moveTo>
                    <a:pt x="178574" y="111328"/>
                  </a:moveTo>
                  <a:lnTo>
                    <a:pt x="178181" y="110388"/>
                  </a:lnTo>
                  <a:lnTo>
                    <a:pt x="176631" y="108826"/>
                  </a:lnTo>
                  <a:lnTo>
                    <a:pt x="175691" y="108432"/>
                  </a:lnTo>
                  <a:lnTo>
                    <a:pt x="173494" y="108432"/>
                  </a:lnTo>
                  <a:lnTo>
                    <a:pt x="172554" y="108826"/>
                  </a:lnTo>
                  <a:lnTo>
                    <a:pt x="171005" y="110388"/>
                  </a:lnTo>
                  <a:lnTo>
                    <a:pt x="170611" y="111328"/>
                  </a:lnTo>
                  <a:lnTo>
                    <a:pt x="170611" y="113538"/>
                  </a:lnTo>
                  <a:lnTo>
                    <a:pt x="171005" y="114477"/>
                  </a:lnTo>
                  <a:lnTo>
                    <a:pt x="172554" y="116039"/>
                  </a:lnTo>
                  <a:lnTo>
                    <a:pt x="173494" y="116433"/>
                  </a:lnTo>
                  <a:lnTo>
                    <a:pt x="175691" y="116433"/>
                  </a:lnTo>
                  <a:lnTo>
                    <a:pt x="176631" y="116039"/>
                  </a:lnTo>
                  <a:lnTo>
                    <a:pt x="178181" y="114477"/>
                  </a:lnTo>
                  <a:lnTo>
                    <a:pt x="178574" y="113538"/>
                  </a:lnTo>
                  <a:lnTo>
                    <a:pt x="178574" y="112433"/>
                  </a:lnTo>
                  <a:lnTo>
                    <a:pt x="178574" y="111328"/>
                  </a:lnTo>
                  <a:close/>
                </a:path>
                <a:path w="229869" h="150495">
                  <a:moveTo>
                    <a:pt x="179628" y="16814"/>
                  </a:moveTo>
                  <a:lnTo>
                    <a:pt x="178689" y="15862"/>
                  </a:lnTo>
                  <a:lnTo>
                    <a:pt x="175463" y="15862"/>
                  </a:lnTo>
                  <a:lnTo>
                    <a:pt x="176847" y="14478"/>
                  </a:lnTo>
                  <a:lnTo>
                    <a:pt x="177241" y="13538"/>
                  </a:lnTo>
                  <a:lnTo>
                    <a:pt x="177241" y="12433"/>
                  </a:lnTo>
                  <a:lnTo>
                    <a:pt x="177241" y="11328"/>
                  </a:lnTo>
                  <a:lnTo>
                    <a:pt x="176847" y="10388"/>
                  </a:lnTo>
                  <a:lnTo>
                    <a:pt x="175298" y="8826"/>
                  </a:lnTo>
                  <a:lnTo>
                    <a:pt x="174358" y="8432"/>
                  </a:lnTo>
                  <a:lnTo>
                    <a:pt x="172161" y="8432"/>
                  </a:lnTo>
                  <a:lnTo>
                    <a:pt x="171221" y="8826"/>
                  </a:lnTo>
                  <a:lnTo>
                    <a:pt x="169672" y="10388"/>
                  </a:lnTo>
                  <a:lnTo>
                    <a:pt x="169278" y="11328"/>
                  </a:lnTo>
                  <a:lnTo>
                    <a:pt x="169278" y="13538"/>
                  </a:lnTo>
                  <a:lnTo>
                    <a:pt x="169672" y="14478"/>
                  </a:lnTo>
                  <a:lnTo>
                    <a:pt x="171221" y="16040"/>
                  </a:lnTo>
                  <a:lnTo>
                    <a:pt x="172161" y="16421"/>
                  </a:lnTo>
                  <a:lnTo>
                    <a:pt x="174345" y="16421"/>
                  </a:lnTo>
                  <a:lnTo>
                    <a:pt x="173951" y="16814"/>
                  </a:lnTo>
                  <a:lnTo>
                    <a:pt x="173951" y="20624"/>
                  </a:lnTo>
                  <a:lnTo>
                    <a:pt x="174904" y="21564"/>
                  </a:lnTo>
                  <a:lnTo>
                    <a:pt x="178689" y="21564"/>
                  </a:lnTo>
                  <a:lnTo>
                    <a:pt x="179628" y="20624"/>
                  </a:lnTo>
                  <a:lnTo>
                    <a:pt x="179628" y="18719"/>
                  </a:lnTo>
                  <a:lnTo>
                    <a:pt x="179628" y="16814"/>
                  </a:lnTo>
                  <a:close/>
                </a:path>
                <a:path w="229869" h="150495">
                  <a:moveTo>
                    <a:pt x="179832" y="95859"/>
                  </a:moveTo>
                  <a:lnTo>
                    <a:pt x="179260" y="88658"/>
                  </a:lnTo>
                  <a:lnTo>
                    <a:pt x="176123" y="85979"/>
                  </a:lnTo>
                  <a:lnTo>
                    <a:pt x="171983" y="86309"/>
                  </a:lnTo>
                  <a:lnTo>
                    <a:pt x="171983" y="99085"/>
                  </a:lnTo>
                  <a:lnTo>
                    <a:pt x="171818" y="96888"/>
                  </a:lnTo>
                  <a:lnTo>
                    <a:pt x="171983" y="99085"/>
                  </a:lnTo>
                  <a:lnTo>
                    <a:pt x="171983" y="86309"/>
                  </a:lnTo>
                  <a:lnTo>
                    <a:pt x="168948" y="86537"/>
                  </a:lnTo>
                  <a:lnTo>
                    <a:pt x="166281" y="89700"/>
                  </a:lnTo>
                  <a:lnTo>
                    <a:pt x="166636" y="94107"/>
                  </a:lnTo>
                  <a:lnTo>
                    <a:pt x="166878" y="94856"/>
                  </a:lnTo>
                  <a:lnTo>
                    <a:pt x="167195" y="95554"/>
                  </a:lnTo>
                  <a:lnTo>
                    <a:pt x="165290" y="95961"/>
                  </a:lnTo>
                  <a:lnTo>
                    <a:pt x="163893" y="97675"/>
                  </a:lnTo>
                  <a:lnTo>
                    <a:pt x="164045" y="99695"/>
                  </a:lnTo>
                  <a:lnTo>
                    <a:pt x="164211" y="101892"/>
                  </a:lnTo>
                  <a:lnTo>
                    <a:pt x="166128" y="103543"/>
                  </a:lnTo>
                  <a:lnTo>
                    <a:pt x="170497" y="103200"/>
                  </a:lnTo>
                  <a:lnTo>
                    <a:pt x="172148" y="101307"/>
                  </a:lnTo>
                  <a:lnTo>
                    <a:pt x="171983" y="99123"/>
                  </a:lnTo>
                  <a:lnTo>
                    <a:pt x="172504" y="99187"/>
                  </a:lnTo>
                  <a:lnTo>
                    <a:pt x="173012" y="99339"/>
                  </a:lnTo>
                  <a:lnTo>
                    <a:pt x="177152" y="99009"/>
                  </a:lnTo>
                  <a:lnTo>
                    <a:pt x="179832" y="95859"/>
                  </a:lnTo>
                  <a:close/>
                </a:path>
                <a:path w="229869" h="150495">
                  <a:moveTo>
                    <a:pt x="187680" y="36601"/>
                  </a:moveTo>
                  <a:lnTo>
                    <a:pt x="187363" y="32194"/>
                  </a:lnTo>
                  <a:lnTo>
                    <a:pt x="185445" y="30543"/>
                  </a:lnTo>
                  <a:lnTo>
                    <a:pt x="182448" y="30772"/>
                  </a:lnTo>
                  <a:lnTo>
                    <a:pt x="181762" y="31127"/>
                  </a:lnTo>
                  <a:lnTo>
                    <a:pt x="180149" y="32385"/>
                  </a:lnTo>
                  <a:lnTo>
                    <a:pt x="179476" y="33604"/>
                  </a:lnTo>
                  <a:lnTo>
                    <a:pt x="179590" y="35001"/>
                  </a:lnTo>
                  <a:lnTo>
                    <a:pt x="179628" y="35572"/>
                  </a:lnTo>
                  <a:lnTo>
                    <a:pt x="179793" y="36106"/>
                  </a:lnTo>
                  <a:lnTo>
                    <a:pt x="180771" y="37922"/>
                  </a:lnTo>
                  <a:lnTo>
                    <a:pt x="182232" y="38811"/>
                  </a:lnTo>
                  <a:lnTo>
                    <a:pt x="186042" y="38519"/>
                  </a:lnTo>
                  <a:lnTo>
                    <a:pt x="187680" y="36601"/>
                  </a:lnTo>
                  <a:close/>
                </a:path>
                <a:path w="229869" h="150495">
                  <a:moveTo>
                    <a:pt x="187909" y="105930"/>
                  </a:moveTo>
                  <a:lnTo>
                    <a:pt x="186969" y="104978"/>
                  </a:lnTo>
                  <a:lnTo>
                    <a:pt x="183184" y="104978"/>
                  </a:lnTo>
                  <a:lnTo>
                    <a:pt x="182232" y="105930"/>
                  </a:lnTo>
                  <a:lnTo>
                    <a:pt x="182232" y="109728"/>
                  </a:lnTo>
                  <a:lnTo>
                    <a:pt x="183184" y="110680"/>
                  </a:lnTo>
                  <a:lnTo>
                    <a:pt x="186969" y="110680"/>
                  </a:lnTo>
                  <a:lnTo>
                    <a:pt x="187909" y="109728"/>
                  </a:lnTo>
                  <a:lnTo>
                    <a:pt x="187909" y="107823"/>
                  </a:lnTo>
                  <a:lnTo>
                    <a:pt x="187909" y="105930"/>
                  </a:lnTo>
                  <a:close/>
                </a:path>
                <a:path w="229869" h="150495">
                  <a:moveTo>
                    <a:pt x="189687" y="62280"/>
                  </a:moveTo>
                  <a:lnTo>
                    <a:pt x="189306" y="61328"/>
                  </a:lnTo>
                  <a:lnTo>
                    <a:pt x="187744" y="59766"/>
                  </a:lnTo>
                  <a:lnTo>
                    <a:pt x="186817" y="59385"/>
                  </a:lnTo>
                  <a:lnTo>
                    <a:pt x="184619" y="59385"/>
                  </a:lnTo>
                  <a:lnTo>
                    <a:pt x="183680" y="59766"/>
                  </a:lnTo>
                  <a:lnTo>
                    <a:pt x="182118" y="61328"/>
                  </a:lnTo>
                  <a:lnTo>
                    <a:pt x="181737" y="62280"/>
                  </a:lnTo>
                  <a:lnTo>
                    <a:pt x="181737" y="64477"/>
                  </a:lnTo>
                  <a:lnTo>
                    <a:pt x="182118" y="65430"/>
                  </a:lnTo>
                  <a:lnTo>
                    <a:pt x="183680" y="66979"/>
                  </a:lnTo>
                  <a:lnTo>
                    <a:pt x="184619" y="67373"/>
                  </a:lnTo>
                  <a:lnTo>
                    <a:pt x="186817" y="67373"/>
                  </a:lnTo>
                  <a:lnTo>
                    <a:pt x="187744" y="66979"/>
                  </a:lnTo>
                  <a:lnTo>
                    <a:pt x="189306" y="65430"/>
                  </a:lnTo>
                  <a:lnTo>
                    <a:pt x="189687" y="64477"/>
                  </a:lnTo>
                  <a:lnTo>
                    <a:pt x="189687" y="63373"/>
                  </a:lnTo>
                  <a:lnTo>
                    <a:pt x="189687" y="62280"/>
                  </a:lnTo>
                  <a:close/>
                </a:path>
                <a:path w="229869" h="150495">
                  <a:moveTo>
                    <a:pt x="191630" y="3581"/>
                  </a:moveTo>
                  <a:lnTo>
                    <a:pt x="190690" y="2628"/>
                  </a:lnTo>
                  <a:lnTo>
                    <a:pt x="186905" y="2628"/>
                  </a:lnTo>
                  <a:lnTo>
                    <a:pt x="185966" y="3581"/>
                  </a:lnTo>
                  <a:lnTo>
                    <a:pt x="185966" y="7366"/>
                  </a:lnTo>
                  <a:lnTo>
                    <a:pt x="186905" y="8318"/>
                  </a:lnTo>
                  <a:lnTo>
                    <a:pt x="190690" y="8318"/>
                  </a:lnTo>
                  <a:lnTo>
                    <a:pt x="191630" y="7366"/>
                  </a:lnTo>
                  <a:lnTo>
                    <a:pt x="191630" y="5473"/>
                  </a:lnTo>
                  <a:lnTo>
                    <a:pt x="191630" y="3581"/>
                  </a:lnTo>
                  <a:close/>
                </a:path>
                <a:path w="229869" h="150495">
                  <a:moveTo>
                    <a:pt x="193662" y="26987"/>
                  </a:moveTo>
                  <a:lnTo>
                    <a:pt x="193281" y="26047"/>
                  </a:lnTo>
                  <a:lnTo>
                    <a:pt x="191719" y="24485"/>
                  </a:lnTo>
                  <a:lnTo>
                    <a:pt x="190779" y="24091"/>
                  </a:lnTo>
                  <a:lnTo>
                    <a:pt x="188582" y="24091"/>
                  </a:lnTo>
                  <a:lnTo>
                    <a:pt x="187655" y="24485"/>
                  </a:lnTo>
                  <a:lnTo>
                    <a:pt x="186093" y="26047"/>
                  </a:lnTo>
                  <a:lnTo>
                    <a:pt x="185712" y="26987"/>
                  </a:lnTo>
                  <a:lnTo>
                    <a:pt x="185712" y="29197"/>
                  </a:lnTo>
                  <a:lnTo>
                    <a:pt x="186093" y="30137"/>
                  </a:lnTo>
                  <a:lnTo>
                    <a:pt x="187655" y="31699"/>
                  </a:lnTo>
                  <a:lnTo>
                    <a:pt x="188582" y="32092"/>
                  </a:lnTo>
                  <a:lnTo>
                    <a:pt x="190779" y="32092"/>
                  </a:lnTo>
                  <a:lnTo>
                    <a:pt x="191719" y="31699"/>
                  </a:lnTo>
                  <a:lnTo>
                    <a:pt x="193281" y="30137"/>
                  </a:lnTo>
                  <a:lnTo>
                    <a:pt x="193662" y="29197"/>
                  </a:lnTo>
                  <a:lnTo>
                    <a:pt x="193662" y="28092"/>
                  </a:lnTo>
                  <a:lnTo>
                    <a:pt x="193662" y="26987"/>
                  </a:lnTo>
                  <a:close/>
                </a:path>
                <a:path w="229869" h="150495">
                  <a:moveTo>
                    <a:pt x="196189" y="109042"/>
                  </a:moveTo>
                  <a:lnTo>
                    <a:pt x="195249" y="108089"/>
                  </a:lnTo>
                  <a:lnTo>
                    <a:pt x="191465" y="108089"/>
                  </a:lnTo>
                  <a:lnTo>
                    <a:pt x="190512" y="109042"/>
                  </a:lnTo>
                  <a:lnTo>
                    <a:pt x="190512" y="112839"/>
                  </a:lnTo>
                  <a:lnTo>
                    <a:pt x="191465" y="113792"/>
                  </a:lnTo>
                  <a:lnTo>
                    <a:pt x="195249" y="113792"/>
                  </a:lnTo>
                  <a:lnTo>
                    <a:pt x="196189" y="112839"/>
                  </a:lnTo>
                  <a:lnTo>
                    <a:pt x="196189" y="110947"/>
                  </a:lnTo>
                  <a:lnTo>
                    <a:pt x="196189" y="109042"/>
                  </a:lnTo>
                  <a:close/>
                </a:path>
                <a:path w="229869" h="150495">
                  <a:moveTo>
                    <a:pt x="198970" y="95478"/>
                  </a:moveTo>
                  <a:lnTo>
                    <a:pt x="198615" y="91084"/>
                  </a:lnTo>
                  <a:lnTo>
                    <a:pt x="196710" y="89433"/>
                  </a:lnTo>
                  <a:lnTo>
                    <a:pt x="194322" y="89623"/>
                  </a:lnTo>
                  <a:lnTo>
                    <a:pt x="194170" y="89725"/>
                  </a:lnTo>
                  <a:lnTo>
                    <a:pt x="193979" y="89763"/>
                  </a:lnTo>
                  <a:lnTo>
                    <a:pt x="193992" y="89636"/>
                  </a:lnTo>
                  <a:lnTo>
                    <a:pt x="193954" y="88188"/>
                  </a:lnTo>
                  <a:lnTo>
                    <a:pt x="193954" y="91605"/>
                  </a:lnTo>
                  <a:lnTo>
                    <a:pt x="192900" y="92875"/>
                  </a:lnTo>
                  <a:lnTo>
                    <a:pt x="193954" y="91605"/>
                  </a:lnTo>
                  <a:lnTo>
                    <a:pt x="193954" y="88188"/>
                  </a:lnTo>
                  <a:lnTo>
                    <a:pt x="193878" y="87185"/>
                  </a:lnTo>
                  <a:lnTo>
                    <a:pt x="191973" y="85534"/>
                  </a:lnTo>
                  <a:lnTo>
                    <a:pt x="187566" y="85877"/>
                  </a:lnTo>
                  <a:lnTo>
                    <a:pt x="185940" y="87795"/>
                  </a:lnTo>
                  <a:lnTo>
                    <a:pt x="186105" y="89992"/>
                  </a:lnTo>
                  <a:lnTo>
                    <a:pt x="186270" y="92202"/>
                  </a:lnTo>
                  <a:lnTo>
                    <a:pt x="188175" y="93853"/>
                  </a:lnTo>
                  <a:lnTo>
                    <a:pt x="190563" y="93675"/>
                  </a:lnTo>
                  <a:lnTo>
                    <a:pt x="190715" y="93573"/>
                  </a:lnTo>
                  <a:lnTo>
                    <a:pt x="190906" y="93535"/>
                  </a:lnTo>
                  <a:lnTo>
                    <a:pt x="190906" y="93662"/>
                  </a:lnTo>
                  <a:lnTo>
                    <a:pt x="191033" y="96113"/>
                  </a:lnTo>
                  <a:lnTo>
                    <a:pt x="192963" y="97751"/>
                  </a:lnTo>
                  <a:lnTo>
                    <a:pt x="197345" y="97409"/>
                  </a:lnTo>
                  <a:lnTo>
                    <a:pt x="198970" y="95478"/>
                  </a:lnTo>
                  <a:close/>
                </a:path>
                <a:path w="229869" h="150495">
                  <a:moveTo>
                    <a:pt x="204406" y="49339"/>
                  </a:moveTo>
                  <a:lnTo>
                    <a:pt x="203835" y="42138"/>
                  </a:lnTo>
                  <a:lnTo>
                    <a:pt x="200710" y="39446"/>
                  </a:lnTo>
                  <a:lnTo>
                    <a:pt x="194348" y="39966"/>
                  </a:lnTo>
                  <a:lnTo>
                    <a:pt x="194348" y="49453"/>
                  </a:lnTo>
                  <a:lnTo>
                    <a:pt x="194170" y="49758"/>
                  </a:lnTo>
                  <a:lnTo>
                    <a:pt x="194335" y="49453"/>
                  </a:lnTo>
                  <a:lnTo>
                    <a:pt x="194348" y="39966"/>
                  </a:lnTo>
                  <a:lnTo>
                    <a:pt x="193878" y="39992"/>
                  </a:lnTo>
                  <a:lnTo>
                    <a:pt x="191477" y="42646"/>
                  </a:lnTo>
                  <a:lnTo>
                    <a:pt x="191262" y="45834"/>
                  </a:lnTo>
                  <a:lnTo>
                    <a:pt x="189661" y="45948"/>
                  </a:lnTo>
                  <a:lnTo>
                    <a:pt x="188493" y="47307"/>
                  </a:lnTo>
                  <a:lnTo>
                    <a:pt x="188620" y="48882"/>
                  </a:lnTo>
                  <a:lnTo>
                    <a:pt x="188734" y="50444"/>
                  </a:lnTo>
                  <a:lnTo>
                    <a:pt x="190106" y="51625"/>
                  </a:lnTo>
                  <a:lnTo>
                    <a:pt x="192227" y="51460"/>
                  </a:lnTo>
                  <a:lnTo>
                    <a:pt x="192722" y="51206"/>
                  </a:lnTo>
                  <a:lnTo>
                    <a:pt x="193128" y="50876"/>
                  </a:lnTo>
                  <a:lnTo>
                    <a:pt x="193548" y="50571"/>
                  </a:lnTo>
                  <a:lnTo>
                    <a:pt x="193128" y="50888"/>
                  </a:lnTo>
                  <a:lnTo>
                    <a:pt x="194424" y="52158"/>
                  </a:lnTo>
                  <a:lnTo>
                    <a:pt x="196202" y="52933"/>
                  </a:lnTo>
                  <a:lnTo>
                    <a:pt x="201739" y="52489"/>
                  </a:lnTo>
                  <a:lnTo>
                    <a:pt x="204406" y="49339"/>
                  </a:lnTo>
                  <a:close/>
                </a:path>
                <a:path w="229869" h="150495">
                  <a:moveTo>
                    <a:pt x="205435" y="75603"/>
                  </a:moveTo>
                  <a:lnTo>
                    <a:pt x="205092" y="71285"/>
                  </a:lnTo>
                  <a:lnTo>
                    <a:pt x="204889" y="68681"/>
                  </a:lnTo>
                  <a:lnTo>
                    <a:pt x="203225" y="67259"/>
                  </a:lnTo>
                  <a:lnTo>
                    <a:pt x="203225" y="75603"/>
                  </a:lnTo>
                  <a:lnTo>
                    <a:pt x="203111" y="75742"/>
                  </a:lnTo>
                  <a:lnTo>
                    <a:pt x="203111" y="74244"/>
                  </a:lnTo>
                  <a:lnTo>
                    <a:pt x="203225" y="75603"/>
                  </a:lnTo>
                  <a:lnTo>
                    <a:pt x="203225" y="67259"/>
                  </a:lnTo>
                  <a:lnTo>
                    <a:pt x="201752" y="65989"/>
                  </a:lnTo>
                  <a:lnTo>
                    <a:pt x="201739" y="71386"/>
                  </a:lnTo>
                  <a:lnTo>
                    <a:pt x="200406" y="71386"/>
                  </a:lnTo>
                  <a:lnTo>
                    <a:pt x="200406" y="77089"/>
                  </a:lnTo>
                  <a:lnTo>
                    <a:pt x="198932" y="77203"/>
                  </a:lnTo>
                  <a:lnTo>
                    <a:pt x="198793" y="77089"/>
                  </a:lnTo>
                  <a:lnTo>
                    <a:pt x="200406" y="77089"/>
                  </a:lnTo>
                  <a:lnTo>
                    <a:pt x="200406" y="71386"/>
                  </a:lnTo>
                  <a:lnTo>
                    <a:pt x="201625" y="71285"/>
                  </a:lnTo>
                  <a:lnTo>
                    <a:pt x="201739" y="66001"/>
                  </a:lnTo>
                  <a:lnTo>
                    <a:pt x="197434" y="66344"/>
                  </a:lnTo>
                  <a:lnTo>
                    <a:pt x="197434" y="72771"/>
                  </a:lnTo>
                  <a:lnTo>
                    <a:pt x="197434" y="74218"/>
                  </a:lnTo>
                  <a:lnTo>
                    <a:pt x="197332" y="72885"/>
                  </a:lnTo>
                  <a:lnTo>
                    <a:pt x="197434" y="66344"/>
                  </a:lnTo>
                  <a:lnTo>
                    <a:pt x="194589" y="66560"/>
                  </a:lnTo>
                  <a:lnTo>
                    <a:pt x="191909" y="69710"/>
                  </a:lnTo>
                  <a:lnTo>
                    <a:pt x="192481" y="76911"/>
                  </a:lnTo>
                  <a:lnTo>
                    <a:pt x="195618" y="79603"/>
                  </a:lnTo>
                  <a:lnTo>
                    <a:pt x="202780" y="79032"/>
                  </a:lnTo>
                  <a:lnTo>
                    <a:pt x="204330" y="77203"/>
                  </a:lnTo>
                  <a:lnTo>
                    <a:pt x="205333" y="76034"/>
                  </a:lnTo>
                  <a:lnTo>
                    <a:pt x="205435" y="75603"/>
                  </a:lnTo>
                  <a:close/>
                </a:path>
                <a:path w="229869" h="150495">
                  <a:moveTo>
                    <a:pt x="206298" y="14236"/>
                  </a:moveTo>
                  <a:lnTo>
                    <a:pt x="206171" y="12674"/>
                  </a:lnTo>
                  <a:lnTo>
                    <a:pt x="206146" y="12407"/>
                  </a:lnTo>
                  <a:lnTo>
                    <a:pt x="206057" y="12179"/>
                  </a:lnTo>
                  <a:lnTo>
                    <a:pt x="205613" y="10972"/>
                  </a:lnTo>
                  <a:lnTo>
                    <a:pt x="204787" y="10287"/>
                  </a:lnTo>
                  <a:lnTo>
                    <a:pt x="203542" y="10109"/>
                  </a:lnTo>
                  <a:lnTo>
                    <a:pt x="203352" y="10045"/>
                  </a:lnTo>
                  <a:lnTo>
                    <a:pt x="201930" y="10147"/>
                  </a:lnTo>
                  <a:lnTo>
                    <a:pt x="200990" y="10972"/>
                  </a:lnTo>
                  <a:lnTo>
                    <a:pt x="200545" y="12382"/>
                  </a:lnTo>
                  <a:lnTo>
                    <a:pt x="200494" y="12738"/>
                  </a:lnTo>
                  <a:lnTo>
                    <a:pt x="200583" y="13982"/>
                  </a:lnTo>
                  <a:lnTo>
                    <a:pt x="201053" y="14706"/>
                  </a:lnTo>
                  <a:lnTo>
                    <a:pt x="202234" y="15557"/>
                  </a:lnTo>
                  <a:lnTo>
                    <a:pt x="202882" y="15786"/>
                  </a:lnTo>
                  <a:lnTo>
                    <a:pt x="205143" y="15621"/>
                  </a:lnTo>
                  <a:lnTo>
                    <a:pt x="206298" y="14236"/>
                  </a:lnTo>
                  <a:close/>
                </a:path>
                <a:path w="229869" h="150495">
                  <a:moveTo>
                    <a:pt x="214223" y="29895"/>
                  </a:moveTo>
                  <a:lnTo>
                    <a:pt x="210324" y="24828"/>
                  </a:lnTo>
                  <a:lnTo>
                    <a:pt x="207645" y="25044"/>
                  </a:lnTo>
                  <a:lnTo>
                    <a:pt x="206019" y="26974"/>
                  </a:lnTo>
                  <a:lnTo>
                    <a:pt x="206184" y="29159"/>
                  </a:lnTo>
                  <a:lnTo>
                    <a:pt x="206349" y="31305"/>
                  </a:lnTo>
                  <a:lnTo>
                    <a:pt x="208178" y="32880"/>
                  </a:lnTo>
                  <a:lnTo>
                    <a:pt x="210350" y="32816"/>
                  </a:lnTo>
                  <a:lnTo>
                    <a:pt x="211302" y="32766"/>
                  </a:lnTo>
                  <a:lnTo>
                    <a:pt x="212013" y="32385"/>
                  </a:lnTo>
                  <a:lnTo>
                    <a:pt x="213601" y="31089"/>
                  </a:lnTo>
                  <a:lnTo>
                    <a:pt x="214223" y="29895"/>
                  </a:lnTo>
                  <a:close/>
                </a:path>
                <a:path w="229869" h="150495">
                  <a:moveTo>
                    <a:pt x="214744" y="100076"/>
                  </a:moveTo>
                  <a:lnTo>
                    <a:pt x="213804" y="99136"/>
                  </a:lnTo>
                  <a:lnTo>
                    <a:pt x="210019" y="99136"/>
                  </a:lnTo>
                  <a:lnTo>
                    <a:pt x="209080" y="100076"/>
                  </a:lnTo>
                  <a:lnTo>
                    <a:pt x="209080" y="103873"/>
                  </a:lnTo>
                  <a:lnTo>
                    <a:pt x="210019" y="104825"/>
                  </a:lnTo>
                  <a:lnTo>
                    <a:pt x="213804" y="104825"/>
                  </a:lnTo>
                  <a:lnTo>
                    <a:pt x="214744" y="103873"/>
                  </a:lnTo>
                  <a:lnTo>
                    <a:pt x="214744" y="101981"/>
                  </a:lnTo>
                  <a:lnTo>
                    <a:pt x="214744" y="100076"/>
                  </a:lnTo>
                  <a:close/>
                </a:path>
                <a:path w="229869" h="150495">
                  <a:moveTo>
                    <a:pt x="220827" y="82727"/>
                  </a:moveTo>
                  <a:lnTo>
                    <a:pt x="220433" y="81788"/>
                  </a:lnTo>
                  <a:lnTo>
                    <a:pt x="218884" y="80225"/>
                  </a:lnTo>
                  <a:lnTo>
                    <a:pt x="217944" y="79832"/>
                  </a:lnTo>
                  <a:lnTo>
                    <a:pt x="215747" y="79832"/>
                  </a:lnTo>
                  <a:lnTo>
                    <a:pt x="214820" y="80225"/>
                  </a:lnTo>
                  <a:lnTo>
                    <a:pt x="213258" y="81788"/>
                  </a:lnTo>
                  <a:lnTo>
                    <a:pt x="212877" y="82727"/>
                  </a:lnTo>
                  <a:lnTo>
                    <a:pt x="212877" y="84937"/>
                  </a:lnTo>
                  <a:lnTo>
                    <a:pt x="213258" y="85877"/>
                  </a:lnTo>
                  <a:lnTo>
                    <a:pt x="214820" y="87426"/>
                  </a:lnTo>
                  <a:lnTo>
                    <a:pt x="215747" y="87820"/>
                  </a:lnTo>
                  <a:lnTo>
                    <a:pt x="217944" y="87820"/>
                  </a:lnTo>
                  <a:lnTo>
                    <a:pt x="218884" y="87426"/>
                  </a:lnTo>
                  <a:lnTo>
                    <a:pt x="220433" y="85877"/>
                  </a:lnTo>
                  <a:lnTo>
                    <a:pt x="220827" y="84937"/>
                  </a:lnTo>
                  <a:lnTo>
                    <a:pt x="220827" y="83832"/>
                  </a:lnTo>
                  <a:lnTo>
                    <a:pt x="220827" y="82727"/>
                  </a:lnTo>
                  <a:close/>
                </a:path>
                <a:path w="229869" h="150495">
                  <a:moveTo>
                    <a:pt x="221043" y="44145"/>
                  </a:moveTo>
                  <a:lnTo>
                    <a:pt x="220789" y="41008"/>
                  </a:lnTo>
                  <a:lnTo>
                    <a:pt x="219430" y="39839"/>
                  </a:lnTo>
                  <a:lnTo>
                    <a:pt x="217119" y="40017"/>
                  </a:lnTo>
                  <a:lnTo>
                    <a:pt x="216471" y="40386"/>
                  </a:lnTo>
                  <a:lnTo>
                    <a:pt x="215709" y="41224"/>
                  </a:lnTo>
                  <a:lnTo>
                    <a:pt x="215506" y="41617"/>
                  </a:lnTo>
                  <a:lnTo>
                    <a:pt x="215379" y="42062"/>
                  </a:lnTo>
                  <a:lnTo>
                    <a:pt x="215277" y="42367"/>
                  </a:lnTo>
                  <a:lnTo>
                    <a:pt x="215226" y="42697"/>
                  </a:lnTo>
                  <a:lnTo>
                    <a:pt x="215379" y="44589"/>
                  </a:lnTo>
                  <a:lnTo>
                    <a:pt x="216750" y="45770"/>
                  </a:lnTo>
                  <a:lnTo>
                    <a:pt x="219875" y="45529"/>
                  </a:lnTo>
                  <a:lnTo>
                    <a:pt x="221043" y="44145"/>
                  </a:lnTo>
                  <a:close/>
                </a:path>
                <a:path w="229869" h="150495">
                  <a:moveTo>
                    <a:pt x="229844" y="66446"/>
                  </a:moveTo>
                  <a:lnTo>
                    <a:pt x="228904" y="65493"/>
                  </a:lnTo>
                  <a:lnTo>
                    <a:pt x="225120" y="65493"/>
                  </a:lnTo>
                  <a:lnTo>
                    <a:pt x="224167" y="66446"/>
                  </a:lnTo>
                  <a:lnTo>
                    <a:pt x="224167" y="70243"/>
                  </a:lnTo>
                  <a:lnTo>
                    <a:pt x="225120" y="71196"/>
                  </a:lnTo>
                  <a:lnTo>
                    <a:pt x="228904" y="71196"/>
                  </a:lnTo>
                  <a:lnTo>
                    <a:pt x="229844" y="70243"/>
                  </a:lnTo>
                  <a:lnTo>
                    <a:pt x="229844" y="68351"/>
                  </a:lnTo>
                  <a:lnTo>
                    <a:pt x="229844" y="6644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213114" y="7852435"/>
              <a:ext cx="215900" cy="194945"/>
            </a:xfrm>
            <a:custGeom>
              <a:avLst/>
              <a:gdLst/>
              <a:ahLst/>
              <a:cxnLst/>
              <a:rect l="l" t="t" r="r" b="b"/>
              <a:pathLst>
                <a:path w="215900" h="194945">
                  <a:moveTo>
                    <a:pt x="4521" y="158191"/>
                  </a:moveTo>
                  <a:lnTo>
                    <a:pt x="3975" y="158038"/>
                  </a:lnTo>
                  <a:lnTo>
                    <a:pt x="3403" y="157975"/>
                  </a:lnTo>
                  <a:lnTo>
                    <a:pt x="1549" y="158280"/>
                  </a:lnTo>
                  <a:lnTo>
                    <a:pt x="571" y="159105"/>
                  </a:lnTo>
                  <a:lnTo>
                    <a:pt x="0" y="160159"/>
                  </a:lnTo>
                  <a:lnTo>
                    <a:pt x="1155" y="158978"/>
                  </a:lnTo>
                  <a:lnTo>
                    <a:pt x="2743" y="158229"/>
                  </a:lnTo>
                  <a:lnTo>
                    <a:pt x="4521" y="158191"/>
                  </a:lnTo>
                  <a:close/>
                </a:path>
                <a:path w="215900" h="194945">
                  <a:moveTo>
                    <a:pt x="16014" y="177622"/>
                  </a:moveTo>
                  <a:lnTo>
                    <a:pt x="15062" y="176669"/>
                  </a:lnTo>
                  <a:lnTo>
                    <a:pt x="11277" y="176669"/>
                  </a:lnTo>
                  <a:lnTo>
                    <a:pt x="10325" y="177622"/>
                  </a:lnTo>
                  <a:lnTo>
                    <a:pt x="10325" y="181432"/>
                  </a:lnTo>
                  <a:lnTo>
                    <a:pt x="11277" y="182384"/>
                  </a:lnTo>
                  <a:lnTo>
                    <a:pt x="15062" y="182384"/>
                  </a:lnTo>
                  <a:lnTo>
                    <a:pt x="16014" y="181432"/>
                  </a:lnTo>
                  <a:lnTo>
                    <a:pt x="16014" y="179527"/>
                  </a:lnTo>
                  <a:lnTo>
                    <a:pt x="16014" y="177622"/>
                  </a:lnTo>
                  <a:close/>
                </a:path>
                <a:path w="215900" h="194945">
                  <a:moveTo>
                    <a:pt x="29146" y="115036"/>
                  </a:moveTo>
                  <a:lnTo>
                    <a:pt x="28511" y="113499"/>
                  </a:lnTo>
                  <a:lnTo>
                    <a:pt x="25958" y="110934"/>
                  </a:lnTo>
                  <a:lnTo>
                    <a:pt x="24422" y="110299"/>
                  </a:lnTo>
                  <a:lnTo>
                    <a:pt x="20828" y="110299"/>
                  </a:lnTo>
                  <a:lnTo>
                    <a:pt x="19291" y="110934"/>
                  </a:lnTo>
                  <a:lnTo>
                    <a:pt x="16751" y="113499"/>
                  </a:lnTo>
                  <a:lnTo>
                    <a:pt x="16116" y="115036"/>
                  </a:lnTo>
                  <a:lnTo>
                    <a:pt x="16116" y="118656"/>
                  </a:lnTo>
                  <a:lnTo>
                    <a:pt x="16751" y="120192"/>
                  </a:lnTo>
                  <a:lnTo>
                    <a:pt x="19291" y="122758"/>
                  </a:lnTo>
                  <a:lnTo>
                    <a:pt x="20828" y="123393"/>
                  </a:lnTo>
                  <a:lnTo>
                    <a:pt x="24422" y="123393"/>
                  </a:lnTo>
                  <a:lnTo>
                    <a:pt x="25958" y="122758"/>
                  </a:lnTo>
                  <a:lnTo>
                    <a:pt x="28511" y="120192"/>
                  </a:lnTo>
                  <a:lnTo>
                    <a:pt x="29146" y="118656"/>
                  </a:lnTo>
                  <a:lnTo>
                    <a:pt x="29146" y="116852"/>
                  </a:lnTo>
                  <a:lnTo>
                    <a:pt x="29146" y="115036"/>
                  </a:lnTo>
                  <a:close/>
                </a:path>
                <a:path w="215900" h="194945">
                  <a:moveTo>
                    <a:pt x="31115" y="96761"/>
                  </a:moveTo>
                  <a:lnTo>
                    <a:pt x="30238" y="95872"/>
                  </a:lnTo>
                  <a:lnTo>
                    <a:pt x="29019" y="95364"/>
                  </a:lnTo>
                  <a:lnTo>
                    <a:pt x="27381" y="95618"/>
                  </a:lnTo>
                  <a:lnTo>
                    <a:pt x="27139" y="95770"/>
                  </a:lnTo>
                  <a:lnTo>
                    <a:pt x="26873" y="95885"/>
                  </a:lnTo>
                  <a:lnTo>
                    <a:pt x="27330" y="96266"/>
                  </a:lnTo>
                  <a:lnTo>
                    <a:pt x="27736" y="96697"/>
                  </a:lnTo>
                  <a:lnTo>
                    <a:pt x="28092" y="97218"/>
                  </a:lnTo>
                  <a:lnTo>
                    <a:pt x="28562" y="96926"/>
                  </a:lnTo>
                  <a:lnTo>
                    <a:pt x="29095" y="96710"/>
                  </a:lnTo>
                  <a:lnTo>
                    <a:pt x="30175" y="96583"/>
                  </a:lnTo>
                  <a:lnTo>
                    <a:pt x="30657" y="96647"/>
                  </a:lnTo>
                  <a:lnTo>
                    <a:pt x="31115" y="96761"/>
                  </a:lnTo>
                  <a:close/>
                </a:path>
                <a:path w="215900" h="194945">
                  <a:moveTo>
                    <a:pt x="32296" y="76136"/>
                  </a:moveTo>
                  <a:lnTo>
                    <a:pt x="32258" y="75222"/>
                  </a:lnTo>
                  <a:lnTo>
                    <a:pt x="31915" y="75984"/>
                  </a:lnTo>
                  <a:lnTo>
                    <a:pt x="31572" y="76746"/>
                  </a:lnTo>
                  <a:lnTo>
                    <a:pt x="31229" y="77508"/>
                  </a:lnTo>
                  <a:lnTo>
                    <a:pt x="31902" y="76962"/>
                  </a:lnTo>
                  <a:lnTo>
                    <a:pt x="32296" y="76136"/>
                  </a:lnTo>
                  <a:close/>
                </a:path>
                <a:path w="215900" h="194945">
                  <a:moveTo>
                    <a:pt x="41910" y="189661"/>
                  </a:moveTo>
                  <a:lnTo>
                    <a:pt x="40970" y="188709"/>
                  </a:lnTo>
                  <a:lnTo>
                    <a:pt x="37185" y="188709"/>
                  </a:lnTo>
                  <a:lnTo>
                    <a:pt x="36233" y="189661"/>
                  </a:lnTo>
                  <a:lnTo>
                    <a:pt x="36233" y="193459"/>
                  </a:lnTo>
                  <a:lnTo>
                    <a:pt x="37185" y="194411"/>
                  </a:lnTo>
                  <a:lnTo>
                    <a:pt x="40970" y="194411"/>
                  </a:lnTo>
                  <a:lnTo>
                    <a:pt x="41910" y="193459"/>
                  </a:lnTo>
                  <a:lnTo>
                    <a:pt x="41910" y="191554"/>
                  </a:lnTo>
                  <a:lnTo>
                    <a:pt x="41910" y="189661"/>
                  </a:lnTo>
                  <a:close/>
                </a:path>
                <a:path w="215900" h="194945">
                  <a:moveTo>
                    <a:pt x="49022" y="85979"/>
                  </a:moveTo>
                  <a:lnTo>
                    <a:pt x="47904" y="85953"/>
                  </a:lnTo>
                  <a:lnTo>
                    <a:pt x="46888" y="85636"/>
                  </a:lnTo>
                  <a:lnTo>
                    <a:pt x="45974" y="85102"/>
                  </a:lnTo>
                  <a:lnTo>
                    <a:pt x="45897" y="86042"/>
                  </a:lnTo>
                  <a:lnTo>
                    <a:pt x="45415" y="86880"/>
                  </a:lnTo>
                  <a:lnTo>
                    <a:pt x="44627" y="87350"/>
                  </a:lnTo>
                  <a:lnTo>
                    <a:pt x="45212" y="87541"/>
                  </a:lnTo>
                  <a:lnTo>
                    <a:pt x="45834" y="87642"/>
                  </a:lnTo>
                  <a:lnTo>
                    <a:pt x="47536" y="87363"/>
                  </a:lnTo>
                  <a:lnTo>
                    <a:pt x="48425" y="86779"/>
                  </a:lnTo>
                  <a:lnTo>
                    <a:pt x="49022" y="85979"/>
                  </a:lnTo>
                  <a:close/>
                </a:path>
                <a:path w="215900" h="194945">
                  <a:moveTo>
                    <a:pt x="52819" y="109016"/>
                  </a:moveTo>
                  <a:lnTo>
                    <a:pt x="49949" y="109258"/>
                  </a:lnTo>
                  <a:lnTo>
                    <a:pt x="47142" y="107683"/>
                  </a:lnTo>
                  <a:lnTo>
                    <a:pt x="45529" y="103124"/>
                  </a:lnTo>
                  <a:lnTo>
                    <a:pt x="45669" y="101333"/>
                  </a:lnTo>
                  <a:lnTo>
                    <a:pt x="46367" y="99822"/>
                  </a:lnTo>
                  <a:lnTo>
                    <a:pt x="46342" y="99695"/>
                  </a:lnTo>
                  <a:lnTo>
                    <a:pt x="46240" y="98882"/>
                  </a:lnTo>
                  <a:lnTo>
                    <a:pt x="46329" y="98336"/>
                  </a:lnTo>
                  <a:lnTo>
                    <a:pt x="46507" y="97840"/>
                  </a:lnTo>
                  <a:lnTo>
                    <a:pt x="43853" y="99009"/>
                  </a:lnTo>
                  <a:lnTo>
                    <a:pt x="42164" y="101765"/>
                  </a:lnTo>
                  <a:lnTo>
                    <a:pt x="43218" y="108331"/>
                  </a:lnTo>
                  <a:lnTo>
                    <a:pt x="46558" y="110756"/>
                  </a:lnTo>
                  <a:lnTo>
                    <a:pt x="51142" y="110020"/>
                  </a:lnTo>
                  <a:lnTo>
                    <a:pt x="52019" y="109575"/>
                  </a:lnTo>
                  <a:lnTo>
                    <a:pt x="52819" y="109016"/>
                  </a:lnTo>
                  <a:close/>
                </a:path>
                <a:path w="215900" h="194945">
                  <a:moveTo>
                    <a:pt x="59524" y="184696"/>
                  </a:moveTo>
                  <a:lnTo>
                    <a:pt x="58826" y="180340"/>
                  </a:lnTo>
                  <a:lnTo>
                    <a:pt x="56794" y="178866"/>
                  </a:lnTo>
                  <a:lnTo>
                    <a:pt x="52438" y="179565"/>
                  </a:lnTo>
                  <a:lnTo>
                    <a:pt x="50965" y="181610"/>
                  </a:lnTo>
                  <a:lnTo>
                    <a:pt x="51409" y="184340"/>
                  </a:lnTo>
                  <a:lnTo>
                    <a:pt x="51600" y="184835"/>
                  </a:lnTo>
                  <a:lnTo>
                    <a:pt x="51879" y="185280"/>
                  </a:lnTo>
                  <a:lnTo>
                    <a:pt x="52019" y="185407"/>
                  </a:lnTo>
                  <a:lnTo>
                    <a:pt x="53136" y="186728"/>
                  </a:lnTo>
                  <a:lnTo>
                    <a:pt x="54457" y="187337"/>
                  </a:lnTo>
                  <a:lnTo>
                    <a:pt x="55880" y="187109"/>
                  </a:lnTo>
                  <a:lnTo>
                    <a:pt x="58051" y="186753"/>
                  </a:lnTo>
                  <a:lnTo>
                    <a:pt x="59524" y="184696"/>
                  </a:lnTo>
                  <a:close/>
                </a:path>
                <a:path w="215900" h="194945">
                  <a:moveTo>
                    <a:pt x="66802" y="82042"/>
                  </a:moveTo>
                  <a:lnTo>
                    <a:pt x="66789" y="80987"/>
                  </a:lnTo>
                  <a:lnTo>
                    <a:pt x="66776" y="79413"/>
                  </a:lnTo>
                  <a:lnTo>
                    <a:pt x="65481" y="78143"/>
                  </a:lnTo>
                  <a:lnTo>
                    <a:pt x="62725" y="78168"/>
                  </a:lnTo>
                  <a:lnTo>
                    <a:pt x="63601" y="77292"/>
                  </a:lnTo>
                  <a:lnTo>
                    <a:pt x="63601" y="75399"/>
                  </a:lnTo>
                  <a:lnTo>
                    <a:pt x="63601" y="73494"/>
                  </a:lnTo>
                  <a:lnTo>
                    <a:pt x="62649" y="72542"/>
                  </a:lnTo>
                  <a:lnTo>
                    <a:pt x="58864" y="72542"/>
                  </a:lnTo>
                  <a:lnTo>
                    <a:pt x="57924" y="73494"/>
                  </a:lnTo>
                  <a:lnTo>
                    <a:pt x="57924" y="77292"/>
                  </a:lnTo>
                  <a:lnTo>
                    <a:pt x="58864" y="78244"/>
                  </a:lnTo>
                  <a:lnTo>
                    <a:pt x="62509" y="78244"/>
                  </a:lnTo>
                  <a:lnTo>
                    <a:pt x="61556" y="79121"/>
                  </a:lnTo>
                  <a:lnTo>
                    <a:pt x="61239" y="80352"/>
                  </a:lnTo>
                  <a:lnTo>
                    <a:pt x="62992" y="80225"/>
                  </a:lnTo>
                  <a:lnTo>
                    <a:pt x="64668" y="81191"/>
                  </a:lnTo>
                  <a:lnTo>
                    <a:pt x="65341" y="83096"/>
                  </a:lnTo>
                  <a:lnTo>
                    <a:pt x="65328" y="83261"/>
                  </a:lnTo>
                  <a:lnTo>
                    <a:pt x="65366" y="83439"/>
                  </a:lnTo>
                  <a:lnTo>
                    <a:pt x="66192" y="82943"/>
                  </a:lnTo>
                  <a:lnTo>
                    <a:pt x="66802" y="82042"/>
                  </a:lnTo>
                  <a:close/>
                </a:path>
                <a:path w="215900" h="194945">
                  <a:moveTo>
                    <a:pt x="67005" y="96177"/>
                  </a:moveTo>
                  <a:lnTo>
                    <a:pt x="66268" y="94615"/>
                  </a:lnTo>
                  <a:lnTo>
                    <a:pt x="64617" y="93637"/>
                  </a:lnTo>
                  <a:lnTo>
                    <a:pt x="60680" y="94272"/>
                  </a:lnTo>
                  <a:lnTo>
                    <a:pt x="59194" y="96329"/>
                  </a:lnTo>
                  <a:lnTo>
                    <a:pt x="59893" y="100685"/>
                  </a:lnTo>
                  <a:lnTo>
                    <a:pt x="61937" y="102171"/>
                  </a:lnTo>
                  <a:lnTo>
                    <a:pt x="65328" y="101612"/>
                  </a:lnTo>
                  <a:lnTo>
                    <a:pt x="66268" y="100863"/>
                  </a:lnTo>
                  <a:lnTo>
                    <a:pt x="66852" y="99872"/>
                  </a:lnTo>
                  <a:lnTo>
                    <a:pt x="66497" y="99428"/>
                  </a:lnTo>
                  <a:lnTo>
                    <a:pt x="66230" y="98907"/>
                  </a:lnTo>
                  <a:lnTo>
                    <a:pt x="66154" y="97472"/>
                  </a:lnTo>
                  <a:lnTo>
                    <a:pt x="66484" y="96723"/>
                  </a:lnTo>
                  <a:lnTo>
                    <a:pt x="67005" y="96177"/>
                  </a:lnTo>
                  <a:close/>
                </a:path>
                <a:path w="215900" h="194945">
                  <a:moveTo>
                    <a:pt x="76657" y="178244"/>
                  </a:moveTo>
                  <a:lnTo>
                    <a:pt x="75717" y="177292"/>
                  </a:lnTo>
                  <a:lnTo>
                    <a:pt x="71932" y="177292"/>
                  </a:lnTo>
                  <a:lnTo>
                    <a:pt x="70980" y="178244"/>
                  </a:lnTo>
                  <a:lnTo>
                    <a:pt x="70980" y="182041"/>
                  </a:lnTo>
                  <a:lnTo>
                    <a:pt x="71932" y="182994"/>
                  </a:lnTo>
                  <a:lnTo>
                    <a:pt x="75717" y="182994"/>
                  </a:lnTo>
                  <a:lnTo>
                    <a:pt x="76657" y="182041"/>
                  </a:lnTo>
                  <a:lnTo>
                    <a:pt x="76657" y="180149"/>
                  </a:lnTo>
                  <a:lnTo>
                    <a:pt x="76657" y="178244"/>
                  </a:lnTo>
                  <a:close/>
                </a:path>
                <a:path w="215900" h="194945">
                  <a:moveTo>
                    <a:pt x="77876" y="161645"/>
                  </a:moveTo>
                  <a:lnTo>
                    <a:pt x="77495" y="160693"/>
                  </a:lnTo>
                  <a:lnTo>
                    <a:pt x="75933" y="159131"/>
                  </a:lnTo>
                  <a:lnTo>
                    <a:pt x="75006" y="158750"/>
                  </a:lnTo>
                  <a:lnTo>
                    <a:pt x="72796" y="158750"/>
                  </a:lnTo>
                  <a:lnTo>
                    <a:pt x="71869" y="159131"/>
                  </a:lnTo>
                  <a:lnTo>
                    <a:pt x="70307" y="160693"/>
                  </a:lnTo>
                  <a:lnTo>
                    <a:pt x="69926" y="161645"/>
                  </a:lnTo>
                  <a:lnTo>
                    <a:pt x="69926" y="163842"/>
                  </a:lnTo>
                  <a:lnTo>
                    <a:pt x="70307" y="164795"/>
                  </a:lnTo>
                  <a:lnTo>
                    <a:pt x="71869" y="166344"/>
                  </a:lnTo>
                  <a:lnTo>
                    <a:pt x="72796" y="166738"/>
                  </a:lnTo>
                  <a:lnTo>
                    <a:pt x="75006" y="166738"/>
                  </a:lnTo>
                  <a:lnTo>
                    <a:pt x="75933" y="166344"/>
                  </a:lnTo>
                  <a:lnTo>
                    <a:pt x="77495" y="164795"/>
                  </a:lnTo>
                  <a:lnTo>
                    <a:pt x="77876" y="163842"/>
                  </a:lnTo>
                  <a:lnTo>
                    <a:pt x="77876" y="162737"/>
                  </a:lnTo>
                  <a:lnTo>
                    <a:pt x="77876" y="161645"/>
                  </a:lnTo>
                  <a:close/>
                </a:path>
                <a:path w="215900" h="194945">
                  <a:moveTo>
                    <a:pt x="78308" y="103060"/>
                  </a:moveTo>
                  <a:lnTo>
                    <a:pt x="78270" y="98666"/>
                  </a:lnTo>
                  <a:lnTo>
                    <a:pt x="76466" y="96901"/>
                  </a:lnTo>
                  <a:lnTo>
                    <a:pt x="73329" y="96939"/>
                  </a:lnTo>
                  <a:lnTo>
                    <a:pt x="72517" y="97320"/>
                  </a:lnTo>
                  <a:lnTo>
                    <a:pt x="71843" y="97866"/>
                  </a:lnTo>
                  <a:lnTo>
                    <a:pt x="71932" y="99098"/>
                  </a:lnTo>
                  <a:lnTo>
                    <a:pt x="71323" y="100088"/>
                  </a:lnTo>
                  <a:lnTo>
                    <a:pt x="70408" y="100596"/>
                  </a:lnTo>
                  <a:lnTo>
                    <a:pt x="70396" y="100723"/>
                  </a:lnTo>
                  <a:lnTo>
                    <a:pt x="70345" y="102565"/>
                  </a:lnTo>
                  <a:lnTo>
                    <a:pt x="71310" y="103898"/>
                  </a:lnTo>
                  <a:lnTo>
                    <a:pt x="72656" y="104521"/>
                  </a:lnTo>
                  <a:lnTo>
                    <a:pt x="73279" y="104521"/>
                  </a:lnTo>
                  <a:lnTo>
                    <a:pt x="73863" y="104635"/>
                  </a:lnTo>
                  <a:lnTo>
                    <a:pt x="74422" y="104902"/>
                  </a:lnTo>
                  <a:lnTo>
                    <a:pt x="76581" y="104851"/>
                  </a:lnTo>
                  <a:lnTo>
                    <a:pt x="78308" y="103060"/>
                  </a:lnTo>
                  <a:close/>
                </a:path>
                <a:path w="215900" h="194945">
                  <a:moveTo>
                    <a:pt x="78917" y="82702"/>
                  </a:moveTo>
                  <a:lnTo>
                    <a:pt x="78409" y="79590"/>
                  </a:lnTo>
                  <a:lnTo>
                    <a:pt x="76962" y="78536"/>
                  </a:lnTo>
                  <a:lnTo>
                    <a:pt x="75082" y="78854"/>
                  </a:lnTo>
                  <a:lnTo>
                    <a:pt x="74777" y="78981"/>
                  </a:lnTo>
                  <a:lnTo>
                    <a:pt x="74485" y="79146"/>
                  </a:lnTo>
                  <a:lnTo>
                    <a:pt x="74701" y="79590"/>
                  </a:lnTo>
                  <a:lnTo>
                    <a:pt x="74841" y="80086"/>
                  </a:lnTo>
                  <a:lnTo>
                    <a:pt x="74930" y="81711"/>
                  </a:lnTo>
                  <a:lnTo>
                    <a:pt x="74536" y="82740"/>
                  </a:lnTo>
                  <a:lnTo>
                    <a:pt x="73837" y="83515"/>
                  </a:lnTo>
                  <a:lnTo>
                    <a:pt x="74460" y="84175"/>
                  </a:lnTo>
                  <a:lnTo>
                    <a:pt x="75349" y="84569"/>
                  </a:lnTo>
                  <a:lnTo>
                    <a:pt x="77876" y="84162"/>
                  </a:lnTo>
                  <a:lnTo>
                    <a:pt x="78917" y="82702"/>
                  </a:lnTo>
                  <a:close/>
                </a:path>
                <a:path w="215900" h="194945">
                  <a:moveTo>
                    <a:pt x="84175" y="117792"/>
                  </a:moveTo>
                  <a:lnTo>
                    <a:pt x="83223" y="116840"/>
                  </a:lnTo>
                  <a:lnTo>
                    <a:pt x="79705" y="116840"/>
                  </a:lnTo>
                  <a:lnTo>
                    <a:pt x="78994" y="112369"/>
                  </a:lnTo>
                  <a:lnTo>
                    <a:pt x="77863" y="110832"/>
                  </a:lnTo>
                  <a:lnTo>
                    <a:pt x="76339" y="109855"/>
                  </a:lnTo>
                  <a:lnTo>
                    <a:pt x="75958" y="110934"/>
                  </a:lnTo>
                  <a:lnTo>
                    <a:pt x="75171" y="111836"/>
                  </a:lnTo>
                  <a:lnTo>
                    <a:pt x="74015" y="112255"/>
                  </a:lnTo>
                  <a:lnTo>
                    <a:pt x="72034" y="112966"/>
                  </a:lnTo>
                  <a:lnTo>
                    <a:pt x="69926" y="111988"/>
                  </a:lnTo>
                  <a:lnTo>
                    <a:pt x="69075" y="110096"/>
                  </a:lnTo>
                  <a:lnTo>
                    <a:pt x="67170" y="111506"/>
                  </a:lnTo>
                  <a:lnTo>
                    <a:pt x="66040" y="113855"/>
                  </a:lnTo>
                  <a:lnTo>
                    <a:pt x="67017" y="119926"/>
                  </a:lnTo>
                  <a:lnTo>
                    <a:pt x="70358" y="122351"/>
                  </a:lnTo>
                  <a:lnTo>
                    <a:pt x="77444" y="121208"/>
                  </a:lnTo>
                  <a:lnTo>
                    <a:pt x="78486" y="119773"/>
                  </a:lnTo>
                  <a:lnTo>
                    <a:pt x="78486" y="121602"/>
                  </a:lnTo>
                  <a:lnTo>
                    <a:pt x="79438" y="122555"/>
                  </a:lnTo>
                  <a:lnTo>
                    <a:pt x="83223" y="122555"/>
                  </a:lnTo>
                  <a:lnTo>
                    <a:pt x="84175" y="121602"/>
                  </a:lnTo>
                  <a:lnTo>
                    <a:pt x="84175" y="119697"/>
                  </a:lnTo>
                  <a:lnTo>
                    <a:pt x="84175" y="117792"/>
                  </a:lnTo>
                  <a:close/>
                </a:path>
                <a:path w="215900" h="194945">
                  <a:moveTo>
                    <a:pt x="87147" y="72174"/>
                  </a:moveTo>
                  <a:lnTo>
                    <a:pt x="86753" y="71234"/>
                  </a:lnTo>
                  <a:lnTo>
                    <a:pt x="85204" y="69672"/>
                  </a:lnTo>
                  <a:lnTo>
                    <a:pt x="84264" y="69278"/>
                  </a:lnTo>
                  <a:lnTo>
                    <a:pt x="82067" y="69278"/>
                  </a:lnTo>
                  <a:lnTo>
                    <a:pt x="81127" y="69672"/>
                  </a:lnTo>
                  <a:lnTo>
                    <a:pt x="79578" y="71234"/>
                  </a:lnTo>
                  <a:lnTo>
                    <a:pt x="79184" y="72174"/>
                  </a:lnTo>
                  <a:lnTo>
                    <a:pt x="79184" y="74383"/>
                  </a:lnTo>
                  <a:lnTo>
                    <a:pt x="79578" y="75323"/>
                  </a:lnTo>
                  <a:lnTo>
                    <a:pt x="81127" y="76885"/>
                  </a:lnTo>
                  <a:lnTo>
                    <a:pt x="82067" y="77279"/>
                  </a:lnTo>
                  <a:lnTo>
                    <a:pt x="84264" y="77279"/>
                  </a:lnTo>
                  <a:lnTo>
                    <a:pt x="85204" y="76885"/>
                  </a:lnTo>
                  <a:lnTo>
                    <a:pt x="86753" y="75323"/>
                  </a:lnTo>
                  <a:lnTo>
                    <a:pt x="87147" y="74383"/>
                  </a:lnTo>
                  <a:lnTo>
                    <a:pt x="87147" y="73279"/>
                  </a:lnTo>
                  <a:lnTo>
                    <a:pt x="87147" y="72174"/>
                  </a:lnTo>
                  <a:close/>
                </a:path>
                <a:path w="215900" h="194945">
                  <a:moveTo>
                    <a:pt x="87922" y="95859"/>
                  </a:moveTo>
                  <a:lnTo>
                    <a:pt x="87541" y="94907"/>
                  </a:lnTo>
                  <a:lnTo>
                    <a:pt x="85979" y="93345"/>
                  </a:lnTo>
                  <a:lnTo>
                    <a:pt x="85039" y="92951"/>
                  </a:lnTo>
                  <a:lnTo>
                    <a:pt x="82842" y="92951"/>
                  </a:lnTo>
                  <a:lnTo>
                    <a:pt x="81902" y="93345"/>
                  </a:lnTo>
                  <a:lnTo>
                    <a:pt x="80352" y="94907"/>
                  </a:lnTo>
                  <a:lnTo>
                    <a:pt x="79959" y="95859"/>
                  </a:lnTo>
                  <a:lnTo>
                    <a:pt x="79959" y="98069"/>
                  </a:lnTo>
                  <a:lnTo>
                    <a:pt x="80352" y="99009"/>
                  </a:lnTo>
                  <a:lnTo>
                    <a:pt x="81902" y="100571"/>
                  </a:lnTo>
                  <a:lnTo>
                    <a:pt x="82842" y="100965"/>
                  </a:lnTo>
                  <a:lnTo>
                    <a:pt x="85039" y="100965"/>
                  </a:lnTo>
                  <a:lnTo>
                    <a:pt x="85979" y="100571"/>
                  </a:lnTo>
                  <a:lnTo>
                    <a:pt x="87541" y="99009"/>
                  </a:lnTo>
                  <a:lnTo>
                    <a:pt x="87922" y="98069"/>
                  </a:lnTo>
                  <a:lnTo>
                    <a:pt x="87922" y="96964"/>
                  </a:lnTo>
                  <a:lnTo>
                    <a:pt x="87922" y="95859"/>
                  </a:lnTo>
                  <a:close/>
                </a:path>
                <a:path w="215900" h="194945">
                  <a:moveTo>
                    <a:pt x="90398" y="41363"/>
                  </a:moveTo>
                  <a:lnTo>
                    <a:pt x="89738" y="40005"/>
                  </a:lnTo>
                  <a:lnTo>
                    <a:pt x="88379" y="39065"/>
                  </a:lnTo>
                  <a:lnTo>
                    <a:pt x="84582" y="39103"/>
                  </a:lnTo>
                  <a:lnTo>
                    <a:pt x="82804" y="40906"/>
                  </a:lnTo>
                  <a:lnTo>
                    <a:pt x="82854" y="44894"/>
                  </a:lnTo>
                  <a:lnTo>
                    <a:pt x="84061" y="46342"/>
                  </a:lnTo>
                  <a:lnTo>
                    <a:pt x="85661" y="46837"/>
                  </a:lnTo>
                  <a:lnTo>
                    <a:pt x="85458" y="46405"/>
                  </a:lnTo>
                  <a:lnTo>
                    <a:pt x="85318" y="45910"/>
                  </a:lnTo>
                  <a:lnTo>
                    <a:pt x="85166" y="43180"/>
                  </a:lnTo>
                  <a:lnTo>
                    <a:pt x="86842" y="41287"/>
                  </a:lnTo>
                  <a:lnTo>
                    <a:pt x="89039" y="41173"/>
                  </a:lnTo>
                  <a:lnTo>
                    <a:pt x="89509" y="41148"/>
                  </a:lnTo>
                  <a:lnTo>
                    <a:pt x="89954" y="41236"/>
                  </a:lnTo>
                  <a:lnTo>
                    <a:pt x="90398" y="41363"/>
                  </a:lnTo>
                  <a:close/>
                </a:path>
                <a:path w="215900" h="194945">
                  <a:moveTo>
                    <a:pt x="92481" y="124256"/>
                  </a:moveTo>
                  <a:lnTo>
                    <a:pt x="92100" y="123317"/>
                  </a:lnTo>
                  <a:lnTo>
                    <a:pt x="90538" y="121754"/>
                  </a:lnTo>
                  <a:lnTo>
                    <a:pt x="89611" y="121361"/>
                  </a:lnTo>
                  <a:lnTo>
                    <a:pt x="87401" y="121361"/>
                  </a:lnTo>
                  <a:lnTo>
                    <a:pt x="86474" y="121754"/>
                  </a:lnTo>
                  <a:lnTo>
                    <a:pt x="84912" y="123317"/>
                  </a:lnTo>
                  <a:lnTo>
                    <a:pt x="84531" y="124256"/>
                  </a:lnTo>
                  <a:lnTo>
                    <a:pt x="84531" y="126466"/>
                  </a:lnTo>
                  <a:lnTo>
                    <a:pt x="84912" y="127406"/>
                  </a:lnTo>
                  <a:lnTo>
                    <a:pt x="86474" y="128968"/>
                  </a:lnTo>
                  <a:lnTo>
                    <a:pt x="87401" y="129362"/>
                  </a:lnTo>
                  <a:lnTo>
                    <a:pt x="89611" y="129362"/>
                  </a:lnTo>
                  <a:lnTo>
                    <a:pt x="90538" y="128968"/>
                  </a:lnTo>
                  <a:lnTo>
                    <a:pt x="92100" y="127406"/>
                  </a:lnTo>
                  <a:lnTo>
                    <a:pt x="92481" y="126466"/>
                  </a:lnTo>
                  <a:lnTo>
                    <a:pt x="92481" y="125361"/>
                  </a:lnTo>
                  <a:lnTo>
                    <a:pt x="92481" y="124256"/>
                  </a:lnTo>
                  <a:close/>
                </a:path>
                <a:path w="215900" h="194945">
                  <a:moveTo>
                    <a:pt x="94437" y="167792"/>
                  </a:moveTo>
                  <a:lnTo>
                    <a:pt x="93484" y="166852"/>
                  </a:lnTo>
                  <a:lnTo>
                    <a:pt x="89712" y="166852"/>
                  </a:lnTo>
                  <a:lnTo>
                    <a:pt x="88760" y="167792"/>
                  </a:lnTo>
                  <a:lnTo>
                    <a:pt x="88760" y="171589"/>
                  </a:lnTo>
                  <a:lnTo>
                    <a:pt x="89712" y="172542"/>
                  </a:lnTo>
                  <a:lnTo>
                    <a:pt x="93484" y="172542"/>
                  </a:lnTo>
                  <a:lnTo>
                    <a:pt x="94437" y="171589"/>
                  </a:lnTo>
                  <a:lnTo>
                    <a:pt x="94437" y="169697"/>
                  </a:lnTo>
                  <a:lnTo>
                    <a:pt x="94437" y="167792"/>
                  </a:lnTo>
                  <a:close/>
                </a:path>
                <a:path w="215900" h="194945">
                  <a:moveTo>
                    <a:pt x="95821" y="108318"/>
                  </a:moveTo>
                  <a:lnTo>
                    <a:pt x="94869" y="107365"/>
                  </a:lnTo>
                  <a:lnTo>
                    <a:pt x="91084" y="107365"/>
                  </a:lnTo>
                  <a:lnTo>
                    <a:pt x="90144" y="108318"/>
                  </a:lnTo>
                  <a:lnTo>
                    <a:pt x="90144" y="112115"/>
                  </a:lnTo>
                  <a:lnTo>
                    <a:pt x="91084" y="113068"/>
                  </a:lnTo>
                  <a:lnTo>
                    <a:pt x="94869" y="113068"/>
                  </a:lnTo>
                  <a:lnTo>
                    <a:pt x="95821" y="112115"/>
                  </a:lnTo>
                  <a:lnTo>
                    <a:pt x="95821" y="110210"/>
                  </a:lnTo>
                  <a:lnTo>
                    <a:pt x="95821" y="108318"/>
                  </a:lnTo>
                  <a:close/>
                </a:path>
                <a:path w="215900" h="194945">
                  <a:moveTo>
                    <a:pt x="98475" y="27051"/>
                  </a:moveTo>
                  <a:lnTo>
                    <a:pt x="98450" y="24460"/>
                  </a:lnTo>
                  <a:lnTo>
                    <a:pt x="97167" y="23190"/>
                  </a:lnTo>
                  <a:lnTo>
                    <a:pt x="94030" y="23228"/>
                  </a:lnTo>
                  <a:lnTo>
                    <a:pt x="92773" y="24511"/>
                  </a:lnTo>
                  <a:lnTo>
                    <a:pt x="92798" y="26098"/>
                  </a:lnTo>
                  <a:lnTo>
                    <a:pt x="92798" y="26924"/>
                  </a:lnTo>
                  <a:lnTo>
                    <a:pt x="93192" y="27660"/>
                  </a:lnTo>
                  <a:lnTo>
                    <a:pt x="93776" y="28181"/>
                  </a:lnTo>
                  <a:lnTo>
                    <a:pt x="94170" y="27927"/>
                  </a:lnTo>
                  <a:lnTo>
                    <a:pt x="94602" y="27749"/>
                  </a:lnTo>
                  <a:lnTo>
                    <a:pt x="95872" y="27673"/>
                  </a:lnTo>
                  <a:lnTo>
                    <a:pt x="96596" y="27952"/>
                  </a:lnTo>
                  <a:lnTo>
                    <a:pt x="97129" y="28422"/>
                  </a:lnTo>
                  <a:lnTo>
                    <a:pt x="97917" y="27914"/>
                  </a:lnTo>
                  <a:lnTo>
                    <a:pt x="98475" y="27051"/>
                  </a:lnTo>
                  <a:close/>
                </a:path>
                <a:path w="215900" h="194945">
                  <a:moveTo>
                    <a:pt x="99021" y="150101"/>
                  </a:moveTo>
                  <a:lnTo>
                    <a:pt x="98640" y="149161"/>
                  </a:lnTo>
                  <a:lnTo>
                    <a:pt x="97078" y="147599"/>
                  </a:lnTo>
                  <a:lnTo>
                    <a:pt x="96151" y="147205"/>
                  </a:lnTo>
                  <a:lnTo>
                    <a:pt x="93954" y="147205"/>
                  </a:lnTo>
                  <a:lnTo>
                    <a:pt x="93014" y="147599"/>
                  </a:lnTo>
                  <a:lnTo>
                    <a:pt x="91452" y="149161"/>
                  </a:lnTo>
                  <a:lnTo>
                    <a:pt x="91071" y="150101"/>
                  </a:lnTo>
                  <a:lnTo>
                    <a:pt x="91071" y="152311"/>
                  </a:lnTo>
                  <a:lnTo>
                    <a:pt x="91452" y="153250"/>
                  </a:lnTo>
                  <a:lnTo>
                    <a:pt x="93014" y="154813"/>
                  </a:lnTo>
                  <a:lnTo>
                    <a:pt x="93954" y="155206"/>
                  </a:lnTo>
                  <a:lnTo>
                    <a:pt x="96151" y="155206"/>
                  </a:lnTo>
                  <a:lnTo>
                    <a:pt x="97078" y="154813"/>
                  </a:lnTo>
                  <a:lnTo>
                    <a:pt x="98640" y="153250"/>
                  </a:lnTo>
                  <a:lnTo>
                    <a:pt x="99021" y="152311"/>
                  </a:lnTo>
                  <a:lnTo>
                    <a:pt x="99021" y="151206"/>
                  </a:lnTo>
                  <a:lnTo>
                    <a:pt x="99021" y="150101"/>
                  </a:lnTo>
                  <a:close/>
                </a:path>
                <a:path w="215900" h="194945">
                  <a:moveTo>
                    <a:pt x="102882" y="95796"/>
                  </a:moveTo>
                  <a:lnTo>
                    <a:pt x="102844" y="92176"/>
                  </a:lnTo>
                  <a:lnTo>
                    <a:pt x="102806" y="88569"/>
                  </a:lnTo>
                  <a:lnTo>
                    <a:pt x="99860" y="85674"/>
                  </a:lnTo>
                  <a:lnTo>
                    <a:pt x="93751" y="85737"/>
                  </a:lnTo>
                  <a:lnTo>
                    <a:pt x="91668" y="87236"/>
                  </a:lnTo>
                  <a:lnTo>
                    <a:pt x="90601" y="89331"/>
                  </a:lnTo>
                  <a:lnTo>
                    <a:pt x="90665" y="90119"/>
                  </a:lnTo>
                  <a:lnTo>
                    <a:pt x="90411" y="90741"/>
                  </a:lnTo>
                  <a:lnTo>
                    <a:pt x="90030" y="91262"/>
                  </a:lnTo>
                  <a:lnTo>
                    <a:pt x="89979" y="91617"/>
                  </a:lnTo>
                  <a:lnTo>
                    <a:pt x="89827" y="91948"/>
                  </a:lnTo>
                  <a:lnTo>
                    <a:pt x="89865" y="95935"/>
                  </a:lnTo>
                  <a:lnTo>
                    <a:pt x="92811" y="98831"/>
                  </a:lnTo>
                  <a:lnTo>
                    <a:pt x="99999" y="98755"/>
                  </a:lnTo>
                  <a:lnTo>
                    <a:pt x="102882" y="95796"/>
                  </a:lnTo>
                  <a:close/>
                </a:path>
                <a:path w="215900" h="194945">
                  <a:moveTo>
                    <a:pt x="104584" y="118808"/>
                  </a:moveTo>
                  <a:lnTo>
                    <a:pt x="104559" y="116598"/>
                  </a:lnTo>
                  <a:lnTo>
                    <a:pt x="104533" y="114388"/>
                  </a:lnTo>
                  <a:lnTo>
                    <a:pt x="102730" y="112610"/>
                  </a:lnTo>
                  <a:lnTo>
                    <a:pt x="98336" y="112661"/>
                  </a:lnTo>
                  <a:lnTo>
                    <a:pt x="96583" y="114477"/>
                  </a:lnTo>
                  <a:lnTo>
                    <a:pt x="96596" y="116687"/>
                  </a:lnTo>
                  <a:lnTo>
                    <a:pt x="96634" y="118897"/>
                  </a:lnTo>
                  <a:lnTo>
                    <a:pt x="98425" y="120662"/>
                  </a:lnTo>
                  <a:lnTo>
                    <a:pt x="102819" y="120611"/>
                  </a:lnTo>
                  <a:lnTo>
                    <a:pt x="104584" y="118808"/>
                  </a:lnTo>
                  <a:close/>
                </a:path>
                <a:path w="215900" h="194945">
                  <a:moveTo>
                    <a:pt x="106514" y="62661"/>
                  </a:moveTo>
                  <a:lnTo>
                    <a:pt x="106476" y="59055"/>
                  </a:lnTo>
                  <a:lnTo>
                    <a:pt x="106464" y="58508"/>
                  </a:lnTo>
                  <a:lnTo>
                    <a:pt x="106273" y="58013"/>
                  </a:lnTo>
                  <a:lnTo>
                    <a:pt x="106146" y="57492"/>
                  </a:lnTo>
                  <a:lnTo>
                    <a:pt x="105714" y="58407"/>
                  </a:lnTo>
                  <a:lnTo>
                    <a:pt x="104851" y="59080"/>
                  </a:lnTo>
                  <a:lnTo>
                    <a:pt x="102209" y="59232"/>
                  </a:lnTo>
                  <a:lnTo>
                    <a:pt x="100876" y="58039"/>
                  </a:lnTo>
                  <a:lnTo>
                    <a:pt x="100698" y="55016"/>
                  </a:lnTo>
                  <a:lnTo>
                    <a:pt x="101739" y="53797"/>
                  </a:lnTo>
                  <a:lnTo>
                    <a:pt x="103136" y="53543"/>
                  </a:lnTo>
                  <a:lnTo>
                    <a:pt x="102158" y="52984"/>
                  </a:lnTo>
                  <a:lnTo>
                    <a:pt x="101092" y="52578"/>
                  </a:lnTo>
                  <a:lnTo>
                    <a:pt x="96304" y="52628"/>
                  </a:lnTo>
                  <a:lnTo>
                    <a:pt x="93421" y="55587"/>
                  </a:lnTo>
                  <a:lnTo>
                    <a:pt x="93497" y="62826"/>
                  </a:lnTo>
                  <a:lnTo>
                    <a:pt x="96443" y="65722"/>
                  </a:lnTo>
                  <a:lnTo>
                    <a:pt x="97828" y="65709"/>
                  </a:lnTo>
                  <a:lnTo>
                    <a:pt x="96774" y="65811"/>
                  </a:lnTo>
                  <a:lnTo>
                    <a:pt x="95707" y="67106"/>
                  </a:lnTo>
                  <a:lnTo>
                    <a:pt x="95745" y="68554"/>
                  </a:lnTo>
                  <a:lnTo>
                    <a:pt x="96380" y="69126"/>
                  </a:lnTo>
                  <a:lnTo>
                    <a:pt x="96786" y="69926"/>
                  </a:lnTo>
                  <a:lnTo>
                    <a:pt x="96951" y="70815"/>
                  </a:lnTo>
                  <a:lnTo>
                    <a:pt x="97497" y="71183"/>
                  </a:lnTo>
                  <a:lnTo>
                    <a:pt x="98145" y="71399"/>
                  </a:lnTo>
                  <a:lnTo>
                    <a:pt x="100406" y="71170"/>
                  </a:lnTo>
                  <a:lnTo>
                    <a:pt x="101523" y="69773"/>
                  </a:lnTo>
                  <a:lnTo>
                    <a:pt x="101371" y="68199"/>
                  </a:lnTo>
                  <a:lnTo>
                    <a:pt x="101206" y="66636"/>
                  </a:lnTo>
                  <a:lnTo>
                    <a:pt x="100012" y="65684"/>
                  </a:lnTo>
                  <a:lnTo>
                    <a:pt x="103632" y="65633"/>
                  </a:lnTo>
                  <a:lnTo>
                    <a:pt x="106514" y="62661"/>
                  </a:lnTo>
                  <a:close/>
                </a:path>
                <a:path w="215900" h="194945">
                  <a:moveTo>
                    <a:pt x="108026" y="137020"/>
                  </a:moveTo>
                  <a:lnTo>
                    <a:pt x="107988" y="134048"/>
                  </a:lnTo>
                  <a:lnTo>
                    <a:pt x="106984" y="132956"/>
                  </a:lnTo>
                  <a:lnTo>
                    <a:pt x="106984" y="136042"/>
                  </a:lnTo>
                  <a:lnTo>
                    <a:pt x="105930" y="137502"/>
                  </a:lnTo>
                  <a:lnTo>
                    <a:pt x="104597" y="137731"/>
                  </a:lnTo>
                  <a:lnTo>
                    <a:pt x="105918" y="137502"/>
                  </a:lnTo>
                  <a:lnTo>
                    <a:pt x="106972" y="136042"/>
                  </a:lnTo>
                  <a:lnTo>
                    <a:pt x="106984" y="132956"/>
                  </a:lnTo>
                  <a:lnTo>
                    <a:pt x="105664" y="132715"/>
                  </a:lnTo>
                  <a:lnTo>
                    <a:pt x="106197" y="133146"/>
                  </a:lnTo>
                  <a:lnTo>
                    <a:pt x="106603" y="133756"/>
                  </a:lnTo>
                  <a:lnTo>
                    <a:pt x="106197" y="133146"/>
                  </a:lnTo>
                  <a:lnTo>
                    <a:pt x="105067" y="132245"/>
                  </a:lnTo>
                  <a:lnTo>
                    <a:pt x="104279" y="132003"/>
                  </a:lnTo>
                  <a:lnTo>
                    <a:pt x="101917" y="132372"/>
                  </a:lnTo>
                  <a:lnTo>
                    <a:pt x="100876" y="133845"/>
                  </a:lnTo>
                  <a:lnTo>
                    <a:pt x="101320" y="136664"/>
                  </a:lnTo>
                  <a:lnTo>
                    <a:pt x="102323" y="137553"/>
                  </a:lnTo>
                  <a:lnTo>
                    <a:pt x="103517" y="137718"/>
                  </a:lnTo>
                  <a:lnTo>
                    <a:pt x="104000" y="138087"/>
                  </a:lnTo>
                  <a:lnTo>
                    <a:pt x="104559" y="138328"/>
                  </a:lnTo>
                  <a:lnTo>
                    <a:pt x="106768" y="138303"/>
                  </a:lnTo>
                  <a:lnTo>
                    <a:pt x="108026" y="137020"/>
                  </a:lnTo>
                  <a:close/>
                </a:path>
                <a:path w="215900" h="194945">
                  <a:moveTo>
                    <a:pt x="112153" y="45008"/>
                  </a:moveTo>
                  <a:lnTo>
                    <a:pt x="112102" y="40589"/>
                  </a:lnTo>
                  <a:lnTo>
                    <a:pt x="110299" y="38823"/>
                  </a:lnTo>
                  <a:lnTo>
                    <a:pt x="106019" y="38874"/>
                  </a:lnTo>
                  <a:lnTo>
                    <a:pt x="104381" y="40513"/>
                  </a:lnTo>
                  <a:lnTo>
                    <a:pt x="104241" y="42583"/>
                  </a:lnTo>
                  <a:lnTo>
                    <a:pt x="103047" y="43014"/>
                  </a:lnTo>
                  <a:lnTo>
                    <a:pt x="102222" y="44183"/>
                  </a:lnTo>
                  <a:lnTo>
                    <a:pt x="102374" y="45504"/>
                  </a:lnTo>
                  <a:lnTo>
                    <a:pt x="102527" y="47066"/>
                  </a:lnTo>
                  <a:lnTo>
                    <a:pt x="103924" y="48209"/>
                  </a:lnTo>
                  <a:lnTo>
                    <a:pt x="106387" y="47955"/>
                  </a:lnTo>
                  <a:lnTo>
                    <a:pt x="107099" y="47421"/>
                  </a:lnTo>
                  <a:lnTo>
                    <a:pt x="107543" y="46710"/>
                  </a:lnTo>
                  <a:lnTo>
                    <a:pt x="107759" y="46748"/>
                  </a:lnTo>
                  <a:lnTo>
                    <a:pt x="107962" y="46837"/>
                  </a:lnTo>
                  <a:lnTo>
                    <a:pt x="110401" y="46824"/>
                  </a:lnTo>
                  <a:lnTo>
                    <a:pt x="112153" y="45008"/>
                  </a:lnTo>
                  <a:close/>
                </a:path>
                <a:path w="215900" h="194945">
                  <a:moveTo>
                    <a:pt x="114681" y="86258"/>
                  </a:moveTo>
                  <a:lnTo>
                    <a:pt x="114287" y="85318"/>
                  </a:lnTo>
                  <a:lnTo>
                    <a:pt x="112737" y="83756"/>
                  </a:lnTo>
                  <a:lnTo>
                    <a:pt x="111798" y="83362"/>
                  </a:lnTo>
                  <a:lnTo>
                    <a:pt x="109601" y="83362"/>
                  </a:lnTo>
                  <a:lnTo>
                    <a:pt x="108661" y="83756"/>
                  </a:lnTo>
                  <a:lnTo>
                    <a:pt x="107111" y="85318"/>
                  </a:lnTo>
                  <a:lnTo>
                    <a:pt x="106718" y="86258"/>
                  </a:lnTo>
                  <a:lnTo>
                    <a:pt x="106718" y="88468"/>
                  </a:lnTo>
                  <a:lnTo>
                    <a:pt x="107111" y="89408"/>
                  </a:lnTo>
                  <a:lnTo>
                    <a:pt x="108661" y="90970"/>
                  </a:lnTo>
                  <a:lnTo>
                    <a:pt x="109601" y="91363"/>
                  </a:lnTo>
                  <a:lnTo>
                    <a:pt x="111798" y="91363"/>
                  </a:lnTo>
                  <a:lnTo>
                    <a:pt x="112737" y="90970"/>
                  </a:lnTo>
                  <a:lnTo>
                    <a:pt x="114287" y="89408"/>
                  </a:lnTo>
                  <a:lnTo>
                    <a:pt x="114681" y="88468"/>
                  </a:lnTo>
                  <a:lnTo>
                    <a:pt x="114681" y="87363"/>
                  </a:lnTo>
                  <a:lnTo>
                    <a:pt x="114681" y="86258"/>
                  </a:lnTo>
                  <a:close/>
                </a:path>
                <a:path w="215900" h="194945">
                  <a:moveTo>
                    <a:pt x="115735" y="20637"/>
                  </a:moveTo>
                  <a:lnTo>
                    <a:pt x="115697" y="17741"/>
                  </a:lnTo>
                  <a:lnTo>
                    <a:pt x="114769" y="16687"/>
                  </a:lnTo>
                  <a:lnTo>
                    <a:pt x="113563" y="16383"/>
                  </a:lnTo>
                  <a:lnTo>
                    <a:pt x="113131" y="17373"/>
                  </a:lnTo>
                  <a:lnTo>
                    <a:pt x="112318" y="18199"/>
                  </a:lnTo>
                  <a:lnTo>
                    <a:pt x="111201" y="18567"/>
                  </a:lnTo>
                  <a:lnTo>
                    <a:pt x="110845" y="18694"/>
                  </a:lnTo>
                  <a:lnTo>
                    <a:pt x="110490" y="18681"/>
                  </a:lnTo>
                  <a:lnTo>
                    <a:pt x="110121" y="18694"/>
                  </a:lnTo>
                  <a:lnTo>
                    <a:pt x="110109" y="18846"/>
                  </a:lnTo>
                  <a:lnTo>
                    <a:pt x="110045" y="18973"/>
                  </a:lnTo>
                  <a:lnTo>
                    <a:pt x="110058" y="20688"/>
                  </a:lnTo>
                  <a:lnTo>
                    <a:pt x="111340" y="21958"/>
                  </a:lnTo>
                  <a:lnTo>
                    <a:pt x="114477" y="21920"/>
                  </a:lnTo>
                  <a:lnTo>
                    <a:pt x="115735" y="20637"/>
                  </a:lnTo>
                  <a:close/>
                </a:path>
                <a:path w="215900" h="194945">
                  <a:moveTo>
                    <a:pt x="121996" y="30378"/>
                  </a:moveTo>
                  <a:lnTo>
                    <a:pt x="121767" y="28181"/>
                  </a:lnTo>
                  <a:lnTo>
                    <a:pt x="121539" y="25984"/>
                  </a:lnTo>
                  <a:lnTo>
                    <a:pt x="119583" y="24396"/>
                  </a:lnTo>
                  <a:lnTo>
                    <a:pt x="115214" y="24853"/>
                  </a:lnTo>
                  <a:lnTo>
                    <a:pt x="113626" y="26822"/>
                  </a:lnTo>
                  <a:lnTo>
                    <a:pt x="113880" y="29197"/>
                  </a:lnTo>
                  <a:lnTo>
                    <a:pt x="113969" y="29349"/>
                  </a:lnTo>
                  <a:lnTo>
                    <a:pt x="114007" y="29527"/>
                  </a:lnTo>
                  <a:lnTo>
                    <a:pt x="114592" y="29857"/>
                  </a:lnTo>
                  <a:lnTo>
                    <a:pt x="115087" y="30391"/>
                  </a:lnTo>
                  <a:lnTo>
                    <a:pt x="115392" y="31305"/>
                  </a:lnTo>
                  <a:lnTo>
                    <a:pt x="115379" y="31534"/>
                  </a:lnTo>
                  <a:lnTo>
                    <a:pt x="115392" y="31750"/>
                  </a:lnTo>
                  <a:lnTo>
                    <a:pt x="116166" y="32346"/>
                  </a:lnTo>
                  <a:lnTo>
                    <a:pt x="117170" y="32689"/>
                  </a:lnTo>
                  <a:lnTo>
                    <a:pt x="120408" y="32334"/>
                  </a:lnTo>
                  <a:lnTo>
                    <a:pt x="121996" y="30378"/>
                  </a:lnTo>
                  <a:close/>
                </a:path>
                <a:path w="215900" h="194945">
                  <a:moveTo>
                    <a:pt x="126377" y="128473"/>
                  </a:moveTo>
                  <a:lnTo>
                    <a:pt x="125996" y="127533"/>
                  </a:lnTo>
                  <a:lnTo>
                    <a:pt x="124434" y="125984"/>
                  </a:lnTo>
                  <a:lnTo>
                    <a:pt x="123507" y="125590"/>
                  </a:lnTo>
                  <a:lnTo>
                    <a:pt x="121310" y="125590"/>
                  </a:lnTo>
                  <a:lnTo>
                    <a:pt x="120370" y="125984"/>
                  </a:lnTo>
                  <a:lnTo>
                    <a:pt x="118821" y="127533"/>
                  </a:lnTo>
                  <a:lnTo>
                    <a:pt x="118427" y="128473"/>
                  </a:lnTo>
                  <a:lnTo>
                    <a:pt x="118427" y="130683"/>
                  </a:lnTo>
                  <a:lnTo>
                    <a:pt x="118821" y="131622"/>
                  </a:lnTo>
                  <a:lnTo>
                    <a:pt x="120370" y="133184"/>
                  </a:lnTo>
                  <a:lnTo>
                    <a:pt x="121310" y="133565"/>
                  </a:lnTo>
                  <a:lnTo>
                    <a:pt x="123507" y="133565"/>
                  </a:lnTo>
                  <a:lnTo>
                    <a:pt x="124434" y="133184"/>
                  </a:lnTo>
                  <a:lnTo>
                    <a:pt x="125996" y="131622"/>
                  </a:lnTo>
                  <a:lnTo>
                    <a:pt x="126377" y="130683"/>
                  </a:lnTo>
                  <a:lnTo>
                    <a:pt x="126377" y="129578"/>
                  </a:lnTo>
                  <a:lnTo>
                    <a:pt x="126377" y="128473"/>
                  </a:lnTo>
                  <a:close/>
                </a:path>
                <a:path w="215900" h="194945">
                  <a:moveTo>
                    <a:pt x="128003" y="12103"/>
                  </a:moveTo>
                  <a:lnTo>
                    <a:pt x="127673" y="8966"/>
                  </a:lnTo>
                  <a:lnTo>
                    <a:pt x="126276" y="7835"/>
                  </a:lnTo>
                  <a:lnTo>
                    <a:pt x="124637" y="8013"/>
                  </a:lnTo>
                  <a:lnTo>
                    <a:pt x="124498" y="8077"/>
                  </a:lnTo>
                  <a:lnTo>
                    <a:pt x="124548" y="8255"/>
                  </a:lnTo>
                  <a:lnTo>
                    <a:pt x="124637" y="8432"/>
                  </a:lnTo>
                  <a:lnTo>
                    <a:pt x="124752" y="10096"/>
                  </a:lnTo>
                  <a:lnTo>
                    <a:pt x="123736" y="11328"/>
                  </a:lnTo>
                  <a:lnTo>
                    <a:pt x="122326" y="11595"/>
                  </a:lnTo>
                  <a:lnTo>
                    <a:pt x="122707" y="12903"/>
                  </a:lnTo>
                  <a:lnTo>
                    <a:pt x="123913" y="13817"/>
                  </a:lnTo>
                  <a:lnTo>
                    <a:pt x="126873" y="13500"/>
                  </a:lnTo>
                  <a:lnTo>
                    <a:pt x="128003" y="12103"/>
                  </a:lnTo>
                  <a:close/>
                </a:path>
                <a:path w="215900" h="194945">
                  <a:moveTo>
                    <a:pt x="128739" y="113398"/>
                  </a:moveTo>
                  <a:lnTo>
                    <a:pt x="128701" y="109791"/>
                  </a:lnTo>
                  <a:lnTo>
                    <a:pt x="128676" y="106184"/>
                  </a:lnTo>
                  <a:lnTo>
                    <a:pt x="125717" y="103276"/>
                  </a:lnTo>
                  <a:lnTo>
                    <a:pt x="121881" y="103314"/>
                  </a:lnTo>
                  <a:lnTo>
                    <a:pt x="121691" y="103428"/>
                  </a:lnTo>
                  <a:lnTo>
                    <a:pt x="121450" y="103466"/>
                  </a:lnTo>
                  <a:lnTo>
                    <a:pt x="120865" y="102844"/>
                  </a:lnTo>
                  <a:lnTo>
                    <a:pt x="120040" y="102463"/>
                  </a:lnTo>
                  <a:lnTo>
                    <a:pt x="119138" y="102565"/>
                  </a:lnTo>
                  <a:lnTo>
                    <a:pt x="117563" y="102717"/>
                  </a:lnTo>
                  <a:lnTo>
                    <a:pt x="116433" y="104127"/>
                  </a:lnTo>
                  <a:lnTo>
                    <a:pt x="116624" y="105943"/>
                  </a:lnTo>
                  <a:lnTo>
                    <a:pt x="116814" y="106387"/>
                  </a:lnTo>
                  <a:lnTo>
                    <a:pt x="116154" y="107429"/>
                  </a:lnTo>
                  <a:lnTo>
                    <a:pt x="115671" y="108610"/>
                  </a:lnTo>
                  <a:lnTo>
                    <a:pt x="115722" y="113550"/>
                  </a:lnTo>
                  <a:lnTo>
                    <a:pt x="118668" y="116446"/>
                  </a:lnTo>
                  <a:lnTo>
                    <a:pt x="125857" y="116357"/>
                  </a:lnTo>
                  <a:lnTo>
                    <a:pt x="128739" y="113398"/>
                  </a:lnTo>
                  <a:close/>
                </a:path>
                <a:path w="215900" h="194945">
                  <a:moveTo>
                    <a:pt x="131826" y="28600"/>
                  </a:moveTo>
                  <a:lnTo>
                    <a:pt x="131445" y="27660"/>
                  </a:lnTo>
                  <a:lnTo>
                    <a:pt x="129882" y="26098"/>
                  </a:lnTo>
                  <a:lnTo>
                    <a:pt x="128943" y="25704"/>
                  </a:lnTo>
                  <a:lnTo>
                    <a:pt x="126746" y="25704"/>
                  </a:lnTo>
                  <a:lnTo>
                    <a:pt x="125806" y="26098"/>
                  </a:lnTo>
                  <a:lnTo>
                    <a:pt x="124244" y="27660"/>
                  </a:lnTo>
                  <a:lnTo>
                    <a:pt x="123863" y="28600"/>
                  </a:lnTo>
                  <a:lnTo>
                    <a:pt x="123863" y="30822"/>
                  </a:lnTo>
                  <a:lnTo>
                    <a:pt x="124244" y="31762"/>
                  </a:lnTo>
                  <a:lnTo>
                    <a:pt x="125806" y="33324"/>
                  </a:lnTo>
                  <a:lnTo>
                    <a:pt x="126746" y="33718"/>
                  </a:lnTo>
                  <a:lnTo>
                    <a:pt x="128943" y="33718"/>
                  </a:lnTo>
                  <a:lnTo>
                    <a:pt x="129882" y="33324"/>
                  </a:lnTo>
                  <a:lnTo>
                    <a:pt x="131445" y="31762"/>
                  </a:lnTo>
                  <a:lnTo>
                    <a:pt x="131826" y="30822"/>
                  </a:lnTo>
                  <a:lnTo>
                    <a:pt x="131826" y="29705"/>
                  </a:lnTo>
                  <a:lnTo>
                    <a:pt x="131826" y="28600"/>
                  </a:lnTo>
                  <a:close/>
                </a:path>
                <a:path w="215900" h="194945">
                  <a:moveTo>
                    <a:pt x="134607" y="53644"/>
                  </a:moveTo>
                  <a:lnTo>
                    <a:pt x="134581" y="49822"/>
                  </a:lnTo>
                  <a:lnTo>
                    <a:pt x="134467" y="49631"/>
                  </a:lnTo>
                  <a:lnTo>
                    <a:pt x="134099" y="46126"/>
                  </a:lnTo>
                  <a:lnTo>
                    <a:pt x="131368" y="43522"/>
                  </a:lnTo>
                  <a:lnTo>
                    <a:pt x="128003" y="43561"/>
                  </a:lnTo>
                  <a:lnTo>
                    <a:pt x="127254" y="43573"/>
                  </a:lnTo>
                  <a:lnTo>
                    <a:pt x="126580" y="43776"/>
                  </a:lnTo>
                  <a:lnTo>
                    <a:pt x="123367" y="44919"/>
                  </a:lnTo>
                  <a:lnTo>
                    <a:pt x="121526" y="47307"/>
                  </a:lnTo>
                  <a:lnTo>
                    <a:pt x="121589" y="53784"/>
                  </a:lnTo>
                  <a:lnTo>
                    <a:pt x="124536" y="56692"/>
                  </a:lnTo>
                  <a:lnTo>
                    <a:pt x="131724" y="56616"/>
                  </a:lnTo>
                  <a:lnTo>
                    <a:pt x="134607" y="53644"/>
                  </a:lnTo>
                  <a:close/>
                </a:path>
                <a:path w="215900" h="194945">
                  <a:moveTo>
                    <a:pt x="138671" y="79590"/>
                  </a:moveTo>
                  <a:lnTo>
                    <a:pt x="138303" y="75996"/>
                  </a:lnTo>
                  <a:lnTo>
                    <a:pt x="137934" y="72390"/>
                  </a:lnTo>
                  <a:lnTo>
                    <a:pt x="134734" y="69786"/>
                  </a:lnTo>
                  <a:lnTo>
                    <a:pt x="128397" y="70459"/>
                  </a:lnTo>
                  <a:lnTo>
                    <a:pt x="128397" y="80886"/>
                  </a:lnTo>
                  <a:lnTo>
                    <a:pt x="128397" y="70459"/>
                  </a:lnTo>
                  <a:lnTo>
                    <a:pt x="126199" y="72529"/>
                  </a:lnTo>
                  <a:lnTo>
                    <a:pt x="125564" y="75133"/>
                  </a:lnTo>
                  <a:lnTo>
                    <a:pt x="124498" y="74371"/>
                  </a:lnTo>
                  <a:lnTo>
                    <a:pt x="123240" y="73825"/>
                  </a:lnTo>
                  <a:lnTo>
                    <a:pt x="118211" y="73888"/>
                  </a:lnTo>
                  <a:lnTo>
                    <a:pt x="115328" y="76847"/>
                  </a:lnTo>
                  <a:lnTo>
                    <a:pt x="115404" y="84074"/>
                  </a:lnTo>
                  <a:lnTo>
                    <a:pt x="118351" y="86969"/>
                  </a:lnTo>
                  <a:lnTo>
                    <a:pt x="124968" y="86906"/>
                  </a:lnTo>
                  <a:lnTo>
                    <a:pt x="127381" y="84759"/>
                  </a:lnTo>
                  <a:lnTo>
                    <a:pt x="128066" y="81953"/>
                  </a:lnTo>
                  <a:lnTo>
                    <a:pt x="129324" y="82829"/>
                  </a:lnTo>
                  <a:lnTo>
                    <a:pt x="130848" y="83350"/>
                  </a:lnTo>
                  <a:lnTo>
                    <a:pt x="136080" y="82804"/>
                  </a:lnTo>
                  <a:lnTo>
                    <a:pt x="138671" y="79590"/>
                  </a:lnTo>
                  <a:close/>
                </a:path>
                <a:path w="215900" h="194945">
                  <a:moveTo>
                    <a:pt x="144056" y="127482"/>
                  </a:moveTo>
                  <a:lnTo>
                    <a:pt x="143103" y="126530"/>
                  </a:lnTo>
                  <a:lnTo>
                    <a:pt x="139331" y="126530"/>
                  </a:lnTo>
                  <a:lnTo>
                    <a:pt x="138391" y="127482"/>
                  </a:lnTo>
                  <a:lnTo>
                    <a:pt x="138391" y="131279"/>
                  </a:lnTo>
                  <a:lnTo>
                    <a:pt x="139331" y="132219"/>
                  </a:lnTo>
                  <a:lnTo>
                    <a:pt x="143103" y="132219"/>
                  </a:lnTo>
                  <a:lnTo>
                    <a:pt x="144056" y="131279"/>
                  </a:lnTo>
                  <a:lnTo>
                    <a:pt x="144056" y="129374"/>
                  </a:lnTo>
                  <a:lnTo>
                    <a:pt x="144056" y="127482"/>
                  </a:lnTo>
                  <a:close/>
                </a:path>
                <a:path w="215900" h="194945">
                  <a:moveTo>
                    <a:pt x="144538" y="3556"/>
                  </a:moveTo>
                  <a:lnTo>
                    <a:pt x="144284" y="1155"/>
                  </a:lnTo>
                  <a:lnTo>
                    <a:pt x="143840" y="469"/>
                  </a:lnTo>
                  <a:lnTo>
                    <a:pt x="143217" y="0"/>
                  </a:lnTo>
                  <a:lnTo>
                    <a:pt x="143179" y="1435"/>
                  </a:lnTo>
                  <a:lnTo>
                    <a:pt x="142087" y="2667"/>
                  </a:lnTo>
                  <a:lnTo>
                    <a:pt x="140627" y="2781"/>
                  </a:lnTo>
                  <a:lnTo>
                    <a:pt x="139928" y="2832"/>
                  </a:lnTo>
                  <a:lnTo>
                    <a:pt x="139293" y="2603"/>
                  </a:lnTo>
                  <a:lnTo>
                    <a:pt x="138760" y="2209"/>
                  </a:lnTo>
                  <a:lnTo>
                    <a:pt x="138760" y="2336"/>
                  </a:lnTo>
                  <a:lnTo>
                    <a:pt x="138887" y="4140"/>
                  </a:lnTo>
                  <a:lnTo>
                    <a:pt x="140284" y="5283"/>
                  </a:lnTo>
                  <a:lnTo>
                    <a:pt x="143395" y="4953"/>
                  </a:lnTo>
                  <a:lnTo>
                    <a:pt x="144538" y="3556"/>
                  </a:lnTo>
                  <a:close/>
                </a:path>
                <a:path w="215900" h="194945">
                  <a:moveTo>
                    <a:pt x="146672" y="25374"/>
                  </a:moveTo>
                  <a:lnTo>
                    <a:pt x="146659" y="23799"/>
                  </a:lnTo>
                  <a:lnTo>
                    <a:pt x="146634" y="22237"/>
                  </a:lnTo>
                  <a:lnTo>
                    <a:pt x="145351" y="20967"/>
                  </a:lnTo>
                  <a:lnTo>
                    <a:pt x="142506" y="20993"/>
                  </a:lnTo>
                  <a:lnTo>
                    <a:pt x="141478" y="21882"/>
                  </a:lnTo>
                  <a:lnTo>
                    <a:pt x="141135" y="23050"/>
                  </a:lnTo>
                  <a:lnTo>
                    <a:pt x="141046" y="23317"/>
                  </a:lnTo>
                  <a:lnTo>
                    <a:pt x="140982" y="23571"/>
                  </a:lnTo>
                  <a:lnTo>
                    <a:pt x="140995" y="25120"/>
                  </a:lnTo>
                  <a:lnTo>
                    <a:pt x="141833" y="26149"/>
                  </a:lnTo>
                  <a:lnTo>
                    <a:pt x="142951" y="26517"/>
                  </a:lnTo>
                  <a:lnTo>
                    <a:pt x="143230" y="26606"/>
                  </a:lnTo>
                  <a:lnTo>
                    <a:pt x="143522" y="26695"/>
                  </a:lnTo>
                  <a:lnTo>
                    <a:pt x="145415" y="26670"/>
                  </a:lnTo>
                  <a:lnTo>
                    <a:pt x="146672" y="25374"/>
                  </a:lnTo>
                  <a:close/>
                </a:path>
                <a:path w="215900" h="194945">
                  <a:moveTo>
                    <a:pt x="147154" y="45364"/>
                  </a:moveTo>
                  <a:lnTo>
                    <a:pt x="146761" y="44424"/>
                  </a:lnTo>
                  <a:lnTo>
                    <a:pt x="145211" y="42862"/>
                  </a:lnTo>
                  <a:lnTo>
                    <a:pt x="144272" y="42468"/>
                  </a:lnTo>
                  <a:lnTo>
                    <a:pt x="142074" y="42468"/>
                  </a:lnTo>
                  <a:lnTo>
                    <a:pt x="141135" y="42862"/>
                  </a:lnTo>
                  <a:lnTo>
                    <a:pt x="139585" y="44424"/>
                  </a:lnTo>
                  <a:lnTo>
                    <a:pt x="139192" y="45364"/>
                  </a:lnTo>
                  <a:lnTo>
                    <a:pt x="139192" y="47574"/>
                  </a:lnTo>
                  <a:lnTo>
                    <a:pt x="139585" y="48514"/>
                  </a:lnTo>
                  <a:lnTo>
                    <a:pt x="141135" y="50076"/>
                  </a:lnTo>
                  <a:lnTo>
                    <a:pt x="142074" y="50469"/>
                  </a:lnTo>
                  <a:lnTo>
                    <a:pt x="144272" y="50469"/>
                  </a:lnTo>
                  <a:lnTo>
                    <a:pt x="145211" y="50076"/>
                  </a:lnTo>
                  <a:lnTo>
                    <a:pt x="146761" y="48514"/>
                  </a:lnTo>
                  <a:lnTo>
                    <a:pt x="147154" y="47574"/>
                  </a:lnTo>
                  <a:lnTo>
                    <a:pt x="147154" y="46469"/>
                  </a:lnTo>
                  <a:lnTo>
                    <a:pt x="147154" y="45364"/>
                  </a:lnTo>
                  <a:close/>
                </a:path>
                <a:path w="215900" h="194945">
                  <a:moveTo>
                    <a:pt x="147878" y="114134"/>
                  </a:moveTo>
                  <a:lnTo>
                    <a:pt x="147853" y="112128"/>
                  </a:lnTo>
                  <a:lnTo>
                    <a:pt x="147815" y="109918"/>
                  </a:lnTo>
                  <a:lnTo>
                    <a:pt x="146024" y="108153"/>
                  </a:lnTo>
                  <a:lnTo>
                    <a:pt x="141630" y="108191"/>
                  </a:lnTo>
                  <a:lnTo>
                    <a:pt x="139865" y="110007"/>
                  </a:lnTo>
                  <a:lnTo>
                    <a:pt x="139915" y="114427"/>
                  </a:lnTo>
                  <a:lnTo>
                    <a:pt x="141706" y="116179"/>
                  </a:lnTo>
                  <a:lnTo>
                    <a:pt x="143891" y="116179"/>
                  </a:lnTo>
                  <a:lnTo>
                    <a:pt x="142582" y="116522"/>
                  </a:lnTo>
                  <a:lnTo>
                    <a:pt x="141655" y="117754"/>
                  </a:lnTo>
                  <a:lnTo>
                    <a:pt x="141960" y="120726"/>
                  </a:lnTo>
                  <a:lnTo>
                    <a:pt x="143357" y="121869"/>
                  </a:lnTo>
                  <a:lnTo>
                    <a:pt x="146481" y="121551"/>
                  </a:lnTo>
                  <a:lnTo>
                    <a:pt x="147612" y="120142"/>
                  </a:lnTo>
                  <a:lnTo>
                    <a:pt x="147294" y="117068"/>
                  </a:lnTo>
                  <a:lnTo>
                    <a:pt x="145986" y="115976"/>
                  </a:lnTo>
                  <a:lnTo>
                    <a:pt x="144475" y="116052"/>
                  </a:lnTo>
                  <a:lnTo>
                    <a:pt x="146392" y="115747"/>
                  </a:lnTo>
                  <a:lnTo>
                    <a:pt x="147878" y="114134"/>
                  </a:lnTo>
                  <a:close/>
                </a:path>
                <a:path w="215900" h="194945">
                  <a:moveTo>
                    <a:pt x="160667" y="30340"/>
                  </a:moveTo>
                  <a:lnTo>
                    <a:pt x="159715" y="29387"/>
                  </a:lnTo>
                  <a:lnTo>
                    <a:pt x="155943" y="29387"/>
                  </a:lnTo>
                  <a:lnTo>
                    <a:pt x="154990" y="30340"/>
                  </a:lnTo>
                  <a:lnTo>
                    <a:pt x="154990" y="34137"/>
                  </a:lnTo>
                  <a:lnTo>
                    <a:pt x="155943" y="35090"/>
                  </a:lnTo>
                  <a:lnTo>
                    <a:pt x="159715" y="35090"/>
                  </a:lnTo>
                  <a:lnTo>
                    <a:pt x="160667" y="34137"/>
                  </a:lnTo>
                  <a:lnTo>
                    <a:pt x="160667" y="32232"/>
                  </a:lnTo>
                  <a:lnTo>
                    <a:pt x="160667" y="30340"/>
                  </a:lnTo>
                  <a:close/>
                </a:path>
                <a:path w="215900" h="194945">
                  <a:moveTo>
                    <a:pt x="163017" y="65392"/>
                  </a:moveTo>
                  <a:lnTo>
                    <a:pt x="162280" y="58204"/>
                  </a:lnTo>
                  <a:lnTo>
                    <a:pt x="159067" y="55600"/>
                  </a:lnTo>
                  <a:lnTo>
                    <a:pt x="153949" y="56146"/>
                  </a:lnTo>
                  <a:lnTo>
                    <a:pt x="153949" y="59283"/>
                  </a:lnTo>
                  <a:lnTo>
                    <a:pt x="151561" y="58915"/>
                  </a:lnTo>
                  <a:lnTo>
                    <a:pt x="153949" y="59283"/>
                  </a:lnTo>
                  <a:lnTo>
                    <a:pt x="153949" y="56146"/>
                  </a:lnTo>
                  <a:lnTo>
                    <a:pt x="153530" y="56184"/>
                  </a:lnTo>
                  <a:lnTo>
                    <a:pt x="151917" y="57289"/>
                  </a:lnTo>
                  <a:lnTo>
                    <a:pt x="150876" y="58801"/>
                  </a:lnTo>
                  <a:lnTo>
                    <a:pt x="150507" y="58737"/>
                  </a:lnTo>
                  <a:lnTo>
                    <a:pt x="150190" y="58585"/>
                  </a:lnTo>
                  <a:lnTo>
                    <a:pt x="146215" y="58623"/>
                  </a:lnTo>
                  <a:lnTo>
                    <a:pt x="143332" y="61595"/>
                  </a:lnTo>
                  <a:lnTo>
                    <a:pt x="143357" y="65201"/>
                  </a:lnTo>
                  <a:lnTo>
                    <a:pt x="143408" y="68821"/>
                  </a:lnTo>
                  <a:lnTo>
                    <a:pt x="146354" y="71716"/>
                  </a:lnTo>
                  <a:lnTo>
                    <a:pt x="152133" y="71653"/>
                  </a:lnTo>
                  <a:lnTo>
                    <a:pt x="153962" y="70485"/>
                  </a:lnTo>
                  <a:lnTo>
                    <a:pt x="155117" y="68821"/>
                  </a:lnTo>
                  <a:lnTo>
                    <a:pt x="155676" y="68910"/>
                  </a:lnTo>
                  <a:lnTo>
                    <a:pt x="156248" y="69049"/>
                  </a:lnTo>
                  <a:lnTo>
                    <a:pt x="160413" y="68605"/>
                  </a:lnTo>
                  <a:lnTo>
                    <a:pt x="163017" y="65392"/>
                  </a:lnTo>
                  <a:close/>
                </a:path>
                <a:path w="215900" h="194945">
                  <a:moveTo>
                    <a:pt x="163182" y="119799"/>
                  </a:moveTo>
                  <a:lnTo>
                    <a:pt x="162229" y="118846"/>
                  </a:lnTo>
                  <a:lnTo>
                    <a:pt x="158457" y="118846"/>
                  </a:lnTo>
                  <a:lnTo>
                    <a:pt x="157505" y="119799"/>
                  </a:lnTo>
                  <a:lnTo>
                    <a:pt x="157505" y="123596"/>
                  </a:lnTo>
                  <a:lnTo>
                    <a:pt x="158457" y="124548"/>
                  </a:lnTo>
                  <a:lnTo>
                    <a:pt x="162229" y="124548"/>
                  </a:lnTo>
                  <a:lnTo>
                    <a:pt x="163182" y="123596"/>
                  </a:lnTo>
                  <a:lnTo>
                    <a:pt x="163182" y="121691"/>
                  </a:lnTo>
                  <a:lnTo>
                    <a:pt x="163182" y="119799"/>
                  </a:lnTo>
                  <a:close/>
                </a:path>
                <a:path w="215900" h="194945">
                  <a:moveTo>
                    <a:pt x="165214" y="110299"/>
                  </a:moveTo>
                  <a:lnTo>
                    <a:pt x="164820" y="109359"/>
                  </a:lnTo>
                  <a:lnTo>
                    <a:pt x="163271" y="107797"/>
                  </a:lnTo>
                  <a:lnTo>
                    <a:pt x="162331" y="107403"/>
                  </a:lnTo>
                  <a:lnTo>
                    <a:pt x="160134" y="107403"/>
                  </a:lnTo>
                  <a:lnTo>
                    <a:pt x="159194" y="107797"/>
                  </a:lnTo>
                  <a:lnTo>
                    <a:pt x="157645" y="109359"/>
                  </a:lnTo>
                  <a:lnTo>
                    <a:pt x="157251" y="110299"/>
                  </a:lnTo>
                  <a:lnTo>
                    <a:pt x="157251" y="112509"/>
                  </a:lnTo>
                  <a:lnTo>
                    <a:pt x="157645" y="113449"/>
                  </a:lnTo>
                  <a:lnTo>
                    <a:pt x="159194" y="115011"/>
                  </a:lnTo>
                  <a:lnTo>
                    <a:pt x="160134" y="115404"/>
                  </a:lnTo>
                  <a:lnTo>
                    <a:pt x="162331" y="115404"/>
                  </a:lnTo>
                  <a:lnTo>
                    <a:pt x="163271" y="115011"/>
                  </a:lnTo>
                  <a:lnTo>
                    <a:pt x="164820" y="113449"/>
                  </a:lnTo>
                  <a:lnTo>
                    <a:pt x="165214" y="112509"/>
                  </a:lnTo>
                  <a:lnTo>
                    <a:pt x="165214" y="111404"/>
                  </a:lnTo>
                  <a:lnTo>
                    <a:pt x="165214" y="110299"/>
                  </a:lnTo>
                  <a:close/>
                </a:path>
                <a:path w="215900" h="194945">
                  <a:moveTo>
                    <a:pt x="166052" y="94716"/>
                  </a:moveTo>
                  <a:lnTo>
                    <a:pt x="165303" y="87528"/>
                  </a:lnTo>
                  <a:lnTo>
                    <a:pt x="162102" y="84912"/>
                  </a:lnTo>
                  <a:lnTo>
                    <a:pt x="156730" y="85471"/>
                  </a:lnTo>
                  <a:lnTo>
                    <a:pt x="155651" y="86106"/>
                  </a:lnTo>
                  <a:lnTo>
                    <a:pt x="155651" y="93192"/>
                  </a:lnTo>
                  <a:lnTo>
                    <a:pt x="155041" y="94576"/>
                  </a:lnTo>
                  <a:lnTo>
                    <a:pt x="155638" y="93192"/>
                  </a:lnTo>
                  <a:lnTo>
                    <a:pt x="155651" y="86106"/>
                  </a:lnTo>
                  <a:lnTo>
                    <a:pt x="155181" y="86372"/>
                  </a:lnTo>
                  <a:lnTo>
                    <a:pt x="154139" y="87680"/>
                  </a:lnTo>
                  <a:lnTo>
                    <a:pt x="155003" y="88773"/>
                  </a:lnTo>
                  <a:lnTo>
                    <a:pt x="155600" y="90093"/>
                  </a:lnTo>
                  <a:lnTo>
                    <a:pt x="155003" y="88785"/>
                  </a:lnTo>
                  <a:lnTo>
                    <a:pt x="152933" y="86156"/>
                  </a:lnTo>
                  <a:lnTo>
                    <a:pt x="151142" y="85115"/>
                  </a:lnTo>
                  <a:lnTo>
                    <a:pt x="145453" y="85178"/>
                  </a:lnTo>
                  <a:lnTo>
                    <a:pt x="142570" y="88138"/>
                  </a:lnTo>
                  <a:lnTo>
                    <a:pt x="142646" y="95364"/>
                  </a:lnTo>
                  <a:lnTo>
                    <a:pt x="145592" y="98259"/>
                  </a:lnTo>
                  <a:lnTo>
                    <a:pt x="151231" y="98196"/>
                  </a:lnTo>
                  <a:lnTo>
                    <a:pt x="152958" y="97193"/>
                  </a:lnTo>
                  <a:lnTo>
                    <a:pt x="154127" y="95707"/>
                  </a:lnTo>
                  <a:lnTo>
                    <a:pt x="155460" y="97447"/>
                  </a:lnTo>
                  <a:lnTo>
                    <a:pt x="157543" y="98539"/>
                  </a:lnTo>
                  <a:lnTo>
                    <a:pt x="163449" y="97929"/>
                  </a:lnTo>
                  <a:lnTo>
                    <a:pt x="166052" y="94716"/>
                  </a:lnTo>
                  <a:close/>
                </a:path>
                <a:path w="215900" h="194945">
                  <a:moveTo>
                    <a:pt x="167525" y="47510"/>
                  </a:moveTo>
                  <a:lnTo>
                    <a:pt x="167132" y="46570"/>
                  </a:lnTo>
                  <a:lnTo>
                    <a:pt x="165582" y="45008"/>
                  </a:lnTo>
                  <a:lnTo>
                    <a:pt x="164642" y="44615"/>
                  </a:lnTo>
                  <a:lnTo>
                    <a:pt x="162433" y="44615"/>
                  </a:lnTo>
                  <a:lnTo>
                    <a:pt x="161493" y="45008"/>
                  </a:lnTo>
                  <a:lnTo>
                    <a:pt x="159943" y="46570"/>
                  </a:lnTo>
                  <a:lnTo>
                    <a:pt x="159550" y="47510"/>
                  </a:lnTo>
                  <a:lnTo>
                    <a:pt x="159550" y="49733"/>
                  </a:lnTo>
                  <a:lnTo>
                    <a:pt x="159943" y="50673"/>
                  </a:lnTo>
                  <a:lnTo>
                    <a:pt x="161493" y="52235"/>
                  </a:lnTo>
                  <a:lnTo>
                    <a:pt x="162433" y="52628"/>
                  </a:lnTo>
                  <a:lnTo>
                    <a:pt x="164642" y="52628"/>
                  </a:lnTo>
                  <a:lnTo>
                    <a:pt x="165582" y="52235"/>
                  </a:lnTo>
                  <a:lnTo>
                    <a:pt x="167132" y="50673"/>
                  </a:lnTo>
                  <a:lnTo>
                    <a:pt x="167525" y="49733"/>
                  </a:lnTo>
                  <a:lnTo>
                    <a:pt x="167525" y="48628"/>
                  </a:lnTo>
                  <a:lnTo>
                    <a:pt x="167525" y="47510"/>
                  </a:lnTo>
                  <a:close/>
                </a:path>
                <a:path w="215900" h="194945">
                  <a:moveTo>
                    <a:pt x="167830" y="76288"/>
                  </a:moveTo>
                  <a:lnTo>
                    <a:pt x="167436" y="75349"/>
                  </a:lnTo>
                  <a:lnTo>
                    <a:pt x="165887" y="73787"/>
                  </a:lnTo>
                  <a:lnTo>
                    <a:pt x="164947" y="73393"/>
                  </a:lnTo>
                  <a:lnTo>
                    <a:pt x="162750" y="73393"/>
                  </a:lnTo>
                  <a:lnTo>
                    <a:pt x="161810" y="73787"/>
                  </a:lnTo>
                  <a:lnTo>
                    <a:pt x="160261" y="75349"/>
                  </a:lnTo>
                  <a:lnTo>
                    <a:pt x="159867" y="76288"/>
                  </a:lnTo>
                  <a:lnTo>
                    <a:pt x="159867" y="78498"/>
                  </a:lnTo>
                  <a:lnTo>
                    <a:pt x="160261" y="79438"/>
                  </a:lnTo>
                  <a:lnTo>
                    <a:pt x="161810" y="81000"/>
                  </a:lnTo>
                  <a:lnTo>
                    <a:pt x="162750" y="81394"/>
                  </a:lnTo>
                  <a:lnTo>
                    <a:pt x="164947" y="81394"/>
                  </a:lnTo>
                  <a:lnTo>
                    <a:pt x="165887" y="81000"/>
                  </a:lnTo>
                  <a:lnTo>
                    <a:pt x="167436" y="79438"/>
                  </a:lnTo>
                  <a:lnTo>
                    <a:pt x="167830" y="78498"/>
                  </a:lnTo>
                  <a:lnTo>
                    <a:pt x="167830" y="77393"/>
                  </a:lnTo>
                  <a:lnTo>
                    <a:pt x="167830" y="76288"/>
                  </a:lnTo>
                  <a:close/>
                </a:path>
                <a:path w="215900" h="194945">
                  <a:moveTo>
                    <a:pt x="170472" y="102831"/>
                  </a:moveTo>
                  <a:lnTo>
                    <a:pt x="170078" y="101892"/>
                  </a:lnTo>
                  <a:lnTo>
                    <a:pt x="168529" y="100330"/>
                  </a:lnTo>
                  <a:lnTo>
                    <a:pt x="167589" y="99936"/>
                  </a:lnTo>
                  <a:lnTo>
                    <a:pt x="165392" y="99936"/>
                  </a:lnTo>
                  <a:lnTo>
                    <a:pt x="164452" y="100330"/>
                  </a:lnTo>
                  <a:lnTo>
                    <a:pt x="162902" y="101892"/>
                  </a:lnTo>
                  <a:lnTo>
                    <a:pt x="162509" y="102831"/>
                  </a:lnTo>
                  <a:lnTo>
                    <a:pt x="162509" y="105041"/>
                  </a:lnTo>
                  <a:lnTo>
                    <a:pt x="162902" y="105981"/>
                  </a:lnTo>
                  <a:lnTo>
                    <a:pt x="164452" y="107543"/>
                  </a:lnTo>
                  <a:lnTo>
                    <a:pt x="165392" y="107924"/>
                  </a:lnTo>
                  <a:lnTo>
                    <a:pt x="167589" y="107924"/>
                  </a:lnTo>
                  <a:lnTo>
                    <a:pt x="168529" y="107543"/>
                  </a:lnTo>
                  <a:lnTo>
                    <a:pt x="170078" y="105981"/>
                  </a:lnTo>
                  <a:lnTo>
                    <a:pt x="170472" y="105041"/>
                  </a:lnTo>
                  <a:lnTo>
                    <a:pt x="170472" y="103936"/>
                  </a:lnTo>
                  <a:lnTo>
                    <a:pt x="170472" y="102831"/>
                  </a:lnTo>
                  <a:close/>
                </a:path>
                <a:path w="215900" h="194945">
                  <a:moveTo>
                    <a:pt x="173342" y="61175"/>
                  </a:moveTo>
                  <a:lnTo>
                    <a:pt x="172402" y="60236"/>
                  </a:lnTo>
                  <a:lnTo>
                    <a:pt x="168617" y="60236"/>
                  </a:lnTo>
                  <a:lnTo>
                    <a:pt x="167665" y="61175"/>
                  </a:lnTo>
                  <a:lnTo>
                    <a:pt x="167665" y="64985"/>
                  </a:lnTo>
                  <a:lnTo>
                    <a:pt x="168617" y="65938"/>
                  </a:lnTo>
                  <a:lnTo>
                    <a:pt x="172402" y="65938"/>
                  </a:lnTo>
                  <a:lnTo>
                    <a:pt x="173342" y="64985"/>
                  </a:lnTo>
                  <a:lnTo>
                    <a:pt x="173342" y="63080"/>
                  </a:lnTo>
                  <a:lnTo>
                    <a:pt x="173342" y="61175"/>
                  </a:lnTo>
                  <a:close/>
                </a:path>
                <a:path w="215900" h="194945">
                  <a:moveTo>
                    <a:pt x="175780" y="5397"/>
                  </a:moveTo>
                  <a:lnTo>
                    <a:pt x="175450" y="2273"/>
                  </a:lnTo>
                  <a:lnTo>
                    <a:pt x="174053" y="1130"/>
                  </a:lnTo>
                  <a:lnTo>
                    <a:pt x="170942" y="1460"/>
                  </a:lnTo>
                  <a:lnTo>
                    <a:pt x="169799" y="2857"/>
                  </a:lnTo>
                  <a:lnTo>
                    <a:pt x="169964" y="4419"/>
                  </a:lnTo>
                  <a:lnTo>
                    <a:pt x="170129" y="5981"/>
                  </a:lnTo>
                  <a:lnTo>
                    <a:pt x="171526" y="7124"/>
                  </a:lnTo>
                  <a:lnTo>
                    <a:pt x="174637" y="6807"/>
                  </a:lnTo>
                  <a:lnTo>
                    <a:pt x="175780" y="5397"/>
                  </a:lnTo>
                  <a:close/>
                </a:path>
                <a:path w="215900" h="194945">
                  <a:moveTo>
                    <a:pt x="180530" y="90728"/>
                  </a:moveTo>
                  <a:lnTo>
                    <a:pt x="180505" y="89154"/>
                  </a:lnTo>
                  <a:lnTo>
                    <a:pt x="180505" y="88811"/>
                  </a:lnTo>
                  <a:lnTo>
                    <a:pt x="180428" y="88480"/>
                  </a:lnTo>
                  <a:lnTo>
                    <a:pt x="179895" y="87096"/>
                  </a:lnTo>
                  <a:lnTo>
                    <a:pt x="178866" y="86309"/>
                  </a:lnTo>
                  <a:lnTo>
                    <a:pt x="176085" y="86347"/>
                  </a:lnTo>
                  <a:lnTo>
                    <a:pt x="174815" y="87642"/>
                  </a:lnTo>
                  <a:lnTo>
                    <a:pt x="174853" y="89204"/>
                  </a:lnTo>
                  <a:lnTo>
                    <a:pt x="174853" y="90563"/>
                  </a:lnTo>
                  <a:lnTo>
                    <a:pt x="175831" y="91630"/>
                  </a:lnTo>
                  <a:lnTo>
                    <a:pt x="177304" y="91948"/>
                  </a:lnTo>
                  <a:lnTo>
                    <a:pt x="177495" y="92024"/>
                  </a:lnTo>
                  <a:lnTo>
                    <a:pt x="179273" y="92011"/>
                  </a:lnTo>
                  <a:lnTo>
                    <a:pt x="180530" y="90728"/>
                  </a:lnTo>
                  <a:close/>
                </a:path>
                <a:path w="215900" h="194945">
                  <a:moveTo>
                    <a:pt x="182778" y="107543"/>
                  </a:moveTo>
                  <a:lnTo>
                    <a:pt x="181838" y="106591"/>
                  </a:lnTo>
                  <a:lnTo>
                    <a:pt x="178054" y="106591"/>
                  </a:lnTo>
                  <a:lnTo>
                    <a:pt x="177114" y="107543"/>
                  </a:lnTo>
                  <a:lnTo>
                    <a:pt x="177114" y="111353"/>
                  </a:lnTo>
                  <a:lnTo>
                    <a:pt x="178054" y="112306"/>
                  </a:lnTo>
                  <a:lnTo>
                    <a:pt x="181838" y="112306"/>
                  </a:lnTo>
                  <a:lnTo>
                    <a:pt x="182778" y="111353"/>
                  </a:lnTo>
                  <a:lnTo>
                    <a:pt x="182778" y="109448"/>
                  </a:lnTo>
                  <a:lnTo>
                    <a:pt x="182778" y="107543"/>
                  </a:lnTo>
                  <a:close/>
                </a:path>
                <a:path w="215900" h="194945">
                  <a:moveTo>
                    <a:pt x="189141" y="42875"/>
                  </a:moveTo>
                  <a:lnTo>
                    <a:pt x="188506" y="41325"/>
                  </a:lnTo>
                  <a:lnTo>
                    <a:pt x="185966" y="38773"/>
                  </a:lnTo>
                  <a:lnTo>
                    <a:pt x="184429" y="38138"/>
                  </a:lnTo>
                  <a:lnTo>
                    <a:pt x="180835" y="38138"/>
                  </a:lnTo>
                  <a:lnTo>
                    <a:pt x="179298" y="38773"/>
                  </a:lnTo>
                  <a:lnTo>
                    <a:pt x="176758" y="41325"/>
                  </a:lnTo>
                  <a:lnTo>
                    <a:pt x="176123" y="42875"/>
                  </a:lnTo>
                  <a:lnTo>
                    <a:pt x="176123" y="46482"/>
                  </a:lnTo>
                  <a:lnTo>
                    <a:pt x="176758" y="48031"/>
                  </a:lnTo>
                  <a:lnTo>
                    <a:pt x="179298" y="50584"/>
                  </a:lnTo>
                  <a:lnTo>
                    <a:pt x="180835" y="51219"/>
                  </a:lnTo>
                  <a:lnTo>
                    <a:pt x="184429" y="51219"/>
                  </a:lnTo>
                  <a:lnTo>
                    <a:pt x="185966" y="50584"/>
                  </a:lnTo>
                  <a:lnTo>
                    <a:pt x="188506" y="48031"/>
                  </a:lnTo>
                  <a:lnTo>
                    <a:pt x="189141" y="46482"/>
                  </a:lnTo>
                  <a:lnTo>
                    <a:pt x="189141" y="44678"/>
                  </a:lnTo>
                  <a:lnTo>
                    <a:pt x="189141" y="42875"/>
                  </a:lnTo>
                  <a:close/>
                </a:path>
                <a:path w="215900" h="194945">
                  <a:moveTo>
                    <a:pt x="190347" y="9283"/>
                  </a:moveTo>
                  <a:lnTo>
                    <a:pt x="189395" y="8343"/>
                  </a:lnTo>
                  <a:lnTo>
                    <a:pt x="185623" y="8343"/>
                  </a:lnTo>
                  <a:lnTo>
                    <a:pt x="184683" y="9283"/>
                  </a:lnTo>
                  <a:lnTo>
                    <a:pt x="184683" y="13081"/>
                  </a:lnTo>
                  <a:lnTo>
                    <a:pt x="185623" y="14033"/>
                  </a:lnTo>
                  <a:lnTo>
                    <a:pt x="189395" y="14033"/>
                  </a:lnTo>
                  <a:lnTo>
                    <a:pt x="190347" y="13081"/>
                  </a:lnTo>
                  <a:lnTo>
                    <a:pt x="190347" y="11188"/>
                  </a:lnTo>
                  <a:lnTo>
                    <a:pt x="190347" y="9283"/>
                  </a:lnTo>
                  <a:close/>
                </a:path>
                <a:path w="215900" h="194945">
                  <a:moveTo>
                    <a:pt x="190842" y="69367"/>
                  </a:moveTo>
                  <a:lnTo>
                    <a:pt x="190207" y="67830"/>
                  </a:lnTo>
                  <a:lnTo>
                    <a:pt x="187667" y="65278"/>
                  </a:lnTo>
                  <a:lnTo>
                    <a:pt x="186131" y="64643"/>
                  </a:lnTo>
                  <a:lnTo>
                    <a:pt x="182537" y="64643"/>
                  </a:lnTo>
                  <a:lnTo>
                    <a:pt x="181000" y="65278"/>
                  </a:lnTo>
                  <a:lnTo>
                    <a:pt x="178460" y="67830"/>
                  </a:lnTo>
                  <a:lnTo>
                    <a:pt x="177825" y="69367"/>
                  </a:lnTo>
                  <a:lnTo>
                    <a:pt x="177825" y="72986"/>
                  </a:lnTo>
                  <a:lnTo>
                    <a:pt x="178460" y="74523"/>
                  </a:lnTo>
                  <a:lnTo>
                    <a:pt x="181000" y="77076"/>
                  </a:lnTo>
                  <a:lnTo>
                    <a:pt x="182537" y="77724"/>
                  </a:lnTo>
                  <a:lnTo>
                    <a:pt x="186131" y="77724"/>
                  </a:lnTo>
                  <a:lnTo>
                    <a:pt x="187667" y="77076"/>
                  </a:lnTo>
                  <a:lnTo>
                    <a:pt x="190207" y="74523"/>
                  </a:lnTo>
                  <a:lnTo>
                    <a:pt x="190842" y="72986"/>
                  </a:lnTo>
                  <a:lnTo>
                    <a:pt x="190842" y="71183"/>
                  </a:lnTo>
                  <a:lnTo>
                    <a:pt x="190842" y="69367"/>
                  </a:lnTo>
                  <a:close/>
                </a:path>
                <a:path w="215900" h="194945">
                  <a:moveTo>
                    <a:pt x="201117" y="98120"/>
                  </a:moveTo>
                  <a:lnTo>
                    <a:pt x="200164" y="97167"/>
                  </a:lnTo>
                  <a:lnTo>
                    <a:pt x="196392" y="97167"/>
                  </a:lnTo>
                  <a:lnTo>
                    <a:pt x="195453" y="98120"/>
                  </a:lnTo>
                  <a:lnTo>
                    <a:pt x="195453" y="101917"/>
                  </a:lnTo>
                  <a:lnTo>
                    <a:pt x="196392" y="102857"/>
                  </a:lnTo>
                  <a:lnTo>
                    <a:pt x="200164" y="102857"/>
                  </a:lnTo>
                  <a:lnTo>
                    <a:pt x="201117" y="101917"/>
                  </a:lnTo>
                  <a:lnTo>
                    <a:pt x="201117" y="100012"/>
                  </a:lnTo>
                  <a:lnTo>
                    <a:pt x="201117" y="98120"/>
                  </a:lnTo>
                  <a:close/>
                </a:path>
                <a:path w="215900" h="194945">
                  <a:moveTo>
                    <a:pt x="205828" y="38811"/>
                  </a:moveTo>
                  <a:lnTo>
                    <a:pt x="204876" y="37871"/>
                  </a:lnTo>
                  <a:lnTo>
                    <a:pt x="201104" y="37871"/>
                  </a:lnTo>
                  <a:lnTo>
                    <a:pt x="200164" y="38811"/>
                  </a:lnTo>
                  <a:lnTo>
                    <a:pt x="200164" y="42608"/>
                  </a:lnTo>
                  <a:lnTo>
                    <a:pt x="201104" y="43561"/>
                  </a:lnTo>
                  <a:lnTo>
                    <a:pt x="204876" y="43561"/>
                  </a:lnTo>
                  <a:lnTo>
                    <a:pt x="205828" y="42608"/>
                  </a:lnTo>
                  <a:lnTo>
                    <a:pt x="205828" y="40716"/>
                  </a:lnTo>
                  <a:lnTo>
                    <a:pt x="205828" y="38811"/>
                  </a:lnTo>
                  <a:close/>
                </a:path>
                <a:path w="215900" h="194945">
                  <a:moveTo>
                    <a:pt x="215379" y="64122"/>
                  </a:moveTo>
                  <a:lnTo>
                    <a:pt x="214439" y="63169"/>
                  </a:lnTo>
                  <a:lnTo>
                    <a:pt x="210654" y="63169"/>
                  </a:lnTo>
                  <a:lnTo>
                    <a:pt x="209702" y="64122"/>
                  </a:lnTo>
                  <a:lnTo>
                    <a:pt x="209702" y="67919"/>
                  </a:lnTo>
                  <a:lnTo>
                    <a:pt x="210654" y="68872"/>
                  </a:lnTo>
                  <a:lnTo>
                    <a:pt x="214439" y="68872"/>
                  </a:lnTo>
                  <a:lnTo>
                    <a:pt x="215379" y="67919"/>
                  </a:lnTo>
                  <a:lnTo>
                    <a:pt x="215379" y="66014"/>
                  </a:lnTo>
                  <a:lnTo>
                    <a:pt x="215379" y="64122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83473" y="7962290"/>
              <a:ext cx="1447800" cy="383540"/>
            </a:xfrm>
            <a:custGeom>
              <a:avLst/>
              <a:gdLst/>
              <a:ahLst/>
              <a:cxnLst/>
              <a:rect l="l" t="t" r="r" b="b"/>
              <a:pathLst>
                <a:path w="1447800" h="383540">
                  <a:moveTo>
                    <a:pt x="5397" y="164109"/>
                  </a:moveTo>
                  <a:lnTo>
                    <a:pt x="5372" y="161899"/>
                  </a:lnTo>
                  <a:lnTo>
                    <a:pt x="5359" y="160858"/>
                  </a:lnTo>
                  <a:lnTo>
                    <a:pt x="4940" y="159931"/>
                  </a:lnTo>
                  <a:lnTo>
                    <a:pt x="4279" y="159232"/>
                  </a:lnTo>
                  <a:lnTo>
                    <a:pt x="3886" y="160896"/>
                  </a:lnTo>
                  <a:lnTo>
                    <a:pt x="2489" y="162217"/>
                  </a:lnTo>
                  <a:lnTo>
                    <a:pt x="660" y="162331"/>
                  </a:lnTo>
                  <a:lnTo>
                    <a:pt x="0" y="165671"/>
                  </a:lnTo>
                  <a:lnTo>
                    <a:pt x="444" y="165836"/>
                  </a:lnTo>
                  <a:lnTo>
                    <a:pt x="939" y="165950"/>
                  </a:lnTo>
                  <a:lnTo>
                    <a:pt x="3644" y="165925"/>
                  </a:lnTo>
                  <a:lnTo>
                    <a:pt x="5397" y="164109"/>
                  </a:lnTo>
                  <a:close/>
                </a:path>
                <a:path w="1447800" h="383540">
                  <a:moveTo>
                    <a:pt x="7721" y="145110"/>
                  </a:moveTo>
                  <a:lnTo>
                    <a:pt x="7696" y="142151"/>
                  </a:lnTo>
                  <a:lnTo>
                    <a:pt x="7670" y="140169"/>
                  </a:lnTo>
                  <a:lnTo>
                    <a:pt x="6718" y="138468"/>
                  </a:lnTo>
                  <a:lnTo>
                    <a:pt x="5321" y="137287"/>
                  </a:lnTo>
                  <a:lnTo>
                    <a:pt x="3784" y="144678"/>
                  </a:lnTo>
                  <a:lnTo>
                    <a:pt x="3073" y="148374"/>
                  </a:lnTo>
                  <a:lnTo>
                    <a:pt x="5753" y="147535"/>
                  </a:lnTo>
                  <a:lnTo>
                    <a:pt x="7721" y="145110"/>
                  </a:lnTo>
                  <a:close/>
                </a:path>
                <a:path w="1447800" h="383540">
                  <a:moveTo>
                    <a:pt x="23037" y="159829"/>
                  </a:moveTo>
                  <a:lnTo>
                    <a:pt x="22098" y="158889"/>
                  </a:lnTo>
                  <a:lnTo>
                    <a:pt x="18313" y="158889"/>
                  </a:lnTo>
                  <a:lnTo>
                    <a:pt x="17373" y="159829"/>
                  </a:lnTo>
                  <a:lnTo>
                    <a:pt x="17373" y="163626"/>
                  </a:lnTo>
                  <a:lnTo>
                    <a:pt x="18313" y="164579"/>
                  </a:lnTo>
                  <a:lnTo>
                    <a:pt x="22098" y="164579"/>
                  </a:lnTo>
                  <a:lnTo>
                    <a:pt x="23037" y="163626"/>
                  </a:lnTo>
                  <a:lnTo>
                    <a:pt x="23037" y="161734"/>
                  </a:lnTo>
                  <a:lnTo>
                    <a:pt x="23037" y="159829"/>
                  </a:lnTo>
                  <a:close/>
                </a:path>
                <a:path w="1447800" h="383540">
                  <a:moveTo>
                    <a:pt x="26123" y="80987"/>
                  </a:moveTo>
                  <a:lnTo>
                    <a:pt x="26073" y="76568"/>
                  </a:lnTo>
                  <a:lnTo>
                    <a:pt x="24282" y="74790"/>
                  </a:lnTo>
                  <a:lnTo>
                    <a:pt x="21653" y="74828"/>
                  </a:lnTo>
                  <a:lnTo>
                    <a:pt x="20891" y="75082"/>
                  </a:lnTo>
                  <a:lnTo>
                    <a:pt x="19672" y="79222"/>
                  </a:lnTo>
                  <a:lnTo>
                    <a:pt x="19075" y="81292"/>
                  </a:lnTo>
                  <a:lnTo>
                    <a:pt x="19812" y="82219"/>
                  </a:lnTo>
                  <a:lnTo>
                    <a:pt x="20904" y="82842"/>
                  </a:lnTo>
                  <a:lnTo>
                    <a:pt x="22174" y="82816"/>
                  </a:lnTo>
                  <a:lnTo>
                    <a:pt x="24371" y="82804"/>
                  </a:lnTo>
                  <a:lnTo>
                    <a:pt x="26123" y="80987"/>
                  </a:lnTo>
                  <a:close/>
                </a:path>
                <a:path w="1447800" h="383540">
                  <a:moveTo>
                    <a:pt x="26835" y="145097"/>
                  </a:moveTo>
                  <a:lnTo>
                    <a:pt x="26809" y="142278"/>
                  </a:lnTo>
                  <a:lnTo>
                    <a:pt x="25006" y="140512"/>
                  </a:lnTo>
                  <a:lnTo>
                    <a:pt x="20612" y="140563"/>
                  </a:lnTo>
                  <a:lnTo>
                    <a:pt x="18846" y="142367"/>
                  </a:lnTo>
                  <a:lnTo>
                    <a:pt x="18872" y="144614"/>
                  </a:lnTo>
                  <a:lnTo>
                    <a:pt x="19634" y="144259"/>
                  </a:lnTo>
                  <a:lnTo>
                    <a:pt x="20434" y="144018"/>
                  </a:lnTo>
                  <a:lnTo>
                    <a:pt x="23368" y="143840"/>
                  </a:lnTo>
                  <a:lnTo>
                    <a:pt x="25184" y="144741"/>
                  </a:lnTo>
                  <a:lnTo>
                    <a:pt x="26454" y="146164"/>
                  </a:lnTo>
                  <a:lnTo>
                    <a:pt x="26682" y="145656"/>
                  </a:lnTo>
                  <a:lnTo>
                    <a:pt x="26835" y="145097"/>
                  </a:lnTo>
                  <a:close/>
                </a:path>
                <a:path w="1447800" h="383540">
                  <a:moveTo>
                    <a:pt x="34645" y="127584"/>
                  </a:moveTo>
                  <a:lnTo>
                    <a:pt x="34607" y="123964"/>
                  </a:lnTo>
                  <a:lnTo>
                    <a:pt x="34556" y="120345"/>
                  </a:lnTo>
                  <a:lnTo>
                    <a:pt x="31623" y="117462"/>
                  </a:lnTo>
                  <a:lnTo>
                    <a:pt x="27190" y="117500"/>
                  </a:lnTo>
                  <a:lnTo>
                    <a:pt x="26390" y="117703"/>
                  </a:lnTo>
                  <a:lnTo>
                    <a:pt x="25654" y="117995"/>
                  </a:lnTo>
                  <a:lnTo>
                    <a:pt x="26098" y="118808"/>
                  </a:lnTo>
                  <a:lnTo>
                    <a:pt x="26390" y="119697"/>
                  </a:lnTo>
                  <a:lnTo>
                    <a:pt x="26606" y="123532"/>
                  </a:lnTo>
                  <a:lnTo>
                    <a:pt x="24892" y="126009"/>
                  </a:lnTo>
                  <a:lnTo>
                    <a:pt x="22390" y="127050"/>
                  </a:lnTo>
                  <a:lnTo>
                    <a:pt x="23495" y="129146"/>
                  </a:lnTo>
                  <a:lnTo>
                    <a:pt x="25641" y="130606"/>
                  </a:lnTo>
                  <a:lnTo>
                    <a:pt x="31762" y="130530"/>
                  </a:lnTo>
                  <a:lnTo>
                    <a:pt x="34645" y="127584"/>
                  </a:lnTo>
                  <a:close/>
                </a:path>
                <a:path w="1447800" h="383540">
                  <a:moveTo>
                    <a:pt x="35369" y="98348"/>
                  </a:moveTo>
                  <a:lnTo>
                    <a:pt x="35318" y="94576"/>
                  </a:lnTo>
                  <a:lnTo>
                    <a:pt x="33477" y="92240"/>
                  </a:lnTo>
                  <a:lnTo>
                    <a:pt x="30962" y="91363"/>
                  </a:lnTo>
                  <a:lnTo>
                    <a:pt x="30556" y="94399"/>
                  </a:lnTo>
                  <a:lnTo>
                    <a:pt x="28181" y="96850"/>
                  </a:lnTo>
                  <a:lnTo>
                    <a:pt x="24142" y="97104"/>
                  </a:lnTo>
                  <a:lnTo>
                    <a:pt x="23291" y="96964"/>
                  </a:lnTo>
                  <a:lnTo>
                    <a:pt x="22504" y="96685"/>
                  </a:lnTo>
                  <a:lnTo>
                    <a:pt x="22453" y="96989"/>
                  </a:lnTo>
                  <a:lnTo>
                    <a:pt x="22339" y="97243"/>
                  </a:lnTo>
                  <a:lnTo>
                    <a:pt x="22364" y="101168"/>
                  </a:lnTo>
                  <a:lnTo>
                    <a:pt x="25323" y="104063"/>
                  </a:lnTo>
                  <a:lnTo>
                    <a:pt x="29641" y="104013"/>
                  </a:lnTo>
                  <a:lnTo>
                    <a:pt x="30949" y="103593"/>
                  </a:lnTo>
                  <a:lnTo>
                    <a:pt x="31191" y="101625"/>
                  </a:lnTo>
                  <a:lnTo>
                    <a:pt x="32766" y="100076"/>
                  </a:lnTo>
                  <a:lnTo>
                    <a:pt x="34785" y="100050"/>
                  </a:lnTo>
                  <a:lnTo>
                    <a:pt x="35153" y="99237"/>
                  </a:lnTo>
                  <a:lnTo>
                    <a:pt x="35369" y="98348"/>
                  </a:lnTo>
                  <a:close/>
                </a:path>
                <a:path w="1447800" h="383540">
                  <a:moveTo>
                    <a:pt x="38989" y="66319"/>
                  </a:moveTo>
                  <a:lnTo>
                    <a:pt x="37541" y="66255"/>
                  </a:lnTo>
                  <a:lnTo>
                    <a:pt x="36334" y="65151"/>
                  </a:lnTo>
                  <a:lnTo>
                    <a:pt x="36258" y="63665"/>
                  </a:lnTo>
                  <a:lnTo>
                    <a:pt x="36207" y="62953"/>
                  </a:lnTo>
                  <a:lnTo>
                    <a:pt x="36449" y="62293"/>
                  </a:lnTo>
                  <a:lnTo>
                    <a:pt x="36868" y="61760"/>
                  </a:lnTo>
                  <a:lnTo>
                    <a:pt x="35191" y="61760"/>
                  </a:lnTo>
                  <a:lnTo>
                    <a:pt x="33934" y="63055"/>
                  </a:lnTo>
                  <a:lnTo>
                    <a:pt x="33959" y="66205"/>
                  </a:lnTo>
                  <a:lnTo>
                    <a:pt x="35255" y="67462"/>
                  </a:lnTo>
                  <a:lnTo>
                    <a:pt x="37719" y="67437"/>
                  </a:lnTo>
                  <a:lnTo>
                    <a:pt x="38481" y="66979"/>
                  </a:lnTo>
                  <a:lnTo>
                    <a:pt x="38989" y="66319"/>
                  </a:lnTo>
                  <a:close/>
                </a:path>
                <a:path w="1447800" h="383540">
                  <a:moveTo>
                    <a:pt x="41833" y="155308"/>
                  </a:moveTo>
                  <a:lnTo>
                    <a:pt x="40551" y="154711"/>
                  </a:lnTo>
                  <a:lnTo>
                    <a:pt x="39598" y="153492"/>
                  </a:lnTo>
                  <a:lnTo>
                    <a:pt x="39509" y="151968"/>
                  </a:lnTo>
                  <a:lnTo>
                    <a:pt x="39484" y="151714"/>
                  </a:lnTo>
                  <a:lnTo>
                    <a:pt x="39573" y="151485"/>
                  </a:lnTo>
                  <a:lnTo>
                    <a:pt x="39611" y="151244"/>
                  </a:lnTo>
                  <a:lnTo>
                    <a:pt x="39408" y="151193"/>
                  </a:lnTo>
                  <a:lnTo>
                    <a:pt x="37731" y="151206"/>
                  </a:lnTo>
                  <a:lnTo>
                    <a:pt x="36474" y="152501"/>
                  </a:lnTo>
                  <a:lnTo>
                    <a:pt x="36512" y="155651"/>
                  </a:lnTo>
                  <a:lnTo>
                    <a:pt x="37795" y="156908"/>
                  </a:lnTo>
                  <a:lnTo>
                    <a:pt x="40462" y="156883"/>
                  </a:lnTo>
                  <a:lnTo>
                    <a:pt x="41376" y="156222"/>
                  </a:lnTo>
                  <a:lnTo>
                    <a:pt x="41833" y="155308"/>
                  </a:lnTo>
                  <a:close/>
                </a:path>
                <a:path w="1447800" h="383540">
                  <a:moveTo>
                    <a:pt x="46507" y="82880"/>
                  </a:moveTo>
                  <a:lnTo>
                    <a:pt x="46469" y="80175"/>
                  </a:lnTo>
                  <a:lnTo>
                    <a:pt x="46202" y="79514"/>
                  </a:lnTo>
                  <a:lnTo>
                    <a:pt x="45847" y="78917"/>
                  </a:lnTo>
                  <a:lnTo>
                    <a:pt x="45339" y="78587"/>
                  </a:lnTo>
                  <a:lnTo>
                    <a:pt x="44894" y="78168"/>
                  </a:lnTo>
                  <a:lnTo>
                    <a:pt x="44589" y="77647"/>
                  </a:lnTo>
                  <a:lnTo>
                    <a:pt x="43954" y="77254"/>
                  </a:lnTo>
                  <a:lnTo>
                    <a:pt x="43256" y="76962"/>
                  </a:lnTo>
                  <a:lnTo>
                    <a:pt x="40817" y="76987"/>
                  </a:lnTo>
                  <a:lnTo>
                    <a:pt x="39433" y="78003"/>
                  </a:lnTo>
                  <a:lnTo>
                    <a:pt x="38836" y="79425"/>
                  </a:lnTo>
                  <a:lnTo>
                    <a:pt x="39725" y="80200"/>
                  </a:lnTo>
                  <a:lnTo>
                    <a:pt x="40347" y="81191"/>
                  </a:lnTo>
                  <a:lnTo>
                    <a:pt x="40728" y="82334"/>
                  </a:lnTo>
                  <a:lnTo>
                    <a:pt x="41922" y="82715"/>
                  </a:lnTo>
                  <a:lnTo>
                    <a:pt x="42824" y="83629"/>
                  </a:lnTo>
                  <a:lnTo>
                    <a:pt x="43243" y="84810"/>
                  </a:lnTo>
                  <a:lnTo>
                    <a:pt x="45097" y="84455"/>
                  </a:lnTo>
                  <a:lnTo>
                    <a:pt x="46507" y="82880"/>
                  </a:lnTo>
                  <a:close/>
                </a:path>
                <a:path w="1447800" h="383540">
                  <a:moveTo>
                    <a:pt x="46583" y="110832"/>
                  </a:moveTo>
                  <a:lnTo>
                    <a:pt x="43916" y="110591"/>
                  </a:lnTo>
                  <a:lnTo>
                    <a:pt x="41770" y="108762"/>
                  </a:lnTo>
                  <a:lnTo>
                    <a:pt x="41021" y="106210"/>
                  </a:lnTo>
                  <a:lnTo>
                    <a:pt x="39725" y="106883"/>
                  </a:lnTo>
                  <a:lnTo>
                    <a:pt x="38823" y="108216"/>
                  </a:lnTo>
                  <a:lnTo>
                    <a:pt x="38836" y="109778"/>
                  </a:lnTo>
                  <a:lnTo>
                    <a:pt x="38862" y="111988"/>
                  </a:lnTo>
                  <a:lnTo>
                    <a:pt x="40665" y="113753"/>
                  </a:lnTo>
                  <a:lnTo>
                    <a:pt x="44653" y="113715"/>
                  </a:lnTo>
                  <a:lnTo>
                    <a:pt x="46101" y="112483"/>
                  </a:lnTo>
                  <a:lnTo>
                    <a:pt x="46583" y="110832"/>
                  </a:lnTo>
                  <a:close/>
                </a:path>
                <a:path w="1447800" h="383540">
                  <a:moveTo>
                    <a:pt x="49276" y="137210"/>
                  </a:moveTo>
                  <a:lnTo>
                    <a:pt x="48882" y="137312"/>
                  </a:lnTo>
                  <a:lnTo>
                    <a:pt x="48526" y="137502"/>
                  </a:lnTo>
                  <a:lnTo>
                    <a:pt x="45567" y="137680"/>
                  </a:lnTo>
                  <a:lnTo>
                    <a:pt x="43332" y="136309"/>
                  </a:lnTo>
                  <a:lnTo>
                    <a:pt x="42138" y="134239"/>
                  </a:lnTo>
                  <a:lnTo>
                    <a:pt x="41770" y="134861"/>
                  </a:lnTo>
                  <a:lnTo>
                    <a:pt x="41478" y="135547"/>
                  </a:lnTo>
                  <a:lnTo>
                    <a:pt x="41529" y="138531"/>
                  </a:lnTo>
                  <a:lnTo>
                    <a:pt x="43332" y="140296"/>
                  </a:lnTo>
                  <a:lnTo>
                    <a:pt x="47371" y="140258"/>
                  </a:lnTo>
                  <a:lnTo>
                    <a:pt x="48856" y="138938"/>
                  </a:lnTo>
                  <a:lnTo>
                    <a:pt x="49276" y="137210"/>
                  </a:lnTo>
                  <a:close/>
                </a:path>
                <a:path w="1447800" h="383540">
                  <a:moveTo>
                    <a:pt x="52324" y="93535"/>
                  </a:moveTo>
                  <a:lnTo>
                    <a:pt x="51371" y="92583"/>
                  </a:lnTo>
                  <a:lnTo>
                    <a:pt x="47586" y="92583"/>
                  </a:lnTo>
                  <a:lnTo>
                    <a:pt x="46647" y="93535"/>
                  </a:lnTo>
                  <a:lnTo>
                    <a:pt x="46647" y="97332"/>
                  </a:lnTo>
                  <a:lnTo>
                    <a:pt x="47586" y="98285"/>
                  </a:lnTo>
                  <a:lnTo>
                    <a:pt x="51371" y="98285"/>
                  </a:lnTo>
                  <a:lnTo>
                    <a:pt x="52324" y="97332"/>
                  </a:lnTo>
                  <a:lnTo>
                    <a:pt x="52324" y="95427"/>
                  </a:lnTo>
                  <a:lnTo>
                    <a:pt x="52324" y="93535"/>
                  </a:lnTo>
                  <a:close/>
                </a:path>
                <a:path w="1447800" h="383540">
                  <a:moveTo>
                    <a:pt x="58305" y="44640"/>
                  </a:moveTo>
                  <a:lnTo>
                    <a:pt x="56832" y="43459"/>
                  </a:lnTo>
                  <a:lnTo>
                    <a:pt x="55829" y="41719"/>
                  </a:lnTo>
                  <a:lnTo>
                    <a:pt x="55803" y="39674"/>
                  </a:lnTo>
                  <a:lnTo>
                    <a:pt x="55778" y="37934"/>
                  </a:lnTo>
                  <a:lnTo>
                    <a:pt x="56464" y="36360"/>
                  </a:lnTo>
                  <a:lnTo>
                    <a:pt x="57569" y="35166"/>
                  </a:lnTo>
                  <a:lnTo>
                    <a:pt x="56184" y="34074"/>
                  </a:lnTo>
                  <a:lnTo>
                    <a:pt x="54406" y="33528"/>
                  </a:lnTo>
                  <a:lnTo>
                    <a:pt x="48996" y="34404"/>
                  </a:lnTo>
                  <a:lnTo>
                    <a:pt x="46596" y="37769"/>
                  </a:lnTo>
                  <a:lnTo>
                    <a:pt x="47612" y="44183"/>
                  </a:lnTo>
                  <a:lnTo>
                    <a:pt x="49860" y="46215"/>
                  </a:lnTo>
                  <a:lnTo>
                    <a:pt x="52527" y="46659"/>
                  </a:lnTo>
                  <a:lnTo>
                    <a:pt x="52844" y="46329"/>
                  </a:lnTo>
                  <a:lnTo>
                    <a:pt x="53187" y="46037"/>
                  </a:lnTo>
                  <a:lnTo>
                    <a:pt x="54495" y="45567"/>
                  </a:lnTo>
                  <a:lnTo>
                    <a:pt x="55372" y="45745"/>
                  </a:lnTo>
                  <a:lnTo>
                    <a:pt x="56083" y="46189"/>
                  </a:lnTo>
                  <a:lnTo>
                    <a:pt x="56946" y="45821"/>
                  </a:lnTo>
                  <a:lnTo>
                    <a:pt x="57696" y="45313"/>
                  </a:lnTo>
                  <a:lnTo>
                    <a:pt x="58305" y="44640"/>
                  </a:lnTo>
                  <a:close/>
                </a:path>
                <a:path w="1447800" h="383540">
                  <a:moveTo>
                    <a:pt x="59499" y="119621"/>
                  </a:moveTo>
                  <a:lnTo>
                    <a:pt x="58547" y="118668"/>
                  </a:lnTo>
                  <a:lnTo>
                    <a:pt x="54762" y="118668"/>
                  </a:lnTo>
                  <a:lnTo>
                    <a:pt x="53822" y="119621"/>
                  </a:lnTo>
                  <a:lnTo>
                    <a:pt x="53822" y="123418"/>
                  </a:lnTo>
                  <a:lnTo>
                    <a:pt x="54762" y="124371"/>
                  </a:lnTo>
                  <a:lnTo>
                    <a:pt x="58547" y="124371"/>
                  </a:lnTo>
                  <a:lnTo>
                    <a:pt x="59499" y="123418"/>
                  </a:lnTo>
                  <a:lnTo>
                    <a:pt x="59499" y="121513"/>
                  </a:lnTo>
                  <a:lnTo>
                    <a:pt x="59499" y="119621"/>
                  </a:lnTo>
                  <a:close/>
                </a:path>
                <a:path w="1447800" h="383540">
                  <a:moveTo>
                    <a:pt x="79946" y="21691"/>
                  </a:moveTo>
                  <a:lnTo>
                    <a:pt x="79933" y="20853"/>
                  </a:lnTo>
                  <a:lnTo>
                    <a:pt x="79806" y="20726"/>
                  </a:lnTo>
                  <a:lnTo>
                    <a:pt x="79908" y="21666"/>
                  </a:lnTo>
                  <a:close/>
                </a:path>
                <a:path w="1447800" h="383540">
                  <a:moveTo>
                    <a:pt x="84086" y="27266"/>
                  </a:moveTo>
                  <a:lnTo>
                    <a:pt x="84061" y="27127"/>
                  </a:lnTo>
                  <a:lnTo>
                    <a:pt x="83477" y="23507"/>
                  </a:lnTo>
                  <a:lnTo>
                    <a:pt x="83375" y="23368"/>
                  </a:lnTo>
                  <a:lnTo>
                    <a:pt x="83324" y="23190"/>
                  </a:lnTo>
                  <a:lnTo>
                    <a:pt x="81483" y="23025"/>
                  </a:lnTo>
                  <a:lnTo>
                    <a:pt x="79946" y="21691"/>
                  </a:lnTo>
                  <a:lnTo>
                    <a:pt x="79895" y="25349"/>
                  </a:lnTo>
                  <a:lnTo>
                    <a:pt x="78219" y="27076"/>
                  </a:lnTo>
                  <a:lnTo>
                    <a:pt x="73825" y="27127"/>
                  </a:lnTo>
                  <a:lnTo>
                    <a:pt x="72021" y="25349"/>
                  </a:lnTo>
                  <a:lnTo>
                    <a:pt x="72059" y="20853"/>
                  </a:lnTo>
                  <a:lnTo>
                    <a:pt x="73736" y="19126"/>
                  </a:lnTo>
                  <a:lnTo>
                    <a:pt x="78130" y="19075"/>
                  </a:lnTo>
                  <a:lnTo>
                    <a:pt x="79806" y="20726"/>
                  </a:lnTo>
                  <a:lnTo>
                    <a:pt x="79667" y="19456"/>
                  </a:lnTo>
                  <a:lnTo>
                    <a:pt x="79743" y="19075"/>
                  </a:lnTo>
                  <a:lnTo>
                    <a:pt x="79629" y="18846"/>
                  </a:lnTo>
                  <a:lnTo>
                    <a:pt x="78625" y="18376"/>
                  </a:lnTo>
                  <a:lnTo>
                    <a:pt x="77381" y="18059"/>
                  </a:lnTo>
                  <a:lnTo>
                    <a:pt x="72491" y="18846"/>
                  </a:lnTo>
                  <a:lnTo>
                    <a:pt x="70078" y="22199"/>
                  </a:lnTo>
                  <a:lnTo>
                    <a:pt x="70840" y="26936"/>
                  </a:lnTo>
                  <a:lnTo>
                    <a:pt x="71399" y="27901"/>
                  </a:lnTo>
                  <a:lnTo>
                    <a:pt x="72085" y="28765"/>
                  </a:lnTo>
                  <a:lnTo>
                    <a:pt x="73494" y="29108"/>
                  </a:lnTo>
                  <a:lnTo>
                    <a:pt x="74663" y="29959"/>
                  </a:lnTo>
                  <a:lnTo>
                    <a:pt x="75539" y="31089"/>
                  </a:lnTo>
                  <a:lnTo>
                    <a:pt x="76365" y="31292"/>
                  </a:lnTo>
                  <a:lnTo>
                    <a:pt x="77241" y="31330"/>
                  </a:lnTo>
                  <a:lnTo>
                    <a:pt x="81673" y="30619"/>
                  </a:lnTo>
                  <a:lnTo>
                    <a:pt x="84086" y="27266"/>
                  </a:lnTo>
                  <a:close/>
                </a:path>
                <a:path w="1447800" h="383540">
                  <a:moveTo>
                    <a:pt x="88773" y="56362"/>
                  </a:moveTo>
                  <a:lnTo>
                    <a:pt x="87617" y="49237"/>
                  </a:lnTo>
                  <a:lnTo>
                    <a:pt x="84277" y="46812"/>
                  </a:lnTo>
                  <a:lnTo>
                    <a:pt x="79781" y="47536"/>
                  </a:lnTo>
                  <a:lnTo>
                    <a:pt x="78943" y="47917"/>
                  </a:lnTo>
                  <a:lnTo>
                    <a:pt x="78181" y="48425"/>
                  </a:lnTo>
                  <a:lnTo>
                    <a:pt x="79387" y="49098"/>
                  </a:lnTo>
                  <a:lnTo>
                    <a:pt x="80251" y="50330"/>
                  </a:lnTo>
                  <a:lnTo>
                    <a:pt x="80264" y="51828"/>
                  </a:lnTo>
                  <a:lnTo>
                    <a:pt x="80289" y="54038"/>
                  </a:lnTo>
                  <a:lnTo>
                    <a:pt x="78524" y="55841"/>
                  </a:lnTo>
                  <a:lnTo>
                    <a:pt x="76085" y="55867"/>
                  </a:lnTo>
                  <a:lnTo>
                    <a:pt x="75882" y="55778"/>
                  </a:lnTo>
                  <a:lnTo>
                    <a:pt x="75653" y="55740"/>
                  </a:lnTo>
                  <a:lnTo>
                    <a:pt x="76619" y="58788"/>
                  </a:lnTo>
                  <a:lnTo>
                    <a:pt x="79565" y="60820"/>
                  </a:lnTo>
                  <a:lnTo>
                    <a:pt x="86360" y="59715"/>
                  </a:lnTo>
                  <a:lnTo>
                    <a:pt x="88773" y="56362"/>
                  </a:lnTo>
                  <a:close/>
                </a:path>
                <a:path w="1447800" h="383540">
                  <a:moveTo>
                    <a:pt x="109512" y="7988"/>
                  </a:moveTo>
                  <a:lnTo>
                    <a:pt x="108635" y="2514"/>
                  </a:lnTo>
                  <a:lnTo>
                    <a:pt x="107505" y="977"/>
                  </a:lnTo>
                  <a:lnTo>
                    <a:pt x="105981" y="0"/>
                  </a:lnTo>
                  <a:lnTo>
                    <a:pt x="105600" y="1079"/>
                  </a:lnTo>
                  <a:lnTo>
                    <a:pt x="104813" y="1981"/>
                  </a:lnTo>
                  <a:lnTo>
                    <a:pt x="103657" y="2400"/>
                  </a:lnTo>
                  <a:lnTo>
                    <a:pt x="101676" y="3111"/>
                  </a:lnTo>
                  <a:lnTo>
                    <a:pt x="99568" y="2133"/>
                  </a:lnTo>
                  <a:lnTo>
                    <a:pt x="98717" y="241"/>
                  </a:lnTo>
                  <a:lnTo>
                    <a:pt x="96812" y="1651"/>
                  </a:lnTo>
                  <a:lnTo>
                    <a:pt x="95681" y="4000"/>
                  </a:lnTo>
                  <a:lnTo>
                    <a:pt x="96659" y="10071"/>
                  </a:lnTo>
                  <a:lnTo>
                    <a:pt x="99999" y="12496"/>
                  </a:lnTo>
                  <a:lnTo>
                    <a:pt x="107086" y="11353"/>
                  </a:lnTo>
                  <a:lnTo>
                    <a:pt x="109512" y="7988"/>
                  </a:lnTo>
                  <a:close/>
                </a:path>
                <a:path w="1447800" h="383540">
                  <a:moveTo>
                    <a:pt x="112699" y="34366"/>
                  </a:moveTo>
                  <a:lnTo>
                    <a:pt x="112128" y="30797"/>
                  </a:lnTo>
                  <a:lnTo>
                    <a:pt x="111556" y="27228"/>
                  </a:lnTo>
                  <a:lnTo>
                    <a:pt x="108216" y="24803"/>
                  </a:lnTo>
                  <a:lnTo>
                    <a:pt x="103060" y="25641"/>
                  </a:lnTo>
                  <a:lnTo>
                    <a:pt x="101727" y="26517"/>
                  </a:lnTo>
                  <a:lnTo>
                    <a:pt x="100774" y="27686"/>
                  </a:lnTo>
                  <a:lnTo>
                    <a:pt x="101130" y="28092"/>
                  </a:lnTo>
                  <a:lnTo>
                    <a:pt x="101409" y="28587"/>
                  </a:lnTo>
                  <a:lnTo>
                    <a:pt x="101650" y="30619"/>
                  </a:lnTo>
                  <a:lnTo>
                    <a:pt x="100685" y="31915"/>
                  </a:lnTo>
                  <a:lnTo>
                    <a:pt x="99301" y="32245"/>
                  </a:lnTo>
                  <a:lnTo>
                    <a:pt x="99314" y="32461"/>
                  </a:lnTo>
                  <a:lnTo>
                    <a:pt x="99237" y="32664"/>
                  </a:lnTo>
                  <a:lnTo>
                    <a:pt x="99847" y="36449"/>
                  </a:lnTo>
                  <a:lnTo>
                    <a:pt x="103200" y="38874"/>
                  </a:lnTo>
                  <a:lnTo>
                    <a:pt x="110286" y="37719"/>
                  </a:lnTo>
                  <a:lnTo>
                    <a:pt x="112699" y="34366"/>
                  </a:lnTo>
                  <a:close/>
                </a:path>
                <a:path w="1447800" h="383540">
                  <a:moveTo>
                    <a:pt x="1273886" y="184581"/>
                  </a:moveTo>
                  <a:lnTo>
                    <a:pt x="1273860" y="183743"/>
                  </a:lnTo>
                  <a:lnTo>
                    <a:pt x="1273009" y="181241"/>
                  </a:lnTo>
                  <a:lnTo>
                    <a:pt x="1270749" y="180111"/>
                  </a:lnTo>
                  <a:lnTo>
                    <a:pt x="1266596" y="181533"/>
                  </a:lnTo>
                  <a:lnTo>
                    <a:pt x="1265478" y="183819"/>
                  </a:lnTo>
                  <a:lnTo>
                    <a:pt x="1266685" y="187375"/>
                  </a:lnTo>
                  <a:lnTo>
                    <a:pt x="1267968" y="188328"/>
                  </a:lnTo>
                  <a:lnTo>
                    <a:pt x="1269403" y="188531"/>
                  </a:lnTo>
                  <a:lnTo>
                    <a:pt x="1269365" y="186423"/>
                  </a:lnTo>
                  <a:lnTo>
                    <a:pt x="1270939" y="184619"/>
                  </a:lnTo>
                  <a:lnTo>
                    <a:pt x="1273048" y="184467"/>
                  </a:lnTo>
                  <a:lnTo>
                    <a:pt x="1273340" y="184454"/>
                  </a:lnTo>
                  <a:lnTo>
                    <a:pt x="1273606" y="184543"/>
                  </a:lnTo>
                  <a:lnTo>
                    <a:pt x="1273886" y="184581"/>
                  </a:lnTo>
                  <a:close/>
                </a:path>
                <a:path w="1447800" h="383540">
                  <a:moveTo>
                    <a:pt x="1288834" y="167233"/>
                  </a:moveTo>
                  <a:lnTo>
                    <a:pt x="1286522" y="160388"/>
                  </a:lnTo>
                  <a:lnTo>
                    <a:pt x="1282827" y="158559"/>
                  </a:lnTo>
                  <a:lnTo>
                    <a:pt x="1277556" y="160362"/>
                  </a:lnTo>
                  <a:lnTo>
                    <a:pt x="1276235" y="161785"/>
                  </a:lnTo>
                  <a:lnTo>
                    <a:pt x="1275562" y="163487"/>
                  </a:lnTo>
                  <a:lnTo>
                    <a:pt x="1277124" y="164553"/>
                  </a:lnTo>
                  <a:lnTo>
                    <a:pt x="1278255" y="166230"/>
                  </a:lnTo>
                  <a:lnTo>
                    <a:pt x="1278420" y="168275"/>
                  </a:lnTo>
                  <a:lnTo>
                    <a:pt x="1278978" y="168744"/>
                  </a:lnTo>
                  <a:lnTo>
                    <a:pt x="1279372" y="169418"/>
                  </a:lnTo>
                  <a:lnTo>
                    <a:pt x="1279499" y="170827"/>
                  </a:lnTo>
                  <a:lnTo>
                    <a:pt x="1279321" y="171386"/>
                  </a:lnTo>
                  <a:lnTo>
                    <a:pt x="1279029" y="171881"/>
                  </a:lnTo>
                  <a:lnTo>
                    <a:pt x="1280452" y="172478"/>
                  </a:lnTo>
                  <a:lnTo>
                    <a:pt x="1282052" y="172643"/>
                  </a:lnTo>
                  <a:lnTo>
                    <a:pt x="1287030" y="170954"/>
                  </a:lnTo>
                  <a:lnTo>
                    <a:pt x="1288834" y="167233"/>
                  </a:lnTo>
                  <a:close/>
                </a:path>
                <a:path w="1447800" h="383540">
                  <a:moveTo>
                    <a:pt x="1303362" y="130035"/>
                  </a:moveTo>
                  <a:lnTo>
                    <a:pt x="1302486" y="127419"/>
                  </a:lnTo>
                  <a:lnTo>
                    <a:pt x="1302207" y="126949"/>
                  </a:lnTo>
                  <a:lnTo>
                    <a:pt x="1301864" y="126568"/>
                  </a:lnTo>
                  <a:lnTo>
                    <a:pt x="1300772" y="127914"/>
                  </a:lnTo>
                  <a:lnTo>
                    <a:pt x="1299171" y="128841"/>
                  </a:lnTo>
                  <a:lnTo>
                    <a:pt x="1297317" y="128968"/>
                  </a:lnTo>
                  <a:lnTo>
                    <a:pt x="1296504" y="129032"/>
                  </a:lnTo>
                  <a:lnTo>
                    <a:pt x="1295730" y="128892"/>
                  </a:lnTo>
                  <a:lnTo>
                    <a:pt x="1294993" y="128676"/>
                  </a:lnTo>
                  <a:lnTo>
                    <a:pt x="1294904" y="129273"/>
                  </a:lnTo>
                  <a:lnTo>
                    <a:pt x="1294904" y="129895"/>
                  </a:lnTo>
                  <a:lnTo>
                    <a:pt x="1295831" y="132600"/>
                  </a:lnTo>
                  <a:lnTo>
                    <a:pt x="1298092" y="133731"/>
                  </a:lnTo>
                  <a:lnTo>
                    <a:pt x="1302245" y="132308"/>
                  </a:lnTo>
                  <a:lnTo>
                    <a:pt x="1303362" y="130035"/>
                  </a:lnTo>
                  <a:close/>
                </a:path>
                <a:path w="1447800" h="383540">
                  <a:moveTo>
                    <a:pt x="1303934" y="219265"/>
                  </a:moveTo>
                  <a:lnTo>
                    <a:pt x="1303540" y="218313"/>
                  </a:lnTo>
                  <a:lnTo>
                    <a:pt x="1301991" y="216750"/>
                  </a:lnTo>
                  <a:lnTo>
                    <a:pt x="1301051" y="216369"/>
                  </a:lnTo>
                  <a:lnTo>
                    <a:pt x="1298854" y="216369"/>
                  </a:lnTo>
                  <a:lnTo>
                    <a:pt x="1297914" y="216750"/>
                  </a:lnTo>
                  <a:lnTo>
                    <a:pt x="1296365" y="218313"/>
                  </a:lnTo>
                  <a:lnTo>
                    <a:pt x="1295971" y="219265"/>
                  </a:lnTo>
                  <a:lnTo>
                    <a:pt x="1295971" y="221462"/>
                  </a:lnTo>
                  <a:lnTo>
                    <a:pt x="1296365" y="222415"/>
                  </a:lnTo>
                  <a:lnTo>
                    <a:pt x="1297914" y="223964"/>
                  </a:lnTo>
                  <a:lnTo>
                    <a:pt x="1298854" y="224358"/>
                  </a:lnTo>
                  <a:lnTo>
                    <a:pt x="1301051" y="224358"/>
                  </a:lnTo>
                  <a:lnTo>
                    <a:pt x="1301991" y="223964"/>
                  </a:lnTo>
                  <a:lnTo>
                    <a:pt x="1303540" y="222415"/>
                  </a:lnTo>
                  <a:lnTo>
                    <a:pt x="1303934" y="221462"/>
                  </a:lnTo>
                  <a:lnTo>
                    <a:pt x="1303934" y="220357"/>
                  </a:lnTo>
                  <a:lnTo>
                    <a:pt x="1303934" y="219265"/>
                  </a:lnTo>
                  <a:close/>
                </a:path>
                <a:path w="1447800" h="383540">
                  <a:moveTo>
                    <a:pt x="1312748" y="149860"/>
                  </a:moveTo>
                  <a:lnTo>
                    <a:pt x="1310462" y="143090"/>
                  </a:lnTo>
                  <a:lnTo>
                    <a:pt x="1306906" y="141312"/>
                  </a:lnTo>
                  <a:lnTo>
                    <a:pt x="1303566" y="142316"/>
                  </a:lnTo>
                  <a:lnTo>
                    <a:pt x="1303655" y="142519"/>
                  </a:lnTo>
                  <a:lnTo>
                    <a:pt x="1303756" y="143624"/>
                  </a:lnTo>
                  <a:lnTo>
                    <a:pt x="1303439" y="144526"/>
                  </a:lnTo>
                  <a:lnTo>
                    <a:pt x="1302931" y="145275"/>
                  </a:lnTo>
                  <a:lnTo>
                    <a:pt x="1303604" y="146215"/>
                  </a:lnTo>
                  <a:lnTo>
                    <a:pt x="1304112" y="147281"/>
                  </a:lnTo>
                  <a:lnTo>
                    <a:pt x="1304353" y="150672"/>
                  </a:lnTo>
                  <a:lnTo>
                    <a:pt x="1303375" y="152577"/>
                  </a:lnTo>
                  <a:lnTo>
                    <a:pt x="1301864" y="153873"/>
                  </a:lnTo>
                  <a:lnTo>
                    <a:pt x="1303489" y="154978"/>
                  </a:lnTo>
                  <a:lnTo>
                    <a:pt x="1305521" y="155422"/>
                  </a:lnTo>
                  <a:lnTo>
                    <a:pt x="1310932" y="153568"/>
                  </a:lnTo>
                  <a:lnTo>
                    <a:pt x="1312748" y="149860"/>
                  </a:lnTo>
                  <a:close/>
                </a:path>
                <a:path w="1447800" h="383540">
                  <a:moveTo>
                    <a:pt x="1321041" y="260654"/>
                  </a:moveTo>
                  <a:lnTo>
                    <a:pt x="1320088" y="259702"/>
                  </a:lnTo>
                  <a:lnTo>
                    <a:pt x="1316304" y="259702"/>
                  </a:lnTo>
                  <a:lnTo>
                    <a:pt x="1315364" y="260654"/>
                  </a:lnTo>
                  <a:lnTo>
                    <a:pt x="1315364" y="264452"/>
                  </a:lnTo>
                  <a:lnTo>
                    <a:pt x="1316304" y="265404"/>
                  </a:lnTo>
                  <a:lnTo>
                    <a:pt x="1320088" y="265404"/>
                  </a:lnTo>
                  <a:lnTo>
                    <a:pt x="1321041" y="264452"/>
                  </a:lnTo>
                  <a:lnTo>
                    <a:pt x="1321041" y="262559"/>
                  </a:lnTo>
                  <a:lnTo>
                    <a:pt x="1321041" y="260654"/>
                  </a:lnTo>
                  <a:close/>
                </a:path>
                <a:path w="1447800" h="383540">
                  <a:moveTo>
                    <a:pt x="1326502" y="237058"/>
                  </a:moveTo>
                  <a:lnTo>
                    <a:pt x="1325549" y="236105"/>
                  </a:lnTo>
                  <a:lnTo>
                    <a:pt x="1321765" y="236105"/>
                  </a:lnTo>
                  <a:lnTo>
                    <a:pt x="1320825" y="237058"/>
                  </a:lnTo>
                  <a:lnTo>
                    <a:pt x="1320825" y="240855"/>
                  </a:lnTo>
                  <a:lnTo>
                    <a:pt x="1321765" y="241808"/>
                  </a:lnTo>
                  <a:lnTo>
                    <a:pt x="1325549" y="241808"/>
                  </a:lnTo>
                  <a:lnTo>
                    <a:pt x="1326502" y="240855"/>
                  </a:lnTo>
                  <a:lnTo>
                    <a:pt x="1326502" y="238950"/>
                  </a:lnTo>
                  <a:lnTo>
                    <a:pt x="1326502" y="237058"/>
                  </a:lnTo>
                  <a:close/>
                </a:path>
                <a:path w="1447800" h="383540">
                  <a:moveTo>
                    <a:pt x="1335278" y="279679"/>
                  </a:moveTo>
                  <a:lnTo>
                    <a:pt x="1334884" y="278726"/>
                  </a:lnTo>
                  <a:lnTo>
                    <a:pt x="1333334" y="277177"/>
                  </a:lnTo>
                  <a:lnTo>
                    <a:pt x="1332395" y="276783"/>
                  </a:lnTo>
                  <a:lnTo>
                    <a:pt x="1330198" y="276783"/>
                  </a:lnTo>
                  <a:lnTo>
                    <a:pt x="1329258" y="277177"/>
                  </a:lnTo>
                  <a:lnTo>
                    <a:pt x="1327708" y="278726"/>
                  </a:lnTo>
                  <a:lnTo>
                    <a:pt x="1327315" y="279679"/>
                  </a:lnTo>
                  <a:lnTo>
                    <a:pt x="1327315" y="281876"/>
                  </a:lnTo>
                  <a:lnTo>
                    <a:pt x="1327708" y="282829"/>
                  </a:lnTo>
                  <a:lnTo>
                    <a:pt x="1329258" y="284391"/>
                  </a:lnTo>
                  <a:lnTo>
                    <a:pt x="1330198" y="284772"/>
                  </a:lnTo>
                  <a:lnTo>
                    <a:pt x="1332395" y="284772"/>
                  </a:lnTo>
                  <a:lnTo>
                    <a:pt x="1333334" y="284391"/>
                  </a:lnTo>
                  <a:lnTo>
                    <a:pt x="1334884" y="282829"/>
                  </a:lnTo>
                  <a:lnTo>
                    <a:pt x="1335278" y="281876"/>
                  </a:lnTo>
                  <a:lnTo>
                    <a:pt x="1335278" y="280784"/>
                  </a:lnTo>
                  <a:lnTo>
                    <a:pt x="1335278" y="279679"/>
                  </a:lnTo>
                  <a:close/>
                </a:path>
                <a:path w="1447800" h="383540">
                  <a:moveTo>
                    <a:pt x="1339418" y="220624"/>
                  </a:moveTo>
                  <a:lnTo>
                    <a:pt x="1339024" y="219671"/>
                  </a:lnTo>
                  <a:lnTo>
                    <a:pt x="1337475" y="218109"/>
                  </a:lnTo>
                  <a:lnTo>
                    <a:pt x="1336535" y="217728"/>
                  </a:lnTo>
                  <a:lnTo>
                    <a:pt x="1334338" y="217728"/>
                  </a:lnTo>
                  <a:lnTo>
                    <a:pt x="1333398" y="218109"/>
                  </a:lnTo>
                  <a:lnTo>
                    <a:pt x="1331849" y="219671"/>
                  </a:lnTo>
                  <a:lnTo>
                    <a:pt x="1331455" y="220624"/>
                  </a:lnTo>
                  <a:lnTo>
                    <a:pt x="1331455" y="222821"/>
                  </a:lnTo>
                  <a:lnTo>
                    <a:pt x="1331849" y="223774"/>
                  </a:lnTo>
                  <a:lnTo>
                    <a:pt x="1333398" y="225323"/>
                  </a:lnTo>
                  <a:lnTo>
                    <a:pt x="1334338" y="225717"/>
                  </a:lnTo>
                  <a:lnTo>
                    <a:pt x="1336535" y="225717"/>
                  </a:lnTo>
                  <a:lnTo>
                    <a:pt x="1337475" y="225323"/>
                  </a:lnTo>
                  <a:lnTo>
                    <a:pt x="1339024" y="223774"/>
                  </a:lnTo>
                  <a:lnTo>
                    <a:pt x="1339418" y="222821"/>
                  </a:lnTo>
                  <a:lnTo>
                    <a:pt x="1339418" y="221716"/>
                  </a:lnTo>
                  <a:lnTo>
                    <a:pt x="1339418" y="220624"/>
                  </a:lnTo>
                  <a:close/>
                </a:path>
                <a:path w="1447800" h="383540">
                  <a:moveTo>
                    <a:pt x="1340091" y="251040"/>
                  </a:moveTo>
                  <a:lnTo>
                    <a:pt x="1339710" y="250088"/>
                  </a:lnTo>
                  <a:lnTo>
                    <a:pt x="1338148" y="248539"/>
                  </a:lnTo>
                  <a:lnTo>
                    <a:pt x="1337208" y="248145"/>
                  </a:lnTo>
                  <a:lnTo>
                    <a:pt x="1335011" y="248145"/>
                  </a:lnTo>
                  <a:lnTo>
                    <a:pt x="1334084" y="248539"/>
                  </a:lnTo>
                  <a:lnTo>
                    <a:pt x="1332522" y="250088"/>
                  </a:lnTo>
                  <a:lnTo>
                    <a:pt x="1332141" y="251040"/>
                  </a:lnTo>
                  <a:lnTo>
                    <a:pt x="1332141" y="253250"/>
                  </a:lnTo>
                  <a:lnTo>
                    <a:pt x="1332522" y="254190"/>
                  </a:lnTo>
                  <a:lnTo>
                    <a:pt x="1334084" y="255752"/>
                  </a:lnTo>
                  <a:lnTo>
                    <a:pt x="1335011" y="256133"/>
                  </a:lnTo>
                  <a:lnTo>
                    <a:pt x="1337208" y="256133"/>
                  </a:lnTo>
                  <a:lnTo>
                    <a:pt x="1338148" y="255752"/>
                  </a:lnTo>
                  <a:lnTo>
                    <a:pt x="1339710" y="254190"/>
                  </a:lnTo>
                  <a:lnTo>
                    <a:pt x="1340091" y="253250"/>
                  </a:lnTo>
                  <a:lnTo>
                    <a:pt x="1340091" y="252145"/>
                  </a:lnTo>
                  <a:lnTo>
                    <a:pt x="1340091" y="251040"/>
                  </a:lnTo>
                  <a:close/>
                </a:path>
                <a:path w="1447800" h="383540">
                  <a:moveTo>
                    <a:pt x="1343748" y="296443"/>
                  </a:moveTo>
                  <a:lnTo>
                    <a:pt x="1342809" y="295490"/>
                  </a:lnTo>
                  <a:lnTo>
                    <a:pt x="1339024" y="295490"/>
                  </a:lnTo>
                  <a:lnTo>
                    <a:pt x="1338072" y="296443"/>
                  </a:lnTo>
                  <a:lnTo>
                    <a:pt x="1338072" y="300253"/>
                  </a:lnTo>
                  <a:lnTo>
                    <a:pt x="1339024" y="301193"/>
                  </a:lnTo>
                  <a:lnTo>
                    <a:pt x="1342809" y="301193"/>
                  </a:lnTo>
                  <a:lnTo>
                    <a:pt x="1343748" y="300253"/>
                  </a:lnTo>
                  <a:lnTo>
                    <a:pt x="1343748" y="298348"/>
                  </a:lnTo>
                  <a:lnTo>
                    <a:pt x="1343748" y="296443"/>
                  </a:lnTo>
                  <a:close/>
                </a:path>
                <a:path w="1447800" h="383540">
                  <a:moveTo>
                    <a:pt x="1344777" y="204736"/>
                  </a:moveTo>
                  <a:lnTo>
                    <a:pt x="1344422" y="202450"/>
                  </a:lnTo>
                  <a:lnTo>
                    <a:pt x="1344015" y="201841"/>
                  </a:lnTo>
                  <a:lnTo>
                    <a:pt x="1343482" y="201409"/>
                  </a:lnTo>
                  <a:lnTo>
                    <a:pt x="1344104" y="203454"/>
                  </a:lnTo>
                  <a:lnTo>
                    <a:pt x="1343025" y="205651"/>
                  </a:lnTo>
                  <a:lnTo>
                    <a:pt x="1340980" y="206349"/>
                  </a:lnTo>
                  <a:lnTo>
                    <a:pt x="1341348" y="206451"/>
                  </a:lnTo>
                  <a:lnTo>
                    <a:pt x="1341755" y="206489"/>
                  </a:lnTo>
                  <a:lnTo>
                    <a:pt x="1342174" y="206438"/>
                  </a:lnTo>
                  <a:lnTo>
                    <a:pt x="1343723" y="206184"/>
                  </a:lnTo>
                  <a:lnTo>
                    <a:pt x="1344777" y="204736"/>
                  </a:lnTo>
                  <a:close/>
                </a:path>
                <a:path w="1447800" h="383540">
                  <a:moveTo>
                    <a:pt x="1351876" y="162153"/>
                  </a:moveTo>
                  <a:lnTo>
                    <a:pt x="1351483" y="161213"/>
                  </a:lnTo>
                  <a:lnTo>
                    <a:pt x="1349933" y="159651"/>
                  </a:lnTo>
                  <a:lnTo>
                    <a:pt x="1348994" y="159258"/>
                  </a:lnTo>
                  <a:lnTo>
                    <a:pt x="1346796" y="159258"/>
                  </a:lnTo>
                  <a:lnTo>
                    <a:pt x="1345857" y="159651"/>
                  </a:lnTo>
                  <a:lnTo>
                    <a:pt x="1344307" y="161213"/>
                  </a:lnTo>
                  <a:lnTo>
                    <a:pt x="1343914" y="162153"/>
                  </a:lnTo>
                  <a:lnTo>
                    <a:pt x="1343914" y="164363"/>
                  </a:lnTo>
                  <a:lnTo>
                    <a:pt x="1344307" y="165303"/>
                  </a:lnTo>
                  <a:lnTo>
                    <a:pt x="1345857" y="166865"/>
                  </a:lnTo>
                  <a:lnTo>
                    <a:pt x="1346796" y="167259"/>
                  </a:lnTo>
                  <a:lnTo>
                    <a:pt x="1348994" y="167259"/>
                  </a:lnTo>
                  <a:lnTo>
                    <a:pt x="1349933" y="166865"/>
                  </a:lnTo>
                  <a:lnTo>
                    <a:pt x="1351483" y="165303"/>
                  </a:lnTo>
                  <a:lnTo>
                    <a:pt x="1351876" y="164363"/>
                  </a:lnTo>
                  <a:lnTo>
                    <a:pt x="1351876" y="163258"/>
                  </a:lnTo>
                  <a:lnTo>
                    <a:pt x="1351876" y="162153"/>
                  </a:lnTo>
                  <a:close/>
                </a:path>
                <a:path w="1447800" h="383540">
                  <a:moveTo>
                    <a:pt x="1357236" y="233908"/>
                  </a:moveTo>
                  <a:lnTo>
                    <a:pt x="1356601" y="232371"/>
                  </a:lnTo>
                  <a:lnTo>
                    <a:pt x="1354061" y="229806"/>
                  </a:lnTo>
                  <a:lnTo>
                    <a:pt x="1352524" y="229171"/>
                  </a:lnTo>
                  <a:lnTo>
                    <a:pt x="1348930" y="229171"/>
                  </a:lnTo>
                  <a:lnTo>
                    <a:pt x="1347393" y="229806"/>
                  </a:lnTo>
                  <a:lnTo>
                    <a:pt x="1344853" y="232371"/>
                  </a:lnTo>
                  <a:lnTo>
                    <a:pt x="1344206" y="233908"/>
                  </a:lnTo>
                  <a:lnTo>
                    <a:pt x="1344206" y="237528"/>
                  </a:lnTo>
                  <a:lnTo>
                    <a:pt x="1344853" y="239064"/>
                  </a:lnTo>
                  <a:lnTo>
                    <a:pt x="1347393" y="241630"/>
                  </a:lnTo>
                  <a:lnTo>
                    <a:pt x="1348930" y="242265"/>
                  </a:lnTo>
                  <a:lnTo>
                    <a:pt x="1352524" y="242265"/>
                  </a:lnTo>
                  <a:lnTo>
                    <a:pt x="1354061" y="241630"/>
                  </a:lnTo>
                  <a:lnTo>
                    <a:pt x="1356601" y="239064"/>
                  </a:lnTo>
                  <a:lnTo>
                    <a:pt x="1357236" y="237528"/>
                  </a:lnTo>
                  <a:lnTo>
                    <a:pt x="1357236" y="235724"/>
                  </a:lnTo>
                  <a:lnTo>
                    <a:pt x="1357236" y="233908"/>
                  </a:lnTo>
                  <a:close/>
                </a:path>
                <a:path w="1447800" h="383540">
                  <a:moveTo>
                    <a:pt x="1358379" y="267208"/>
                  </a:moveTo>
                  <a:lnTo>
                    <a:pt x="1357744" y="265671"/>
                  </a:lnTo>
                  <a:lnTo>
                    <a:pt x="1355191" y="263118"/>
                  </a:lnTo>
                  <a:lnTo>
                    <a:pt x="1353654" y="262470"/>
                  </a:lnTo>
                  <a:lnTo>
                    <a:pt x="1350060" y="262470"/>
                  </a:lnTo>
                  <a:lnTo>
                    <a:pt x="1348524" y="263118"/>
                  </a:lnTo>
                  <a:lnTo>
                    <a:pt x="1345984" y="265671"/>
                  </a:lnTo>
                  <a:lnTo>
                    <a:pt x="1345349" y="267208"/>
                  </a:lnTo>
                  <a:lnTo>
                    <a:pt x="1345349" y="270827"/>
                  </a:lnTo>
                  <a:lnTo>
                    <a:pt x="1345984" y="272376"/>
                  </a:lnTo>
                  <a:lnTo>
                    <a:pt x="1348524" y="274929"/>
                  </a:lnTo>
                  <a:lnTo>
                    <a:pt x="1350060" y="275564"/>
                  </a:lnTo>
                  <a:lnTo>
                    <a:pt x="1353654" y="275564"/>
                  </a:lnTo>
                  <a:lnTo>
                    <a:pt x="1355191" y="274929"/>
                  </a:lnTo>
                  <a:lnTo>
                    <a:pt x="1357744" y="272376"/>
                  </a:lnTo>
                  <a:lnTo>
                    <a:pt x="1358379" y="270827"/>
                  </a:lnTo>
                  <a:lnTo>
                    <a:pt x="1358379" y="269024"/>
                  </a:lnTo>
                  <a:lnTo>
                    <a:pt x="1358379" y="267208"/>
                  </a:lnTo>
                  <a:close/>
                </a:path>
                <a:path w="1447800" h="383540">
                  <a:moveTo>
                    <a:pt x="1360500" y="217322"/>
                  </a:moveTo>
                  <a:lnTo>
                    <a:pt x="1360119" y="216382"/>
                  </a:lnTo>
                  <a:lnTo>
                    <a:pt x="1358557" y="214820"/>
                  </a:lnTo>
                  <a:lnTo>
                    <a:pt x="1357617" y="214426"/>
                  </a:lnTo>
                  <a:lnTo>
                    <a:pt x="1355420" y="214426"/>
                  </a:lnTo>
                  <a:lnTo>
                    <a:pt x="1354493" y="214820"/>
                  </a:lnTo>
                  <a:lnTo>
                    <a:pt x="1352931" y="216382"/>
                  </a:lnTo>
                  <a:lnTo>
                    <a:pt x="1352550" y="217322"/>
                  </a:lnTo>
                  <a:lnTo>
                    <a:pt x="1352550" y="219532"/>
                  </a:lnTo>
                  <a:lnTo>
                    <a:pt x="1352931" y="220472"/>
                  </a:lnTo>
                  <a:lnTo>
                    <a:pt x="1354493" y="222034"/>
                  </a:lnTo>
                  <a:lnTo>
                    <a:pt x="1355420" y="222427"/>
                  </a:lnTo>
                  <a:lnTo>
                    <a:pt x="1357617" y="222427"/>
                  </a:lnTo>
                  <a:lnTo>
                    <a:pt x="1358557" y="222034"/>
                  </a:lnTo>
                  <a:lnTo>
                    <a:pt x="1360119" y="220472"/>
                  </a:lnTo>
                  <a:lnTo>
                    <a:pt x="1360500" y="219532"/>
                  </a:lnTo>
                  <a:lnTo>
                    <a:pt x="1360500" y="218427"/>
                  </a:lnTo>
                  <a:lnTo>
                    <a:pt x="1360500" y="217322"/>
                  </a:lnTo>
                  <a:close/>
                </a:path>
                <a:path w="1447800" h="383540">
                  <a:moveTo>
                    <a:pt x="1360855" y="195351"/>
                  </a:moveTo>
                  <a:lnTo>
                    <a:pt x="1360449" y="192735"/>
                  </a:lnTo>
                  <a:lnTo>
                    <a:pt x="1359687" y="191935"/>
                  </a:lnTo>
                  <a:lnTo>
                    <a:pt x="1358747" y="191592"/>
                  </a:lnTo>
                  <a:lnTo>
                    <a:pt x="1358353" y="191604"/>
                  </a:lnTo>
                  <a:lnTo>
                    <a:pt x="1357972" y="191541"/>
                  </a:lnTo>
                  <a:lnTo>
                    <a:pt x="1357591" y="191427"/>
                  </a:lnTo>
                  <a:lnTo>
                    <a:pt x="1357452" y="191414"/>
                  </a:lnTo>
                  <a:lnTo>
                    <a:pt x="1355826" y="191655"/>
                  </a:lnTo>
                  <a:lnTo>
                    <a:pt x="1354759" y="193116"/>
                  </a:lnTo>
                  <a:lnTo>
                    <a:pt x="1355255" y="196227"/>
                  </a:lnTo>
                  <a:lnTo>
                    <a:pt x="1356702" y="197294"/>
                  </a:lnTo>
                  <a:lnTo>
                    <a:pt x="1359801" y="196811"/>
                  </a:lnTo>
                  <a:lnTo>
                    <a:pt x="1360855" y="195351"/>
                  </a:lnTo>
                  <a:close/>
                </a:path>
                <a:path w="1447800" h="383540">
                  <a:moveTo>
                    <a:pt x="1363510" y="291439"/>
                  </a:moveTo>
                  <a:lnTo>
                    <a:pt x="1363116" y="290499"/>
                  </a:lnTo>
                  <a:lnTo>
                    <a:pt x="1361567" y="288937"/>
                  </a:lnTo>
                  <a:lnTo>
                    <a:pt x="1360627" y="288544"/>
                  </a:lnTo>
                  <a:lnTo>
                    <a:pt x="1358430" y="288544"/>
                  </a:lnTo>
                  <a:lnTo>
                    <a:pt x="1357490" y="288937"/>
                  </a:lnTo>
                  <a:lnTo>
                    <a:pt x="1355940" y="290499"/>
                  </a:lnTo>
                  <a:lnTo>
                    <a:pt x="1355547" y="291439"/>
                  </a:lnTo>
                  <a:lnTo>
                    <a:pt x="1355547" y="293649"/>
                  </a:lnTo>
                  <a:lnTo>
                    <a:pt x="1355940" y="294589"/>
                  </a:lnTo>
                  <a:lnTo>
                    <a:pt x="1357490" y="296151"/>
                  </a:lnTo>
                  <a:lnTo>
                    <a:pt x="1358430" y="296545"/>
                  </a:lnTo>
                  <a:lnTo>
                    <a:pt x="1360627" y="296545"/>
                  </a:lnTo>
                  <a:lnTo>
                    <a:pt x="1361567" y="296151"/>
                  </a:lnTo>
                  <a:lnTo>
                    <a:pt x="1363116" y="294589"/>
                  </a:lnTo>
                  <a:lnTo>
                    <a:pt x="1363510" y="293649"/>
                  </a:lnTo>
                  <a:lnTo>
                    <a:pt x="1363510" y="292544"/>
                  </a:lnTo>
                  <a:lnTo>
                    <a:pt x="1363510" y="291439"/>
                  </a:lnTo>
                  <a:close/>
                </a:path>
                <a:path w="1447800" h="383540">
                  <a:moveTo>
                    <a:pt x="1369593" y="308622"/>
                  </a:moveTo>
                  <a:lnTo>
                    <a:pt x="1368640" y="307670"/>
                  </a:lnTo>
                  <a:lnTo>
                    <a:pt x="1364856" y="307670"/>
                  </a:lnTo>
                  <a:lnTo>
                    <a:pt x="1363916" y="308622"/>
                  </a:lnTo>
                  <a:lnTo>
                    <a:pt x="1363916" y="312420"/>
                  </a:lnTo>
                  <a:lnTo>
                    <a:pt x="1364856" y="313372"/>
                  </a:lnTo>
                  <a:lnTo>
                    <a:pt x="1368640" y="313372"/>
                  </a:lnTo>
                  <a:lnTo>
                    <a:pt x="1369593" y="312420"/>
                  </a:lnTo>
                  <a:lnTo>
                    <a:pt x="1369593" y="310515"/>
                  </a:lnTo>
                  <a:lnTo>
                    <a:pt x="1369593" y="308622"/>
                  </a:lnTo>
                  <a:close/>
                </a:path>
                <a:path w="1447800" h="383540">
                  <a:moveTo>
                    <a:pt x="1378127" y="201498"/>
                  </a:moveTo>
                  <a:lnTo>
                    <a:pt x="1377734" y="200545"/>
                  </a:lnTo>
                  <a:lnTo>
                    <a:pt x="1376172" y="198983"/>
                  </a:lnTo>
                  <a:lnTo>
                    <a:pt x="1375232" y="198589"/>
                  </a:lnTo>
                  <a:lnTo>
                    <a:pt x="1373035" y="198589"/>
                  </a:lnTo>
                  <a:lnTo>
                    <a:pt x="1372095" y="198983"/>
                  </a:lnTo>
                  <a:lnTo>
                    <a:pt x="1370545" y="200545"/>
                  </a:lnTo>
                  <a:lnTo>
                    <a:pt x="1370152" y="201498"/>
                  </a:lnTo>
                  <a:lnTo>
                    <a:pt x="1370152" y="203708"/>
                  </a:lnTo>
                  <a:lnTo>
                    <a:pt x="1370545" y="204647"/>
                  </a:lnTo>
                  <a:lnTo>
                    <a:pt x="1372095" y="206209"/>
                  </a:lnTo>
                  <a:lnTo>
                    <a:pt x="1373035" y="206603"/>
                  </a:lnTo>
                  <a:lnTo>
                    <a:pt x="1375232" y="206603"/>
                  </a:lnTo>
                  <a:lnTo>
                    <a:pt x="1376172" y="206209"/>
                  </a:lnTo>
                  <a:lnTo>
                    <a:pt x="1377734" y="204647"/>
                  </a:lnTo>
                  <a:lnTo>
                    <a:pt x="1378127" y="203708"/>
                  </a:lnTo>
                  <a:lnTo>
                    <a:pt x="1378127" y="202603"/>
                  </a:lnTo>
                  <a:lnTo>
                    <a:pt x="1378127" y="201498"/>
                  </a:lnTo>
                  <a:close/>
                </a:path>
                <a:path w="1447800" h="383540">
                  <a:moveTo>
                    <a:pt x="1381950" y="251802"/>
                  </a:moveTo>
                  <a:lnTo>
                    <a:pt x="1381315" y="250266"/>
                  </a:lnTo>
                  <a:lnTo>
                    <a:pt x="1378775" y="247713"/>
                  </a:lnTo>
                  <a:lnTo>
                    <a:pt x="1377238" y="247065"/>
                  </a:lnTo>
                  <a:lnTo>
                    <a:pt x="1373644" y="247065"/>
                  </a:lnTo>
                  <a:lnTo>
                    <a:pt x="1372108" y="247713"/>
                  </a:lnTo>
                  <a:lnTo>
                    <a:pt x="1369568" y="250266"/>
                  </a:lnTo>
                  <a:lnTo>
                    <a:pt x="1368933" y="251802"/>
                  </a:lnTo>
                  <a:lnTo>
                    <a:pt x="1368933" y="255422"/>
                  </a:lnTo>
                  <a:lnTo>
                    <a:pt x="1369568" y="256959"/>
                  </a:lnTo>
                  <a:lnTo>
                    <a:pt x="1372108" y="259511"/>
                  </a:lnTo>
                  <a:lnTo>
                    <a:pt x="1373644" y="260146"/>
                  </a:lnTo>
                  <a:lnTo>
                    <a:pt x="1377238" y="260146"/>
                  </a:lnTo>
                  <a:lnTo>
                    <a:pt x="1378775" y="259511"/>
                  </a:lnTo>
                  <a:lnTo>
                    <a:pt x="1381315" y="256959"/>
                  </a:lnTo>
                  <a:lnTo>
                    <a:pt x="1381950" y="255422"/>
                  </a:lnTo>
                  <a:lnTo>
                    <a:pt x="1381950" y="253606"/>
                  </a:lnTo>
                  <a:lnTo>
                    <a:pt x="1381950" y="251802"/>
                  </a:lnTo>
                  <a:close/>
                </a:path>
                <a:path w="1447800" h="383540">
                  <a:moveTo>
                    <a:pt x="1384249" y="225323"/>
                  </a:moveTo>
                  <a:lnTo>
                    <a:pt x="1383271" y="218998"/>
                  </a:lnTo>
                  <a:lnTo>
                    <a:pt x="1383144" y="218173"/>
                  </a:lnTo>
                  <a:lnTo>
                    <a:pt x="1379943" y="215849"/>
                  </a:lnTo>
                  <a:lnTo>
                    <a:pt x="1379943" y="223062"/>
                  </a:lnTo>
                  <a:lnTo>
                    <a:pt x="1378966" y="224574"/>
                  </a:lnTo>
                  <a:lnTo>
                    <a:pt x="1375905" y="225234"/>
                  </a:lnTo>
                  <a:lnTo>
                    <a:pt x="1374406" y="224243"/>
                  </a:lnTo>
                  <a:lnTo>
                    <a:pt x="1373746" y="221170"/>
                  </a:lnTo>
                  <a:lnTo>
                    <a:pt x="1374736" y="219659"/>
                  </a:lnTo>
                  <a:lnTo>
                    <a:pt x="1377797" y="218998"/>
                  </a:lnTo>
                  <a:lnTo>
                    <a:pt x="1379296" y="219989"/>
                  </a:lnTo>
                  <a:lnTo>
                    <a:pt x="1379943" y="223062"/>
                  </a:lnTo>
                  <a:lnTo>
                    <a:pt x="1379943" y="215849"/>
                  </a:lnTo>
                  <a:lnTo>
                    <a:pt x="1379804" y="215734"/>
                  </a:lnTo>
                  <a:lnTo>
                    <a:pt x="1372704" y="216839"/>
                  </a:lnTo>
                  <a:lnTo>
                    <a:pt x="1370266" y="220192"/>
                  </a:lnTo>
                  <a:lnTo>
                    <a:pt x="1371384" y="227330"/>
                  </a:lnTo>
                  <a:lnTo>
                    <a:pt x="1374711" y="229781"/>
                  </a:lnTo>
                  <a:lnTo>
                    <a:pt x="1381810" y="228663"/>
                  </a:lnTo>
                  <a:lnTo>
                    <a:pt x="1384249" y="225323"/>
                  </a:lnTo>
                  <a:close/>
                </a:path>
                <a:path w="1447800" h="383540">
                  <a:moveTo>
                    <a:pt x="1386433" y="304050"/>
                  </a:moveTo>
                  <a:lnTo>
                    <a:pt x="1384211" y="303263"/>
                  </a:lnTo>
                  <a:lnTo>
                    <a:pt x="1382445" y="301345"/>
                  </a:lnTo>
                  <a:lnTo>
                    <a:pt x="1382090" y="298665"/>
                  </a:lnTo>
                  <a:lnTo>
                    <a:pt x="1382141" y="298513"/>
                  </a:lnTo>
                  <a:lnTo>
                    <a:pt x="1382128" y="298361"/>
                  </a:lnTo>
                  <a:lnTo>
                    <a:pt x="1380096" y="298805"/>
                  </a:lnTo>
                  <a:lnTo>
                    <a:pt x="1378712" y="300736"/>
                  </a:lnTo>
                  <a:lnTo>
                    <a:pt x="1379042" y="302831"/>
                  </a:lnTo>
                  <a:lnTo>
                    <a:pt x="1379372" y="305015"/>
                  </a:lnTo>
                  <a:lnTo>
                    <a:pt x="1381417" y="306514"/>
                  </a:lnTo>
                  <a:lnTo>
                    <a:pt x="1383576" y="306171"/>
                  </a:lnTo>
                  <a:lnTo>
                    <a:pt x="1384871" y="305968"/>
                  </a:lnTo>
                  <a:lnTo>
                    <a:pt x="1385874" y="305130"/>
                  </a:lnTo>
                  <a:lnTo>
                    <a:pt x="1386433" y="304050"/>
                  </a:lnTo>
                  <a:close/>
                </a:path>
                <a:path w="1447800" h="383540">
                  <a:moveTo>
                    <a:pt x="1386941" y="285305"/>
                  </a:moveTo>
                  <a:lnTo>
                    <a:pt x="1385836" y="278168"/>
                  </a:lnTo>
                  <a:lnTo>
                    <a:pt x="1382509" y="275717"/>
                  </a:lnTo>
                  <a:lnTo>
                    <a:pt x="1376819" y="276606"/>
                  </a:lnTo>
                  <a:lnTo>
                    <a:pt x="1375194" y="278003"/>
                  </a:lnTo>
                  <a:lnTo>
                    <a:pt x="1374279" y="279793"/>
                  </a:lnTo>
                  <a:lnTo>
                    <a:pt x="1375892" y="280111"/>
                  </a:lnTo>
                  <a:lnTo>
                    <a:pt x="1377213" y="281381"/>
                  </a:lnTo>
                  <a:lnTo>
                    <a:pt x="1377454" y="283121"/>
                  </a:lnTo>
                  <a:lnTo>
                    <a:pt x="1377683" y="284835"/>
                  </a:lnTo>
                  <a:lnTo>
                    <a:pt x="1376781" y="286423"/>
                  </a:lnTo>
                  <a:lnTo>
                    <a:pt x="1375333" y="287185"/>
                  </a:lnTo>
                  <a:lnTo>
                    <a:pt x="1376768" y="288671"/>
                  </a:lnTo>
                  <a:lnTo>
                    <a:pt x="1378775" y="289547"/>
                  </a:lnTo>
                  <a:lnTo>
                    <a:pt x="1384515" y="288645"/>
                  </a:lnTo>
                  <a:lnTo>
                    <a:pt x="1386941" y="285305"/>
                  </a:lnTo>
                  <a:close/>
                </a:path>
                <a:path w="1447800" h="383540">
                  <a:moveTo>
                    <a:pt x="1391031" y="346430"/>
                  </a:moveTo>
                  <a:lnTo>
                    <a:pt x="1390764" y="344881"/>
                  </a:lnTo>
                  <a:lnTo>
                    <a:pt x="1390472" y="343344"/>
                  </a:lnTo>
                  <a:lnTo>
                    <a:pt x="1388999" y="342315"/>
                  </a:lnTo>
                  <a:lnTo>
                    <a:pt x="1387449" y="342607"/>
                  </a:lnTo>
                  <a:lnTo>
                    <a:pt x="1385912" y="342887"/>
                  </a:lnTo>
                  <a:lnTo>
                    <a:pt x="1384896" y="344373"/>
                  </a:lnTo>
                  <a:lnTo>
                    <a:pt x="1385176" y="345922"/>
                  </a:lnTo>
                  <a:lnTo>
                    <a:pt x="1385468" y="347472"/>
                  </a:lnTo>
                  <a:lnTo>
                    <a:pt x="1386941" y="348500"/>
                  </a:lnTo>
                  <a:lnTo>
                    <a:pt x="1390015" y="347916"/>
                  </a:lnTo>
                  <a:lnTo>
                    <a:pt x="1391031" y="346430"/>
                  </a:lnTo>
                  <a:close/>
                </a:path>
                <a:path w="1447800" h="383540">
                  <a:moveTo>
                    <a:pt x="1391945" y="192595"/>
                  </a:moveTo>
                  <a:lnTo>
                    <a:pt x="1391005" y="191643"/>
                  </a:lnTo>
                  <a:lnTo>
                    <a:pt x="1387221" y="191643"/>
                  </a:lnTo>
                  <a:lnTo>
                    <a:pt x="1386268" y="192595"/>
                  </a:lnTo>
                  <a:lnTo>
                    <a:pt x="1386268" y="196392"/>
                  </a:lnTo>
                  <a:lnTo>
                    <a:pt x="1387221" y="197345"/>
                  </a:lnTo>
                  <a:lnTo>
                    <a:pt x="1391005" y="197345"/>
                  </a:lnTo>
                  <a:lnTo>
                    <a:pt x="1391945" y="196392"/>
                  </a:lnTo>
                  <a:lnTo>
                    <a:pt x="1391945" y="194487"/>
                  </a:lnTo>
                  <a:lnTo>
                    <a:pt x="1391945" y="192595"/>
                  </a:lnTo>
                  <a:close/>
                </a:path>
                <a:path w="1447800" h="383540">
                  <a:moveTo>
                    <a:pt x="1395603" y="319760"/>
                  </a:moveTo>
                  <a:lnTo>
                    <a:pt x="1394650" y="318808"/>
                  </a:lnTo>
                  <a:lnTo>
                    <a:pt x="1390865" y="318808"/>
                  </a:lnTo>
                  <a:lnTo>
                    <a:pt x="1389926" y="319760"/>
                  </a:lnTo>
                  <a:lnTo>
                    <a:pt x="1389926" y="323557"/>
                  </a:lnTo>
                  <a:lnTo>
                    <a:pt x="1390865" y="324510"/>
                  </a:lnTo>
                  <a:lnTo>
                    <a:pt x="1394650" y="324510"/>
                  </a:lnTo>
                  <a:lnTo>
                    <a:pt x="1395603" y="323557"/>
                  </a:lnTo>
                  <a:lnTo>
                    <a:pt x="1395603" y="321665"/>
                  </a:lnTo>
                  <a:lnTo>
                    <a:pt x="1395603" y="319760"/>
                  </a:lnTo>
                  <a:close/>
                </a:path>
                <a:path w="1447800" h="383540">
                  <a:moveTo>
                    <a:pt x="1395958" y="218541"/>
                  </a:moveTo>
                  <a:lnTo>
                    <a:pt x="1395514" y="215709"/>
                  </a:lnTo>
                  <a:lnTo>
                    <a:pt x="1395222" y="215150"/>
                  </a:lnTo>
                  <a:lnTo>
                    <a:pt x="1394853" y="214655"/>
                  </a:lnTo>
                  <a:lnTo>
                    <a:pt x="1393317" y="214922"/>
                  </a:lnTo>
                  <a:lnTo>
                    <a:pt x="1391818" y="214274"/>
                  </a:lnTo>
                  <a:lnTo>
                    <a:pt x="1390954" y="213080"/>
                  </a:lnTo>
                  <a:lnTo>
                    <a:pt x="1388859" y="213474"/>
                  </a:lnTo>
                  <a:lnTo>
                    <a:pt x="1387424" y="215455"/>
                  </a:lnTo>
                  <a:lnTo>
                    <a:pt x="1387754" y="217589"/>
                  </a:lnTo>
                  <a:lnTo>
                    <a:pt x="1388097" y="219773"/>
                  </a:lnTo>
                  <a:lnTo>
                    <a:pt x="1390129" y="221272"/>
                  </a:lnTo>
                  <a:lnTo>
                    <a:pt x="1394472" y="220586"/>
                  </a:lnTo>
                  <a:lnTo>
                    <a:pt x="1395958" y="218541"/>
                  </a:lnTo>
                  <a:close/>
                </a:path>
                <a:path w="1447800" h="383540">
                  <a:moveTo>
                    <a:pt x="1405547" y="362140"/>
                  </a:moveTo>
                  <a:lnTo>
                    <a:pt x="1405153" y="361200"/>
                  </a:lnTo>
                  <a:lnTo>
                    <a:pt x="1403604" y="359638"/>
                  </a:lnTo>
                  <a:lnTo>
                    <a:pt x="1402664" y="359257"/>
                  </a:lnTo>
                  <a:lnTo>
                    <a:pt x="1400479" y="359257"/>
                  </a:lnTo>
                  <a:lnTo>
                    <a:pt x="1399540" y="359638"/>
                  </a:lnTo>
                  <a:lnTo>
                    <a:pt x="1397990" y="361200"/>
                  </a:lnTo>
                  <a:lnTo>
                    <a:pt x="1397596" y="362140"/>
                  </a:lnTo>
                  <a:lnTo>
                    <a:pt x="1397596" y="364350"/>
                  </a:lnTo>
                  <a:lnTo>
                    <a:pt x="1397990" y="365290"/>
                  </a:lnTo>
                  <a:lnTo>
                    <a:pt x="1399540" y="366852"/>
                  </a:lnTo>
                  <a:lnTo>
                    <a:pt x="1400479" y="367233"/>
                  </a:lnTo>
                  <a:lnTo>
                    <a:pt x="1402664" y="367233"/>
                  </a:lnTo>
                  <a:lnTo>
                    <a:pt x="1403604" y="366852"/>
                  </a:lnTo>
                  <a:lnTo>
                    <a:pt x="1405153" y="365290"/>
                  </a:lnTo>
                  <a:lnTo>
                    <a:pt x="1405547" y="364350"/>
                  </a:lnTo>
                  <a:lnTo>
                    <a:pt x="1405547" y="363245"/>
                  </a:lnTo>
                  <a:lnTo>
                    <a:pt x="1405547" y="362140"/>
                  </a:lnTo>
                  <a:close/>
                </a:path>
                <a:path w="1447800" h="383540">
                  <a:moveTo>
                    <a:pt x="1406017" y="283476"/>
                  </a:moveTo>
                  <a:lnTo>
                    <a:pt x="1405331" y="279120"/>
                  </a:lnTo>
                  <a:lnTo>
                    <a:pt x="1403299" y="277622"/>
                  </a:lnTo>
                  <a:lnTo>
                    <a:pt x="1399971" y="278142"/>
                  </a:lnTo>
                  <a:lnTo>
                    <a:pt x="1399032" y="278828"/>
                  </a:lnTo>
                  <a:lnTo>
                    <a:pt x="1398435" y="279742"/>
                  </a:lnTo>
                  <a:lnTo>
                    <a:pt x="1398485" y="279908"/>
                  </a:lnTo>
                  <a:lnTo>
                    <a:pt x="1398574" y="280047"/>
                  </a:lnTo>
                  <a:lnTo>
                    <a:pt x="1398739" y="281203"/>
                  </a:lnTo>
                  <a:lnTo>
                    <a:pt x="1398460" y="282143"/>
                  </a:lnTo>
                  <a:lnTo>
                    <a:pt x="1397952" y="282917"/>
                  </a:lnTo>
                  <a:lnTo>
                    <a:pt x="1398473" y="284861"/>
                  </a:lnTo>
                  <a:lnTo>
                    <a:pt x="1400327" y="286169"/>
                  </a:lnTo>
                  <a:lnTo>
                    <a:pt x="1404518" y="285521"/>
                  </a:lnTo>
                  <a:lnTo>
                    <a:pt x="1406017" y="283476"/>
                  </a:lnTo>
                  <a:close/>
                </a:path>
                <a:path w="1447800" h="383540">
                  <a:moveTo>
                    <a:pt x="1407210" y="201904"/>
                  </a:moveTo>
                  <a:lnTo>
                    <a:pt x="1406956" y="200215"/>
                  </a:lnTo>
                  <a:lnTo>
                    <a:pt x="1406829" y="199961"/>
                  </a:lnTo>
                  <a:lnTo>
                    <a:pt x="1405496" y="199745"/>
                  </a:lnTo>
                  <a:lnTo>
                    <a:pt x="1404340" y="199047"/>
                  </a:lnTo>
                  <a:lnTo>
                    <a:pt x="1403375" y="198107"/>
                  </a:lnTo>
                  <a:lnTo>
                    <a:pt x="1402041" y="198501"/>
                  </a:lnTo>
                  <a:lnTo>
                    <a:pt x="1401152" y="199796"/>
                  </a:lnTo>
                  <a:lnTo>
                    <a:pt x="1401610" y="202780"/>
                  </a:lnTo>
                  <a:lnTo>
                    <a:pt x="1403057" y="203847"/>
                  </a:lnTo>
                  <a:lnTo>
                    <a:pt x="1406156" y="203365"/>
                  </a:lnTo>
                  <a:lnTo>
                    <a:pt x="1407210" y="201904"/>
                  </a:lnTo>
                  <a:close/>
                </a:path>
                <a:path w="1447800" h="383540">
                  <a:moveTo>
                    <a:pt x="1407972" y="237058"/>
                  </a:moveTo>
                  <a:lnTo>
                    <a:pt x="1407312" y="232854"/>
                  </a:lnTo>
                  <a:lnTo>
                    <a:pt x="1406791" y="231762"/>
                  </a:lnTo>
                  <a:lnTo>
                    <a:pt x="1406017" y="231140"/>
                  </a:lnTo>
                  <a:lnTo>
                    <a:pt x="1405432" y="230327"/>
                  </a:lnTo>
                  <a:lnTo>
                    <a:pt x="1405001" y="229387"/>
                  </a:lnTo>
                  <a:lnTo>
                    <a:pt x="1403629" y="228295"/>
                  </a:lnTo>
                  <a:lnTo>
                    <a:pt x="1401851" y="227723"/>
                  </a:lnTo>
                  <a:lnTo>
                    <a:pt x="1396428" y="228587"/>
                  </a:lnTo>
                  <a:lnTo>
                    <a:pt x="1394002" y="231927"/>
                  </a:lnTo>
                  <a:lnTo>
                    <a:pt x="1395107" y="239064"/>
                  </a:lnTo>
                  <a:lnTo>
                    <a:pt x="1398435" y="241515"/>
                  </a:lnTo>
                  <a:lnTo>
                    <a:pt x="1405534" y="240398"/>
                  </a:lnTo>
                  <a:lnTo>
                    <a:pt x="1407972" y="237058"/>
                  </a:lnTo>
                  <a:close/>
                </a:path>
                <a:path w="1447800" h="383540">
                  <a:moveTo>
                    <a:pt x="1408341" y="305536"/>
                  </a:moveTo>
                  <a:lnTo>
                    <a:pt x="1407617" y="301510"/>
                  </a:lnTo>
                  <a:lnTo>
                    <a:pt x="1406029" y="300266"/>
                  </a:lnTo>
                  <a:lnTo>
                    <a:pt x="1404239" y="300177"/>
                  </a:lnTo>
                  <a:lnTo>
                    <a:pt x="1404366" y="299770"/>
                  </a:lnTo>
                  <a:lnTo>
                    <a:pt x="1404442" y="299339"/>
                  </a:lnTo>
                  <a:lnTo>
                    <a:pt x="1404112" y="297319"/>
                  </a:lnTo>
                  <a:lnTo>
                    <a:pt x="1403096" y="296583"/>
                  </a:lnTo>
                  <a:lnTo>
                    <a:pt x="1403096" y="301955"/>
                  </a:lnTo>
                  <a:lnTo>
                    <a:pt x="1401533" y="302196"/>
                  </a:lnTo>
                  <a:lnTo>
                    <a:pt x="1403083" y="301955"/>
                  </a:lnTo>
                  <a:lnTo>
                    <a:pt x="1403096" y="296583"/>
                  </a:lnTo>
                  <a:lnTo>
                    <a:pt x="1402676" y="296265"/>
                  </a:lnTo>
                  <a:lnTo>
                    <a:pt x="1399578" y="296748"/>
                  </a:lnTo>
                  <a:lnTo>
                    <a:pt x="1398511" y="298208"/>
                  </a:lnTo>
                  <a:lnTo>
                    <a:pt x="1398917" y="300850"/>
                  </a:lnTo>
                  <a:lnTo>
                    <a:pt x="1399717" y="301663"/>
                  </a:lnTo>
                  <a:lnTo>
                    <a:pt x="1400695" y="301993"/>
                  </a:lnTo>
                  <a:lnTo>
                    <a:pt x="1400175" y="302806"/>
                  </a:lnTo>
                  <a:lnTo>
                    <a:pt x="1399933" y="303809"/>
                  </a:lnTo>
                  <a:lnTo>
                    <a:pt x="1400517" y="306984"/>
                  </a:lnTo>
                  <a:lnTo>
                    <a:pt x="1402600" y="308432"/>
                  </a:lnTo>
                  <a:lnTo>
                    <a:pt x="1404759" y="308025"/>
                  </a:lnTo>
                  <a:lnTo>
                    <a:pt x="1406918" y="307632"/>
                  </a:lnTo>
                  <a:lnTo>
                    <a:pt x="1408341" y="305536"/>
                  </a:lnTo>
                  <a:close/>
                </a:path>
                <a:path w="1447800" h="383540">
                  <a:moveTo>
                    <a:pt x="1409560" y="333375"/>
                  </a:moveTo>
                  <a:lnTo>
                    <a:pt x="1409166" y="332435"/>
                  </a:lnTo>
                  <a:lnTo>
                    <a:pt x="1407617" y="330873"/>
                  </a:lnTo>
                  <a:lnTo>
                    <a:pt x="1406677" y="330492"/>
                  </a:lnTo>
                  <a:lnTo>
                    <a:pt x="1404480" y="330492"/>
                  </a:lnTo>
                  <a:lnTo>
                    <a:pt x="1403540" y="330873"/>
                  </a:lnTo>
                  <a:lnTo>
                    <a:pt x="1401991" y="332435"/>
                  </a:lnTo>
                  <a:lnTo>
                    <a:pt x="1401597" y="333375"/>
                  </a:lnTo>
                  <a:lnTo>
                    <a:pt x="1401597" y="335584"/>
                  </a:lnTo>
                  <a:lnTo>
                    <a:pt x="1401991" y="336524"/>
                  </a:lnTo>
                  <a:lnTo>
                    <a:pt x="1403540" y="338086"/>
                  </a:lnTo>
                  <a:lnTo>
                    <a:pt x="1404480" y="338480"/>
                  </a:lnTo>
                  <a:lnTo>
                    <a:pt x="1406677" y="338480"/>
                  </a:lnTo>
                  <a:lnTo>
                    <a:pt x="1407617" y="338086"/>
                  </a:lnTo>
                  <a:lnTo>
                    <a:pt x="1409166" y="336524"/>
                  </a:lnTo>
                  <a:lnTo>
                    <a:pt x="1409560" y="335584"/>
                  </a:lnTo>
                  <a:lnTo>
                    <a:pt x="1409560" y="334479"/>
                  </a:lnTo>
                  <a:lnTo>
                    <a:pt x="1409560" y="333375"/>
                  </a:lnTo>
                  <a:close/>
                </a:path>
                <a:path w="1447800" h="383540">
                  <a:moveTo>
                    <a:pt x="1409636" y="288607"/>
                  </a:moveTo>
                  <a:lnTo>
                    <a:pt x="1409268" y="287921"/>
                  </a:lnTo>
                  <a:lnTo>
                    <a:pt x="1408963" y="287159"/>
                  </a:lnTo>
                  <a:lnTo>
                    <a:pt x="1408696" y="285165"/>
                  </a:lnTo>
                  <a:lnTo>
                    <a:pt x="1408963" y="284048"/>
                  </a:lnTo>
                  <a:lnTo>
                    <a:pt x="1409382" y="283006"/>
                  </a:lnTo>
                  <a:lnTo>
                    <a:pt x="1407756" y="283298"/>
                  </a:lnTo>
                  <a:lnTo>
                    <a:pt x="1406740" y="284784"/>
                  </a:lnTo>
                  <a:lnTo>
                    <a:pt x="1407261" y="287655"/>
                  </a:lnTo>
                  <a:lnTo>
                    <a:pt x="1408366" y="288531"/>
                  </a:lnTo>
                  <a:lnTo>
                    <a:pt x="1409636" y="288607"/>
                  </a:lnTo>
                  <a:close/>
                </a:path>
                <a:path w="1447800" h="383540">
                  <a:moveTo>
                    <a:pt x="1410563" y="260591"/>
                  </a:moveTo>
                  <a:lnTo>
                    <a:pt x="1409915" y="256374"/>
                  </a:lnTo>
                  <a:lnTo>
                    <a:pt x="1406702" y="254000"/>
                  </a:lnTo>
                  <a:lnTo>
                    <a:pt x="1403235" y="254419"/>
                  </a:lnTo>
                  <a:lnTo>
                    <a:pt x="1403731" y="254812"/>
                  </a:lnTo>
                  <a:lnTo>
                    <a:pt x="1404112" y="255346"/>
                  </a:lnTo>
                  <a:lnTo>
                    <a:pt x="1404581" y="257556"/>
                  </a:lnTo>
                  <a:lnTo>
                    <a:pt x="1403604" y="259080"/>
                  </a:lnTo>
                  <a:lnTo>
                    <a:pt x="1400721" y="259676"/>
                  </a:lnTo>
                  <a:lnTo>
                    <a:pt x="1399463" y="258953"/>
                  </a:lnTo>
                  <a:lnTo>
                    <a:pt x="1398930" y="257746"/>
                  </a:lnTo>
                  <a:lnTo>
                    <a:pt x="1398689" y="258279"/>
                  </a:lnTo>
                  <a:lnTo>
                    <a:pt x="1398320" y="258762"/>
                  </a:lnTo>
                  <a:lnTo>
                    <a:pt x="1397812" y="259054"/>
                  </a:lnTo>
                  <a:lnTo>
                    <a:pt x="1397546" y="259956"/>
                  </a:lnTo>
                  <a:lnTo>
                    <a:pt x="1397431" y="260908"/>
                  </a:lnTo>
                  <a:lnTo>
                    <a:pt x="1398143" y="265455"/>
                  </a:lnTo>
                  <a:lnTo>
                    <a:pt x="1401457" y="267893"/>
                  </a:lnTo>
                  <a:lnTo>
                    <a:pt x="1406486" y="267106"/>
                  </a:lnTo>
                  <a:lnTo>
                    <a:pt x="1407680" y="266331"/>
                  </a:lnTo>
                  <a:lnTo>
                    <a:pt x="1408645" y="265328"/>
                  </a:lnTo>
                  <a:lnTo>
                    <a:pt x="1408620" y="263956"/>
                  </a:lnTo>
                  <a:lnTo>
                    <a:pt x="1409268" y="262699"/>
                  </a:lnTo>
                  <a:lnTo>
                    <a:pt x="1410360" y="261962"/>
                  </a:lnTo>
                  <a:lnTo>
                    <a:pt x="1410563" y="260591"/>
                  </a:lnTo>
                  <a:close/>
                </a:path>
                <a:path w="1447800" h="383540">
                  <a:moveTo>
                    <a:pt x="1414538" y="378625"/>
                  </a:moveTo>
                  <a:lnTo>
                    <a:pt x="1413586" y="377672"/>
                  </a:lnTo>
                  <a:lnTo>
                    <a:pt x="1409801" y="377672"/>
                  </a:lnTo>
                  <a:lnTo>
                    <a:pt x="1408849" y="378625"/>
                  </a:lnTo>
                  <a:lnTo>
                    <a:pt x="1408849" y="382435"/>
                  </a:lnTo>
                  <a:lnTo>
                    <a:pt x="1409801" y="383387"/>
                  </a:lnTo>
                  <a:lnTo>
                    <a:pt x="1413586" y="383387"/>
                  </a:lnTo>
                  <a:lnTo>
                    <a:pt x="1414538" y="382435"/>
                  </a:lnTo>
                  <a:lnTo>
                    <a:pt x="1414538" y="380530"/>
                  </a:lnTo>
                  <a:lnTo>
                    <a:pt x="1414538" y="378625"/>
                  </a:lnTo>
                  <a:close/>
                </a:path>
                <a:path w="1447800" h="383540">
                  <a:moveTo>
                    <a:pt x="1416138" y="215074"/>
                  </a:moveTo>
                  <a:lnTo>
                    <a:pt x="1415745" y="214134"/>
                  </a:lnTo>
                  <a:lnTo>
                    <a:pt x="1414195" y="212572"/>
                  </a:lnTo>
                  <a:lnTo>
                    <a:pt x="1413256" y="212191"/>
                  </a:lnTo>
                  <a:lnTo>
                    <a:pt x="1411058" y="212191"/>
                  </a:lnTo>
                  <a:lnTo>
                    <a:pt x="1410119" y="212572"/>
                  </a:lnTo>
                  <a:lnTo>
                    <a:pt x="1408569" y="214134"/>
                  </a:lnTo>
                  <a:lnTo>
                    <a:pt x="1408176" y="215074"/>
                  </a:lnTo>
                  <a:lnTo>
                    <a:pt x="1408176" y="217284"/>
                  </a:lnTo>
                  <a:lnTo>
                    <a:pt x="1408569" y="218236"/>
                  </a:lnTo>
                  <a:lnTo>
                    <a:pt x="1410119" y="219786"/>
                  </a:lnTo>
                  <a:lnTo>
                    <a:pt x="1411058" y="220179"/>
                  </a:lnTo>
                  <a:lnTo>
                    <a:pt x="1413256" y="220179"/>
                  </a:lnTo>
                  <a:lnTo>
                    <a:pt x="1414195" y="219786"/>
                  </a:lnTo>
                  <a:lnTo>
                    <a:pt x="1415745" y="218236"/>
                  </a:lnTo>
                  <a:lnTo>
                    <a:pt x="1416138" y="217284"/>
                  </a:lnTo>
                  <a:lnTo>
                    <a:pt x="1416138" y="216179"/>
                  </a:lnTo>
                  <a:lnTo>
                    <a:pt x="1416138" y="215074"/>
                  </a:lnTo>
                  <a:close/>
                </a:path>
                <a:path w="1447800" h="383540">
                  <a:moveTo>
                    <a:pt x="1420596" y="244652"/>
                  </a:moveTo>
                  <a:lnTo>
                    <a:pt x="1420152" y="241808"/>
                  </a:lnTo>
                  <a:lnTo>
                    <a:pt x="1418120" y="240322"/>
                  </a:lnTo>
                  <a:lnTo>
                    <a:pt x="1413789" y="240995"/>
                  </a:lnTo>
                  <a:lnTo>
                    <a:pt x="1412290" y="243039"/>
                  </a:lnTo>
                  <a:lnTo>
                    <a:pt x="1412913" y="247015"/>
                  </a:lnTo>
                  <a:lnTo>
                    <a:pt x="1414348" y="248285"/>
                  </a:lnTo>
                  <a:lnTo>
                    <a:pt x="1416050" y="248513"/>
                  </a:lnTo>
                  <a:lnTo>
                    <a:pt x="1416494" y="247230"/>
                  </a:lnTo>
                  <a:lnTo>
                    <a:pt x="1417497" y="246189"/>
                  </a:lnTo>
                  <a:lnTo>
                    <a:pt x="1418907" y="245884"/>
                  </a:lnTo>
                  <a:lnTo>
                    <a:pt x="1419377" y="245783"/>
                  </a:lnTo>
                  <a:lnTo>
                    <a:pt x="1419834" y="245808"/>
                  </a:lnTo>
                  <a:lnTo>
                    <a:pt x="1420279" y="245872"/>
                  </a:lnTo>
                  <a:lnTo>
                    <a:pt x="1420482" y="245287"/>
                  </a:lnTo>
                  <a:lnTo>
                    <a:pt x="1420596" y="244652"/>
                  </a:lnTo>
                  <a:close/>
                </a:path>
                <a:path w="1447800" h="383540">
                  <a:moveTo>
                    <a:pt x="1422438" y="290080"/>
                  </a:moveTo>
                  <a:lnTo>
                    <a:pt x="1422120" y="288023"/>
                  </a:lnTo>
                  <a:lnTo>
                    <a:pt x="1421866" y="287591"/>
                  </a:lnTo>
                  <a:lnTo>
                    <a:pt x="1421574" y="287210"/>
                  </a:lnTo>
                  <a:lnTo>
                    <a:pt x="1421053" y="289077"/>
                  </a:lnTo>
                  <a:lnTo>
                    <a:pt x="1419682" y="290550"/>
                  </a:lnTo>
                  <a:lnTo>
                    <a:pt x="1417891" y="291338"/>
                  </a:lnTo>
                  <a:lnTo>
                    <a:pt x="1418450" y="291706"/>
                  </a:lnTo>
                  <a:lnTo>
                    <a:pt x="1419110" y="291884"/>
                  </a:lnTo>
                  <a:lnTo>
                    <a:pt x="1419834" y="291782"/>
                  </a:lnTo>
                  <a:lnTo>
                    <a:pt x="1421371" y="291541"/>
                  </a:lnTo>
                  <a:lnTo>
                    <a:pt x="1422438" y="290080"/>
                  </a:lnTo>
                  <a:close/>
                </a:path>
                <a:path w="1447800" h="383540">
                  <a:moveTo>
                    <a:pt x="1423962" y="227596"/>
                  </a:moveTo>
                  <a:lnTo>
                    <a:pt x="1423009" y="226644"/>
                  </a:lnTo>
                  <a:lnTo>
                    <a:pt x="1419225" y="226644"/>
                  </a:lnTo>
                  <a:lnTo>
                    <a:pt x="1418285" y="227596"/>
                  </a:lnTo>
                  <a:lnTo>
                    <a:pt x="1418285" y="231394"/>
                  </a:lnTo>
                  <a:lnTo>
                    <a:pt x="1419225" y="232346"/>
                  </a:lnTo>
                  <a:lnTo>
                    <a:pt x="1423009" y="232346"/>
                  </a:lnTo>
                  <a:lnTo>
                    <a:pt x="1423962" y="231394"/>
                  </a:lnTo>
                  <a:lnTo>
                    <a:pt x="1423962" y="229489"/>
                  </a:lnTo>
                  <a:lnTo>
                    <a:pt x="1423962" y="227596"/>
                  </a:lnTo>
                  <a:close/>
                </a:path>
                <a:path w="1447800" h="383540">
                  <a:moveTo>
                    <a:pt x="1426781" y="320001"/>
                  </a:moveTo>
                  <a:lnTo>
                    <a:pt x="1425473" y="312902"/>
                  </a:lnTo>
                  <a:lnTo>
                    <a:pt x="1422069" y="310553"/>
                  </a:lnTo>
                  <a:lnTo>
                    <a:pt x="1418120" y="311302"/>
                  </a:lnTo>
                  <a:lnTo>
                    <a:pt x="1417789" y="311518"/>
                  </a:lnTo>
                  <a:lnTo>
                    <a:pt x="1417421" y="311670"/>
                  </a:lnTo>
                  <a:lnTo>
                    <a:pt x="1418424" y="312648"/>
                  </a:lnTo>
                  <a:lnTo>
                    <a:pt x="1419186" y="313893"/>
                  </a:lnTo>
                  <a:lnTo>
                    <a:pt x="1419821" y="318439"/>
                  </a:lnTo>
                  <a:lnTo>
                    <a:pt x="1418005" y="321183"/>
                  </a:lnTo>
                  <a:lnTo>
                    <a:pt x="1415262" y="322262"/>
                  </a:lnTo>
                  <a:lnTo>
                    <a:pt x="1416723" y="323684"/>
                  </a:lnTo>
                  <a:lnTo>
                    <a:pt x="1418742" y="324485"/>
                  </a:lnTo>
                  <a:lnTo>
                    <a:pt x="1424432" y="323418"/>
                  </a:lnTo>
                  <a:lnTo>
                    <a:pt x="1426781" y="320001"/>
                  </a:lnTo>
                  <a:close/>
                </a:path>
                <a:path w="1447800" h="383540">
                  <a:moveTo>
                    <a:pt x="1428483" y="275742"/>
                  </a:moveTo>
                  <a:lnTo>
                    <a:pt x="1428178" y="274154"/>
                  </a:lnTo>
                  <a:lnTo>
                    <a:pt x="1427073" y="273278"/>
                  </a:lnTo>
                  <a:lnTo>
                    <a:pt x="1425816" y="273189"/>
                  </a:lnTo>
                  <a:lnTo>
                    <a:pt x="1426616" y="272338"/>
                  </a:lnTo>
                  <a:lnTo>
                    <a:pt x="1427060" y="271195"/>
                  </a:lnTo>
                  <a:lnTo>
                    <a:pt x="1426895" y="269951"/>
                  </a:lnTo>
                  <a:lnTo>
                    <a:pt x="1426044" y="269608"/>
                  </a:lnTo>
                  <a:lnTo>
                    <a:pt x="1425359" y="268909"/>
                  </a:lnTo>
                  <a:lnTo>
                    <a:pt x="1425105" y="267703"/>
                  </a:lnTo>
                  <a:lnTo>
                    <a:pt x="1425143" y="267449"/>
                  </a:lnTo>
                  <a:lnTo>
                    <a:pt x="1425155" y="267208"/>
                  </a:lnTo>
                  <a:lnTo>
                    <a:pt x="1424355" y="266661"/>
                  </a:lnTo>
                  <a:lnTo>
                    <a:pt x="1423365" y="266395"/>
                  </a:lnTo>
                  <a:lnTo>
                    <a:pt x="1420177" y="266890"/>
                  </a:lnTo>
                  <a:lnTo>
                    <a:pt x="1418691" y="268935"/>
                  </a:lnTo>
                  <a:lnTo>
                    <a:pt x="1419352" y="273189"/>
                  </a:lnTo>
                  <a:lnTo>
                    <a:pt x="1421218" y="274586"/>
                  </a:lnTo>
                  <a:lnTo>
                    <a:pt x="1423250" y="274447"/>
                  </a:lnTo>
                  <a:lnTo>
                    <a:pt x="1422869" y="275031"/>
                  </a:lnTo>
                  <a:lnTo>
                    <a:pt x="1422692" y="275755"/>
                  </a:lnTo>
                  <a:lnTo>
                    <a:pt x="1423111" y="278028"/>
                  </a:lnTo>
                  <a:lnTo>
                    <a:pt x="1424546" y="279019"/>
                  </a:lnTo>
                  <a:lnTo>
                    <a:pt x="1426057" y="278777"/>
                  </a:lnTo>
                  <a:lnTo>
                    <a:pt x="1426413" y="277634"/>
                  </a:lnTo>
                  <a:lnTo>
                    <a:pt x="1427276" y="276745"/>
                  </a:lnTo>
                  <a:lnTo>
                    <a:pt x="1428407" y="276301"/>
                  </a:lnTo>
                  <a:lnTo>
                    <a:pt x="1428483" y="275742"/>
                  </a:lnTo>
                  <a:close/>
                </a:path>
                <a:path w="1447800" h="383540">
                  <a:moveTo>
                    <a:pt x="1428851" y="353275"/>
                  </a:moveTo>
                  <a:lnTo>
                    <a:pt x="1428203" y="349719"/>
                  </a:lnTo>
                  <a:lnTo>
                    <a:pt x="1427721" y="347129"/>
                  </a:lnTo>
                  <a:lnTo>
                    <a:pt x="1425765" y="345224"/>
                  </a:lnTo>
                  <a:lnTo>
                    <a:pt x="1423390" y="344601"/>
                  </a:lnTo>
                  <a:lnTo>
                    <a:pt x="1423873" y="348170"/>
                  </a:lnTo>
                  <a:lnTo>
                    <a:pt x="1421384" y="351472"/>
                  </a:lnTo>
                  <a:lnTo>
                    <a:pt x="1416977" y="352082"/>
                  </a:lnTo>
                  <a:lnTo>
                    <a:pt x="1416164" y="351993"/>
                  </a:lnTo>
                  <a:lnTo>
                    <a:pt x="1415402" y="351815"/>
                  </a:lnTo>
                  <a:lnTo>
                    <a:pt x="1415364" y="352005"/>
                  </a:lnTo>
                  <a:lnTo>
                    <a:pt x="1416050" y="355650"/>
                  </a:lnTo>
                  <a:lnTo>
                    <a:pt x="1419440" y="358000"/>
                  </a:lnTo>
                  <a:lnTo>
                    <a:pt x="1426514" y="356679"/>
                  </a:lnTo>
                  <a:lnTo>
                    <a:pt x="1428851" y="353275"/>
                  </a:lnTo>
                  <a:close/>
                </a:path>
                <a:path w="1447800" h="383540">
                  <a:moveTo>
                    <a:pt x="1429004" y="299097"/>
                  </a:moveTo>
                  <a:lnTo>
                    <a:pt x="1428610" y="298157"/>
                  </a:lnTo>
                  <a:lnTo>
                    <a:pt x="1427060" y="296595"/>
                  </a:lnTo>
                  <a:lnTo>
                    <a:pt x="1426121" y="296202"/>
                  </a:lnTo>
                  <a:lnTo>
                    <a:pt x="1423924" y="296202"/>
                  </a:lnTo>
                  <a:lnTo>
                    <a:pt x="1422984" y="296595"/>
                  </a:lnTo>
                  <a:lnTo>
                    <a:pt x="1421434" y="298157"/>
                  </a:lnTo>
                  <a:lnTo>
                    <a:pt x="1421041" y="299097"/>
                  </a:lnTo>
                  <a:lnTo>
                    <a:pt x="1421041" y="301307"/>
                  </a:lnTo>
                  <a:lnTo>
                    <a:pt x="1421434" y="302247"/>
                  </a:lnTo>
                  <a:lnTo>
                    <a:pt x="1422984" y="303809"/>
                  </a:lnTo>
                  <a:lnTo>
                    <a:pt x="1423924" y="304203"/>
                  </a:lnTo>
                  <a:lnTo>
                    <a:pt x="1426121" y="304203"/>
                  </a:lnTo>
                  <a:lnTo>
                    <a:pt x="1427060" y="303809"/>
                  </a:lnTo>
                  <a:lnTo>
                    <a:pt x="1428610" y="302247"/>
                  </a:lnTo>
                  <a:lnTo>
                    <a:pt x="1429004" y="301307"/>
                  </a:lnTo>
                  <a:lnTo>
                    <a:pt x="1429004" y="300202"/>
                  </a:lnTo>
                  <a:lnTo>
                    <a:pt x="1429004" y="299097"/>
                  </a:lnTo>
                  <a:close/>
                </a:path>
                <a:path w="1447800" h="383540">
                  <a:moveTo>
                    <a:pt x="1433512" y="372173"/>
                  </a:moveTo>
                  <a:lnTo>
                    <a:pt x="1432699" y="370776"/>
                  </a:lnTo>
                  <a:lnTo>
                    <a:pt x="1431086" y="369963"/>
                  </a:lnTo>
                  <a:lnTo>
                    <a:pt x="1429397" y="370281"/>
                  </a:lnTo>
                  <a:lnTo>
                    <a:pt x="1427238" y="370674"/>
                  </a:lnTo>
                  <a:lnTo>
                    <a:pt x="1425816" y="372757"/>
                  </a:lnTo>
                  <a:lnTo>
                    <a:pt x="1426603" y="377101"/>
                  </a:lnTo>
                  <a:lnTo>
                    <a:pt x="1428686" y="378536"/>
                  </a:lnTo>
                  <a:lnTo>
                    <a:pt x="1431290" y="378053"/>
                  </a:lnTo>
                  <a:lnTo>
                    <a:pt x="1431696" y="377863"/>
                  </a:lnTo>
                  <a:lnTo>
                    <a:pt x="1432064" y="377647"/>
                  </a:lnTo>
                  <a:lnTo>
                    <a:pt x="1432547" y="375818"/>
                  </a:lnTo>
                  <a:lnTo>
                    <a:pt x="1433055" y="374002"/>
                  </a:lnTo>
                  <a:lnTo>
                    <a:pt x="1433512" y="372173"/>
                  </a:lnTo>
                  <a:close/>
                </a:path>
                <a:path w="1447800" h="383540">
                  <a:moveTo>
                    <a:pt x="1434973" y="255409"/>
                  </a:moveTo>
                  <a:lnTo>
                    <a:pt x="1434719" y="253860"/>
                  </a:lnTo>
                  <a:lnTo>
                    <a:pt x="1434490" y="252298"/>
                  </a:lnTo>
                  <a:lnTo>
                    <a:pt x="1433029" y="251231"/>
                  </a:lnTo>
                  <a:lnTo>
                    <a:pt x="1429943" y="251714"/>
                  </a:lnTo>
                  <a:lnTo>
                    <a:pt x="1428877" y="253174"/>
                  </a:lnTo>
                  <a:lnTo>
                    <a:pt x="1429118" y="254736"/>
                  </a:lnTo>
                  <a:lnTo>
                    <a:pt x="1429143" y="254863"/>
                  </a:lnTo>
                  <a:lnTo>
                    <a:pt x="1429258" y="255079"/>
                  </a:lnTo>
                  <a:lnTo>
                    <a:pt x="1429778" y="255447"/>
                  </a:lnTo>
                  <a:lnTo>
                    <a:pt x="1430147" y="255993"/>
                  </a:lnTo>
                  <a:lnTo>
                    <a:pt x="1430337" y="256641"/>
                  </a:lnTo>
                  <a:lnTo>
                    <a:pt x="1430909" y="257022"/>
                  </a:lnTo>
                  <a:lnTo>
                    <a:pt x="1431620" y="257225"/>
                  </a:lnTo>
                  <a:lnTo>
                    <a:pt x="1433906" y="256857"/>
                  </a:lnTo>
                  <a:lnTo>
                    <a:pt x="1434973" y="255409"/>
                  </a:lnTo>
                  <a:close/>
                </a:path>
                <a:path w="1447800" h="383540">
                  <a:moveTo>
                    <a:pt x="1442466" y="330466"/>
                  </a:moveTo>
                  <a:lnTo>
                    <a:pt x="1442339" y="330530"/>
                  </a:lnTo>
                  <a:lnTo>
                    <a:pt x="1441577" y="330631"/>
                  </a:lnTo>
                  <a:lnTo>
                    <a:pt x="1440294" y="330415"/>
                  </a:lnTo>
                  <a:lnTo>
                    <a:pt x="1438910" y="331876"/>
                  </a:lnTo>
                  <a:lnTo>
                    <a:pt x="1438148" y="333883"/>
                  </a:lnTo>
                  <a:lnTo>
                    <a:pt x="1438529" y="336016"/>
                  </a:lnTo>
                  <a:lnTo>
                    <a:pt x="1438808" y="337527"/>
                  </a:lnTo>
                  <a:lnTo>
                    <a:pt x="1439659" y="338759"/>
                  </a:lnTo>
                  <a:lnTo>
                    <a:pt x="1440726" y="339686"/>
                  </a:lnTo>
                  <a:lnTo>
                    <a:pt x="1441335" y="336626"/>
                  </a:lnTo>
                  <a:lnTo>
                    <a:pt x="1442466" y="330466"/>
                  </a:lnTo>
                  <a:close/>
                </a:path>
                <a:path w="1447800" h="383540">
                  <a:moveTo>
                    <a:pt x="1446161" y="282778"/>
                  </a:moveTo>
                  <a:lnTo>
                    <a:pt x="1445768" y="281825"/>
                  </a:lnTo>
                  <a:lnTo>
                    <a:pt x="1444218" y="280263"/>
                  </a:lnTo>
                  <a:lnTo>
                    <a:pt x="1443278" y="279882"/>
                  </a:lnTo>
                  <a:lnTo>
                    <a:pt x="1441081" y="279882"/>
                  </a:lnTo>
                  <a:lnTo>
                    <a:pt x="1440141" y="280263"/>
                  </a:lnTo>
                  <a:lnTo>
                    <a:pt x="1438592" y="281825"/>
                  </a:lnTo>
                  <a:lnTo>
                    <a:pt x="1438198" y="282778"/>
                  </a:lnTo>
                  <a:lnTo>
                    <a:pt x="1438198" y="284975"/>
                  </a:lnTo>
                  <a:lnTo>
                    <a:pt x="1438592" y="285927"/>
                  </a:lnTo>
                  <a:lnTo>
                    <a:pt x="1440141" y="287477"/>
                  </a:lnTo>
                  <a:lnTo>
                    <a:pt x="1441081" y="287870"/>
                  </a:lnTo>
                  <a:lnTo>
                    <a:pt x="1443278" y="287870"/>
                  </a:lnTo>
                  <a:lnTo>
                    <a:pt x="1444218" y="287477"/>
                  </a:lnTo>
                  <a:lnTo>
                    <a:pt x="1445768" y="285927"/>
                  </a:lnTo>
                  <a:lnTo>
                    <a:pt x="1446161" y="284975"/>
                  </a:lnTo>
                  <a:lnTo>
                    <a:pt x="1446161" y="283870"/>
                  </a:lnTo>
                  <a:lnTo>
                    <a:pt x="1446161" y="282778"/>
                  </a:lnTo>
                  <a:close/>
                </a:path>
                <a:path w="1447800" h="383540">
                  <a:moveTo>
                    <a:pt x="1447685" y="297726"/>
                  </a:moveTo>
                  <a:lnTo>
                    <a:pt x="1446911" y="297484"/>
                  </a:lnTo>
                  <a:lnTo>
                    <a:pt x="1446085" y="297421"/>
                  </a:lnTo>
                  <a:lnTo>
                    <a:pt x="1445234" y="297510"/>
                  </a:lnTo>
                  <a:lnTo>
                    <a:pt x="1445285" y="300761"/>
                  </a:lnTo>
                  <a:lnTo>
                    <a:pt x="1443012" y="303644"/>
                  </a:lnTo>
                  <a:lnTo>
                    <a:pt x="1439710" y="304101"/>
                  </a:lnTo>
                  <a:lnTo>
                    <a:pt x="1439570" y="304076"/>
                  </a:lnTo>
                  <a:lnTo>
                    <a:pt x="1439481" y="304431"/>
                  </a:lnTo>
                  <a:lnTo>
                    <a:pt x="1439392" y="304761"/>
                  </a:lnTo>
                  <a:lnTo>
                    <a:pt x="1440040" y="308254"/>
                  </a:lnTo>
                  <a:lnTo>
                    <a:pt x="1442783" y="310324"/>
                  </a:lnTo>
                  <a:lnTo>
                    <a:pt x="1445844" y="310349"/>
                  </a:lnTo>
                  <a:lnTo>
                    <a:pt x="1447126" y="301942"/>
                  </a:lnTo>
                  <a:lnTo>
                    <a:pt x="1447685" y="29772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76257" y="8030387"/>
              <a:ext cx="175260" cy="172085"/>
            </a:xfrm>
            <a:custGeom>
              <a:avLst/>
              <a:gdLst/>
              <a:ahLst/>
              <a:cxnLst/>
              <a:rect l="l" t="t" r="r" b="b"/>
              <a:pathLst>
                <a:path w="175260" h="172084">
                  <a:moveTo>
                    <a:pt x="5676" y="58750"/>
                  </a:moveTo>
                  <a:lnTo>
                    <a:pt x="4724" y="57797"/>
                  </a:lnTo>
                  <a:lnTo>
                    <a:pt x="939" y="57797"/>
                  </a:lnTo>
                  <a:lnTo>
                    <a:pt x="0" y="58750"/>
                  </a:lnTo>
                  <a:lnTo>
                    <a:pt x="0" y="62560"/>
                  </a:lnTo>
                  <a:lnTo>
                    <a:pt x="939" y="63500"/>
                  </a:lnTo>
                  <a:lnTo>
                    <a:pt x="4724" y="63500"/>
                  </a:lnTo>
                  <a:lnTo>
                    <a:pt x="5676" y="62560"/>
                  </a:lnTo>
                  <a:lnTo>
                    <a:pt x="5676" y="60655"/>
                  </a:lnTo>
                  <a:lnTo>
                    <a:pt x="5676" y="58750"/>
                  </a:lnTo>
                  <a:close/>
                </a:path>
                <a:path w="175260" h="172084">
                  <a:moveTo>
                    <a:pt x="12674" y="38735"/>
                  </a:moveTo>
                  <a:lnTo>
                    <a:pt x="12522" y="37147"/>
                  </a:lnTo>
                  <a:lnTo>
                    <a:pt x="12382" y="35585"/>
                  </a:lnTo>
                  <a:lnTo>
                    <a:pt x="10985" y="34442"/>
                  </a:lnTo>
                  <a:lnTo>
                    <a:pt x="7874" y="34734"/>
                  </a:lnTo>
                  <a:lnTo>
                    <a:pt x="6731" y="36118"/>
                  </a:lnTo>
                  <a:lnTo>
                    <a:pt x="6934" y="38328"/>
                  </a:lnTo>
                  <a:lnTo>
                    <a:pt x="7226" y="38849"/>
                  </a:lnTo>
                  <a:lnTo>
                    <a:pt x="7620" y="39293"/>
                  </a:lnTo>
                  <a:lnTo>
                    <a:pt x="8216" y="39458"/>
                  </a:lnTo>
                  <a:lnTo>
                    <a:pt x="8750" y="39763"/>
                  </a:lnTo>
                  <a:lnTo>
                    <a:pt x="9220" y="40182"/>
                  </a:lnTo>
                  <a:lnTo>
                    <a:pt x="9461" y="40233"/>
                  </a:lnTo>
                  <a:lnTo>
                    <a:pt x="9715" y="40297"/>
                  </a:lnTo>
                  <a:lnTo>
                    <a:pt x="11531" y="40119"/>
                  </a:lnTo>
                  <a:lnTo>
                    <a:pt x="12674" y="38735"/>
                  </a:lnTo>
                  <a:close/>
                </a:path>
                <a:path w="175260" h="172084">
                  <a:moveTo>
                    <a:pt x="22199" y="76835"/>
                  </a:moveTo>
                  <a:lnTo>
                    <a:pt x="22085" y="75260"/>
                  </a:lnTo>
                  <a:lnTo>
                    <a:pt x="21971" y="73685"/>
                  </a:lnTo>
                  <a:lnTo>
                    <a:pt x="20624" y="72504"/>
                  </a:lnTo>
                  <a:lnTo>
                    <a:pt x="17500" y="72732"/>
                  </a:lnTo>
                  <a:lnTo>
                    <a:pt x="16319" y="74104"/>
                  </a:lnTo>
                  <a:lnTo>
                    <a:pt x="16446" y="75831"/>
                  </a:lnTo>
                  <a:lnTo>
                    <a:pt x="16522" y="75971"/>
                  </a:lnTo>
                  <a:lnTo>
                    <a:pt x="16560" y="76123"/>
                  </a:lnTo>
                  <a:lnTo>
                    <a:pt x="15913" y="75806"/>
                  </a:lnTo>
                  <a:lnTo>
                    <a:pt x="15214" y="75577"/>
                  </a:lnTo>
                  <a:lnTo>
                    <a:pt x="12255" y="75869"/>
                  </a:lnTo>
                  <a:lnTo>
                    <a:pt x="10642" y="77812"/>
                  </a:lnTo>
                  <a:lnTo>
                    <a:pt x="10858" y="80010"/>
                  </a:lnTo>
                  <a:lnTo>
                    <a:pt x="11049" y="82207"/>
                  </a:lnTo>
                  <a:lnTo>
                    <a:pt x="13004" y="83820"/>
                  </a:lnTo>
                  <a:lnTo>
                    <a:pt x="17386" y="83413"/>
                  </a:lnTo>
                  <a:lnTo>
                    <a:pt x="18973" y="81457"/>
                  </a:lnTo>
                  <a:lnTo>
                    <a:pt x="18745" y="78867"/>
                  </a:lnTo>
                  <a:lnTo>
                    <a:pt x="18453" y="78181"/>
                  </a:lnTo>
                  <a:lnTo>
                    <a:pt x="18770" y="78270"/>
                  </a:lnTo>
                  <a:lnTo>
                    <a:pt x="19100" y="78333"/>
                  </a:lnTo>
                  <a:lnTo>
                    <a:pt x="21031" y="78193"/>
                  </a:lnTo>
                  <a:lnTo>
                    <a:pt x="22199" y="76835"/>
                  </a:lnTo>
                  <a:close/>
                </a:path>
                <a:path w="175260" h="172084">
                  <a:moveTo>
                    <a:pt x="26543" y="21628"/>
                  </a:moveTo>
                  <a:lnTo>
                    <a:pt x="26225" y="18364"/>
                  </a:lnTo>
                  <a:lnTo>
                    <a:pt x="24295" y="16751"/>
                  </a:lnTo>
                  <a:lnTo>
                    <a:pt x="20866" y="17081"/>
                  </a:lnTo>
                  <a:lnTo>
                    <a:pt x="19875" y="17767"/>
                  </a:lnTo>
                  <a:lnTo>
                    <a:pt x="19227" y="18732"/>
                  </a:lnTo>
                  <a:lnTo>
                    <a:pt x="22110" y="18694"/>
                  </a:lnTo>
                  <a:lnTo>
                    <a:pt x="24777" y="20497"/>
                  </a:lnTo>
                  <a:lnTo>
                    <a:pt x="25577" y="23418"/>
                  </a:lnTo>
                  <a:lnTo>
                    <a:pt x="26187" y="22631"/>
                  </a:lnTo>
                  <a:lnTo>
                    <a:pt x="26543" y="21628"/>
                  </a:lnTo>
                  <a:close/>
                </a:path>
                <a:path w="175260" h="172084">
                  <a:moveTo>
                    <a:pt x="29514" y="52832"/>
                  </a:moveTo>
                  <a:lnTo>
                    <a:pt x="29362" y="50622"/>
                  </a:lnTo>
                  <a:lnTo>
                    <a:pt x="28003" y="49441"/>
                  </a:lnTo>
                  <a:lnTo>
                    <a:pt x="25908" y="49593"/>
                  </a:lnTo>
                  <a:lnTo>
                    <a:pt x="25450" y="49822"/>
                  </a:lnTo>
                  <a:lnTo>
                    <a:pt x="25044" y="50114"/>
                  </a:lnTo>
                  <a:lnTo>
                    <a:pt x="25133" y="50393"/>
                  </a:lnTo>
                  <a:lnTo>
                    <a:pt x="24460" y="48374"/>
                  </a:lnTo>
                  <a:lnTo>
                    <a:pt x="22847" y="47180"/>
                  </a:lnTo>
                  <a:lnTo>
                    <a:pt x="18783" y="47561"/>
                  </a:lnTo>
                  <a:lnTo>
                    <a:pt x="17170" y="49517"/>
                  </a:lnTo>
                  <a:lnTo>
                    <a:pt x="17475" y="52806"/>
                  </a:lnTo>
                  <a:lnTo>
                    <a:pt x="18008" y="53771"/>
                  </a:lnTo>
                  <a:lnTo>
                    <a:pt x="18808" y="54419"/>
                  </a:lnTo>
                  <a:lnTo>
                    <a:pt x="19646" y="53213"/>
                  </a:lnTo>
                  <a:lnTo>
                    <a:pt x="20840" y="52222"/>
                  </a:lnTo>
                  <a:lnTo>
                    <a:pt x="22377" y="51816"/>
                  </a:lnTo>
                  <a:lnTo>
                    <a:pt x="23342" y="51549"/>
                  </a:lnTo>
                  <a:lnTo>
                    <a:pt x="24295" y="51562"/>
                  </a:lnTo>
                  <a:lnTo>
                    <a:pt x="25222" y="51739"/>
                  </a:lnTo>
                  <a:lnTo>
                    <a:pt x="26682" y="52006"/>
                  </a:lnTo>
                  <a:lnTo>
                    <a:pt x="28016" y="52768"/>
                  </a:lnTo>
                  <a:lnTo>
                    <a:pt x="28994" y="53911"/>
                  </a:lnTo>
                  <a:lnTo>
                    <a:pt x="29311" y="53416"/>
                  </a:lnTo>
                  <a:lnTo>
                    <a:pt x="29514" y="52832"/>
                  </a:lnTo>
                  <a:close/>
                </a:path>
                <a:path w="175260" h="172084">
                  <a:moveTo>
                    <a:pt x="34798" y="93599"/>
                  </a:moveTo>
                  <a:lnTo>
                    <a:pt x="34404" y="92659"/>
                  </a:lnTo>
                  <a:lnTo>
                    <a:pt x="32854" y="91097"/>
                  </a:lnTo>
                  <a:lnTo>
                    <a:pt x="31915" y="90703"/>
                  </a:lnTo>
                  <a:lnTo>
                    <a:pt x="29718" y="90703"/>
                  </a:lnTo>
                  <a:lnTo>
                    <a:pt x="28778" y="91097"/>
                  </a:lnTo>
                  <a:lnTo>
                    <a:pt x="27228" y="92659"/>
                  </a:lnTo>
                  <a:lnTo>
                    <a:pt x="26835" y="93599"/>
                  </a:lnTo>
                  <a:lnTo>
                    <a:pt x="26835" y="95808"/>
                  </a:lnTo>
                  <a:lnTo>
                    <a:pt x="27228" y="96748"/>
                  </a:lnTo>
                  <a:lnTo>
                    <a:pt x="28778" y="98310"/>
                  </a:lnTo>
                  <a:lnTo>
                    <a:pt x="29718" y="98704"/>
                  </a:lnTo>
                  <a:lnTo>
                    <a:pt x="31915" y="98704"/>
                  </a:lnTo>
                  <a:lnTo>
                    <a:pt x="32854" y="98310"/>
                  </a:lnTo>
                  <a:lnTo>
                    <a:pt x="34404" y="96748"/>
                  </a:lnTo>
                  <a:lnTo>
                    <a:pt x="34798" y="95808"/>
                  </a:lnTo>
                  <a:lnTo>
                    <a:pt x="34798" y="94703"/>
                  </a:lnTo>
                  <a:lnTo>
                    <a:pt x="34798" y="93599"/>
                  </a:lnTo>
                  <a:close/>
                </a:path>
                <a:path w="175260" h="172084">
                  <a:moveTo>
                    <a:pt x="41808" y="111099"/>
                  </a:moveTo>
                  <a:lnTo>
                    <a:pt x="40855" y="110147"/>
                  </a:lnTo>
                  <a:lnTo>
                    <a:pt x="37071" y="110147"/>
                  </a:lnTo>
                  <a:lnTo>
                    <a:pt x="36118" y="111099"/>
                  </a:lnTo>
                  <a:lnTo>
                    <a:pt x="36118" y="114909"/>
                  </a:lnTo>
                  <a:lnTo>
                    <a:pt x="37071" y="115862"/>
                  </a:lnTo>
                  <a:lnTo>
                    <a:pt x="40855" y="115862"/>
                  </a:lnTo>
                  <a:lnTo>
                    <a:pt x="41808" y="114909"/>
                  </a:lnTo>
                  <a:lnTo>
                    <a:pt x="41808" y="113004"/>
                  </a:lnTo>
                  <a:lnTo>
                    <a:pt x="41808" y="111099"/>
                  </a:lnTo>
                  <a:close/>
                </a:path>
                <a:path w="175260" h="172084">
                  <a:moveTo>
                    <a:pt x="41935" y="66281"/>
                  </a:moveTo>
                  <a:lnTo>
                    <a:pt x="41770" y="64084"/>
                  </a:lnTo>
                  <a:lnTo>
                    <a:pt x="39865" y="62420"/>
                  </a:lnTo>
                  <a:lnTo>
                    <a:pt x="37414" y="62598"/>
                  </a:lnTo>
                  <a:lnTo>
                    <a:pt x="37172" y="62712"/>
                  </a:lnTo>
                  <a:lnTo>
                    <a:pt x="36918" y="62788"/>
                  </a:lnTo>
                  <a:lnTo>
                    <a:pt x="39141" y="63093"/>
                  </a:lnTo>
                  <a:lnTo>
                    <a:pt x="40995" y="64465"/>
                  </a:lnTo>
                  <a:lnTo>
                    <a:pt x="41910" y="66497"/>
                  </a:lnTo>
                  <a:lnTo>
                    <a:pt x="41935" y="66357"/>
                  </a:lnTo>
                  <a:close/>
                </a:path>
                <a:path w="175260" h="172084">
                  <a:moveTo>
                    <a:pt x="42811" y="33286"/>
                  </a:moveTo>
                  <a:lnTo>
                    <a:pt x="41732" y="30746"/>
                  </a:lnTo>
                  <a:lnTo>
                    <a:pt x="39192" y="29044"/>
                  </a:lnTo>
                  <a:lnTo>
                    <a:pt x="32715" y="29654"/>
                  </a:lnTo>
                  <a:lnTo>
                    <a:pt x="30086" y="32854"/>
                  </a:lnTo>
                  <a:lnTo>
                    <a:pt x="30772" y="40043"/>
                  </a:lnTo>
                  <a:lnTo>
                    <a:pt x="33947" y="42684"/>
                  </a:lnTo>
                  <a:lnTo>
                    <a:pt x="38252" y="42278"/>
                  </a:lnTo>
                  <a:lnTo>
                    <a:pt x="38912" y="42011"/>
                  </a:lnTo>
                  <a:lnTo>
                    <a:pt x="39547" y="41732"/>
                  </a:lnTo>
                  <a:lnTo>
                    <a:pt x="38976" y="39395"/>
                  </a:lnTo>
                  <a:lnTo>
                    <a:pt x="39776" y="37084"/>
                  </a:lnTo>
                  <a:lnTo>
                    <a:pt x="41402" y="35521"/>
                  </a:lnTo>
                  <a:lnTo>
                    <a:pt x="41630" y="34645"/>
                  </a:lnTo>
                  <a:lnTo>
                    <a:pt x="42087" y="33845"/>
                  </a:lnTo>
                  <a:lnTo>
                    <a:pt x="42811" y="33286"/>
                  </a:lnTo>
                  <a:close/>
                </a:path>
                <a:path w="175260" h="172084">
                  <a:moveTo>
                    <a:pt x="46355" y="93827"/>
                  </a:moveTo>
                  <a:lnTo>
                    <a:pt x="46050" y="90512"/>
                  </a:lnTo>
                  <a:lnTo>
                    <a:pt x="44107" y="88900"/>
                  </a:lnTo>
                  <a:lnTo>
                    <a:pt x="39738" y="89319"/>
                  </a:lnTo>
                  <a:lnTo>
                    <a:pt x="38125" y="91262"/>
                  </a:lnTo>
                  <a:lnTo>
                    <a:pt x="38468" y="94983"/>
                  </a:lnTo>
                  <a:lnTo>
                    <a:pt x="39484" y="96189"/>
                  </a:lnTo>
                  <a:lnTo>
                    <a:pt x="40817" y="96748"/>
                  </a:lnTo>
                  <a:lnTo>
                    <a:pt x="41122" y="95923"/>
                  </a:lnTo>
                  <a:lnTo>
                    <a:pt x="41757" y="95224"/>
                  </a:lnTo>
                  <a:lnTo>
                    <a:pt x="42672" y="94970"/>
                  </a:lnTo>
                  <a:lnTo>
                    <a:pt x="43649" y="94703"/>
                  </a:lnTo>
                  <a:lnTo>
                    <a:pt x="44627" y="95021"/>
                  </a:lnTo>
                  <a:lnTo>
                    <a:pt x="45313" y="95669"/>
                  </a:lnTo>
                  <a:lnTo>
                    <a:pt x="45986" y="94881"/>
                  </a:lnTo>
                  <a:lnTo>
                    <a:pt x="46355" y="93827"/>
                  </a:lnTo>
                  <a:close/>
                </a:path>
                <a:path w="175260" h="172084">
                  <a:moveTo>
                    <a:pt x="46596" y="21628"/>
                  </a:moveTo>
                  <a:lnTo>
                    <a:pt x="43916" y="22250"/>
                  </a:lnTo>
                  <a:lnTo>
                    <a:pt x="41275" y="21094"/>
                  </a:lnTo>
                  <a:lnTo>
                    <a:pt x="39801" y="18884"/>
                  </a:lnTo>
                  <a:lnTo>
                    <a:pt x="39801" y="19037"/>
                  </a:lnTo>
                  <a:lnTo>
                    <a:pt x="39751" y="19164"/>
                  </a:lnTo>
                  <a:lnTo>
                    <a:pt x="39966" y="21488"/>
                  </a:lnTo>
                  <a:lnTo>
                    <a:pt x="41910" y="23114"/>
                  </a:lnTo>
                  <a:lnTo>
                    <a:pt x="44094" y="22898"/>
                  </a:lnTo>
                  <a:lnTo>
                    <a:pt x="45097" y="22809"/>
                  </a:lnTo>
                  <a:lnTo>
                    <a:pt x="45961" y="22313"/>
                  </a:lnTo>
                  <a:lnTo>
                    <a:pt x="46596" y="21628"/>
                  </a:lnTo>
                  <a:close/>
                </a:path>
                <a:path w="175260" h="172084">
                  <a:moveTo>
                    <a:pt x="50292" y="19138"/>
                  </a:moveTo>
                  <a:lnTo>
                    <a:pt x="49517" y="20180"/>
                  </a:lnTo>
                  <a:lnTo>
                    <a:pt x="48488" y="21005"/>
                  </a:lnTo>
                  <a:lnTo>
                    <a:pt x="47180" y="21450"/>
                  </a:lnTo>
                  <a:lnTo>
                    <a:pt x="47371" y="21463"/>
                  </a:lnTo>
                  <a:lnTo>
                    <a:pt x="47548" y="21526"/>
                  </a:lnTo>
                  <a:lnTo>
                    <a:pt x="49072" y="21424"/>
                  </a:lnTo>
                  <a:lnTo>
                    <a:pt x="50076" y="20396"/>
                  </a:lnTo>
                  <a:lnTo>
                    <a:pt x="50292" y="19138"/>
                  </a:lnTo>
                  <a:close/>
                </a:path>
                <a:path w="175260" h="172084">
                  <a:moveTo>
                    <a:pt x="57734" y="81292"/>
                  </a:moveTo>
                  <a:lnTo>
                    <a:pt x="56515" y="79298"/>
                  </a:lnTo>
                  <a:lnTo>
                    <a:pt x="54305" y="77990"/>
                  </a:lnTo>
                  <a:lnTo>
                    <a:pt x="48221" y="78435"/>
                  </a:lnTo>
                  <a:lnTo>
                    <a:pt x="45529" y="81559"/>
                  </a:lnTo>
                  <a:lnTo>
                    <a:pt x="46037" y="88785"/>
                  </a:lnTo>
                  <a:lnTo>
                    <a:pt x="49149" y="91478"/>
                  </a:lnTo>
                  <a:lnTo>
                    <a:pt x="53809" y="91147"/>
                  </a:lnTo>
                  <a:lnTo>
                    <a:pt x="54749" y="90766"/>
                  </a:lnTo>
                  <a:lnTo>
                    <a:pt x="55600" y="90246"/>
                  </a:lnTo>
                  <a:lnTo>
                    <a:pt x="55232" y="89814"/>
                  </a:lnTo>
                  <a:lnTo>
                    <a:pt x="54940" y="89306"/>
                  </a:lnTo>
                  <a:lnTo>
                    <a:pt x="54787" y="88734"/>
                  </a:lnTo>
                  <a:lnTo>
                    <a:pt x="54292" y="86868"/>
                  </a:lnTo>
                  <a:lnTo>
                    <a:pt x="55232" y="85026"/>
                  </a:lnTo>
                  <a:lnTo>
                    <a:pt x="56883" y="84188"/>
                  </a:lnTo>
                  <a:lnTo>
                    <a:pt x="56946" y="83134"/>
                  </a:lnTo>
                  <a:lnTo>
                    <a:pt x="57238" y="82169"/>
                  </a:lnTo>
                  <a:lnTo>
                    <a:pt x="57734" y="81292"/>
                  </a:lnTo>
                  <a:close/>
                </a:path>
                <a:path w="175260" h="172084">
                  <a:moveTo>
                    <a:pt x="59753" y="48717"/>
                  </a:moveTo>
                  <a:lnTo>
                    <a:pt x="58661" y="46304"/>
                  </a:lnTo>
                  <a:lnTo>
                    <a:pt x="56210" y="44678"/>
                  </a:lnTo>
                  <a:lnTo>
                    <a:pt x="50139" y="45110"/>
                  </a:lnTo>
                  <a:lnTo>
                    <a:pt x="47713" y="47790"/>
                  </a:lnTo>
                  <a:lnTo>
                    <a:pt x="47498" y="51003"/>
                  </a:lnTo>
                  <a:lnTo>
                    <a:pt x="48526" y="51206"/>
                  </a:lnTo>
                  <a:lnTo>
                    <a:pt x="49403" y="51943"/>
                  </a:lnTo>
                  <a:lnTo>
                    <a:pt x="49695" y="53022"/>
                  </a:lnTo>
                  <a:lnTo>
                    <a:pt x="49961" y="53987"/>
                  </a:lnTo>
                  <a:lnTo>
                    <a:pt x="49669" y="54940"/>
                  </a:lnTo>
                  <a:lnTo>
                    <a:pt x="49047" y="55626"/>
                  </a:lnTo>
                  <a:lnTo>
                    <a:pt x="50342" y="57124"/>
                  </a:lnTo>
                  <a:lnTo>
                    <a:pt x="52235" y="58089"/>
                  </a:lnTo>
                  <a:lnTo>
                    <a:pt x="54457" y="57924"/>
                  </a:lnTo>
                  <a:lnTo>
                    <a:pt x="54648" y="57861"/>
                  </a:lnTo>
                  <a:lnTo>
                    <a:pt x="54356" y="57213"/>
                  </a:lnTo>
                  <a:lnTo>
                    <a:pt x="54089" y="56540"/>
                  </a:lnTo>
                  <a:lnTo>
                    <a:pt x="53695" y="52247"/>
                  </a:lnTo>
                  <a:lnTo>
                    <a:pt x="56261" y="49123"/>
                  </a:lnTo>
                  <a:lnTo>
                    <a:pt x="59753" y="48717"/>
                  </a:lnTo>
                  <a:close/>
                </a:path>
                <a:path w="175260" h="172084">
                  <a:moveTo>
                    <a:pt x="64211" y="108013"/>
                  </a:moveTo>
                  <a:lnTo>
                    <a:pt x="62598" y="107632"/>
                  </a:lnTo>
                  <a:lnTo>
                    <a:pt x="61302" y="106299"/>
                  </a:lnTo>
                  <a:lnTo>
                    <a:pt x="61150" y="104533"/>
                  </a:lnTo>
                  <a:lnTo>
                    <a:pt x="61099" y="104089"/>
                  </a:lnTo>
                  <a:lnTo>
                    <a:pt x="61188" y="103657"/>
                  </a:lnTo>
                  <a:lnTo>
                    <a:pt x="61277" y="103251"/>
                  </a:lnTo>
                  <a:lnTo>
                    <a:pt x="60502" y="103695"/>
                  </a:lnTo>
                  <a:lnTo>
                    <a:pt x="59969" y="104457"/>
                  </a:lnTo>
                  <a:lnTo>
                    <a:pt x="59855" y="105333"/>
                  </a:lnTo>
                  <a:lnTo>
                    <a:pt x="59207" y="104978"/>
                  </a:lnTo>
                  <a:lnTo>
                    <a:pt x="58496" y="104736"/>
                  </a:lnTo>
                  <a:lnTo>
                    <a:pt x="55499" y="104952"/>
                  </a:lnTo>
                  <a:lnTo>
                    <a:pt x="53860" y="106870"/>
                  </a:lnTo>
                  <a:lnTo>
                    <a:pt x="54178" y="111264"/>
                  </a:lnTo>
                  <a:lnTo>
                    <a:pt x="56083" y="112928"/>
                  </a:lnTo>
                  <a:lnTo>
                    <a:pt x="60464" y="112610"/>
                  </a:lnTo>
                  <a:lnTo>
                    <a:pt x="62115" y="110693"/>
                  </a:lnTo>
                  <a:lnTo>
                    <a:pt x="61950" y="108458"/>
                  </a:lnTo>
                  <a:lnTo>
                    <a:pt x="61785" y="107035"/>
                  </a:lnTo>
                  <a:lnTo>
                    <a:pt x="61925" y="108394"/>
                  </a:lnTo>
                  <a:lnTo>
                    <a:pt x="62445" y="108534"/>
                  </a:lnTo>
                  <a:lnTo>
                    <a:pt x="62992" y="108572"/>
                  </a:lnTo>
                  <a:lnTo>
                    <a:pt x="63792" y="108305"/>
                  </a:lnTo>
                  <a:lnTo>
                    <a:pt x="63995" y="108153"/>
                  </a:lnTo>
                  <a:lnTo>
                    <a:pt x="64211" y="108013"/>
                  </a:lnTo>
                  <a:close/>
                </a:path>
                <a:path w="175260" h="172084">
                  <a:moveTo>
                    <a:pt x="66649" y="128574"/>
                  </a:moveTo>
                  <a:lnTo>
                    <a:pt x="66548" y="127088"/>
                  </a:lnTo>
                  <a:lnTo>
                    <a:pt x="66433" y="125514"/>
                  </a:lnTo>
                  <a:lnTo>
                    <a:pt x="65074" y="124333"/>
                  </a:lnTo>
                  <a:lnTo>
                    <a:pt x="63881" y="124421"/>
                  </a:lnTo>
                  <a:lnTo>
                    <a:pt x="63881" y="130136"/>
                  </a:lnTo>
                  <a:lnTo>
                    <a:pt x="62357" y="130251"/>
                  </a:lnTo>
                  <a:lnTo>
                    <a:pt x="60998" y="129070"/>
                  </a:lnTo>
                  <a:lnTo>
                    <a:pt x="60960" y="128612"/>
                  </a:lnTo>
                  <a:lnTo>
                    <a:pt x="60998" y="129057"/>
                  </a:lnTo>
                  <a:lnTo>
                    <a:pt x="62357" y="130238"/>
                  </a:lnTo>
                  <a:lnTo>
                    <a:pt x="63881" y="130136"/>
                  </a:lnTo>
                  <a:lnTo>
                    <a:pt x="63881" y="124421"/>
                  </a:lnTo>
                  <a:lnTo>
                    <a:pt x="62077" y="124548"/>
                  </a:lnTo>
                  <a:lnTo>
                    <a:pt x="61023" y="125717"/>
                  </a:lnTo>
                  <a:lnTo>
                    <a:pt x="60934" y="127114"/>
                  </a:lnTo>
                  <a:lnTo>
                    <a:pt x="60934" y="127241"/>
                  </a:lnTo>
                  <a:lnTo>
                    <a:pt x="60934" y="127114"/>
                  </a:lnTo>
                  <a:lnTo>
                    <a:pt x="60756" y="127139"/>
                  </a:lnTo>
                  <a:lnTo>
                    <a:pt x="60579" y="127127"/>
                  </a:lnTo>
                  <a:lnTo>
                    <a:pt x="58915" y="127698"/>
                  </a:lnTo>
                  <a:lnTo>
                    <a:pt x="58115" y="129324"/>
                  </a:lnTo>
                  <a:lnTo>
                    <a:pt x="59131" y="132295"/>
                  </a:lnTo>
                  <a:lnTo>
                    <a:pt x="60731" y="133096"/>
                  </a:lnTo>
                  <a:lnTo>
                    <a:pt x="63347" y="132207"/>
                  </a:lnTo>
                  <a:lnTo>
                    <a:pt x="64071" y="131191"/>
                  </a:lnTo>
                  <a:lnTo>
                    <a:pt x="64122" y="130086"/>
                  </a:lnTo>
                  <a:lnTo>
                    <a:pt x="65582" y="129844"/>
                  </a:lnTo>
                  <a:lnTo>
                    <a:pt x="66649" y="128574"/>
                  </a:lnTo>
                  <a:close/>
                </a:path>
                <a:path w="175260" h="172084">
                  <a:moveTo>
                    <a:pt x="67233" y="11239"/>
                  </a:moveTo>
                  <a:lnTo>
                    <a:pt x="67056" y="8877"/>
                  </a:lnTo>
                  <a:lnTo>
                    <a:pt x="65697" y="7696"/>
                  </a:lnTo>
                  <a:lnTo>
                    <a:pt x="64973" y="7759"/>
                  </a:lnTo>
                  <a:lnTo>
                    <a:pt x="66421" y="5994"/>
                  </a:lnTo>
                  <a:lnTo>
                    <a:pt x="66014" y="1612"/>
                  </a:lnTo>
                  <a:lnTo>
                    <a:pt x="64071" y="0"/>
                  </a:lnTo>
                  <a:lnTo>
                    <a:pt x="61747" y="215"/>
                  </a:lnTo>
                  <a:lnTo>
                    <a:pt x="61493" y="317"/>
                  </a:lnTo>
                  <a:lnTo>
                    <a:pt x="61595" y="533"/>
                  </a:lnTo>
                  <a:lnTo>
                    <a:pt x="61747" y="711"/>
                  </a:lnTo>
                  <a:lnTo>
                    <a:pt x="62382" y="3073"/>
                  </a:lnTo>
                  <a:lnTo>
                    <a:pt x="61125" y="5270"/>
                  </a:lnTo>
                  <a:lnTo>
                    <a:pt x="59004" y="5854"/>
                  </a:lnTo>
                  <a:lnTo>
                    <a:pt x="58788" y="5854"/>
                  </a:lnTo>
                  <a:lnTo>
                    <a:pt x="59372" y="7353"/>
                  </a:lnTo>
                  <a:lnTo>
                    <a:pt x="60921" y="8331"/>
                  </a:lnTo>
                  <a:lnTo>
                    <a:pt x="62344" y="8191"/>
                  </a:lnTo>
                  <a:lnTo>
                    <a:pt x="61404" y="9283"/>
                  </a:lnTo>
                  <a:lnTo>
                    <a:pt x="61620" y="12433"/>
                  </a:lnTo>
                  <a:lnTo>
                    <a:pt x="62979" y="13614"/>
                  </a:lnTo>
                  <a:lnTo>
                    <a:pt x="64693" y="13487"/>
                  </a:lnTo>
                  <a:lnTo>
                    <a:pt x="64833" y="13411"/>
                  </a:lnTo>
                  <a:lnTo>
                    <a:pt x="64973" y="13385"/>
                  </a:lnTo>
                  <a:lnTo>
                    <a:pt x="65405" y="13017"/>
                  </a:lnTo>
                  <a:lnTo>
                    <a:pt x="65938" y="12788"/>
                  </a:lnTo>
                  <a:lnTo>
                    <a:pt x="66471" y="12534"/>
                  </a:lnTo>
                  <a:lnTo>
                    <a:pt x="66954" y="11976"/>
                  </a:lnTo>
                  <a:lnTo>
                    <a:pt x="67233" y="11239"/>
                  </a:lnTo>
                  <a:close/>
                </a:path>
                <a:path w="175260" h="172084">
                  <a:moveTo>
                    <a:pt x="70561" y="24701"/>
                  </a:moveTo>
                  <a:lnTo>
                    <a:pt x="69837" y="24866"/>
                  </a:lnTo>
                  <a:lnTo>
                    <a:pt x="69100" y="24930"/>
                  </a:lnTo>
                  <a:lnTo>
                    <a:pt x="68402" y="24841"/>
                  </a:lnTo>
                  <a:lnTo>
                    <a:pt x="67894" y="25666"/>
                  </a:lnTo>
                  <a:lnTo>
                    <a:pt x="67106" y="26327"/>
                  </a:lnTo>
                  <a:lnTo>
                    <a:pt x="63969" y="27190"/>
                  </a:lnTo>
                  <a:lnTo>
                    <a:pt x="61772" y="25933"/>
                  </a:lnTo>
                  <a:lnTo>
                    <a:pt x="60744" y="22110"/>
                  </a:lnTo>
                  <a:lnTo>
                    <a:pt x="61455" y="20421"/>
                  </a:lnTo>
                  <a:lnTo>
                    <a:pt x="62801" y="19481"/>
                  </a:lnTo>
                  <a:lnTo>
                    <a:pt x="62725" y="19062"/>
                  </a:lnTo>
                  <a:lnTo>
                    <a:pt x="62712" y="18643"/>
                  </a:lnTo>
                  <a:lnTo>
                    <a:pt x="62725" y="18224"/>
                  </a:lnTo>
                  <a:lnTo>
                    <a:pt x="59601" y="18961"/>
                  </a:lnTo>
                  <a:lnTo>
                    <a:pt x="57365" y="21818"/>
                  </a:lnTo>
                  <a:lnTo>
                    <a:pt x="58013" y="28702"/>
                  </a:lnTo>
                  <a:lnTo>
                    <a:pt x="60363" y="30657"/>
                  </a:lnTo>
                  <a:lnTo>
                    <a:pt x="59982" y="30657"/>
                  </a:lnTo>
                  <a:lnTo>
                    <a:pt x="59042" y="31051"/>
                  </a:lnTo>
                  <a:lnTo>
                    <a:pt x="57480" y="32613"/>
                  </a:lnTo>
                  <a:lnTo>
                    <a:pt x="57099" y="33553"/>
                  </a:lnTo>
                  <a:lnTo>
                    <a:pt x="57099" y="35763"/>
                  </a:lnTo>
                  <a:lnTo>
                    <a:pt x="57480" y="36703"/>
                  </a:lnTo>
                  <a:lnTo>
                    <a:pt x="59042" y="38265"/>
                  </a:lnTo>
                  <a:lnTo>
                    <a:pt x="59982" y="38658"/>
                  </a:lnTo>
                  <a:lnTo>
                    <a:pt x="62179" y="38658"/>
                  </a:lnTo>
                  <a:lnTo>
                    <a:pt x="63106" y="38265"/>
                  </a:lnTo>
                  <a:lnTo>
                    <a:pt x="64668" y="36703"/>
                  </a:lnTo>
                  <a:lnTo>
                    <a:pt x="65049" y="35763"/>
                  </a:lnTo>
                  <a:lnTo>
                    <a:pt x="65049" y="34658"/>
                  </a:lnTo>
                  <a:lnTo>
                    <a:pt x="65049" y="33553"/>
                  </a:lnTo>
                  <a:lnTo>
                    <a:pt x="64668" y="32613"/>
                  </a:lnTo>
                  <a:lnTo>
                    <a:pt x="63207" y="31165"/>
                  </a:lnTo>
                  <a:lnTo>
                    <a:pt x="68072" y="30695"/>
                  </a:lnTo>
                  <a:lnTo>
                    <a:pt x="70446" y="27940"/>
                  </a:lnTo>
                  <a:lnTo>
                    <a:pt x="70561" y="24701"/>
                  </a:lnTo>
                  <a:close/>
                </a:path>
                <a:path w="175260" h="172084">
                  <a:moveTo>
                    <a:pt x="75755" y="87477"/>
                  </a:moveTo>
                  <a:lnTo>
                    <a:pt x="74333" y="83299"/>
                  </a:lnTo>
                  <a:lnTo>
                    <a:pt x="72072" y="82181"/>
                  </a:lnTo>
                  <a:lnTo>
                    <a:pt x="69811" y="82943"/>
                  </a:lnTo>
                  <a:lnTo>
                    <a:pt x="69684" y="83083"/>
                  </a:lnTo>
                  <a:lnTo>
                    <a:pt x="69532" y="83159"/>
                  </a:lnTo>
                  <a:lnTo>
                    <a:pt x="69583" y="83426"/>
                  </a:lnTo>
                  <a:lnTo>
                    <a:pt x="69735" y="83642"/>
                  </a:lnTo>
                  <a:lnTo>
                    <a:pt x="69926" y="85826"/>
                  </a:lnTo>
                  <a:lnTo>
                    <a:pt x="69240" y="87579"/>
                  </a:lnTo>
                  <a:lnTo>
                    <a:pt x="68046" y="88887"/>
                  </a:lnTo>
                  <a:lnTo>
                    <a:pt x="69024" y="90335"/>
                  </a:lnTo>
                  <a:lnTo>
                    <a:pt x="70827" y="91046"/>
                  </a:lnTo>
                  <a:lnTo>
                    <a:pt x="72555" y="90462"/>
                  </a:lnTo>
                  <a:lnTo>
                    <a:pt x="74637" y="89750"/>
                  </a:lnTo>
                  <a:lnTo>
                    <a:pt x="75755" y="87477"/>
                  </a:lnTo>
                  <a:close/>
                </a:path>
                <a:path w="175260" h="172084">
                  <a:moveTo>
                    <a:pt x="81318" y="144462"/>
                  </a:moveTo>
                  <a:lnTo>
                    <a:pt x="80937" y="143522"/>
                  </a:lnTo>
                  <a:lnTo>
                    <a:pt x="79375" y="141960"/>
                  </a:lnTo>
                  <a:lnTo>
                    <a:pt x="78435" y="141566"/>
                  </a:lnTo>
                  <a:lnTo>
                    <a:pt x="76238" y="141566"/>
                  </a:lnTo>
                  <a:lnTo>
                    <a:pt x="75298" y="141960"/>
                  </a:lnTo>
                  <a:lnTo>
                    <a:pt x="73748" y="143522"/>
                  </a:lnTo>
                  <a:lnTo>
                    <a:pt x="73367" y="144462"/>
                  </a:lnTo>
                  <a:lnTo>
                    <a:pt x="73367" y="146672"/>
                  </a:lnTo>
                  <a:lnTo>
                    <a:pt x="73748" y="147612"/>
                  </a:lnTo>
                  <a:lnTo>
                    <a:pt x="75298" y="149174"/>
                  </a:lnTo>
                  <a:lnTo>
                    <a:pt x="76238" y="149567"/>
                  </a:lnTo>
                  <a:lnTo>
                    <a:pt x="78435" y="149567"/>
                  </a:lnTo>
                  <a:lnTo>
                    <a:pt x="79375" y="149174"/>
                  </a:lnTo>
                  <a:lnTo>
                    <a:pt x="80937" y="147612"/>
                  </a:lnTo>
                  <a:lnTo>
                    <a:pt x="81318" y="146672"/>
                  </a:lnTo>
                  <a:lnTo>
                    <a:pt x="81318" y="145567"/>
                  </a:lnTo>
                  <a:lnTo>
                    <a:pt x="81318" y="144462"/>
                  </a:lnTo>
                  <a:close/>
                </a:path>
                <a:path w="175260" h="172084">
                  <a:moveTo>
                    <a:pt x="81686" y="34264"/>
                  </a:moveTo>
                  <a:lnTo>
                    <a:pt x="81419" y="34251"/>
                  </a:lnTo>
                  <a:lnTo>
                    <a:pt x="81178" y="34137"/>
                  </a:lnTo>
                  <a:lnTo>
                    <a:pt x="78549" y="34328"/>
                  </a:lnTo>
                  <a:lnTo>
                    <a:pt x="76657" y="35814"/>
                  </a:lnTo>
                  <a:lnTo>
                    <a:pt x="75666" y="37795"/>
                  </a:lnTo>
                  <a:lnTo>
                    <a:pt x="78270" y="38049"/>
                  </a:lnTo>
                  <a:lnTo>
                    <a:pt x="80581" y="39852"/>
                  </a:lnTo>
                  <a:lnTo>
                    <a:pt x="80924" y="41148"/>
                  </a:lnTo>
                  <a:lnTo>
                    <a:pt x="80518" y="36779"/>
                  </a:lnTo>
                  <a:lnTo>
                    <a:pt x="80975" y="35433"/>
                  </a:lnTo>
                  <a:lnTo>
                    <a:pt x="81686" y="34264"/>
                  </a:lnTo>
                  <a:close/>
                </a:path>
                <a:path w="175260" h="172084">
                  <a:moveTo>
                    <a:pt x="83794" y="74422"/>
                  </a:moveTo>
                  <a:lnTo>
                    <a:pt x="83540" y="70815"/>
                  </a:lnTo>
                  <a:lnTo>
                    <a:pt x="83337" y="68046"/>
                  </a:lnTo>
                  <a:lnTo>
                    <a:pt x="81445" y="65836"/>
                  </a:lnTo>
                  <a:lnTo>
                    <a:pt x="78943" y="65062"/>
                  </a:lnTo>
                  <a:lnTo>
                    <a:pt x="79108" y="66954"/>
                  </a:lnTo>
                  <a:lnTo>
                    <a:pt x="77990" y="68757"/>
                  </a:lnTo>
                  <a:lnTo>
                    <a:pt x="74409" y="69735"/>
                  </a:lnTo>
                  <a:lnTo>
                    <a:pt x="72707" y="68999"/>
                  </a:lnTo>
                  <a:lnTo>
                    <a:pt x="71780" y="67602"/>
                  </a:lnTo>
                  <a:lnTo>
                    <a:pt x="71678" y="67373"/>
                  </a:lnTo>
                  <a:lnTo>
                    <a:pt x="71577" y="67703"/>
                  </a:lnTo>
                  <a:lnTo>
                    <a:pt x="71589" y="67932"/>
                  </a:lnTo>
                  <a:lnTo>
                    <a:pt x="70904" y="69062"/>
                  </a:lnTo>
                  <a:lnTo>
                    <a:pt x="70459" y="70332"/>
                  </a:lnTo>
                  <a:lnTo>
                    <a:pt x="70815" y="75361"/>
                  </a:lnTo>
                  <a:lnTo>
                    <a:pt x="73926" y="78066"/>
                  </a:lnTo>
                  <a:lnTo>
                    <a:pt x="81102" y="77558"/>
                  </a:lnTo>
                  <a:lnTo>
                    <a:pt x="83794" y="74422"/>
                  </a:lnTo>
                  <a:close/>
                </a:path>
                <a:path w="175260" h="172084">
                  <a:moveTo>
                    <a:pt x="84061" y="22250"/>
                  </a:moveTo>
                  <a:lnTo>
                    <a:pt x="83794" y="18618"/>
                  </a:lnTo>
                  <a:lnTo>
                    <a:pt x="82905" y="17475"/>
                  </a:lnTo>
                  <a:lnTo>
                    <a:pt x="81724" y="16865"/>
                  </a:lnTo>
                  <a:lnTo>
                    <a:pt x="80911" y="16014"/>
                  </a:lnTo>
                  <a:lnTo>
                    <a:pt x="79781" y="15494"/>
                  </a:lnTo>
                  <a:lnTo>
                    <a:pt x="77152" y="15748"/>
                  </a:lnTo>
                  <a:lnTo>
                    <a:pt x="76073" y="16598"/>
                  </a:lnTo>
                  <a:lnTo>
                    <a:pt x="75476" y="17729"/>
                  </a:lnTo>
                  <a:lnTo>
                    <a:pt x="75565" y="18732"/>
                  </a:lnTo>
                  <a:lnTo>
                    <a:pt x="75463" y="19672"/>
                  </a:lnTo>
                  <a:lnTo>
                    <a:pt x="75133" y="20561"/>
                  </a:lnTo>
                  <a:lnTo>
                    <a:pt x="75412" y="21678"/>
                  </a:lnTo>
                  <a:lnTo>
                    <a:pt x="76123" y="22555"/>
                  </a:lnTo>
                  <a:lnTo>
                    <a:pt x="77101" y="23075"/>
                  </a:lnTo>
                  <a:lnTo>
                    <a:pt x="77762" y="23418"/>
                  </a:lnTo>
                  <a:lnTo>
                    <a:pt x="78486" y="23647"/>
                  </a:lnTo>
                  <a:lnTo>
                    <a:pt x="79286" y="23583"/>
                  </a:lnTo>
                  <a:lnTo>
                    <a:pt x="81470" y="23368"/>
                  </a:lnTo>
                  <a:lnTo>
                    <a:pt x="79286" y="23583"/>
                  </a:lnTo>
                  <a:lnTo>
                    <a:pt x="78486" y="23660"/>
                  </a:lnTo>
                  <a:lnTo>
                    <a:pt x="77762" y="23431"/>
                  </a:lnTo>
                  <a:lnTo>
                    <a:pt x="77101" y="23075"/>
                  </a:lnTo>
                  <a:lnTo>
                    <a:pt x="77889" y="23914"/>
                  </a:lnTo>
                  <a:lnTo>
                    <a:pt x="78981" y="24422"/>
                  </a:lnTo>
                  <a:lnTo>
                    <a:pt x="82397" y="24180"/>
                  </a:lnTo>
                  <a:lnTo>
                    <a:pt x="84061" y="22250"/>
                  </a:lnTo>
                  <a:close/>
                </a:path>
                <a:path w="175260" h="172084">
                  <a:moveTo>
                    <a:pt x="84683" y="122275"/>
                  </a:moveTo>
                  <a:lnTo>
                    <a:pt x="84518" y="120078"/>
                  </a:lnTo>
                  <a:lnTo>
                    <a:pt x="84391" y="118148"/>
                  </a:lnTo>
                  <a:lnTo>
                    <a:pt x="82905" y="116738"/>
                  </a:lnTo>
                  <a:lnTo>
                    <a:pt x="80810" y="116446"/>
                  </a:lnTo>
                  <a:lnTo>
                    <a:pt x="80556" y="116357"/>
                  </a:lnTo>
                  <a:lnTo>
                    <a:pt x="78155" y="116522"/>
                  </a:lnTo>
                  <a:lnTo>
                    <a:pt x="76581" y="118325"/>
                  </a:lnTo>
                  <a:lnTo>
                    <a:pt x="76619" y="120510"/>
                  </a:lnTo>
                  <a:lnTo>
                    <a:pt x="76746" y="122847"/>
                  </a:lnTo>
                  <a:lnTo>
                    <a:pt x="78651" y="124510"/>
                  </a:lnTo>
                  <a:lnTo>
                    <a:pt x="83032" y="124193"/>
                  </a:lnTo>
                  <a:lnTo>
                    <a:pt x="84683" y="122275"/>
                  </a:lnTo>
                  <a:close/>
                </a:path>
                <a:path w="175260" h="172084">
                  <a:moveTo>
                    <a:pt x="85636" y="100177"/>
                  </a:moveTo>
                  <a:lnTo>
                    <a:pt x="85471" y="98132"/>
                  </a:lnTo>
                  <a:lnTo>
                    <a:pt x="84340" y="96456"/>
                  </a:lnTo>
                  <a:lnTo>
                    <a:pt x="81597" y="94576"/>
                  </a:lnTo>
                  <a:lnTo>
                    <a:pt x="80213" y="94056"/>
                  </a:lnTo>
                  <a:lnTo>
                    <a:pt x="75095" y="94424"/>
                  </a:lnTo>
                  <a:lnTo>
                    <a:pt x="72402" y="97561"/>
                  </a:lnTo>
                  <a:lnTo>
                    <a:pt x="72910" y="104762"/>
                  </a:lnTo>
                  <a:lnTo>
                    <a:pt x="76034" y="107467"/>
                  </a:lnTo>
                  <a:lnTo>
                    <a:pt x="81292" y="107099"/>
                  </a:lnTo>
                  <a:lnTo>
                    <a:pt x="82727" y="106299"/>
                  </a:lnTo>
                  <a:lnTo>
                    <a:pt x="83807" y="105181"/>
                  </a:lnTo>
                  <a:lnTo>
                    <a:pt x="82372" y="105168"/>
                  </a:lnTo>
                  <a:lnTo>
                    <a:pt x="81165" y="104114"/>
                  </a:lnTo>
                  <a:lnTo>
                    <a:pt x="81013" y="102654"/>
                  </a:lnTo>
                  <a:lnTo>
                    <a:pt x="80873" y="101092"/>
                  </a:lnTo>
                  <a:lnTo>
                    <a:pt x="82003" y="99695"/>
                  </a:lnTo>
                  <a:lnTo>
                    <a:pt x="84340" y="99479"/>
                  </a:lnTo>
                  <a:lnTo>
                    <a:pt x="85064" y="99720"/>
                  </a:lnTo>
                  <a:lnTo>
                    <a:pt x="85636" y="100177"/>
                  </a:lnTo>
                  <a:close/>
                </a:path>
                <a:path w="175260" h="172084">
                  <a:moveTo>
                    <a:pt x="86817" y="44056"/>
                  </a:moveTo>
                  <a:lnTo>
                    <a:pt x="83654" y="43891"/>
                  </a:lnTo>
                  <a:lnTo>
                    <a:pt x="81038" y="41617"/>
                  </a:lnTo>
                  <a:lnTo>
                    <a:pt x="81305" y="42557"/>
                  </a:lnTo>
                  <a:lnTo>
                    <a:pt x="81737" y="44132"/>
                  </a:lnTo>
                  <a:lnTo>
                    <a:pt x="81470" y="45707"/>
                  </a:lnTo>
                  <a:lnTo>
                    <a:pt x="80810" y="47078"/>
                  </a:lnTo>
                  <a:lnTo>
                    <a:pt x="81165" y="47104"/>
                  </a:lnTo>
                  <a:lnTo>
                    <a:pt x="81483" y="47244"/>
                  </a:lnTo>
                  <a:lnTo>
                    <a:pt x="84010" y="47053"/>
                  </a:lnTo>
                  <a:lnTo>
                    <a:pt x="85763" y="45783"/>
                  </a:lnTo>
                  <a:lnTo>
                    <a:pt x="86817" y="44056"/>
                  </a:lnTo>
                  <a:close/>
                </a:path>
                <a:path w="175260" h="172084">
                  <a:moveTo>
                    <a:pt x="89039" y="83921"/>
                  </a:moveTo>
                  <a:lnTo>
                    <a:pt x="88658" y="82981"/>
                  </a:lnTo>
                  <a:lnTo>
                    <a:pt x="87096" y="81419"/>
                  </a:lnTo>
                  <a:lnTo>
                    <a:pt x="86169" y="81026"/>
                  </a:lnTo>
                  <a:lnTo>
                    <a:pt x="83972" y="81026"/>
                  </a:lnTo>
                  <a:lnTo>
                    <a:pt x="83032" y="81419"/>
                  </a:lnTo>
                  <a:lnTo>
                    <a:pt x="81470" y="82981"/>
                  </a:lnTo>
                  <a:lnTo>
                    <a:pt x="81089" y="83921"/>
                  </a:lnTo>
                  <a:lnTo>
                    <a:pt x="81089" y="86131"/>
                  </a:lnTo>
                  <a:lnTo>
                    <a:pt x="81470" y="87071"/>
                  </a:lnTo>
                  <a:lnTo>
                    <a:pt x="83032" y="88633"/>
                  </a:lnTo>
                  <a:lnTo>
                    <a:pt x="83972" y="89014"/>
                  </a:lnTo>
                  <a:lnTo>
                    <a:pt x="86169" y="89014"/>
                  </a:lnTo>
                  <a:lnTo>
                    <a:pt x="87096" y="88633"/>
                  </a:lnTo>
                  <a:lnTo>
                    <a:pt x="88658" y="87071"/>
                  </a:lnTo>
                  <a:lnTo>
                    <a:pt x="89039" y="86131"/>
                  </a:lnTo>
                  <a:lnTo>
                    <a:pt x="89039" y="85026"/>
                  </a:lnTo>
                  <a:lnTo>
                    <a:pt x="89039" y="83921"/>
                  </a:lnTo>
                  <a:close/>
                </a:path>
                <a:path w="175260" h="172084">
                  <a:moveTo>
                    <a:pt x="91668" y="55968"/>
                  </a:moveTo>
                  <a:lnTo>
                    <a:pt x="90779" y="53314"/>
                  </a:lnTo>
                  <a:lnTo>
                    <a:pt x="89179" y="52514"/>
                  </a:lnTo>
                  <a:lnTo>
                    <a:pt x="86207" y="53543"/>
                  </a:lnTo>
                  <a:lnTo>
                    <a:pt x="85394" y="55156"/>
                  </a:lnTo>
                  <a:lnTo>
                    <a:pt x="86093" y="57213"/>
                  </a:lnTo>
                  <a:lnTo>
                    <a:pt x="86487" y="57632"/>
                  </a:lnTo>
                  <a:lnTo>
                    <a:pt x="86931" y="57975"/>
                  </a:lnTo>
                  <a:lnTo>
                    <a:pt x="87274" y="57873"/>
                  </a:lnTo>
                  <a:lnTo>
                    <a:pt x="87591" y="57696"/>
                  </a:lnTo>
                  <a:lnTo>
                    <a:pt x="88823" y="57569"/>
                  </a:lnTo>
                  <a:lnTo>
                    <a:pt x="89636" y="57683"/>
                  </a:lnTo>
                  <a:lnTo>
                    <a:pt x="90398" y="57899"/>
                  </a:lnTo>
                  <a:lnTo>
                    <a:pt x="91274" y="57175"/>
                  </a:lnTo>
                  <a:lnTo>
                    <a:pt x="91668" y="55968"/>
                  </a:lnTo>
                  <a:close/>
                </a:path>
                <a:path w="175260" h="172084">
                  <a:moveTo>
                    <a:pt x="92671" y="159296"/>
                  </a:moveTo>
                  <a:lnTo>
                    <a:pt x="91719" y="158343"/>
                  </a:lnTo>
                  <a:lnTo>
                    <a:pt x="87934" y="158343"/>
                  </a:lnTo>
                  <a:lnTo>
                    <a:pt x="86982" y="159296"/>
                  </a:lnTo>
                  <a:lnTo>
                    <a:pt x="86982" y="163106"/>
                  </a:lnTo>
                  <a:lnTo>
                    <a:pt x="87934" y="164058"/>
                  </a:lnTo>
                  <a:lnTo>
                    <a:pt x="91719" y="164058"/>
                  </a:lnTo>
                  <a:lnTo>
                    <a:pt x="92671" y="163106"/>
                  </a:lnTo>
                  <a:lnTo>
                    <a:pt x="92671" y="161201"/>
                  </a:lnTo>
                  <a:lnTo>
                    <a:pt x="92671" y="159296"/>
                  </a:lnTo>
                  <a:close/>
                </a:path>
                <a:path w="175260" h="172084">
                  <a:moveTo>
                    <a:pt x="95465" y="78663"/>
                  </a:moveTo>
                  <a:lnTo>
                    <a:pt x="95072" y="77724"/>
                  </a:lnTo>
                  <a:lnTo>
                    <a:pt x="93522" y="76161"/>
                  </a:lnTo>
                  <a:lnTo>
                    <a:pt x="92583" y="75780"/>
                  </a:lnTo>
                  <a:lnTo>
                    <a:pt x="90385" y="75780"/>
                  </a:lnTo>
                  <a:lnTo>
                    <a:pt x="89446" y="76161"/>
                  </a:lnTo>
                  <a:lnTo>
                    <a:pt x="87896" y="77724"/>
                  </a:lnTo>
                  <a:lnTo>
                    <a:pt x="87503" y="78663"/>
                  </a:lnTo>
                  <a:lnTo>
                    <a:pt x="87503" y="80873"/>
                  </a:lnTo>
                  <a:lnTo>
                    <a:pt x="87896" y="81813"/>
                  </a:lnTo>
                  <a:lnTo>
                    <a:pt x="89446" y="83375"/>
                  </a:lnTo>
                  <a:lnTo>
                    <a:pt x="90385" y="83769"/>
                  </a:lnTo>
                  <a:lnTo>
                    <a:pt x="92583" y="83769"/>
                  </a:lnTo>
                  <a:lnTo>
                    <a:pt x="93522" y="83375"/>
                  </a:lnTo>
                  <a:lnTo>
                    <a:pt x="95072" y="81813"/>
                  </a:lnTo>
                  <a:lnTo>
                    <a:pt x="95465" y="80873"/>
                  </a:lnTo>
                  <a:lnTo>
                    <a:pt x="95465" y="79768"/>
                  </a:lnTo>
                  <a:lnTo>
                    <a:pt x="95465" y="78663"/>
                  </a:lnTo>
                  <a:close/>
                </a:path>
                <a:path w="175260" h="172084">
                  <a:moveTo>
                    <a:pt x="98348" y="11595"/>
                  </a:moveTo>
                  <a:lnTo>
                    <a:pt x="97409" y="10642"/>
                  </a:lnTo>
                  <a:lnTo>
                    <a:pt x="93624" y="10642"/>
                  </a:lnTo>
                  <a:lnTo>
                    <a:pt x="92671" y="11595"/>
                  </a:lnTo>
                  <a:lnTo>
                    <a:pt x="92671" y="15405"/>
                  </a:lnTo>
                  <a:lnTo>
                    <a:pt x="93624" y="16344"/>
                  </a:lnTo>
                  <a:lnTo>
                    <a:pt x="97409" y="16344"/>
                  </a:lnTo>
                  <a:lnTo>
                    <a:pt x="98348" y="15405"/>
                  </a:lnTo>
                  <a:lnTo>
                    <a:pt x="98348" y="13500"/>
                  </a:lnTo>
                  <a:lnTo>
                    <a:pt x="98348" y="11595"/>
                  </a:lnTo>
                  <a:close/>
                </a:path>
                <a:path w="175260" h="172084">
                  <a:moveTo>
                    <a:pt x="100101" y="36652"/>
                  </a:moveTo>
                  <a:lnTo>
                    <a:pt x="99745" y="36309"/>
                  </a:lnTo>
                  <a:lnTo>
                    <a:pt x="99441" y="35902"/>
                  </a:lnTo>
                  <a:lnTo>
                    <a:pt x="99161" y="34836"/>
                  </a:lnTo>
                  <a:lnTo>
                    <a:pt x="99225" y="34302"/>
                  </a:lnTo>
                  <a:lnTo>
                    <a:pt x="99390" y="33794"/>
                  </a:lnTo>
                  <a:lnTo>
                    <a:pt x="98602" y="32740"/>
                  </a:lnTo>
                  <a:lnTo>
                    <a:pt x="97358" y="32029"/>
                  </a:lnTo>
                  <a:lnTo>
                    <a:pt x="94513" y="32245"/>
                  </a:lnTo>
                  <a:lnTo>
                    <a:pt x="93357" y="33147"/>
                  </a:lnTo>
                  <a:lnTo>
                    <a:pt x="92748" y="34366"/>
                  </a:lnTo>
                  <a:lnTo>
                    <a:pt x="93205" y="35166"/>
                  </a:lnTo>
                  <a:lnTo>
                    <a:pt x="93548" y="36042"/>
                  </a:lnTo>
                  <a:lnTo>
                    <a:pt x="93637" y="37033"/>
                  </a:lnTo>
                  <a:lnTo>
                    <a:pt x="93687" y="37680"/>
                  </a:lnTo>
                  <a:lnTo>
                    <a:pt x="93433" y="38900"/>
                  </a:lnTo>
                  <a:lnTo>
                    <a:pt x="94221" y="39700"/>
                  </a:lnTo>
                  <a:lnTo>
                    <a:pt x="95313" y="40208"/>
                  </a:lnTo>
                  <a:lnTo>
                    <a:pt x="98412" y="39979"/>
                  </a:lnTo>
                  <a:lnTo>
                    <a:pt x="99847" y="38481"/>
                  </a:lnTo>
                  <a:lnTo>
                    <a:pt x="100101" y="36652"/>
                  </a:lnTo>
                  <a:close/>
                </a:path>
                <a:path w="175260" h="172084">
                  <a:moveTo>
                    <a:pt x="102095" y="128612"/>
                  </a:moveTo>
                  <a:lnTo>
                    <a:pt x="101447" y="127076"/>
                  </a:lnTo>
                  <a:lnTo>
                    <a:pt x="98907" y="124510"/>
                  </a:lnTo>
                  <a:lnTo>
                    <a:pt x="97370" y="123875"/>
                  </a:lnTo>
                  <a:lnTo>
                    <a:pt x="93776" y="123875"/>
                  </a:lnTo>
                  <a:lnTo>
                    <a:pt x="92240" y="124510"/>
                  </a:lnTo>
                  <a:lnTo>
                    <a:pt x="89700" y="127076"/>
                  </a:lnTo>
                  <a:lnTo>
                    <a:pt x="89065" y="128612"/>
                  </a:lnTo>
                  <a:lnTo>
                    <a:pt x="89065" y="132232"/>
                  </a:lnTo>
                  <a:lnTo>
                    <a:pt x="89700" y="133769"/>
                  </a:lnTo>
                  <a:lnTo>
                    <a:pt x="92240" y="136334"/>
                  </a:lnTo>
                  <a:lnTo>
                    <a:pt x="93776" y="136969"/>
                  </a:lnTo>
                  <a:lnTo>
                    <a:pt x="97370" y="136969"/>
                  </a:lnTo>
                  <a:lnTo>
                    <a:pt x="98907" y="136334"/>
                  </a:lnTo>
                  <a:lnTo>
                    <a:pt x="101447" y="133769"/>
                  </a:lnTo>
                  <a:lnTo>
                    <a:pt x="102095" y="132232"/>
                  </a:lnTo>
                  <a:lnTo>
                    <a:pt x="102095" y="130429"/>
                  </a:lnTo>
                  <a:lnTo>
                    <a:pt x="102095" y="128612"/>
                  </a:lnTo>
                  <a:close/>
                </a:path>
                <a:path w="175260" h="172084">
                  <a:moveTo>
                    <a:pt x="102158" y="117106"/>
                  </a:moveTo>
                  <a:lnTo>
                    <a:pt x="101206" y="116154"/>
                  </a:lnTo>
                  <a:lnTo>
                    <a:pt x="97434" y="116154"/>
                  </a:lnTo>
                  <a:lnTo>
                    <a:pt x="96481" y="117106"/>
                  </a:lnTo>
                  <a:lnTo>
                    <a:pt x="96481" y="120904"/>
                  </a:lnTo>
                  <a:lnTo>
                    <a:pt x="97434" y="121843"/>
                  </a:lnTo>
                  <a:lnTo>
                    <a:pt x="101206" y="121843"/>
                  </a:lnTo>
                  <a:lnTo>
                    <a:pt x="102158" y="120904"/>
                  </a:lnTo>
                  <a:lnTo>
                    <a:pt x="102158" y="118999"/>
                  </a:lnTo>
                  <a:lnTo>
                    <a:pt x="102158" y="117106"/>
                  </a:lnTo>
                  <a:close/>
                </a:path>
                <a:path w="175260" h="172084">
                  <a:moveTo>
                    <a:pt x="103378" y="18935"/>
                  </a:moveTo>
                  <a:lnTo>
                    <a:pt x="102984" y="17995"/>
                  </a:lnTo>
                  <a:lnTo>
                    <a:pt x="101434" y="16433"/>
                  </a:lnTo>
                  <a:lnTo>
                    <a:pt x="100495" y="16040"/>
                  </a:lnTo>
                  <a:lnTo>
                    <a:pt x="98298" y="16040"/>
                  </a:lnTo>
                  <a:lnTo>
                    <a:pt x="97358" y="16433"/>
                  </a:lnTo>
                  <a:lnTo>
                    <a:pt x="95808" y="17995"/>
                  </a:lnTo>
                  <a:lnTo>
                    <a:pt x="95415" y="18935"/>
                  </a:lnTo>
                  <a:lnTo>
                    <a:pt x="95415" y="21145"/>
                  </a:lnTo>
                  <a:lnTo>
                    <a:pt x="95808" y="22085"/>
                  </a:lnTo>
                  <a:lnTo>
                    <a:pt x="97358" y="23647"/>
                  </a:lnTo>
                  <a:lnTo>
                    <a:pt x="98298" y="24041"/>
                  </a:lnTo>
                  <a:lnTo>
                    <a:pt x="100495" y="24041"/>
                  </a:lnTo>
                  <a:lnTo>
                    <a:pt x="101434" y="23647"/>
                  </a:lnTo>
                  <a:lnTo>
                    <a:pt x="102984" y="22085"/>
                  </a:lnTo>
                  <a:lnTo>
                    <a:pt x="103378" y="21145"/>
                  </a:lnTo>
                  <a:lnTo>
                    <a:pt x="103378" y="20040"/>
                  </a:lnTo>
                  <a:lnTo>
                    <a:pt x="103378" y="18935"/>
                  </a:lnTo>
                  <a:close/>
                </a:path>
                <a:path w="175260" h="172084">
                  <a:moveTo>
                    <a:pt x="104902" y="100558"/>
                  </a:moveTo>
                  <a:lnTo>
                    <a:pt x="104521" y="99618"/>
                  </a:lnTo>
                  <a:lnTo>
                    <a:pt x="102958" y="98056"/>
                  </a:lnTo>
                  <a:lnTo>
                    <a:pt x="102031" y="97675"/>
                  </a:lnTo>
                  <a:lnTo>
                    <a:pt x="99834" y="97675"/>
                  </a:lnTo>
                  <a:lnTo>
                    <a:pt x="98894" y="98056"/>
                  </a:lnTo>
                  <a:lnTo>
                    <a:pt x="97332" y="99618"/>
                  </a:lnTo>
                  <a:lnTo>
                    <a:pt x="96951" y="100558"/>
                  </a:lnTo>
                  <a:lnTo>
                    <a:pt x="96951" y="102768"/>
                  </a:lnTo>
                  <a:lnTo>
                    <a:pt x="97332" y="103708"/>
                  </a:lnTo>
                  <a:lnTo>
                    <a:pt x="98894" y="105270"/>
                  </a:lnTo>
                  <a:lnTo>
                    <a:pt x="99834" y="105664"/>
                  </a:lnTo>
                  <a:lnTo>
                    <a:pt x="102031" y="105664"/>
                  </a:lnTo>
                  <a:lnTo>
                    <a:pt x="102958" y="105270"/>
                  </a:lnTo>
                  <a:lnTo>
                    <a:pt x="104521" y="103708"/>
                  </a:lnTo>
                  <a:lnTo>
                    <a:pt x="104902" y="102768"/>
                  </a:lnTo>
                  <a:lnTo>
                    <a:pt x="104902" y="101663"/>
                  </a:lnTo>
                  <a:lnTo>
                    <a:pt x="104902" y="100558"/>
                  </a:lnTo>
                  <a:close/>
                </a:path>
                <a:path w="175260" h="172084">
                  <a:moveTo>
                    <a:pt x="110680" y="55613"/>
                  </a:moveTo>
                  <a:lnTo>
                    <a:pt x="110363" y="51104"/>
                  </a:lnTo>
                  <a:lnTo>
                    <a:pt x="108483" y="48907"/>
                  </a:lnTo>
                  <a:lnTo>
                    <a:pt x="105994" y="48145"/>
                  </a:lnTo>
                  <a:lnTo>
                    <a:pt x="105676" y="46037"/>
                  </a:lnTo>
                  <a:lnTo>
                    <a:pt x="103835" y="44513"/>
                  </a:lnTo>
                  <a:lnTo>
                    <a:pt x="99517" y="44919"/>
                  </a:lnTo>
                  <a:lnTo>
                    <a:pt x="97917" y="46863"/>
                  </a:lnTo>
                  <a:lnTo>
                    <a:pt x="98145" y="49415"/>
                  </a:lnTo>
                  <a:lnTo>
                    <a:pt x="98285" y="49720"/>
                  </a:lnTo>
                  <a:lnTo>
                    <a:pt x="98412" y="50038"/>
                  </a:lnTo>
                  <a:lnTo>
                    <a:pt x="98513" y="50253"/>
                  </a:lnTo>
                  <a:lnTo>
                    <a:pt x="98666" y="50457"/>
                  </a:lnTo>
                  <a:lnTo>
                    <a:pt x="98742" y="50723"/>
                  </a:lnTo>
                  <a:lnTo>
                    <a:pt x="99098" y="52222"/>
                  </a:lnTo>
                  <a:lnTo>
                    <a:pt x="98602" y="53644"/>
                  </a:lnTo>
                  <a:lnTo>
                    <a:pt x="97599" y="54597"/>
                  </a:lnTo>
                  <a:lnTo>
                    <a:pt x="103720" y="60934"/>
                  </a:lnTo>
                  <a:lnTo>
                    <a:pt x="106387" y="60744"/>
                  </a:lnTo>
                  <a:lnTo>
                    <a:pt x="107988" y="59817"/>
                  </a:lnTo>
                  <a:lnTo>
                    <a:pt x="110096" y="57226"/>
                  </a:lnTo>
                  <a:lnTo>
                    <a:pt x="110680" y="55613"/>
                  </a:lnTo>
                  <a:close/>
                </a:path>
                <a:path w="175260" h="172084">
                  <a:moveTo>
                    <a:pt x="111150" y="151168"/>
                  </a:moveTo>
                  <a:lnTo>
                    <a:pt x="110756" y="150215"/>
                  </a:lnTo>
                  <a:lnTo>
                    <a:pt x="109207" y="148653"/>
                  </a:lnTo>
                  <a:lnTo>
                    <a:pt x="108267" y="148272"/>
                  </a:lnTo>
                  <a:lnTo>
                    <a:pt x="106070" y="148272"/>
                  </a:lnTo>
                  <a:lnTo>
                    <a:pt x="105130" y="148653"/>
                  </a:lnTo>
                  <a:lnTo>
                    <a:pt x="103581" y="150215"/>
                  </a:lnTo>
                  <a:lnTo>
                    <a:pt x="103187" y="151168"/>
                  </a:lnTo>
                  <a:lnTo>
                    <a:pt x="103187" y="153365"/>
                  </a:lnTo>
                  <a:lnTo>
                    <a:pt x="103581" y="154317"/>
                  </a:lnTo>
                  <a:lnTo>
                    <a:pt x="105130" y="155867"/>
                  </a:lnTo>
                  <a:lnTo>
                    <a:pt x="106070" y="156260"/>
                  </a:lnTo>
                  <a:lnTo>
                    <a:pt x="108267" y="156260"/>
                  </a:lnTo>
                  <a:lnTo>
                    <a:pt x="109207" y="155867"/>
                  </a:lnTo>
                  <a:lnTo>
                    <a:pt x="110756" y="154317"/>
                  </a:lnTo>
                  <a:lnTo>
                    <a:pt x="111150" y="153365"/>
                  </a:lnTo>
                  <a:lnTo>
                    <a:pt x="111150" y="152260"/>
                  </a:lnTo>
                  <a:lnTo>
                    <a:pt x="111150" y="151168"/>
                  </a:lnTo>
                  <a:close/>
                </a:path>
                <a:path w="175260" h="172084">
                  <a:moveTo>
                    <a:pt x="111569" y="82575"/>
                  </a:moveTo>
                  <a:lnTo>
                    <a:pt x="111315" y="79184"/>
                  </a:lnTo>
                  <a:lnTo>
                    <a:pt x="110807" y="78117"/>
                  </a:lnTo>
                  <a:lnTo>
                    <a:pt x="110147" y="77177"/>
                  </a:lnTo>
                  <a:lnTo>
                    <a:pt x="110655" y="76428"/>
                  </a:lnTo>
                  <a:lnTo>
                    <a:pt x="110959" y="75514"/>
                  </a:lnTo>
                  <a:lnTo>
                    <a:pt x="110858" y="74422"/>
                  </a:lnTo>
                  <a:lnTo>
                    <a:pt x="110426" y="72186"/>
                  </a:lnTo>
                  <a:lnTo>
                    <a:pt x="108623" y="70726"/>
                  </a:lnTo>
                  <a:lnTo>
                    <a:pt x="108508" y="78778"/>
                  </a:lnTo>
                  <a:lnTo>
                    <a:pt x="105117" y="79108"/>
                  </a:lnTo>
                  <a:lnTo>
                    <a:pt x="107302" y="78892"/>
                  </a:lnTo>
                  <a:lnTo>
                    <a:pt x="108508" y="78778"/>
                  </a:lnTo>
                  <a:lnTo>
                    <a:pt x="108508" y="70739"/>
                  </a:lnTo>
                  <a:lnTo>
                    <a:pt x="104546" y="71120"/>
                  </a:lnTo>
                  <a:lnTo>
                    <a:pt x="103098" y="72796"/>
                  </a:lnTo>
                  <a:lnTo>
                    <a:pt x="103009" y="74777"/>
                  </a:lnTo>
                  <a:lnTo>
                    <a:pt x="100203" y="75653"/>
                  </a:lnTo>
                  <a:lnTo>
                    <a:pt x="98209" y="78270"/>
                  </a:lnTo>
                  <a:lnTo>
                    <a:pt x="98691" y="84963"/>
                  </a:lnTo>
                  <a:lnTo>
                    <a:pt x="101803" y="87668"/>
                  </a:lnTo>
                  <a:lnTo>
                    <a:pt x="106832" y="87312"/>
                  </a:lnTo>
                  <a:lnTo>
                    <a:pt x="108051" y="86652"/>
                  </a:lnTo>
                  <a:lnTo>
                    <a:pt x="109067" y="85775"/>
                  </a:lnTo>
                  <a:lnTo>
                    <a:pt x="110591" y="84480"/>
                  </a:lnTo>
                  <a:lnTo>
                    <a:pt x="111569" y="82575"/>
                  </a:lnTo>
                  <a:close/>
                </a:path>
                <a:path w="175260" h="172084">
                  <a:moveTo>
                    <a:pt x="112852" y="19126"/>
                  </a:moveTo>
                  <a:lnTo>
                    <a:pt x="111899" y="18173"/>
                  </a:lnTo>
                  <a:lnTo>
                    <a:pt x="108115" y="18173"/>
                  </a:lnTo>
                  <a:lnTo>
                    <a:pt x="107175" y="19126"/>
                  </a:lnTo>
                  <a:lnTo>
                    <a:pt x="107175" y="22923"/>
                  </a:lnTo>
                  <a:lnTo>
                    <a:pt x="108115" y="23876"/>
                  </a:lnTo>
                  <a:lnTo>
                    <a:pt x="111899" y="23876"/>
                  </a:lnTo>
                  <a:lnTo>
                    <a:pt x="112852" y="22923"/>
                  </a:lnTo>
                  <a:lnTo>
                    <a:pt x="112852" y="21018"/>
                  </a:lnTo>
                  <a:lnTo>
                    <a:pt x="112852" y="19126"/>
                  </a:lnTo>
                  <a:close/>
                </a:path>
                <a:path w="175260" h="172084">
                  <a:moveTo>
                    <a:pt x="120218" y="166814"/>
                  </a:moveTo>
                  <a:lnTo>
                    <a:pt x="119265" y="165862"/>
                  </a:lnTo>
                  <a:lnTo>
                    <a:pt x="115481" y="165862"/>
                  </a:lnTo>
                  <a:lnTo>
                    <a:pt x="114541" y="166814"/>
                  </a:lnTo>
                  <a:lnTo>
                    <a:pt x="114541" y="170624"/>
                  </a:lnTo>
                  <a:lnTo>
                    <a:pt x="115481" y="171577"/>
                  </a:lnTo>
                  <a:lnTo>
                    <a:pt x="119265" y="171577"/>
                  </a:lnTo>
                  <a:lnTo>
                    <a:pt x="120218" y="170624"/>
                  </a:lnTo>
                  <a:lnTo>
                    <a:pt x="120218" y="168719"/>
                  </a:lnTo>
                  <a:lnTo>
                    <a:pt x="120218" y="166814"/>
                  </a:lnTo>
                  <a:close/>
                </a:path>
                <a:path w="175260" h="172084">
                  <a:moveTo>
                    <a:pt x="120675" y="35928"/>
                  </a:moveTo>
                  <a:lnTo>
                    <a:pt x="120281" y="34988"/>
                  </a:lnTo>
                  <a:lnTo>
                    <a:pt x="118732" y="33426"/>
                  </a:lnTo>
                  <a:lnTo>
                    <a:pt x="117792" y="33032"/>
                  </a:lnTo>
                  <a:lnTo>
                    <a:pt x="115595" y="33032"/>
                  </a:lnTo>
                  <a:lnTo>
                    <a:pt x="114655" y="33426"/>
                  </a:lnTo>
                  <a:lnTo>
                    <a:pt x="113106" y="34988"/>
                  </a:lnTo>
                  <a:lnTo>
                    <a:pt x="112712" y="35928"/>
                  </a:lnTo>
                  <a:lnTo>
                    <a:pt x="112712" y="38138"/>
                  </a:lnTo>
                  <a:lnTo>
                    <a:pt x="113106" y="39077"/>
                  </a:lnTo>
                  <a:lnTo>
                    <a:pt x="114655" y="40640"/>
                  </a:lnTo>
                  <a:lnTo>
                    <a:pt x="115595" y="41033"/>
                  </a:lnTo>
                  <a:lnTo>
                    <a:pt x="117792" y="41033"/>
                  </a:lnTo>
                  <a:lnTo>
                    <a:pt x="118732" y="40640"/>
                  </a:lnTo>
                  <a:lnTo>
                    <a:pt x="120281" y="39077"/>
                  </a:lnTo>
                  <a:lnTo>
                    <a:pt x="120675" y="38138"/>
                  </a:lnTo>
                  <a:lnTo>
                    <a:pt x="120675" y="37033"/>
                  </a:lnTo>
                  <a:lnTo>
                    <a:pt x="120675" y="35928"/>
                  </a:lnTo>
                  <a:close/>
                </a:path>
                <a:path w="175260" h="172084">
                  <a:moveTo>
                    <a:pt x="122732" y="64617"/>
                  </a:moveTo>
                  <a:lnTo>
                    <a:pt x="122339" y="63677"/>
                  </a:lnTo>
                  <a:lnTo>
                    <a:pt x="120789" y="62115"/>
                  </a:lnTo>
                  <a:lnTo>
                    <a:pt x="119849" y="61734"/>
                  </a:lnTo>
                  <a:lnTo>
                    <a:pt x="117652" y="61734"/>
                  </a:lnTo>
                  <a:lnTo>
                    <a:pt x="116713" y="62115"/>
                  </a:lnTo>
                  <a:lnTo>
                    <a:pt x="115163" y="63677"/>
                  </a:lnTo>
                  <a:lnTo>
                    <a:pt x="114769" y="64617"/>
                  </a:lnTo>
                  <a:lnTo>
                    <a:pt x="114769" y="66827"/>
                  </a:lnTo>
                  <a:lnTo>
                    <a:pt x="115163" y="67767"/>
                  </a:lnTo>
                  <a:lnTo>
                    <a:pt x="116713" y="69329"/>
                  </a:lnTo>
                  <a:lnTo>
                    <a:pt x="117652" y="69723"/>
                  </a:lnTo>
                  <a:lnTo>
                    <a:pt x="119849" y="69723"/>
                  </a:lnTo>
                  <a:lnTo>
                    <a:pt x="120789" y="69329"/>
                  </a:lnTo>
                  <a:lnTo>
                    <a:pt x="122339" y="67767"/>
                  </a:lnTo>
                  <a:lnTo>
                    <a:pt x="122732" y="66827"/>
                  </a:lnTo>
                  <a:lnTo>
                    <a:pt x="122732" y="65722"/>
                  </a:lnTo>
                  <a:lnTo>
                    <a:pt x="122732" y="64617"/>
                  </a:lnTo>
                  <a:close/>
                </a:path>
                <a:path w="175260" h="172084">
                  <a:moveTo>
                    <a:pt x="123482" y="112471"/>
                  </a:moveTo>
                  <a:lnTo>
                    <a:pt x="121716" y="107213"/>
                  </a:lnTo>
                  <a:lnTo>
                    <a:pt x="121183" y="105625"/>
                  </a:lnTo>
                  <a:lnTo>
                    <a:pt x="120891" y="105486"/>
                  </a:lnTo>
                  <a:lnTo>
                    <a:pt x="120891" y="111518"/>
                  </a:lnTo>
                  <a:lnTo>
                    <a:pt x="120777" y="111658"/>
                  </a:lnTo>
                  <a:lnTo>
                    <a:pt x="120777" y="110159"/>
                  </a:lnTo>
                  <a:lnTo>
                    <a:pt x="120777" y="109956"/>
                  </a:lnTo>
                  <a:lnTo>
                    <a:pt x="120891" y="111518"/>
                  </a:lnTo>
                  <a:lnTo>
                    <a:pt x="120891" y="105486"/>
                  </a:lnTo>
                  <a:lnTo>
                    <a:pt x="119418" y="104762"/>
                  </a:lnTo>
                  <a:lnTo>
                    <a:pt x="119418" y="107315"/>
                  </a:lnTo>
                  <a:lnTo>
                    <a:pt x="118148" y="107315"/>
                  </a:lnTo>
                  <a:lnTo>
                    <a:pt x="118148" y="113004"/>
                  </a:lnTo>
                  <a:lnTo>
                    <a:pt x="116586" y="113118"/>
                  </a:lnTo>
                  <a:lnTo>
                    <a:pt x="116446" y="113004"/>
                  </a:lnTo>
                  <a:lnTo>
                    <a:pt x="118148" y="113004"/>
                  </a:lnTo>
                  <a:lnTo>
                    <a:pt x="118148" y="107315"/>
                  </a:lnTo>
                  <a:lnTo>
                    <a:pt x="117830" y="107315"/>
                  </a:lnTo>
                  <a:lnTo>
                    <a:pt x="119303" y="107213"/>
                  </a:lnTo>
                  <a:lnTo>
                    <a:pt x="119418" y="104762"/>
                  </a:lnTo>
                  <a:lnTo>
                    <a:pt x="117475" y="103797"/>
                  </a:lnTo>
                  <a:lnTo>
                    <a:pt x="115112" y="104609"/>
                  </a:lnTo>
                  <a:lnTo>
                    <a:pt x="115112" y="108673"/>
                  </a:lnTo>
                  <a:lnTo>
                    <a:pt x="115112" y="110375"/>
                  </a:lnTo>
                  <a:lnTo>
                    <a:pt x="114998" y="108800"/>
                  </a:lnTo>
                  <a:lnTo>
                    <a:pt x="115112" y="108673"/>
                  </a:lnTo>
                  <a:lnTo>
                    <a:pt x="115112" y="104609"/>
                  </a:lnTo>
                  <a:lnTo>
                    <a:pt x="110655" y="106121"/>
                  </a:lnTo>
                  <a:lnTo>
                    <a:pt x="108851" y="109842"/>
                  </a:lnTo>
                  <a:lnTo>
                    <a:pt x="111150" y="116674"/>
                  </a:lnTo>
                  <a:lnTo>
                    <a:pt x="114858" y="118503"/>
                  </a:lnTo>
                  <a:lnTo>
                    <a:pt x="121666" y="116179"/>
                  </a:lnTo>
                  <a:lnTo>
                    <a:pt x="123164" y="113118"/>
                  </a:lnTo>
                  <a:lnTo>
                    <a:pt x="123482" y="112471"/>
                  </a:lnTo>
                  <a:close/>
                </a:path>
                <a:path w="175260" h="172084">
                  <a:moveTo>
                    <a:pt x="126987" y="90944"/>
                  </a:moveTo>
                  <a:lnTo>
                    <a:pt x="126593" y="90004"/>
                  </a:lnTo>
                  <a:lnTo>
                    <a:pt x="125044" y="88442"/>
                  </a:lnTo>
                  <a:lnTo>
                    <a:pt x="124104" y="88049"/>
                  </a:lnTo>
                  <a:lnTo>
                    <a:pt x="121907" y="88049"/>
                  </a:lnTo>
                  <a:lnTo>
                    <a:pt x="120967" y="88442"/>
                  </a:lnTo>
                  <a:lnTo>
                    <a:pt x="119418" y="90004"/>
                  </a:lnTo>
                  <a:lnTo>
                    <a:pt x="119024" y="90944"/>
                  </a:lnTo>
                  <a:lnTo>
                    <a:pt x="119024" y="93154"/>
                  </a:lnTo>
                  <a:lnTo>
                    <a:pt x="119418" y="94094"/>
                  </a:lnTo>
                  <a:lnTo>
                    <a:pt x="120967" y="95656"/>
                  </a:lnTo>
                  <a:lnTo>
                    <a:pt x="121907" y="96050"/>
                  </a:lnTo>
                  <a:lnTo>
                    <a:pt x="124104" y="96050"/>
                  </a:lnTo>
                  <a:lnTo>
                    <a:pt x="125044" y="95656"/>
                  </a:lnTo>
                  <a:lnTo>
                    <a:pt x="126593" y="94094"/>
                  </a:lnTo>
                  <a:lnTo>
                    <a:pt x="126987" y="93154"/>
                  </a:lnTo>
                  <a:lnTo>
                    <a:pt x="126987" y="92049"/>
                  </a:lnTo>
                  <a:lnTo>
                    <a:pt x="126987" y="90944"/>
                  </a:lnTo>
                  <a:close/>
                </a:path>
                <a:path w="175260" h="172084">
                  <a:moveTo>
                    <a:pt x="127482" y="52400"/>
                  </a:moveTo>
                  <a:lnTo>
                    <a:pt x="127368" y="50838"/>
                  </a:lnTo>
                  <a:lnTo>
                    <a:pt x="127254" y="49263"/>
                  </a:lnTo>
                  <a:lnTo>
                    <a:pt x="125907" y="48082"/>
                  </a:lnTo>
                  <a:lnTo>
                    <a:pt x="123367" y="48272"/>
                  </a:lnTo>
                  <a:lnTo>
                    <a:pt x="122605" y="48844"/>
                  </a:lnTo>
                  <a:lnTo>
                    <a:pt x="122135" y="49618"/>
                  </a:lnTo>
                  <a:lnTo>
                    <a:pt x="121627" y="48145"/>
                  </a:lnTo>
                  <a:lnTo>
                    <a:pt x="120040" y="47345"/>
                  </a:lnTo>
                  <a:lnTo>
                    <a:pt x="117068" y="48361"/>
                  </a:lnTo>
                  <a:lnTo>
                    <a:pt x="116268" y="49974"/>
                  </a:lnTo>
                  <a:lnTo>
                    <a:pt x="117284" y="52959"/>
                  </a:lnTo>
                  <a:lnTo>
                    <a:pt x="118884" y="53746"/>
                  </a:lnTo>
                  <a:lnTo>
                    <a:pt x="121056" y="53009"/>
                  </a:lnTo>
                  <a:lnTo>
                    <a:pt x="121577" y="52527"/>
                  </a:lnTo>
                  <a:lnTo>
                    <a:pt x="121907" y="51955"/>
                  </a:lnTo>
                  <a:lnTo>
                    <a:pt x="121818" y="51714"/>
                  </a:lnTo>
                  <a:lnTo>
                    <a:pt x="121907" y="51955"/>
                  </a:lnTo>
                  <a:lnTo>
                    <a:pt x="122313" y="53136"/>
                  </a:lnTo>
                  <a:lnTo>
                    <a:pt x="123431" y="53975"/>
                  </a:lnTo>
                  <a:lnTo>
                    <a:pt x="126301" y="53771"/>
                  </a:lnTo>
                  <a:lnTo>
                    <a:pt x="127482" y="52400"/>
                  </a:lnTo>
                  <a:close/>
                </a:path>
                <a:path w="175260" h="172084">
                  <a:moveTo>
                    <a:pt x="129844" y="71145"/>
                  </a:moveTo>
                  <a:lnTo>
                    <a:pt x="129451" y="70205"/>
                  </a:lnTo>
                  <a:lnTo>
                    <a:pt x="127901" y="68643"/>
                  </a:lnTo>
                  <a:lnTo>
                    <a:pt x="126961" y="68249"/>
                  </a:lnTo>
                  <a:lnTo>
                    <a:pt x="124764" y="68249"/>
                  </a:lnTo>
                  <a:lnTo>
                    <a:pt x="123825" y="68643"/>
                  </a:lnTo>
                  <a:lnTo>
                    <a:pt x="122275" y="70205"/>
                  </a:lnTo>
                  <a:lnTo>
                    <a:pt x="121881" y="71145"/>
                  </a:lnTo>
                  <a:lnTo>
                    <a:pt x="121881" y="73355"/>
                  </a:lnTo>
                  <a:lnTo>
                    <a:pt x="122275" y="74295"/>
                  </a:lnTo>
                  <a:lnTo>
                    <a:pt x="123825" y="75857"/>
                  </a:lnTo>
                  <a:lnTo>
                    <a:pt x="124764" y="76250"/>
                  </a:lnTo>
                  <a:lnTo>
                    <a:pt x="126961" y="76250"/>
                  </a:lnTo>
                  <a:lnTo>
                    <a:pt x="127901" y="75857"/>
                  </a:lnTo>
                  <a:lnTo>
                    <a:pt x="129451" y="74295"/>
                  </a:lnTo>
                  <a:lnTo>
                    <a:pt x="129844" y="73355"/>
                  </a:lnTo>
                  <a:lnTo>
                    <a:pt x="129844" y="72250"/>
                  </a:lnTo>
                  <a:lnTo>
                    <a:pt x="129844" y="71145"/>
                  </a:lnTo>
                  <a:close/>
                </a:path>
                <a:path w="175260" h="172084">
                  <a:moveTo>
                    <a:pt x="132105" y="137261"/>
                  </a:moveTo>
                  <a:lnTo>
                    <a:pt x="131470" y="135712"/>
                  </a:lnTo>
                  <a:lnTo>
                    <a:pt x="128930" y="133159"/>
                  </a:lnTo>
                  <a:lnTo>
                    <a:pt x="127393" y="132524"/>
                  </a:lnTo>
                  <a:lnTo>
                    <a:pt x="123799" y="132524"/>
                  </a:lnTo>
                  <a:lnTo>
                    <a:pt x="122275" y="133159"/>
                  </a:lnTo>
                  <a:lnTo>
                    <a:pt x="119722" y="135712"/>
                  </a:lnTo>
                  <a:lnTo>
                    <a:pt x="119087" y="137261"/>
                  </a:lnTo>
                  <a:lnTo>
                    <a:pt x="119087" y="140868"/>
                  </a:lnTo>
                  <a:lnTo>
                    <a:pt x="119722" y="142405"/>
                  </a:lnTo>
                  <a:lnTo>
                    <a:pt x="122275" y="144970"/>
                  </a:lnTo>
                  <a:lnTo>
                    <a:pt x="123799" y="145605"/>
                  </a:lnTo>
                  <a:lnTo>
                    <a:pt x="127393" y="145605"/>
                  </a:lnTo>
                  <a:lnTo>
                    <a:pt x="128930" y="144970"/>
                  </a:lnTo>
                  <a:lnTo>
                    <a:pt x="131470" y="142405"/>
                  </a:lnTo>
                  <a:lnTo>
                    <a:pt x="132105" y="140868"/>
                  </a:lnTo>
                  <a:lnTo>
                    <a:pt x="132105" y="139065"/>
                  </a:lnTo>
                  <a:lnTo>
                    <a:pt x="132105" y="137261"/>
                  </a:lnTo>
                  <a:close/>
                </a:path>
                <a:path w="175260" h="172084">
                  <a:moveTo>
                    <a:pt x="135902" y="156629"/>
                  </a:moveTo>
                  <a:lnTo>
                    <a:pt x="135521" y="155676"/>
                  </a:lnTo>
                  <a:lnTo>
                    <a:pt x="133959" y="154127"/>
                  </a:lnTo>
                  <a:lnTo>
                    <a:pt x="133019" y="153733"/>
                  </a:lnTo>
                  <a:lnTo>
                    <a:pt x="130822" y="153733"/>
                  </a:lnTo>
                  <a:lnTo>
                    <a:pt x="129882" y="154127"/>
                  </a:lnTo>
                  <a:lnTo>
                    <a:pt x="128333" y="155676"/>
                  </a:lnTo>
                  <a:lnTo>
                    <a:pt x="127952" y="156629"/>
                  </a:lnTo>
                  <a:lnTo>
                    <a:pt x="127952" y="158838"/>
                  </a:lnTo>
                  <a:lnTo>
                    <a:pt x="128333" y="159778"/>
                  </a:lnTo>
                  <a:lnTo>
                    <a:pt x="129882" y="161340"/>
                  </a:lnTo>
                  <a:lnTo>
                    <a:pt x="130822" y="161721"/>
                  </a:lnTo>
                  <a:lnTo>
                    <a:pt x="133019" y="161721"/>
                  </a:lnTo>
                  <a:lnTo>
                    <a:pt x="133959" y="161340"/>
                  </a:lnTo>
                  <a:lnTo>
                    <a:pt x="135521" y="159778"/>
                  </a:lnTo>
                  <a:lnTo>
                    <a:pt x="135902" y="158838"/>
                  </a:lnTo>
                  <a:lnTo>
                    <a:pt x="135902" y="157734"/>
                  </a:lnTo>
                  <a:lnTo>
                    <a:pt x="135902" y="156629"/>
                  </a:lnTo>
                  <a:close/>
                </a:path>
                <a:path w="175260" h="172084">
                  <a:moveTo>
                    <a:pt x="136105" y="74739"/>
                  </a:moveTo>
                  <a:lnTo>
                    <a:pt x="135166" y="73787"/>
                  </a:lnTo>
                  <a:lnTo>
                    <a:pt x="131381" y="73787"/>
                  </a:lnTo>
                  <a:lnTo>
                    <a:pt x="130429" y="74739"/>
                  </a:lnTo>
                  <a:lnTo>
                    <a:pt x="130429" y="78536"/>
                  </a:lnTo>
                  <a:lnTo>
                    <a:pt x="131381" y="79489"/>
                  </a:lnTo>
                  <a:lnTo>
                    <a:pt x="135166" y="79489"/>
                  </a:lnTo>
                  <a:lnTo>
                    <a:pt x="136105" y="78536"/>
                  </a:lnTo>
                  <a:lnTo>
                    <a:pt x="136105" y="76631"/>
                  </a:lnTo>
                  <a:lnTo>
                    <a:pt x="136105" y="74739"/>
                  </a:lnTo>
                  <a:close/>
                </a:path>
                <a:path w="175260" h="172084">
                  <a:moveTo>
                    <a:pt x="138214" y="52247"/>
                  </a:moveTo>
                  <a:lnTo>
                    <a:pt x="137261" y="51295"/>
                  </a:lnTo>
                  <a:lnTo>
                    <a:pt x="133489" y="51295"/>
                  </a:lnTo>
                  <a:lnTo>
                    <a:pt x="132549" y="52247"/>
                  </a:lnTo>
                  <a:lnTo>
                    <a:pt x="132549" y="56032"/>
                  </a:lnTo>
                  <a:lnTo>
                    <a:pt x="133489" y="56984"/>
                  </a:lnTo>
                  <a:lnTo>
                    <a:pt x="137261" y="56984"/>
                  </a:lnTo>
                  <a:lnTo>
                    <a:pt x="138214" y="56032"/>
                  </a:lnTo>
                  <a:lnTo>
                    <a:pt x="138214" y="54140"/>
                  </a:lnTo>
                  <a:lnTo>
                    <a:pt x="138214" y="52247"/>
                  </a:lnTo>
                  <a:close/>
                </a:path>
                <a:path w="175260" h="172084">
                  <a:moveTo>
                    <a:pt x="144538" y="86080"/>
                  </a:moveTo>
                  <a:lnTo>
                    <a:pt x="143903" y="84543"/>
                  </a:lnTo>
                  <a:lnTo>
                    <a:pt x="141363" y="81991"/>
                  </a:lnTo>
                  <a:lnTo>
                    <a:pt x="139827" y="81343"/>
                  </a:lnTo>
                  <a:lnTo>
                    <a:pt x="136232" y="81343"/>
                  </a:lnTo>
                  <a:lnTo>
                    <a:pt x="134696" y="81991"/>
                  </a:lnTo>
                  <a:lnTo>
                    <a:pt x="132156" y="84543"/>
                  </a:lnTo>
                  <a:lnTo>
                    <a:pt x="131521" y="86080"/>
                  </a:lnTo>
                  <a:lnTo>
                    <a:pt x="131521" y="89700"/>
                  </a:lnTo>
                  <a:lnTo>
                    <a:pt x="132156" y="91236"/>
                  </a:lnTo>
                  <a:lnTo>
                    <a:pt x="134696" y="93789"/>
                  </a:lnTo>
                  <a:lnTo>
                    <a:pt x="136232" y="94424"/>
                  </a:lnTo>
                  <a:lnTo>
                    <a:pt x="139827" y="94424"/>
                  </a:lnTo>
                  <a:lnTo>
                    <a:pt x="141363" y="93789"/>
                  </a:lnTo>
                  <a:lnTo>
                    <a:pt x="143903" y="91236"/>
                  </a:lnTo>
                  <a:lnTo>
                    <a:pt x="144538" y="89700"/>
                  </a:lnTo>
                  <a:lnTo>
                    <a:pt x="144538" y="87884"/>
                  </a:lnTo>
                  <a:lnTo>
                    <a:pt x="144538" y="86080"/>
                  </a:lnTo>
                  <a:close/>
                </a:path>
                <a:path w="175260" h="172084">
                  <a:moveTo>
                    <a:pt x="149872" y="66814"/>
                  </a:moveTo>
                  <a:lnTo>
                    <a:pt x="149479" y="65874"/>
                  </a:lnTo>
                  <a:lnTo>
                    <a:pt x="147929" y="64312"/>
                  </a:lnTo>
                  <a:lnTo>
                    <a:pt x="146989" y="63931"/>
                  </a:lnTo>
                  <a:lnTo>
                    <a:pt x="144792" y="63931"/>
                  </a:lnTo>
                  <a:lnTo>
                    <a:pt x="143852" y="64312"/>
                  </a:lnTo>
                  <a:lnTo>
                    <a:pt x="142303" y="65874"/>
                  </a:lnTo>
                  <a:lnTo>
                    <a:pt x="141909" y="66814"/>
                  </a:lnTo>
                  <a:lnTo>
                    <a:pt x="141909" y="69024"/>
                  </a:lnTo>
                  <a:lnTo>
                    <a:pt x="142303" y="69964"/>
                  </a:lnTo>
                  <a:lnTo>
                    <a:pt x="143852" y="71526"/>
                  </a:lnTo>
                  <a:lnTo>
                    <a:pt x="144792" y="71920"/>
                  </a:lnTo>
                  <a:lnTo>
                    <a:pt x="146989" y="71920"/>
                  </a:lnTo>
                  <a:lnTo>
                    <a:pt x="147929" y="71526"/>
                  </a:lnTo>
                  <a:lnTo>
                    <a:pt x="149479" y="69964"/>
                  </a:lnTo>
                  <a:lnTo>
                    <a:pt x="149872" y="69024"/>
                  </a:lnTo>
                  <a:lnTo>
                    <a:pt x="149872" y="67919"/>
                  </a:lnTo>
                  <a:lnTo>
                    <a:pt x="149872" y="66814"/>
                  </a:lnTo>
                  <a:close/>
                </a:path>
                <a:path w="175260" h="172084">
                  <a:moveTo>
                    <a:pt x="151333" y="135356"/>
                  </a:moveTo>
                  <a:lnTo>
                    <a:pt x="150812" y="133667"/>
                  </a:lnTo>
                  <a:lnTo>
                    <a:pt x="150685" y="133184"/>
                  </a:lnTo>
                  <a:lnTo>
                    <a:pt x="149974" y="131089"/>
                  </a:lnTo>
                  <a:lnTo>
                    <a:pt x="147713" y="129971"/>
                  </a:lnTo>
                  <a:lnTo>
                    <a:pt x="143560" y="131394"/>
                  </a:lnTo>
                  <a:lnTo>
                    <a:pt x="142443" y="133667"/>
                  </a:lnTo>
                  <a:lnTo>
                    <a:pt x="143852" y="137845"/>
                  </a:lnTo>
                  <a:lnTo>
                    <a:pt x="146113" y="138963"/>
                  </a:lnTo>
                  <a:lnTo>
                    <a:pt x="150241" y="137553"/>
                  </a:lnTo>
                  <a:lnTo>
                    <a:pt x="151333" y="135356"/>
                  </a:lnTo>
                  <a:close/>
                </a:path>
                <a:path w="175260" h="172084">
                  <a:moveTo>
                    <a:pt x="152069" y="111544"/>
                  </a:moveTo>
                  <a:lnTo>
                    <a:pt x="151434" y="110007"/>
                  </a:lnTo>
                  <a:lnTo>
                    <a:pt x="148882" y="107454"/>
                  </a:lnTo>
                  <a:lnTo>
                    <a:pt x="147358" y="106807"/>
                  </a:lnTo>
                  <a:lnTo>
                    <a:pt x="143751" y="106807"/>
                  </a:lnTo>
                  <a:lnTo>
                    <a:pt x="142227" y="107454"/>
                  </a:lnTo>
                  <a:lnTo>
                    <a:pt x="139674" y="110007"/>
                  </a:lnTo>
                  <a:lnTo>
                    <a:pt x="139039" y="111544"/>
                  </a:lnTo>
                  <a:lnTo>
                    <a:pt x="139039" y="115150"/>
                  </a:lnTo>
                  <a:lnTo>
                    <a:pt x="139674" y="116700"/>
                  </a:lnTo>
                  <a:lnTo>
                    <a:pt x="142227" y="119253"/>
                  </a:lnTo>
                  <a:lnTo>
                    <a:pt x="143751" y="119888"/>
                  </a:lnTo>
                  <a:lnTo>
                    <a:pt x="147358" y="119888"/>
                  </a:lnTo>
                  <a:lnTo>
                    <a:pt x="148882" y="119253"/>
                  </a:lnTo>
                  <a:lnTo>
                    <a:pt x="151434" y="116700"/>
                  </a:lnTo>
                  <a:lnTo>
                    <a:pt x="152069" y="115150"/>
                  </a:lnTo>
                  <a:lnTo>
                    <a:pt x="152069" y="113347"/>
                  </a:lnTo>
                  <a:lnTo>
                    <a:pt x="152069" y="111544"/>
                  </a:lnTo>
                  <a:close/>
                </a:path>
                <a:path w="175260" h="172084">
                  <a:moveTo>
                    <a:pt x="152565" y="149745"/>
                  </a:moveTo>
                  <a:lnTo>
                    <a:pt x="151625" y="148805"/>
                  </a:lnTo>
                  <a:lnTo>
                    <a:pt x="147840" y="148805"/>
                  </a:lnTo>
                  <a:lnTo>
                    <a:pt x="146900" y="149745"/>
                  </a:lnTo>
                  <a:lnTo>
                    <a:pt x="146900" y="153543"/>
                  </a:lnTo>
                  <a:lnTo>
                    <a:pt x="147840" y="154495"/>
                  </a:lnTo>
                  <a:lnTo>
                    <a:pt x="151625" y="154495"/>
                  </a:lnTo>
                  <a:lnTo>
                    <a:pt x="152565" y="153543"/>
                  </a:lnTo>
                  <a:lnTo>
                    <a:pt x="152565" y="151650"/>
                  </a:lnTo>
                  <a:lnTo>
                    <a:pt x="152565" y="149745"/>
                  </a:lnTo>
                  <a:close/>
                </a:path>
                <a:path w="175260" h="172084">
                  <a:moveTo>
                    <a:pt x="159842" y="77584"/>
                  </a:moveTo>
                  <a:lnTo>
                    <a:pt x="158902" y="76631"/>
                  </a:lnTo>
                  <a:lnTo>
                    <a:pt x="155117" y="76631"/>
                  </a:lnTo>
                  <a:lnTo>
                    <a:pt x="154178" y="77584"/>
                  </a:lnTo>
                  <a:lnTo>
                    <a:pt x="154178" y="81381"/>
                  </a:lnTo>
                  <a:lnTo>
                    <a:pt x="155117" y="82334"/>
                  </a:lnTo>
                  <a:lnTo>
                    <a:pt x="158902" y="82334"/>
                  </a:lnTo>
                  <a:lnTo>
                    <a:pt x="159842" y="81381"/>
                  </a:lnTo>
                  <a:lnTo>
                    <a:pt x="159842" y="79489"/>
                  </a:lnTo>
                  <a:lnTo>
                    <a:pt x="159842" y="77584"/>
                  </a:lnTo>
                  <a:close/>
                </a:path>
                <a:path w="175260" h="172084">
                  <a:moveTo>
                    <a:pt x="168351" y="136461"/>
                  </a:moveTo>
                  <a:lnTo>
                    <a:pt x="167411" y="135521"/>
                  </a:lnTo>
                  <a:lnTo>
                    <a:pt x="163639" y="135521"/>
                  </a:lnTo>
                  <a:lnTo>
                    <a:pt x="162687" y="136461"/>
                  </a:lnTo>
                  <a:lnTo>
                    <a:pt x="162687" y="140258"/>
                  </a:lnTo>
                  <a:lnTo>
                    <a:pt x="163639" y="141211"/>
                  </a:lnTo>
                  <a:lnTo>
                    <a:pt x="167411" y="141211"/>
                  </a:lnTo>
                  <a:lnTo>
                    <a:pt x="168351" y="140258"/>
                  </a:lnTo>
                  <a:lnTo>
                    <a:pt x="168351" y="138366"/>
                  </a:lnTo>
                  <a:lnTo>
                    <a:pt x="168351" y="136461"/>
                  </a:lnTo>
                  <a:close/>
                </a:path>
                <a:path w="175260" h="172084">
                  <a:moveTo>
                    <a:pt x="170332" y="120357"/>
                  </a:moveTo>
                  <a:lnTo>
                    <a:pt x="169621" y="118275"/>
                  </a:lnTo>
                  <a:lnTo>
                    <a:pt x="168910" y="116179"/>
                  </a:lnTo>
                  <a:lnTo>
                    <a:pt x="166662" y="115062"/>
                  </a:lnTo>
                  <a:lnTo>
                    <a:pt x="162496" y="116484"/>
                  </a:lnTo>
                  <a:lnTo>
                    <a:pt x="161391" y="118745"/>
                  </a:lnTo>
                  <a:lnTo>
                    <a:pt x="162521" y="122135"/>
                  </a:lnTo>
                  <a:lnTo>
                    <a:pt x="163576" y="122999"/>
                  </a:lnTo>
                  <a:lnTo>
                    <a:pt x="165176" y="123456"/>
                  </a:lnTo>
                  <a:lnTo>
                    <a:pt x="165569" y="123507"/>
                  </a:lnTo>
                  <a:lnTo>
                    <a:pt x="166751" y="123482"/>
                  </a:lnTo>
                  <a:lnTo>
                    <a:pt x="169227" y="122631"/>
                  </a:lnTo>
                  <a:lnTo>
                    <a:pt x="170332" y="120357"/>
                  </a:lnTo>
                  <a:close/>
                </a:path>
                <a:path w="175260" h="172084">
                  <a:moveTo>
                    <a:pt x="174752" y="100126"/>
                  </a:moveTo>
                  <a:lnTo>
                    <a:pt x="173812" y="99174"/>
                  </a:lnTo>
                  <a:lnTo>
                    <a:pt x="170027" y="99174"/>
                  </a:lnTo>
                  <a:lnTo>
                    <a:pt x="169075" y="100126"/>
                  </a:lnTo>
                  <a:lnTo>
                    <a:pt x="169075" y="103936"/>
                  </a:lnTo>
                  <a:lnTo>
                    <a:pt x="170027" y="104876"/>
                  </a:lnTo>
                  <a:lnTo>
                    <a:pt x="173812" y="104876"/>
                  </a:lnTo>
                  <a:lnTo>
                    <a:pt x="174752" y="103936"/>
                  </a:lnTo>
                  <a:lnTo>
                    <a:pt x="174752" y="102031"/>
                  </a:lnTo>
                  <a:lnTo>
                    <a:pt x="174752" y="10012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33483" y="7978520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70">
                  <a:moveTo>
                    <a:pt x="5664" y="76517"/>
                  </a:moveTo>
                  <a:lnTo>
                    <a:pt x="4724" y="75577"/>
                  </a:lnTo>
                  <a:lnTo>
                    <a:pt x="939" y="75577"/>
                  </a:lnTo>
                  <a:lnTo>
                    <a:pt x="0" y="76517"/>
                  </a:lnTo>
                  <a:lnTo>
                    <a:pt x="0" y="80314"/>
                  </a:lnTo>
                  <a:lnTo>
                    <a:pt x="939" y="81267"/>
                  </a:lnTo>
                  <a:lnTo>
                    <a:pt x="4724" y="81267"/>
                  </a:lnTo>
                  <a:lnTo>
                    <a:pt x="5664" y="80314"/>
                  </a:lnTo>
                  <a:lnTo>
                    <a:pt x="5664" y="78422"/>
                  </a:lnTo>
                  <a:lnTo>
                    <a:pt x="5664" y="76517"/>
                  </a:lnTo>
                  <a:close/>
                </a:path>
                <a:path w="163195" h="166370">
                  <a:moveTo>
                    <a:pt x="8483" y="52451"/>
                  </a:moveTo>
                  <a:lnTo>
                    <a:pt x="7531" y="51498"/>
                  </a:lnTo>
                  <a:lnTo>
                    <a:pt x="3746" y="51498"/>
                  </a:lnTo>
                  <a:lnTo>
                    <a:pt x="2806" y="52451"/>
                  </a:lnTo>
                  <a:lnTo>
                    <a:pt x="2806" y="56261"/>
                  </a:lnTo>
                  <a:lnTo>
                    <a:pt x="3746" y="57200"/>
                  </a:lnTo>
                  <a:lnTo>
                    <a:pt x="7531" y="57200"/>
                  </a:lnTo>
                  <a:lnTo>
                    <a:pt x="8483" y="56261"/>
                  </a:lnTo>
                  <a:lnTo>
                    <a:pt x="8483" y="54356"/>
                  </a:lnTo>
                  <a:lnTo>
                    <a:pt x="8483" y="52451"/>
                  </a:lnTo>
                  <a:close/>
                </a:path>
                <a:path w="163195" h="166370">
                  <a:moveTo>
                    <a:pt x="19418" y="34810"/>
                  </a:moveTo>
                  <a:lnTo>
                    <a:pt x="19024" y="33870"/>
                  </a:lnTo>
                  <a:lnTo>
                    <a:pt x="17475" y="32308"/>
                  </a:lnTo>
                  <a:lnTo>
                    <a:pt x="16535" y="31915"/>
                  </a:lnTo>
                  <a:lnTo>
                    <a:pt x="14338" y="31915"/>
                  </a:lnTo>
                  <a:lnTo>
                    <a:pt x="13398" y="32308"/>
                  </a:lnTo>
                  <a:lnTo>
                    <a:pt x="11849" y="33870"/>
                  </a:lnTo>
                  <a:lnTo>
                    <a:pt x="11455" y="34810"/>
                  </a:lnTo>
                  <a:lnTo>
                    <a:pt x="11455" y="37020"/>
                  </a:lnTo>
                  <a:lnTo>
                    <a:pt x="11849" y="37960"/>
                  </a:lnTo>
                  <a:lnTo>
                    <a:pt x="13398" y="39522"/>
                  </a:lnTo>
                  <a:lnTo>
                    <a:pt x="14338" y="39903"/>
                  </a:lnTo>
                  <a:lnTo>
                    <a:pt x="16535" y="39903"/>
                  </a:lnTo>
                  <a:lnTo>
                    <a:pt x="17475" y="39522"/>
                  </a:lnTo>
                  <a:lnTo>
                    <a:pt x="19024" y="37960"/>
                  </a:lnTo>
                  <a:lnTo>
                    <a:pt x="19418" y="37020"/>
                  </a:lnTo>
                  <a:lnTo>
                    <a:pt x="19418" y="35915"/>
                  </a:lnTo>
                  <a:lnTo>
                    <a:pt x="19418" y="34810"/>
                  </a:lnTo>
                  <a:close/>
                </a:path>
                <a:path w="163195" h="166370">
                  <a:moveTo>
                    <a:pt x="21844" y="93954"/>
                  </a:moveTo>
                  <a:lnTo>
                    <a:pt x="21450" y="93014"/>
                  </a:lnTo>
                  <a:lnTo>
                    <a:pt x="19900" y="91452"/>
                  </a:lnTo>
                  <a:lnTo>
                    <a:pt x="18961" y="91071"/>
                  </a:lnTo>
                  <a:lnTo>
                    <a:pt x="16764" y="91071"/>
                  </a:lnTo>
                  <a:lnTo>
                    <a:pt x="15824" y="91452"/>
                  </a:lnTo>
                  <a:lnTo>
                    <a:pt x="14274" y="93014"/>
                  </a:lnTo>
                  <a:lnTo>
                    <a:pt x="13881" y="93954"/>
                  </a:lnTo>
                  <a:lnTo>
                    <a:pt x="13881" y="96164"/>
                  </a:lnTo>
                  <a:lnTo>
                    <a:pt x="14274" y="97104"/>
                  </a:lnTo>
                  <a:lnTo>
                    <a:pt x="15824" y="98666"/>
                  </a:lnTo>
                  <a:lnTo>
                    <a:pt x="16764" y="99060"/>
                  </a:lnTo>
                  <a:lnTo>
                    <a:pt x="18961" y="99060"/>
                  </a:lnTo>
                  <a:lnTo>
                    <a:pt x="19900" y="98666"/>
                  </a:lnTo>
                  <a:lnTo>
                    <a:pt x="21450" y="97104"/>
                  </a:lnTo>
                  <a:lnTo>
                    <a:pt x="21844" y="96164"/>
                  </a:lnTo>
                  <a:lnTo>
                    <a:pt x="21844" y="95059"/>
                  </a:lnTo>
                  <a:lnTo>
                    <a:pt x="21844" y="93954"/>
                  </a:lnTo>
                  <a:close/>
                </a:path>
                <a:path w="163195" h="166370">
                  <a:moveTo>
                    <a:pt x="22707" y="17475"/>
                  </a:moveTo>
                  <a:lnTo>
                    <a:pt x="22428" y="16471"/>
                  </a:lnTo>
                  <a:lnTo>
                    <a:pt x="22021" y="14947"/>
                  </a:lnTo>
                  <a:lnTo>
                    <a:pt x="20459" y="14058"/>
                  </a:lnTo>
                  <a:lnTo>
                    <a:pt x="17437" y="14884"/>
                  </a:lnTo>
                  <a:lnTo>
                    <a:pt x="16535" y="16446"/>
                  </a:lnTo>
                  <a:lnTo>
                    <a:pt x="17119" y="18554"/>
                  </a:lnTo>
                  <a:lnTo>
                    <a:pt x="17475" y="18999"/>
                  </a:lnTo>
                  <a:lnTo>
                    <a:pt x="17907" y="19367"/>
                  </a:lnTo>
                  <a:lnTo>
                    <a:pt x="18275" y="18986"/>
                  </a:lnTo>
                  <a:lnTo>
                    <a:pt x="18719" y="18669"/>
                  </a:lnTo>
                  <a:lnTo>
                    <a:pt x="20180" y="18364"/>
                  </a:lnTo>
                  <a:lnTo>
                    <a:pt x="21031" y="18643"/>
                  </a:lnTo>
                  <a:lnTo>
                    <a:pt x="21691" y="19189"/>
                  </a:lnTo>
                  <a:lnTo>
                    <a:pt x="22364" y="18491"/>
                  </a:lnTo>
                  <a:lnTo>
                    <a:pt x="22707" y="17475"/>
                  </a:lnTo>
                  <a:close/>
                </a:path>
                <a:path w="163195" h="166370">
                  <a:moveTo>
                    <a:pt x="23469" y="64960"/>
                  </a:moveTo>
                  <a:lnTo>
                    <a:pt x="23075" y="64020"/>
                  </a:lnTo>
                  <a:lnTo>
                    <a:pt x="21513" y="62445"/>
                  </a:lnTo>
                  <a:lnTo>
                    <a:pt x="20586" y="62064"/>
                  </a:lnTo>
                  <a:lnTo>
                    <a:pt x="18376" y="62064"/>
                  </a:lnTo>
                  <a:lnTo>
                    <a:pt x="17437" y="62445"/>
                  </a:lnTo>
                  <a:lnTo>
                    <a:pt x="15887" y="64020"/>
                  </a:lnTo>
                  <a:lnTo>
                    <a:pt x="15494" y="64960"/>
                  </a:lnTo>
                  <a:lnTo>
                    <a:pt x="15494" y="67170"/>
                  </a:lnTo>
                  <a:lnTo>
                    <a:pt x="15887" y="68110"/>
                  </a:lnTo>
                  <a:lnTo>
                    <a:pt x="17437" y="69672"/>
                  </a:lnTo>
                  <a:lnTo>
                    <a:pt x="18376" y="70065"/>
                  </a:lnTo>
                  <a:lnTo>
                    <a:pt x="20586" y="70065"/>
                  </a:lnTo>
                  <a:lnTo>
                    <a:pt x="21513" y="69672"/>
                  </a:lnTo>
                  <a:lnTo>
                    <a:pt x="23075" y="68110"/>
                  </a:lnTo>
                  <a:lnTo>
                    <a:pt x="23469" y="67170"/>
                  </a:lnTo>
                  <a:lnTo>
                    <a:pt x="23469" y="66065"/>
                  </a:lnTo>
                  <a:lnTo>
                    <a:pt x="23469" y="64960"/>
                  </a:lnTo>
                  <a:close/>
                </a:path>
                <a:path w="163195" h="166370">
                  <a:moveTo>
                    <a:pt x="35826" y="108051"/>
                  </a:moveTo>
                  <a:lnTo>
                    <a:pt x="35013" y="105016"/>
                  </a:lnTo>
                  <a:lnTo>
                    <a:pt x="33451" y="104114"/>
                  </a:lnTo>
                  <a:lnTo>
                    <a:pt x="31369" y="104686"/>
                  </a:lnTo>
                  <a:lnTo>
                    <a:pt x="31369" y="109385"/>
                  </a:lnTo>
                  <a:lnTo>
                    <a:pt x="30899" y="109042"/>
                  </a:lnTo>
                  <a:lnTo>
                    <a:pt x="31369" y="109385"/>
                  </a:lnTo>
                  <a:lnTo>
                    <a:pt x="31369" y="104686"/>
                  </a:lnTo>
                  <a:lnTo>
                    <a:pt x="30429" y="104940"/>
                  </a:lnTo>
                  <a:lnTo>
                    <a:pt x="29540" y="106502"/>
                  </a:lnTo>
                  <a:lnTo>
                    <a:pt x="30035" y="108331"/>
                  </a:lnTo>
                  <a:lnTo>
                    <a:pt x="30353" y="108826"/>
                  </a:lnTo>
                  <a:lnTo>
                    <a:pt x="29806" y="108623"/>
                  </a:lnTo>
                  <a:lnTo>
                    <a:pt x="29210" y="108534"/>
                  </a:lnTo>
                  <a:lnTo>
                    <a:pt x="27101" y="109105"/>
                  </a:lnTo>
                  <a:lnTo>
                    <a:pt x="26212" y="110680"/>
                  </a:lnTo>
                  <a:lnTo>
                    <a:pt x="27025" y="113715"/>
                  </a:lnTo>
                  <a:lnTo>
                    <a:pt x="28600" y="114617"/>
                  </a:lnTo>
                  <a:lnTo>
                    <a:pt x="31623" y="113779"/>
                  </a:lnTo>
                  <a:lnTo>
                    <a:pt x="32512" y="112217"/>
                  </a:lnTo>
                  <a:lnTo>
                    <a:pt x="32016" y="110388"/>
                  </a:lnTo>
                  <a:lnTo>
                    <a:pt x="31699" y="109893"/>
                  </a:lnTo>
                  <a:lnTo>
                    <a:pt x="32245" y="110109"/>
                  </a:lnTo>
                  <a:lnTo>
                    <a:pt x="32816" y="110197"/>
                  </a:lnTo>
                  <a:lnTo>
                    <a:pt x="33426" y="110032"/>
                  </a:lnTo>
                  <a:lnTo>
                    <a:pt x="34937" y="109613"/>
                  </a:lnTo>
                  <a:lnTo>
                    <a:pt x="35826" y="108051"/>
                  </a:lnTo>
                  <a:close/>
                </a:path>
                <a:path w="163195" h="166370">
                  <a:moveTo>
                    <a:pt x="37477" y="4191"/>
                  </a:moveTo>
                  <a:lnTo>
                    <a:pt x="36525" y="3238"/>
                  </a:lnTo>
                  <a:lnTo>
                    <a:pt x="32740" y="3238"/>
                  </a:lnTo>
                  <a:lnTo>
                    <a:pt x="31800" y="4191"/>
                  </a:lnTo>
                  <a:lnTo>
                    <a:pt x="31800" y="8001"/>
                  </a:lnTo>
                  <a:lnTo>
                    <a:pt x="32740" y="8953"/>
                  </a:lnTo>
                  <a:lnTo>
                    <a:pt x="36525" y="8953"/>
                  </a:lnTo>
                  <a:lnTo>
                    <a:pt x="37477" y="8001"/>
                  </a:lnTo>
                  <a:lnTo>
                    <a:pt x="37477" y="6096"/>
                  </a:lnTo>
                  <a:lnTo>
                    <a:pt x="37477" y="4191"/>
                  </a:lnTo>
                  <a:close/>
                </a:path>
                <a:path w="163195" h="166370">
                  <a:moveTo>
                    <a:pt x="38696" y="46304"/>
                  </a:moveTo>
                  <a:lnTo>
                    <a:pt x="38061" y="44767"/>
                  </a:lnTo>
                  <a:lnTo>
                    <a:pt x="35521" y="42214"/>
                  </a:lnTo>
                  <a:lnTo>
                    <a:pt x="33985" y="41567"/>
                  </a:lnTo>
                  <a:lnTo>
                    <a:pt x="30391" y="41567"/>
                  </a:lnTo>
                  <a:lnTo>
                    <a:pt x="28854" y="42214"/>
                  </a:lnTo>
                  <a:lnTo>
                    <a:pt x="26301" y="44767"/>
                  </a:lnTo>
                  <a:lnTo>
                    <a:pt x="25666" y="46304"/>
                  </a:lnTo>
                  <a:lnTo>
                    <a:pt x="25666" y="49923"/>
                  </a:lnTo>
                  <a:lnTo>
                    <a:pt x="26301" y="51473"/>
                  </a:lnTo>
                  <a:lnTo>
                    <a:pt x="28854" y="54025"/>
                  </a:lnTo>
                  <a:lnTo>
                    <a:pt x="30391" y="54660"/>
                  </a:lnTo>
                  <a:lnTo>
                    <a:pt x="33985" y="54660"/>
                  </a:lnTo>
                  <a:lnTo>
                    <a:pt x="35521" y="54025"/>
                  </a:lnTo>
                  <a:lnTo>
                    <a:pt x="38061" y="51473"/>
                  </a:lnTo>
                  <a:lnTo>
                    <a:pt x="38696" y="49923"/>
                  </a:lnTo>
                  <a:lnTo>
                    <a:pt x="38696" y="48120"/>
                  </a:lnTo>
                  <a:lnTo>
                    <a:pt x="38696" y="46304"/>
                  </a:lnTo>
                  <a:close/>
                </a:path>
                <a:path w="163195" h="166370">
                  <a:moveTo>
                    <a:pt x="40017" y="30289"/>
                  </a:moveTo>
                  <a:lnTo>
                    <a:pt x="40005" y="29184"/>
                  </a:lnTo>
                  <a:lnTo>
                    <a:pt x="39624" y="28232"/>
                  </a:lnTo>
                  <a:lnTo>
                    <a:pt x="38074" y="26670"/>
                  </a:lnTo>
                  <a:lnTo>
                    <a:pt x="37134" y="26289"/>
                  </a:lnTo>
                  <a:lnTo>
                    <a:pt x="34937" y="26289"/>
                  </a:lnTo>
                  <a:lnTo>
                    <a:pt x="33997" y="26670"/>
                  </a:lnTo>
                  <a:lnTo>
                    <a:pt x="32435" y="28232"/>
                  </a:lnTo>
                  <a:lnTo>
                    <a:pt x="32054" y="29184"/>
                  </a:lnTo>
                  <a:lnTo>
                    <a:pt x="32054" y="31381"/>
                  </a:lnTo>
                  <a:lnTo>
                    <a:pt x="32435" y="32334"/>
                  </a:lnTo>
                  <a:lnTo>
                    <a:pt x="33997" y="33896"/>
                  </a:lnTo>
                  <a:lnTo>
                    <a:pt x="34937" y="34277"/>
                  </a:lnTo>
                  <a:lnTo>
                    <a:pt x="37134" y="34277"/>
                  </a:lnTo>
                  <a:lnTo>
                    <a:pt x="38074" y="33896"/>
                  </a:lnTo>
                  <a:lnTo>
                    <a:pt x="39624" y="32334"/>
                  </a:lnTo>
                  <a:lnTo>
                    <a:pt x="40005" y="31381"/>
                  </a:lnTo>
                  <a:lnTo>
                    <a:pt x="40017" y="30289"/>
                  </a:lnTo>
                  <a:close/>
                </a:path>
                <a:path w="163195" h="166370">
                  <a:moveTo>
                    <a:pt x="49326" y="63690"/>
                  </a:moveTo>
                  <a:lnTo>
                    <a:pt x="48933" y="62738"/>
                  </a:lnTo>
                  <a:lnTo>
                    <a:pt x="47383" y="61188"/>
                  </a:lnTo>
                  <a:lnTo>
                    <a:pt x="46443" y="60794"/>
                  </a:lnTo>
                  <a:lnTo>
                    <a:pt x="44246" y="60794"/>
                  </a:lnTo>
                  <a:lnTo>
                    <a:pt x="43307" y="61188"/>
                  </a:lnTo>
                  <a:lnTo>
                    <a:pt x="41757" y="62738"/>
                  </a:lnTo>
                  <a:lnTo>
                    <a:pt x="41363" y="63690"/>
                  </a:lnTo>
                  <a:lnTo>
                    <a:pt x="41363" y="65887"/>
                  </a:lnTo>
                  <a:lnTo>
                    <a:pt x="41757" y="66840"/>
                  </a:lnTo>
                  <a:lnTo>
                    <a:pt x="43307" y="68402"/>
                  </a:lnTo>
                  <a:lnTo>
                    <a:pt x="44246" y="68783"/>
                  </a:lnTo>
                  <a:lnTo>
                    <a:pt x="46443" y="68783"/>
                  </a:lnTo>
                  <a:lnTo>
                    <a:pt x="47383" y="68402"/>
                  </a:lnTo>
                  <a:lnTo>
                    <a:pt x="48933" y="66840"/>
                  </a:lnTo>
                  <a:lnTo>
                    <a:pt x="49326" y="65887"/>
                  </a:lnTo>
                  <a:lnTo>
                    <a:pt x="49326" y="64795"/>
                  </a:lnTo>
                  <a:lnTo>
                    <a:pt x="49326" y="63690"/>
                  </a:lnTo>
                  <a:close/>
                </a:path>
                <a:path w="163195" h="166370">
                  <a:moveTo>
                    <a:pt x="51206" y="103606"/>
                  </a:moveTo>
                  <a:lnTo>
                    <a:pt x="51193" y="102501"/>
                  </a:lnTo>
                  <a:lnTo>
                    <a:pt x="50812" y="101561"/>
                  </a:lnTo>
                  <a:lnTo>
                    <a:pt x="49263" y="99999"/>
                  </a:lnTo>
                  <a:lnTo>
                    <a:pt x="48323" y="99606"/>
                  </a:lnTo>
                  <a:lnTo>
                    <a:pt x="46126" y="99606"/>
                  </a:lnTo>
                  <a:lnTo>
                    <a:pt x="45186" y="99999"/>
                  </a:lnTo>
                  <a:lnTo>
                    <a:pt x="43624" y="101561"/>
                  </a:lnTo>
                  <a:lnTo>
                    <a:pt x="43243" y="102501"/>
                  </a:lnTo>
                  <a:lnTo>
                    <a:pt x="43243" y="104711"/>
                  </a:lnTo>
                  <a:lnTo>
                    <a:pt x="43624" y="105651"/>
                  </a:lnTo>
                  <a:lnTo>
                    <a:pt x="45186" y="107213"/>
                  </a:lnTo>
                  <a:lnTo>
                    <a:pt x="46126" y="107607"/>
                  </a:lnTo>
                  <a:lnTo>
                    <a:pt x="48323" y="107607"/>
                  </a:lnTo>
                  <a:lnTo>
                    <a:pt x="49263" y="107213"/>
                  </a:lnTo>
                  <a:lnTo>
                    <a:pt x="50812" y="105651"/>
                  </a:lnTo>
                  <a:lnTo>
                    <a:pt x="51193" y="104711"/>
                  </a:lnTo>
                  <a:lnTo>
                    <a:pt x="51206" y="103606"/>
                  </a:lnTo>
                  <a:close/>
                </a:path>
                <a:path w="163195" h="166370">
                  <a:moveTo>
                    <a:pt x="51676" y="122847"/>
                  </a:moveTo>
                  <a:lnTo>
                    <a:pt x="51295" y="121907"/>
                  </a:lnTo>
                  <a:lnTo>
                    <a:pt x="49733" y="120345"/>
                  </a:lnTo>
                  <a:lnTo>
                    <a:pt x="48793" y="119951"/>
                  </a:lnTo>
                  <a:lnTo>
                    <a:pt x="46596" y="119951"/>
                  </a:lnTo>
                  <a:lnTo>
                    <a:pt x="45656" y="120345"/>
                  </a:lnTo>
                  <a:lnTo>
                    <a:pt x="44107" y="121907"/>
                  </a:lnTo>
                  <a:lnTo>
                    <a:pt x="43713" y="122847"/>
                  </a:lnTo>
                  <a:lnTo>
                    <a:pt x="43713" y="125056"/>
                  </a:lnTo>
                  <a:lnTo>
                    <a:pt x="44107" y="125996"/>
                  </a:lnTo>
                  <a:lnTo>
                    <a:pt x="45656" y="127558"/>
                  </a:lnTo>
                  <a:lnTo>
                    <a:pt x="46596" y="127939"/>
                  </a:lnTo>
                  <a:lnTo>
                    <a:pt x="48793" y="127939"/>
                  </a:lnTo>
                  <a:lnTo>
                    <a:pt x="49733" y="127558"/>
                  </a:lnTo>
                  <a:lnTo>
                    <a:pt x="51295" y="125996"/>
                  </a:lnTo>
                  <a:lnTo>
                    <a:pt x="51676" y="125056"/>
                  </a:lnTo>
                  <a:lnTo>
                    <a:pt x="51676" y="123952"/>
                  </a:lnTo>
                  <a:lnTo>
                    <a:pt x="51676" y="122847"/>
                  </a:lnTo>
                  <a:close/>
                </a:path>
                <a:path w="163195" h="166370">
                  <a:moveTo>
                    <a:pt x="52463" y="44196"/>
                  </a:moveTo>
                  <a:lnTo>
                    <a:pt x="51511" y="43256"/>
                  </a:lnTo>
                  <a:lnTo>
                    <a:pt x="47726" y="43256"/>
                  </a:lnTo>
                  <a:lnTo>
                    <a:pt x="46786" y="44196"/>
                  </a:lnTo>
                  <a:lnTo>
                    <a:pt x="46786" y="48006"/>
                  </a:lnTo>
                  <a:lnTo>
                    <a:pt x="47726" y="48958"/>
                  </a:lnTo>
                  <a:lnTo>
                    <a:pt x="51511" y="48958"/>
                  </a:lnTo>
                  <a:lnTo>
                    <a:pt x="52463" y="48006"/>
                  </a:lnTo>
                  <a:lnTo>
                    <a:pt x="52463" y="46101"/>
                  </a:lnTo>
                  <a:lnTo>
                    <a:pt x="52463" y="44196"/>
                  </a:lnTo>
                  <a:close/>
                </a:path>
                <a:path w="163195" h="166370">
                  <a:moveTo>
                    <a:pt x="55448" y="90601"/>
                  </a:moveTo>
                  <a:lnTo>
                    <a:pt x="55295" y="89014"/>
                  </a:lnTo>
                  <a:lnTo>
                    <a:pt x="55156" y="87452"/>
                  </a:lnTo>
                  <a:lnTo>
                    <a:pt x="53759" y="86309"/>
                  </a:lnTo>
                  <a:lnTo>
                    <a:pt x="50647" y="86601"/>
                  </a:lnTo>
                  <a:lnTo>
                    <a:pt x="49504" y="87985"/>
                  </a:lnTo>
                  <a:lnTo>
                    <a:pt x="49707" y="90195"/>
                  </a:lnTo>
                  <a:lnTo>
                    <a:pt x="49999" y="90716"/>
                  </a:lnTo>
                  <a:lnTo>
                    <a:pt x="50393" y="91160"/>
                  </a:lnTo>
                  <a:lnTo>
                    <a:pt x="50990" y="91325"/>
                  </a:lnTo>
                  <a:lnTo>
                    <a:pt x="49720" y="90970"/>
                  </a:lnTo>
                  <a:lnTo>
                    <a:pt x="49022" y="90893"/>
                  </a:lnTo>
                  <a:lnTo>
                    <a:pt x="48310" y="91084"/>
                  </a:lnTo>
                  <a:lnTo>
                    <a:pt x="46189" y="91668"/>
                  </a:lnTo>
                  <a:lnTo>
                    <a:pt x="44932" y="93865"/>
                  </a:lnTo>
                  <a:lnTo>
                    <a:pt x="46088" y="98132"/>
                  </a:lnTo>
                  <a:lnTo>
                    <a:pt x="48272" y="99390"/>
                  </a:lnTo>
                  <a:lnTo>
                    <a:pt x="52514" y="98234"/>
                  </a:lnTo>
                  <a:lnTo>
                    <a:pt x="53771" y="96037"/>
                  </a:lnTo>
                  <a:lnTo>
                    <a:pt x="52984" y="93141"/>
                  </a:lnTo>
                  <a:lnTo>
                    <a:pt x="52527" y="92557"/>
                  </a:lnTo>
                  <a:lnTo>
                    <a:pt x="51523" y="91630"/>
                  </a:lnTo>
                  <a:lnTo>
                    <a:pt x="51993" y="92049"/>
                  </a:lnTo>
                  <a:lnTo>
                    <a:pt x="52235" y="92100"/>
                  </a:lnTo>
                  <a:lnTo>
                    <a:pt x="52489" y="92163"/>
                  </a:lnTo>
                  <a:lnTo>
                    <a:pt x="54305" y="91986"/>
                  </a:lnTo>
                  <a:lnTo>
                    <a:pt x="55448" y="90601"/>
                  </a:lnTo>
                  <a:close/>
                </a:path>
                <a:path w="163195" h="166370">
                  <a:moveTo>
                    <a:pt x="55765" y="11480"/>
                  </a:moveTo>
                  <a:lnTo>
                    <a:pt x="55384" y="10528"/>
                  </a:lnTo>
                  <a:lnTo>
                    <a:pt x="53822" y="8966"/>
                  </a:lnTo>
                  <a:lnTo>
                    <a:pt x="52882" y="8585"/>
                  </a:lnTo>
                  <a:lnTo>
                    <a:pt x="50685" y="8585"/>
                  </a:lnTo>
                  <a:lnTo>
                    <a:pt x="49745" y="8966"/>
                  </a:lnTo>
                  <a:lnTo>
                    <a:pt x="48183" y="10528"/>
                  </a:lnTo>
                  <a:lnTo>
                    <a:pt x="47802" y="11480"/>
                  </a:lnTo>
                  <a:lnTo>
                    <a:pt x="47802" y="13690"/>
                  </a:lnTo>
                  <a:lnTo>
                    <a:pt x="48183" y="14630"/>
                  </a:lnTo>
                  <a:lnTo>
                    <a:pt x="49745" y="16192"/>
                  </a:lnTo>
                  <a:lnTo>
                    <a:pt x="50685" y="16586"/>
                  </a:lnTo>
                  <a:lnTo>
                    <a:pt x="52882" y="16586"/>
                  </a:lnTo>
                  <a:lnTo>
                    <a:pt x="53822" y="16192"/>
                  </a:lnTo>
                  <a:lnTo>
                    <a:pt x="55384" y="14630"/>
                  </a:lnTo>
                  <a:lnTo>
                    <a:pt x="55765" y="13690"/>
                  </a:lnTo>
                  <a:lnTo>
                    <a:pt x="55765" y="12585"/>
                  </a:lnTo>
                  <a:lnTo>
                    <a:pt x="55765" y="11480"/>
                  </a:lnTo>
                  <a:close/>
                </a:path>
                <a:path w="163195" h="166370">
                  <a:moveTo>
                    <a:pt x="59232" y="118757"/>
                  </a:moveTo>
                  <a:lnTo>
                    <a:pt x="58280" y="117817"/>
                  </a:lnTo>
                  <a:lnTo>
                    <a:pt x="54495" y="117817"/>
                  </a:lnTo>
                  <a:lnTo>
                    <a:pt x="53555" y="118757"/>
                  </a:lnTo>
                  <a:lnTo>
                    <a:pt x="53555" y="122567"/>
                  </a:lnTo>
                  <a:lnTo>
                    <a:pt x="54495" y="123520"/>
                  </a:lnTo>
                  <a:lnTo>
                    <a:pt x="58280" y="123520"/>
                  </a:lnTo>
                  <a:lnTo>
                    <a:pt x="59232" y="122567"/>
                  </a:lnTo>
                  <a:lnTo>
                    <a:pt x="59232" y="120662"/>
                  </a:lnTo>
                  <a:lnTo>
                    <a:pt x="59232" y="118757"/>
                  </a:lnTo>
                  <a:close/>
                </a:path>
                <a:path w="163195" h="166370">
                  <a:moveTo>
                    <a:pt x="62014" y="138442"/>
                  </a:moveTo>
                  <a:lnTo>
                    <a:pt x="61074" y="137490"/>
                  </a:lnTo>
                  <a:lnTo>
                    <a:pt x="57277" y="137490"/>
                  </a:lnTo>
                  <a:lnTo>
                    <a:pt x="56324" y="138442"/>
                  </a:lnTo>
                  <a:lnTo>
                    <a:pt x="56324" y="142252"/>
                  </a:lnTo>
                  <a:lnTo>
                    <a:pt x="57277" y="143205"/>
                  </a:lnTo>
                  <a:lnTo>
                    <a:pt x="61074" y="143205"/>
                  </a:lnTo>
                  <a:lnTo>
                    <a:pt x="62014" y="142252"/>
                  </a:lnTo>
                  <a:lnTo>
                    <a:pt x="62014" y="140347"/>
                  </a:lnTo>
                  <a:lnTo>
                    <a:pt x="62014" y="138442"/>
                  </a:lnTo>
                  <a:close/>
                </a:path>
                <a:path w="163195" h="166370">
                  <a:moveTo>
                    <a:pt x="67729" y="35775"/>
                  </a:moveTo>
                  <a:lnTo>
                    <a:pt x="66903" y="32740"/>
                  </a:lnTo>
                  <a:lnTo>
                    <a:pt x="65354" y="31838"/>
                  </a:lnTo>
                  <a:lnTo>
                    <a:pt x="63715" y="32270"/>
                  </a:lnTo>
                  <a:lnTo>
                    <a:pt x="63525" y="32410"/>
                  </a:lnTo>
                  <a:lnTo>
                    <a:pt x="63563" y="31165"/>
                  </a:lnTo>
                  <a:lnTo>
                    <a:pt x="62458" y="27063"/>
                  </a:lnTo>
                  <a:lnTo>
                    <a:pt x="58877" y="24993"/>
                  </a:lnTo>
                  <a:lnTo>
                    <a:pt x="51943" y="26898"/>
                  </a:lnTo>
                  <a:lnTo>
                    <a:pt x="49885" y="30505"/>
                  </a:lnTo>
                  <a:lnTo>
                    <a:pt x="50825" y="33985"/>
                  </a:lnTo>
                  <a:lnTo>
                    <a:pt x="51777" y="37477"/>
                  </a:lnTo>
                  <a:lnTo>
                    <a:pt x="55359" y="39535"/>
                  </a:lnTo>
                  <a:lnTo>
                    <a:pt x="60210" y="38201"/>
                  </a:lnTo>
                  <a:lnTo>
                    <a:pt x="61277" y="37325"/>
                  </a:lnTo>
                  <a:lnTo>
                    <a:pt x="62103" y="36283"/>
                  </a:lnTo>
                  <a:lnTo>
                    <a:pt x="62979" y="35166"/>
                  </a:lnTo>
                  <a:lnTo>
                    <a:pt x="62103" y="36283"/>
                  </a:lnTo>
                  <a:lnTo>
                    <a:pt x="62712" y="37452"/>
                  </a:lnTo>
                  <a:lnTo>
                    <a:pt x="64008" y="38100"/>
                  </a:lnTo>
                  <a:lnTo>
                    <a:pt x="66840" y="37338"/>
                  </a:lnTo>
                  <a:lnTo>
                    <a:pt x="67729" y="35775"/>
                  </a:lnTo>
                  <a:close/>
                </a:path>
                <a:path w="163195" h="166370">
                  <a:moveTo>
                    <a:pt x="68605" y="952"/>
                  </a:moveTo>
                  <a:lnTo>
                    <a:pt x="67652" y="0"/>
                  </a:lnTo>
                  <a:lnTo>
                    <a:pt x="63868" y="0"/>
                  </a:lnTo>
                  <a:lnTo>
                    <a:pt x="62928" y="952"/>
                  </a:lnTo>
                  <a:lnTo>
                    <a:pt x="62928" y="4749"/>
                  </a:lnTo>
                  <a:lnTo>
                    <a:pt x="63868" y="5702"/>
                  </a:lnTo>
                  <a:lnTo>
                    <a:pt x="67652" y="5702"/>
                  </a:lnTo>
                  <a:lnTo>
                    <a:pt x="68605" y="4749"/>
                  </a:lnTo>
                  <a:lnTo>
                    <a:pt x="68605" y="2857"/>
                  </a:lnTo>
                  <a:lnTo>
                    <a:pt x="68605" y="952"/>
                  </a:lnTo>
                  <a:close/>
                </a:path>
                <a:path w="163195" h="166370">
                  <a:moveTo>
                    <a:pt x="68973" y="147726"/>
                  </a:moveTo>
                  <a:lnTo>
                    <a:pt x="68021" y="146773"/>
                  </a:lnTo>
                  <a:lnTo>
                    <a:pt x="64236" y="146773"/>
                  </a:lnTo>
                  <a:lnTo>
                    <a:pt x="63296" y="147726"/>
                  </a:lnTo>
                  <a:lnTo>
                    <a:pt x="63296" y="151523"/>
                  </a:lnTo>
                  <a:lnTo>
                    <a:pt x="64236" y="152476"/>
                  </a:lnTo>
                  <a:lnTo>
                    <a:pt x="68021" y="152476"/>
                  </a:lnTo>
                  <a:lnTo>
                    <a:pt x="68973" y="151523"/>
                  </a:lnTo>
                  <a:lnTo>
                    <a:pt x="68973" y="149618"/>
                  </a:lnTo>
                  <a:lnTo>
                    <a:pt x="68973" y="147726"/>
                  </a:lnTo>
                  <a:close/>
                </a:path>
                <a:path w="163195" h="166370">
                  <a:moveTo>
                    <a:pt x="69303" y="78790"/>
                  </a:moveTo>
                  <a:lnTo>
                    <a:pt x="67551" y="72364"/>
                  </a:lnTo>
                  <a:lnTo>
                    <a:pt x="64884" y="70561"/>
                  </a:lnTo>
                  <a:lnTo>
                    <a:pt x="61455" y="70599"/>
                  </a:lnTo>
                  <a:lnTo>
                    <a:pt x="60921" y="70548"/>
                  </a:lnTo>
                  <a:lnTo>
                    <a:pt x="56908" y="71653"/>
                  </a:lnTo>
                  <a:lnTo>
                    <a:pt x="54851" y="75247"/>
                  </a:lnTo>
                  <a:lnTo>
                    <a:pt x="56730" y="82207"/>
                  </a:lnTo>
                  <a:lnTo>
                    <a:pt x="60312" y="84277"/>
                  </a:lnTo>
                  <a:lnTo>
                    <a:pt x="63779" y="83324"/>
                  </a:lnTo>
                  <a:lnTo>
                    <a:pt x="67246" y="82384"/>
                  </a:lnTo>
                  <a:lnTo>
                    <a:pt x="69303" y="78790"/>
                  </a:lnTo>
                  <a:close/>
                </a:path>
                <a:path w="163195" h="166370">
                  <a:moveTo>
                    <a:pt x="70370" y="60274"/>
                  </a:moveTo>
                  <a:lnTo>
                    <a:pt x="69227" y="56007"/>
                  </a:lnTo>
                  <a:lnTo>
                    <a:pt x="67030" y="54749"/>
                  </a:lnTo>
                  <a:lnTo>
                    <a:pt x="63639" y="55676"/>
                  </a:lnTo>
                  <a:lnTo>
                    <a:pt x="62750" y="56616"/>
                  </a:lnTo>
                  <a:lnTo>
                    <a:pt x="62306" y="57759"/>
                  </a:lnTo>
                  <a:lnTo>
                    <a:pt x="63563" y="58597"/>
                  </a:lnTo>
                  <a:lnTo>
                    <a:pt x="64579" y="59829"/>
                  </a:lnTo>
                  <a:lnTo>
                    <a:pt x="65011" y="61417"/>
                  </a:lnTo>
                  <a:lnTo>
                    <a:pt x="65163" y="61976"/>
                  </a:lnTo>
                  <a:lnTo>
                    <a:pt x="65112" y="62509"/>
                  </a:lnTo>
                  <a:lnTo>
                    <a:pt x="65112" y="63055"/>
                  </a:lnTo>
                  <a:lnTo>
                    <a:pt x="65722" y="63182"/>
                  </a:lnTo>
                  <a:lnTo>
                    <a:pt x="66344" y="63220"/>
                  </a:lnTo>
                  <a:lnTo>
                    <a:pt x="69113" y="62471"/>
                  </a:lnTo>
                  <a:lnTo>
                    <a:pt x="70370" y="60274"/>
                  </a:lnTo>
                  <a:close/>
                </a:path>
                <a:path w="163195" h="166370">
                  <a:moveTo>
                    <a:pt x="72351" y="106718"/>
                  </a:moveTo>
                  <a:lnTo>
                    <a:pt x="72161" y="106400"/>
                  </a:lnTo>
                  <a:lnTo>
                    <a:pt x="71996" y="106057"/>
                  </a:lnTo>
                  <a:lnTo>
                    <a:pt x="70777" y="104635"/>
                  </a:lnTo>
                  <a:lnTo>
                    <a:pt x="69456" y="103873"/>
                  </a:lnTo>
                  <a:lnTo>
                    <a:pt x="67068" y="103428"/>
                  </a:lnTo>
                  <a:lnTo>
                    <a:pt x="66116" y="103416"/>
                  </a:lnTo>
                  <a:lnTo>
                    <a:pt x="63614" y="104101"/>
                  </a:lnTo>
                  <a:lnTo>
                    <a:pt x="62420" y="105079"/>
                  </a:lnTo>
                  <a:lnTo>
                    <a:pt x="60502" y="107823"/>
                  </a:lnTo>
                  <a:lnTo>
                    <a:pt x="60032" y="109753"/>
                  </a:lnTo>
                  <a:lnTo>
                    <a:pt x="61506" y="115189"/>
                  </a:lnTo>
                  <a:lnTo>
                    <a:pt x="65074" y="117246"/>
                  </a:lnTo>
                  <a:lnTo>
                    <a:pt x="69684" y="115989"/>
                  </a:lnTo>
                  <a:lnTo>
                    <a:pt x="70599" y="115328"/>
                  </a:lnTo>
                  <a:lnTo>
                    <a:pt x="71374" y="114541"/>
                  </a:lnTo>
                  <a:lnTo>
                    <a:pt x="69710" y="114452"/>
                  </a:lnTo>
                  <a:lnTo>
                    <a:pt x="68199" y="113360"/>
                  </a:lnTo>
                  <a:lnTo>
                    <a:pt x="67170" y="109524"/>
                  </a:lnTo>
                  <a:lnTo>
                    <a:pt x="68414" y="107327"/>
                  </a:lnTo>
                  <a:lnTo>
                    <a:pt x="71158" y="106578"/>
                  </a:lnTo>
                  <a:lnTo>
                    <a:pt x="71767" y="106603"/>
                  </a:lnTo>
                  <a:lnTo>
                    <a:pt x="72351" y="106718"/>
                  </a:lnTo>
                  <a:close/>
                </a:path>
                <a:path w="163195" h="166370">
                  <a:moveTo>
                    <a:pt x="74790" y="23812"/>
                  </a:moveTo>
                  <a:lnTo>
                    <a:pt x="74409" y="22872"/>
                  </a:lnTo>
                  <a:lnTo>
                    <a:pt x="72847" y="21310"/>
                  </a:lnTo>
                  <a:lnTo>
                    <a:pt x="71907" y="20916"/>
                  </a:lnTo>
                  <a:lnTo>
                    <a:pt x="69710" y="20916"/>
                  </a:lnTo>
                  <a:lnTo>
                    <a:pt x="68770" y="21310"/>
                  </a:lnTo>
                  <a:lnTo>
                    <a:pt x="67221" y="22872"/>
                  </a:lnTo>
                  <a:lnTo>
                    <a:pt x="66840" y="23812"/>
                  </a:lnTo>
                  <a:lnTo>
                    <a:pt x="66840" y="26022"/>
                  </a:lnTo>
                  <a:lnTo>
                    <a:pt x="67221" y="26962"/>
                  </a:lnTo>
                  <a:lnTo>
                    <a:pt x="68770" y="28524"/>
                  </a:lnTo>
                  <a:lnTo>
                    <a:pt x="69710" y="28917"/>
                  </a:lnTo>
                  <a:lnTo>
                    <a:pt x="71907" y="28917"/>
                  </a:lnTo>
                  <a:lnTo>
                    <a:pt x="72847" y="28524"/>
                  </a:lnTo>
                  <a:lnTo>
                    <a:pt x="74409" y="26962"/>
                  </a:lnTo>
                  <a:lnTo>
                    <a:pt x="74790" y="26022"/>
                  </a:lnTo>
                  <a:lnTo>
                    <a:pt x="74790" y="24917"/>
                  </a:lnTo>
                  <a:lnTo>
                    <a:pt x="74790" y="23812"/>
                  </a:lnTo>
                  <a:close/>
                </a:path>
                <a:path w="163195" h="166370">
                  <a:moveTo>
                    <a:pt x="75450" y="53213"/>
                  </a:moveTo>
                  <a:lnTo>
                    <a:pt x="74510" y="52260"/>
                  </a:lnTo>
                  <a:lnTo>
                    <a:pt x="70739" y="52260"/>
                  </a:lnTo>
                  <a:lnTo>
                    <a:pt x="69786" y="53213"/>
                  </a:lnTo>
                  <a:lnTo>
                    <a:pt x="69786" y="57010"/>
                  </a:lnTo>
                  <a:lnTo>
                    <a:pt x="70739" y="57962"/>
                  </a:lnTo>
                  <a:lnTo>
                    <a:pt x="74510" y="57962"/>
                  </a:lnTo>
                  <a:lnTo>
                    <a:pt x="75450" y="57010"/>
                  </a:lnTo>
                  <a:lnTo>
                    <a:pt x="75450" y="55105"/>
                  </a:lnTo>
                  <a:lnTo>
                    <a:pt x="75450" y="53213"/>
                  </a:lnTo>
                  <a:close/>
                </a:path>
                <a:path w="163195" h="166370">
                  <a:moveTo>
                    <a:pt x="81026" y="131419"/>
                  </a:moveTo>
                  <a:lnTo>
                    <a:pt x="80632" y="130479"/>
                  </a:lnTo>
                  <a:lnTo>
                    <a:pt x="79082" y="128917"/>
                  </a:lnTo>
                  <a:lnTo>
                    <a:pt x="78143" y="128536"/>
                  </a:lnTo>
                  <a:lnTo>
                    <a:pt x="75946" y="128536"/>
                  </a:lnTo>
                  <a:lnTo>
                    <a:pt x="75006" y="128917"/>
                  </a:lnTo>
                  <a:lnTo>
                    <a:pt x="73456" y="130479"/>
                  </a:lnTo>
                  <a:lnTo>
                    <a:pt x="73063" y="131419"/>
                  </a:lnTo>
                  <a:lnTo>
                    <a:pt x="73063" y="133629"/>
                  </a:lnTo>
                  <a:lnTo>
                    <a:pt x="73456" y="134569"/>
                  </a:lnTo>
                  <a:lnTo>
                    <a:pt x="75006" y="136131"/>
                  </a:lnTo>
                  <a:lnTo>
                    <a:pt x="75946" y="136525"/>
                  </a:lnTo>
                  <a:lnTo>
                    <a:pt x="78143" y="136525"/>
                  </a:lnTo>
                  <a:lnTo>
                    <a:pt x="79082" y="136131"/>
                  </a:lnTo>
                  <a:lnTo>
                    <a:pt x="80632" y="134569"/>
                  </a:lnTo>
                  <a:lnTo>
                    <a:pt x="81026" y="133629"/>
                  </a:lnTo>
                  <a:lnTo>
                    <a:pt x="81026" y="132524"/>
                  </a:lnTo>
                  <a:lnTo>
                    <a:pt x="81026" y="131419"/>
                  </a:lnTo>
                  <a:close/>
                </a:path>
                <a:path w="163195" h="166370">
                  <a:moveTo>
                    <a:pt x="84277" y="5537"/>
                  </a:moveTo>
                  <a:lnTo>
                    <a:pt x="83324" y="4584"/>
                  </a:lnTo>
                  <a:lnTo>
                    <a:pt x="79540" y="4584"/>
                  </a:lnTo>
                  <a:lnTo>
                    <a:pt x="78600" y="5537"/>
                  </a:lnTo>
                  <a:lnTo>
                    <a:pt x="78600" y="9334"/>
                  </a:lnTo>
                  <a:lnTo>
                    <a:pt x="79540" y="10287"/>
                  </a:lnTo>
                  <a:lnTo>
                    <a:pt x="83324" y="10287"/>
                  </a:lnTo>
                  <a:lnTo>
                    <a:pt x="84277" y="9334"/>
                  </a:lnTo>
                  <a:lnTo>
                    <a:pt x="84277" y="7429"/>
                  </a:lnTo>
                  <a:lnTo>
                    <a:pt x="84277" y="5537"/>
                  </a:lnTo>
                  <a:close/>
                </a:path>
                <a:path w="163195" h="166370">
                  <a:moveTo>
                    <a:pt x="85636" y="123990"/>
                  </a:moveTo>
                  <a:lnTo>
                    <a:pt x="85293" y="120408"/>
                  </a:lnTo>
                  <a:lnTo>
                    <a:pt x="85229" y="119672"/>
                  </a:lnTo>
                  <a:lnTo>
                    <a:pt x="84683" y="118364"/>
                  </a:lnTo>
                  <a:lnTo>
                    <a:pt x="83769" y="116332"/>
                  </a:lnTo>
                  <a:lnTo>
                    <a:pt x="81915" y="114973"/>
                  </a:lnTo>
                  <a:lnTo>
                    <a:pt x="79197" y="114592"/>
                  </a:lnTo>
                  <a:lnTo>
                    <a:pt x="78727" y="114452"/>
                  </a:lnTo>
                  <a:lnTo>
                    <a:pt x="74625" y="114833"/>
                  </a:lnTo>
                  <a:lnTo>
                    <a:pt x="71996" y="118033"/>
                  </a:lnTo>
                  <a:lnTo>
                    <a:pt x="72669" y="125234"/>
                  </a:lnTo>
                  <a:lnTo>
                    <a:pt x="75844" y="127863"/>
                  </a:lnTo>
                  <a:lnTo>
                    <a:pt x="83007" y="127177"/>
                  </a:lnTo>
                  <a:lnTo>
                    <a:pt x="85636" y="123990"/>
                  </a:lnTo>
                  <a:close/>
                </a:path>
                <a:path w="163195" h="166370">
                  <a:moveTo>
                    <a:pt x="89331" y="150368"/>
                  </a:moveTo>
                  <a:lnTo>
                    <a:pt x="88925" y="148844"/>
                  </a:lnTo>
                  <a:lnTo>
                    <a:pt x="88785" y="148310"/>
                  </a:lnTo>
                  <a:lnTo>
                    <a:pt x="88468" y="147891"/>
                  </a:lnTo>
                  <a:lnTo>
                    <a:pt x="87401" y="146888"/>
                  </a:lnTo>
                  <a:lnTo>
                    <a:pt x="86423" y="146570"/>
                  </a:lnTo>
                  <a:lnTo>
                    <a:pt x="84531" y="147091"/>
                  </a:lnTo>
                  <a:lnTo>
                    <a:pt x="83896" y="147789"/>
                  </a:lnTo>
                  <a:lnTo>
                    <a:pt x="83375" y="149161"/>
                  </a:lnTo>
                  <a:lnTo>
                    <a:pt x="83286" y="149745"/>
                  </a:lnTo>
                  <a:lnTo>
                    <a:pt x="83858" y="151866"/>
                  </a:lnTo>
                  <a:lnTo>
                    <a:pt x="85420" y="152755"/>
                  </a:lnTo>
                  <a:lnTo>
                    <a:pt x="88442" y="151930"/>
                  </a:lnTo>
                  <a:lnTo>
                    <a:pt x="89331" y="150368"/>
                  </a:lnTo>
                  <a:close/>
                </a:path>
                <a:path w="163195" h="166370">
                  <a:moveTo>
                    <a:pt x="92202" y="48018"/>
                  </a:moveTo>
                  <a:lnTo>
                    <a:pt x="91909" y="44881"/>
                  </a:lnTo>
                  <a:lnTo>
                    <a:pt x="90538" y="43726"/>
                  </a:lnTo>
                  <a:lnTo>
                    <a:pt x="88493" y="43916"/>
                  </a:lnTo>
                  <a:lnTo>
                    <a:pt x="88074" y="44119"/>
                  </a:lnTo>
                  <a:lnTo>
                    <a:pt x="87693" y="44361"/>
                  </a:lnTo>
                  <a:lnTo>
                    <a:pt x="87414" y="44894"/>
                  </a:lnTo>
                  <a:lnTo>
                    <a:pt x="86588" y="45758"/>
                  </a:lnTo>
                  <a:lnTo>
                    <a:pt x="86436" y="46139"/>
                  </a:lnTo>
                  <a:lnTo>
                    <a:pt x="86372" y="46558"/>
                  </a:lnTo>
                  <a:lnTo>
                    <a:pt x="86410" y="46990"/>
                  </a:lnTo>
                  <a:lnTo>
                    <a:pt x="86550" y="48552"/>
                  </a:lnTo>
                  <a:lnTo>
                    <a:pt x="87947" y="49707"/>
                  </a:lnTo>
                  <a:lnTo>
                    <a:pt x="91059" y="49403"/>
                  </a:lnTo>
                  <a:lnTo>
                    <a:pt x="92202" y="48018"/>
                  </a:lnTo>
                  <a:close/>
                </a:path>
                <a:path w="163195" h="166370">
                  <a:moveTo>
                    <a:pt x="92735" y="105854"/>
                  </a:moveTo>
                  <a:lnTo>
                    <a:pt x="92176" y="103822"/>
                  </a:lnTo>
                  <a:lnTo>
                    <a:pt x="91300" y="103073"/>
                  </a:lnTo>
                  <a:lnTo>
                    <a:pt x="89865" y="102781"/>
                  </a:lnTo>
                  <a:lnTo>
                    <a:pt x="89433" y="102768"/>
                  </a:lnTo>
                  <a:lnTo>
                    <a:pt x="87477" y="103301"/>
                  </a:lnTo>
                  <a:lnTo>
                    <a:pt x="86601" y="104876"/>
                  </a:lnTo>
                  <a:lnTo>
                    <a:pt x="87414" y="107911"/>
                  </a:lnTo>
                  <a:lnTo>
                    <a:pt x="88976" y="108800"/>
                  </a:lnTo>
                  <a:lnTo>
                    <a:pt x="90487" y="108394"/>
                  </a:lnTo>
                  <a:lnTo>
                    <a:pt x="91033" y="108229"/>
                  </a:lnTo>
                  <a:lnTo>
                    <a:pt x="91465" y="107899"/>
                  </a:lnTo>
                  <a:lnTo>
                    <a:pt x="92443" y="106807"/>
                  </a:lnTo>
                  <a:lnTo>
                    <a:pt x="92735" y="105854"/>
                  </a:lnTo>
                  <a:close/>
                </a:path>
                <a:path w="163195" h="166370">
                  <a:moveTo>
                    <a:pt x="93649" y="60769"/>
                  </a:moveTo>
                  <a:lnTo>
                    <a:pt x="92367" y="55994"/>
                  </a:lnTo>
                  <a:lnTo>
                    <a:pt x="88798" y="53936"/>
                  </a:lnTo>
                  <a:lnTo>
                    <a:pt x="81851" y="55829"/>
                  </a:lnTo>
                  <a:lnTo>
                    <a:pt x="79794" y="59423"/>
                  </a:lnTo>
                  <a:lnTo>
                    <a:pt x="80975" y="63741"/>
                  </a:lnTo>
                  <a:lnTo>
                    <a:pt x="81356" y="64490"/>
                  </a:lnTo>
                  <a:lnTo>
                    <a:pt x="81851" y="65151"/>
                  </a:lnTo>
                  <a:lnTo>
                    <a:pt x="82524" y="63131"/>
                  </a:lnTo>
                  <a:lnTo>
                    <a:pt x="84023" y="61442"/>
                  </a:lnTo>
                  <a:lnTo>
                    <a:pt x="86207" y="60845"/>
                  </a:lnTo>
                  <a:lnTo>
                    <a:pt x="88849" y="60134"/>
                  </a:lnTo>
                  <a:lnTo>
                    <a:pt x="91528" y="61150"/>
                  </a:lnTo>
                  <a:lnTo>
                    <a:pt x="93091" y="63207"/>
                  </a:lnTo>
                  <a:lnTo>
                    <a:pt x="93472" y="62039"/>
                  </a:lnTo>
                  <a:lnTo>
                    <a:pt x="93649" y="60769"/>
                  </a:lnTo>
                  <a:close/>
                </a:path>
                <a:path w="163195" h="166370">
                  <a:moveTo>
                    <a:pt x="94030" y="161442"/>
                  </a:moveTo>
                  <a:lnTo>
                    <a:pt x="93091" y="160489"/>
                  </a:lnTo>
                  <a:lnTo>
                    <a:pt x="89306" y="160489"/>
                  </a:lnTo>
                  <a:lnTo>
                    <a:pt x="88366" y="161442"/>
                  </a:lnTo>
                  <a:lnTo>
                    <a:pt x="88366" y="165239"/>
                  </a:lnTo>
                  <a:lnTo>
                    <a:pt x="89306" y="166179"/>
                  </a:lnTo>
                  <a:lnTo>
                    <a:pt x="93091" y="166179"/>
                  </a:lnTo>
                  <a:lnTo>
                    <a:pt x="94030" y="165239"/>
                  </a:lnTo>
                  <a:lnTo>
                    <a:pt x="94030" y="163334"/>
                  </a:lnTo>
                  <a:lnTo>
                    <a:pt x="94030" y="161442"/>
                  </a:lnTo>
                  <a:close/>
                </a:path>
                <a:path w="163195" h="166370">
                  <a:moveTo>
                    <a:pt x="95046" y="20739"/>
                  </a:moveTo>
                  <a:lnTo>
                    <a:pt x="94665" y="19799"/>
                  </a:lnTo>
                  <a:lnTo>
                    <a:pt x="93116" y="18237"/>
                  </a:lnTo>
                  <a:lnTo>
                    <a:pt x="92176" y="17843"/>
                  </a:lnTo>
                  <a:lnTo>
                    <a:pt x="89979" y="17843"/>
                  </a:lnTo>
                  <a:lnTo>
                    <a:pt x="89039" y="18237"/>
                  </a:lnTo>
                  <a:lnTo>
                    <a:pt x="87477" y="19799"/>
                  </a:lnTo>
                  <a:lnTo>
                    <a:pt x="87096" y="20739"/>
                  </a:lnTo>
                  <a:lnTo>
                    <a:pt x="87096" y="22948"/>
                  </a:lnTo>
                  <a:lnTo>
                    <a:pt x="87477" y="23888"/>
                  </a:lnTo>
                  <a:lnTo>
                    <a:pt x="89039" y="25450"/>
                  </a:lnTo>
                  <a:lnTo>
                    <a:pt x="89979" y="25831"/>
                  </a:lnTo>
                  <a:lnTo>
                    <a:pt x="92176" y="25831"/>
                  </a:lnTo>
                  <a:lnTo>
                    <a:pt x="93116" y="25450"/>
                  </a:lnTo>
                  <a:lnTo>
                    <a:pt x="94665" y="23888"/>
                  </a:lnTo>
                  <a:lnTo>
                    <a:pt x="95046" y="22948"/>
                  </a:lnTo>
                  <a:lnTo>
                    <a:pt x="95046" y="21844"/>
                  </a:lnTo>
                  <a:lnTo>
                    <a:pt x="95046" y="20739"/>
                  </a:lnTo>
                  <a:close/>
                </a:path>
                <a:path w="163195" h="166370">
                  <a:moveTo>
                    <a:pt x="95821" y="93840"/>
                  </a:moveTo>
                  <a:lnTo>
                    <a:pt x="94361" y="88404"/>
                  </a:lnTo>
                  <a:lnTo>
                    <a:pt x="92989" y="86995"/>
                  </a:lnTo>
                  <a:lnTo>
                    <a:pt x="91300" y="86220"/>
                  </a:lnTo>
                  <a:lnTo>
                    <a:pt x="91160" y="86017"/>
                  </a:lnTo>
                  <a:lnTo>
                    <a:pt x="91160" y="91592"/>
                  </a:lnTo>
                  <a:lnTo>
                    <a:pt x="86918" y="92760"/>
                  </a:lnTo>
                  <a:lnTo>
                    <a:pt x="84721" y="91503"/>
                  </a:lnTo>
                  <a:lnTo>
                    <a:pt x="86918" y="92748"/>
                  </a:lnTo>
                  <a:lnTo>
                    <a:pt x="91160" y="91592"/>
                  </a:lnTo>
                  <a:lnTo>
                    <a:pt x="91160" y="86017"/>
                  </a:lnTo>
                  <a:lnTo>
                    <a:pt x="90373" y="84759"/>
                  </a:lnTo>
                  <a:lnTo>
                    <a:pt x="88658" y="83985"/>
                  </a:lnTo>
                  <a:lnTo>
                    <a:pt x="86436" y="84607"/>
                  </a:lnTo>
                  <a:lnTo>
                    <a:pt x="85979" y="84848"/>
                  </a:lnTo>
                  <a:lnTo>
                    <a:pt x="84861" y="85712"/>
                  </a:lnTo>
                  <a:lnTo>
                    <a:pt x="84404" y="86512"/>
                  </a:lnTo>
                  <a:lnTo>
                    <a:pt x="84175" y="87388"/>
                  </a:lnTo>
                  <a:lnTo>
                    <a:pt x="82550" y="88963"/>
                  </a:lnTo>
                  <a:lnTo>
                    <a:pt x="81749" y="91274"/>
                  </a:lnTo>
                  <a:lnTo>
                    <a:pt x="82321" y="93662"/>
                  </a:lnTo>
                  <a:lnTo>
                    <a:pt x="83248" y="97269"/>
                  </a:lnTo>
                  <a:lnTo>
                    <a:pt x="86829" y="99326"/>
                  </a:lnTo>
                  <a:lnTo>
                    <a:pt x="90309" y="98386"/>
                  </a:lnTo>
                  <a:lnTo>
                    <a:pt x="93776" y="97434"/>
                  </a:lnTo>
                  <a:lnTo>
                    <a:pt x="95821" y="93840"/>
                  </a:lnTo>
                  <a:close/>
                </a:path>
                <a:path w="163195" h="166370">
                  <a:moveTo>
                    <a:pt x="98564" y="29895"/>
                  </a:moveTo>
                  <a:lnTo>
                    <a:pt x="97612" y="28943"/>
                  </a:lnTo>
                  <a:lnTo>
                    <a:pt x="93827" y="28943"/>
                  </a:lnTo>
                  <a:lnTo>
                    <a:pt x="92887" y="29895"/>
                  </a:lnTo>
                  <a:lnTo>
                    <a:pt x="92887" y="33693"/>
                  </a:lnTo>
                  <a:lnTo>
                    <a:pt x="93827" y="34645"/>
                  </a:lnTo>
                  <a:lnTo>
                    <a:pt x="97612" y="34645"/>
                  </a:lnTo>
                  <a:lnTo>
                    <a:pt x="98564" y="33693"/>
                  </a:lnTo>
                  <a:lnTo>
                    <a:pt x="98564" y="31800"/>
                  </a:lnTo>
                  <a:lnTo>
                    <a:pt x="98564" y="29895"/>
                  </a:lnTo>
                  <a:close/>
                </a:path>
                <a:path w="163195" h="166370">
                  <a:moveTo>
                    <a:pt x="102781" y="118719"/>
                  </a:moveTo>
                  <a:lnTo>
                    <a:pt x="102146" y="117170"/>
                  </a:lnTo>
                  <a:lnTo>
                    <a:pt x="99593" y="114617"/>
                  </a:lnTo>
                  <a:lnTo>
                    <a:pt x="98069" y="113982"/>
                  </a:lnTo>
                  <a:lnTo>
                    <a:pt x="94475" y="113982"/>
                  </a:lnTo>
                  <a:lnTo>
                    <a:pt x="92938" y="114617"/>
                  </a:lnTo>
                  <a:lnTo>
                    <a:pt x="90398" y="117170"/>
                  </a:lnTo>
                  <a:lnTo>
                    <a:pt x="89763" y="118719"/>
                  </a:lnTo>
                  <a:lnTo>
                    <a:pt x="89763" y="122326"/>
                  </a:lnTo>
                  <a:lnTo>
                    <a:pt x="90398" y="123863"/>
                  </a:lnTo>
                  <a:lnTo>
                    <a:pt x="92938" y="126415"/>
                  </a:lnTo>
                  <a:lnTo>
                    <a:pt x="94475" y="127063"/>
                  </a:lnTo>
                  <a:lnTo>
                    <a:pt x="98069" y="127063"/>
                  </a:lnTo>
                  <a:lnTo>
                    <a:pt x="99593" y="126415"/>
                  </a:lnTo>
                  <a:lnTo>
                    <a:pt x="102146" y="123863"/>
                  </a:lnTo>
                  <a:lnTo>
                    <a:pt x="102781" y="122326"/>
                  </a:lnTo>
                  <a:lnTo>
                    <a:pt x="102781" y="120523"/>
                  </a:lnTo>
                  <a:lnTo>
                    <a:pt x="102781" y="118719"/>
                  </a:lnTo>
                  <a:close/>
                </a:path>
                <a:path w="163195" h="166370">
                  <a:moveTo>
                    <a:pt x="104279" y="32169"/>
                  </a:moveTo>
                  <a:lnTo>
                    <a:pt x="103339" y="31216"/>
                  </a:lnTo>
                  <a:lnTo>
                    <a:pt x="99568" y="31216"/>
                  </a:lnTo>
                  <a:lnTo>
                    <a:pt x="98615" y="32169"/>
                  </a:lnTo>
                  <a:lnTo>
                    <a:pt x="98615" y="35966"/>
                  </a:lnTo>
                  <a:lnTo>
                    <a:pt x="99568" y="36918"/>
                  </a:lnTo>
                  <a:lnTo>
                    <a:pt x="103339" y="36918"/>
                  </a:lnTo>
                  <a:lnTo>
                    <a:pt x="104279" y="35966"/>
                  </a:lnTo>
                  <a:lnTo>
                    <a:pt x="104279" y="34061"/>
                  </a:lnTo>
                  <a:lnTo>
                    <a:pt x="104279" y="32169"/>
                  </a:lnTo>
                  <a:close/>
                </a:path>
                <a:path w="163195" h="166370">
                  <a:moveTo>
                    <a:pt x="105156" y="54940"/>
                  </a:moveTo>
                  <a:lnTo>
                    <a:pt x="104508" y="52578"/>
                  </a:lnTo>
                  <a:lnTo>
                    <a:pt x="104368" y="52400"/>
                  </a:lnTo>
                  <a:lnTo>
                    <a:pt x="103873" y="51358"/>
                  </a:lnTo>
                  <a:lnTo>
                    <a:pt x="103263" y="50698"/>
                  </a:lnTo>
                  <a:lnTo>
                    <a:pt x="102476" y="50317"/>
                  </a:lnTo>
                  <a:lnTo>
                    <a:pt x="102590" y="49745"/>
                  </a:lnTo>
                  <a:lnTo>
                    <a:pt x="102590" y="49149"/>
                  </a:lnTo>
                  <a:lnTo>
                    <a:pt x="101854" y="46418"/>
                  </a:lnTo>
                  <a:lnTo>
                    <a:pt x="99669" y="45161"/>
                  </a:lnTo>
                  <a:lnTo>
                    <a:pt x="95427" y="46329"/>
                  </a:lnTo>
                  <a:lnTo>
                    <a:pt x="94170" y="48526"/>
                  </a:lnTo>
                  <a:lnTo>
                    <a:pt x="94742" y="50660"/>
                  </a:lnTo>
                  <a:lnTo>
                    <a:pt x="95072" y="51803"/>
                  </a:lnTo>
                  <a:lnTo>
                    <a:pt x="95859" y="52666"/>
                  </a:lnTo>
                  <a:lnTo>
                    <a:pt x="96837" y="53162"/>
                  </a:lnTo>
                  <a:lnTo>
                    <a:pt x="96748" y="53721"/>
                  </a:lnTo>
                  <a:lnTo>
                    <a:pt x="96735" y="54305"/>
                  </a:lnTo>
                  <a:lnTo>
                    <a:pt x="96888" y="54902"/>
                  </a:lnTo>
                  <a:lnTo>
                    <a:pt x="97434" y="56934"/>
                  </a:lnTo>
                  <a:lnTo>
                    <a:pt x="99441" y="58115"/>
                  </a:lnTo>
                  <a:lnTo>
                    <a:pt x="101561" y="57721"/>
                  </a:lnTo>
                  <a:lnTo>
                    <a:pt x="103898" y="57137"/>
                  </a:lnTo>
                  <a:lnTo>
                    <a:pt x="105156" y="54940"/>
                  </a:lnTo>
                  <a:close/>
                </a:path>
                <a:path w="163195" h="166370">
                  <a:moveTo>
                    <a:pt x="109143" y="91465"/>
                  </a:moveTo>
                  <a:lnTo>
                    <a:pt x="108204" y="90512"/>
                  </a:lnTo>
                  <a:lnTo>
                    <a:pt x="104432" y="90512"/>
                  </a:lnTo>
                  <a:lnTo>
                    <a:pt x="103479" y="91465"/>
                  </a:lnTo>
                  <a:lnTo>
                    <a:pt x="103479" y="95250"/>
                  </a:lnTo>
                  <a:lnTo>
                    <a:pt x="104432" y="96202"/>
                  </a:lnTo>
                  <a:lnTo>
                    <a:pt x="108204" y="96202"/>
                  </a:lnTo>
                  <a:lnTo>
                    <a:pt x="109143" y="95250"/>
                  </a:lnTo>
                  <a:lnTo>
                    <a:pt x="109143" y="93357"/>
                  </a:lnTo>
                  <a:lnTo>
                    <a:pt x="109143" y="91465"/>
                  </a:lnTo>
                  <a:close/>
                </a:path>
                <a:path w="163195" h="166370">
                  <a:moveTo>
                    <a:pt x="110096" y="110032"/>
                  </a:moveTo>
                  <a:lnTo>
                    <a:pt x="109423" y="102844"/>
                  </a:lnTo>
                  <a:lnTo>
                    <a:pt x="106248" y="100203"/>
                  </a:lnTo>
                  <a:lnTo>
                    <a:pt x="102616" y="100558"/>
                  </a:lnTo>
                  <a:lnTo>
                    <a:pt x="99034" y="100990"/>
                  </a:lnTo>
                  <a:lnTo>
                    <a:pt x="96469" y="104127"/>
                  </a:lnTo>
                  <a:lnTo>
                    <a:pt x="96786" y="107670"/>
                  </a:lnTo>
                  <a:lnTo>
                    <a:pt x="96862" y="108407"/>
                  </a:lnTo>
                  <a:lnTo>
                    <a:pt x="97129" y="109080"/>
                  </a:lnTo>
                  <a:lnTo>
                    <a:pt x="98526" y="112191"/>
                  </a:lnTo>
                  <a:lnTo>
                    <a:pt x="101053" y="113842"/>
                  </a:lnTo>
                  <a:lnTo>
                    <a:pt x="107467" y="113233"/>
                  </a:lnTo>
                  <a:lnTo>
                    <a:pt x="110096" y="110032"/>
                  </a:lnTo>
                  <a:close/>
                </a:path>
                <a:path w="163195" h="166370">
                  <a:moveTo>
                    <a:pt x="112039" y="157848"/>
                  </a:moveTo>
                  <a:lnTo>
                    <a:pt x="111848" y="155651"/>
                  </a:lnTo>
                  <a:lnTo>
                    <a:pt x="111645" y="153454"/>
                  </a:lnTo>
                  <a:lnTo>
                    <a:pt x="109689" y="151841"/>
                  </a:lnTo>
                  <a:lnTo>
                    <a:pt x="105765" y="152209"/>
                  </a:lnTo>
                  <a:lnTo>
                    <a:pt x="104444" y="153492"/>
                  </a:lnTo>
                  <a:lnTo>
                    <a:pt x="103962" y="155536"/>
                  </a:lnTo>
                  <a:lnTo>
                    <a:pt x="103886" y="155956"/>
                  </a:lnTo>
                  <a:lnTo>
                    <a:pt x="104089" y="158153"/>
                  </a:lnTo>
                  <a:lnTo>
                    <a:pt x="105371" y="159499"/>
                  </a:lnTo>
                  <a:lnTo>
                    <a:pt x="107391" y="159969"/>
                  </a:lnTo>
                  <a:lnTo>
                    <a:pt x="107823" y="160045"/>
                  </a:lnTo>
                  <a:lnTo>
                    <a:pt x="110439" y="159804"/>
                  </a:lnTo>
                  <a:lnTo>
                    <a:pt x="112039" y="157848"/>
                  </a:lnTo>
                  <a:close/>
                </a:path>
                <a:path w="163195" h="166370">
                  <a:moveTo>
                    <a:pt x="112699" y="137693"/>
                  </a:moveTo>
                  <a:lnTo>
                    <a:pt x="112522" y="135788"/>
                  </a:lnTo>
                  <a:lnTo>
                    <a:pt x="112496" y="135509"/>
                  </a:lnTo>
                  <a:lnTo>
                    <a:pt x="112356" y="135293"/>
                  </a:lnTo>
                  <a:lnTo>
                    <a:pt x="111594" y="131851"/>
                  </a:lnTo>
                  <a:lnTo>
                    <a:pt x="108737" y="129578"/>
                  </a:lnTo>
                  <a:lnTo>
                    <a:pt x="103251" y="130098"/>
                  </a:lnTo>
                  <a:lnTo>
                    <a:pt x="101536" y="131406"/>
                  </a:lnTo>
                  <a:lnTo>
                    <a:pt x="99999" y="134035"/>
                  </a:lnTo>
                  <a:lnTo>
                    <a:pt x="99720" y="135001"/>
                  </a:lnTo>
                  <a:lnTo>
                    <a:pt x="99656" y="136055"/>
                  </a:lnTo>
                  <a:lnTo>
                    <a:pt x="97993" y="136893"/>
                  </a:lnTo>
                  <a:lnTo>
                    <a:pt x="97066" y="138734"/>
                  </a:lnTo>
                  <a:lnTo>
                    <a:pt x="97713" y="141185"/>
                  </a:lnTo>
                  <a:lnTo>
                    <a:pt x="98005" y="141681"/>
                  </a:lnTo>
                  <a:lnTo>
                    <a:pt x="99326" y="143268"/>
                  </a:lnTo>
                  <a:lnTo>
                    <a:pt x="100888" y="143827"/>
                  </a:lnTo>
                  <a:lnTo>
                    <a:pt x="103022" y="143256"/>
                  </a:lnTo>
                  <a:lnTo>
                    <a:pt x="103530" y="142951"/>
                  </a:lnTo>
                  <a:lnTo>
                    <a:pt x="103962" y="142582"/>
                  </a:lnTo>
                  <a:lnTo>
                    <a:pt x="104800" y="142862"/>
                  </a:lnTo>
                  <a:lnTo>
                    <a:pt x="105702" y="143002"/>
                  </a:lnTo>
                  <a:lnTo>
                    <a:pt x="108331" y="142748"/>
                  </a:lnTo>
                  <a:lnTo>
                    <a:pt x="109766" y="141922"/>
                  </a:lnTo>
                  <a:lnTo>
                    <a:pt x="112014" y="139446"/>
                  </a:lnTo>
                  <a:lnTo>
                    <a:pt x="112699" y="137693"/>
                  </a:lnTo>
                  <a:close/>
                </a:path>
                <a:path w="163195" h="166370">
                  <a:moveTo>
                    <a:pt x="114211" y="34493"/>
                  </a:moveTo>
                  <a:lnTo>
                    <a:pt x="113271" y="33553"/>
                  </a:lnTo>
                  <a:lnTo>
                    <a:pt x="109486" y="33553"/>
                  </a:lnTo>
                  <a:lnTo>
                    <a:pt x="108546" y="34493"/>
                  </a:lnTo>
                  <a:lnTo>
                    <a:pt x="108546" y="38290"/>
                  </a:lnTo>
                  <a:lnTo>
                    <a:pt x="109486" y="39243"/>
                  </a:lnTo>
                  <a:lnTo>
                    <a:pt x="113271" y="39243"/>
                  </a:lnTo>
                  <a:lnTo>
                    <a:pt x="114211" y="38290"/>
                  </a:lnTo>
                  <a:lnTo>
                    <a:pt x="114211" y="36398"/>
                  </a:lnTo>
                  <a:lnTo>
                    <a:pt x="114211" y="34493"/>
                  </a:lnTo>
                  <a:close/>
                </a:path>
                <a:path w="163195" h="166370">
                  <a:moveTo>
                    <a:pt x="117779" y="55600"/>
                  </a:moveTo>
                  <a:lnTo>
                    <a:pt x="116827" y="54648"/>
                  </a:lnTo>
                  <a:lnTo>
                    <a:pt x="113042" y="54648"/>
                  </a:lnTo>
                  <a:lnTo>
                    <a:pt x="112102" y="55600"/>
                  </a:lnTo>
                  <a:lnTo>
                    <a:pt x="112102" y="59397"/>
                  </a:lnTo>
                  <a:lnTo>
                    <a:pt x="113042" y="60350"/>
                  </a:lnTo>
                  <a:lnTo>
                    <a:pt x="116827" y="60350"/>
                  </a:lnTo>
                  <a:lnTo>
                    <a:pt x="117779" y="59397"/>
                  </a:lnTo>
                  <a:lnTo>
                    <a:pt x="117779" y="57492"/>
                  </a:lnTo>
                  <a:lnTo>
                    <a:pt x="117779" y="55600"/>
                  </a:lnTo>
                  <a:close/>
                </a:path>
                <a:path w="163195" h="166370">
                  <a:moveTo>
                    <a:pt x="118338" y="70599"/>
                  </a:moveTo>
                  <a:lnTo>
                    <a:pt x="118211" y="69240"/>
                  </a:lnTo>
                  <a:lnTo>
                    <a:pt x="118275" y="68897"/>
                  </a:lnTo>
                  <a:lnTo>
                    <a:pt x="117233" y="65036"/>
                  </a:lnTo>
                  <a:lnTo>
                    <a:pt x="113652" y="62979"/>
                  </a:lnTo>
                  <a:lnTo>
                    <a:pt x="109842" y="64020"/>
                  </a:lnTo>
                  <a:lnTo>
                    <a:pt x="109562" y="64249"/>
                  </a:lnTo>
                  <a:lnTo>
                    <a:pt x="108178" y="64884"/>
                  </a:lnTo>
                  <a:lnTo>
                    <a:pt x="106311" y="66446"/>
                  </a:lnTo>
                  <a:lnTo>
                    <a:pt x="105537" y="68211"/>
                  </a:lnTo>
                  <a:lnTo>
                    <a:pt x="105473" y="70523"/>
                  </a:lnTo>
                  <a:lnTo>
                    <a:pt x="105498" y="70929"/>
                  </a:lnTo>
                  <a:lnTo>
                    <a:pt x="105562" y="71348"/>
                  </a:lnTo>
                  <a:lnTo>
                    <a:pt x="104228" y="72288"/>
                  </a:lnTo>
                  <a:lnTo>
                    <a:pt x="103517" y="73990"/>
                  </a:lnTo>
                  <a:lnTo>
                    <a:pt x="104533" y="77800"/>
                  </a:lnTo>
                  <a:lnTo>
                    <a:pt x="106730" y="79057"/>
                  </a:lnTo>
                  <a:lnTo>
                    <a:pt x="109867" y="78193"/>
                  </a:lnTo>
                  <a:lnTo>
                    <a:pt x="110655" y="77546"/>
                  </a:lnTo>
                  <a:lnTo>
                    <a:pt x="111163" y="76720"/>
                  </a:lnTo>
                  <a:lnTo>
                    <a:pt x="111874" y="76796"/>
                  </a:lnTo>
                  <a:lnTo>
                    <a:pt x="112598" y="76733"/>
                  </a:lnTo>
                  <a:lnTo>
                    <a:pt x="113423" y="76555"/>
                  </a:lnTo>
                  <a:lnTo>
                    <a:pt x="115722" y="75971"/>
                  </a:lnTo>
                  <a:lnTo>
                    <a:pt x="117195" y="74358"/>
                  </a:lnTo>
                  <a:lnTo>
                    <a:pt x="118237" y="71539"/>
                  </a:lnTo>
                  <a:lnTo>
                    <a:pt x="118338" y="70599"/>
                  </a:lnTo>
                  <a:close/>
                </a:path>
                <a:path w="163195" h="166370">
                  <a:moveTo>
                    <a:pt x="121881" y="118833"/>
                  </a:moveTo>
                  <a:lnTo>
                    <a:pt x="121691" y="116713"/>
                  </a:lnTo>
                  <a:lnTo>
                    <a:pt x="121742" y="116484"/>
                  </a:lnTo>
                  <a:lnTo>
                    <a:pt x="121107" y="114122"/>
                  </a:lnTo>
                  <a:lnTo>
                    <a:pt x="118910" y="112852"/>
                  </a:lnTo>
                  <a:lnTo>
                    <a:pt x="114681" y="114007"/>
                  </a:lnTo>
                  <a:lnTo>
                    <a:pt x="113411" y="116205"/>
                  </a:lnTo>
                  <a:lnTo>
                    <a:pt x="114071" y="118643"/>
                  </a:lnTo>
                  <a:lnTo>
                    <a:pt x="114249" y="118884"/>
                  </a:lnTo>
                  <a:lnTo>
                    <a:pt x="114452" y="119253"/>
                  </a:lnTo>
                  <a:lnTo>
                    <a:pt x="115481" y="120865"/>
                  </a:lnTo>
                  <a:lnTo>
                    <a:pt x="117170" y="121602"/>
                  </a:lnTo>
                  <a:lnTo>
                    <a:pt x="118872" y="121145"/>
                  </a:lnTo>
                  <a:lnTo>
                    <a:pt x="120764" y="120637"/>
                  </a:lnTo>
                  <a:lnTo>
                    <a:pt x="121881" y="118833"/>
                  </a:lnTo>
                  <a:close/>
                </a:path>
                <a:path w="163195" h="166370">
                  <a:moveTo>
                    <a:pt x="122389" y="132715"/>
                  </a:moveTo>
                  <a:lnTo>
                    <a:pt x="121450" y="131762"/>
                  </a:lnTo>
                  <a:lnTo>
                    <a:pt x="117678" y="131762"/>
                  </a:lnTo>
                  <a:lnTo>
                    <a:pt x="116725" y="132715"/>
                  </a:lnTo>
                  <a:lnTo>
                    <a:pt x="116725" y="136499"/>
                  </a:lnTo>
                  <a:lnTo>
                    <a:pt x="117678" y="137452"/>
                  </a:lnTo>
                  <a:lnTo>
                    <a:pt x="121450" y="137452"/>
                  </a:lnTo>
                  <a:lnTo>
                    <a:pt x="122389" y="136499"/>
                  </a:lnTo>
                  <a:lnTo>
                    <a:pt x="122389" y="134607"/>
                  </a:lnTo>
                  <a:lnTo>
                    <a:pt x="122389" y="132715"/>
                  </a:lnTo>
                  <a:close/>
                </a:path>
                <a:path w="163195" h="166370">
                  <a:moveTo>
                    <a:pt x="125412" y="51892"/>
                  </a:moveTo>
                  <a:lnTo>
                    <a:pt x="124523" y="48628"/>
                  </a:lnTo>
                  <a:lnTo>
                    <a:pt x="123736" y="47764"/>
                  </a:lnTo>
                  <a:lnTo>
                    <a:pt x="121907" y="46850"/>
                  </a:lnTo>
                  <a:lnTo>
                    <a:pt x="120929" y="46697"/>
                  </a:lnTo>
                  <a:lnTo>
                    <a:pt x="121920" y="46837"/>
                  </a:lnTo>
                  <a:lnTo>
                    <a:pt x="122758" y="47269"/>
                  </a:lnTo>
                  <a:lnTo>
                    <a:pt x="122199" y="46456"/>
                  </a:lnTo>
                  <a:lnTo>
                    <a:pt x="121246" y="45923"/>
                  </a:lnTo>
                  <a:lnTo>
                    <a:pt x="118795" y="46164"/>
                  </a:lnTo>
                  <a:lnTo>
                    <a:pt x="117792" y="47307"/>
                  </a:lnTo>
                  <a:lnTo>
                    <a:pt x="117690" y="48653"/>
                  </a:lnTo>
                  <a:lnTo>
                    <a:pt x="117094" y="49580"/>
                  </a:lnTo>
                  <a:lnTo>
                    <a:pt x="116840" y="50723"/>
                  </a:lnTo>
                  <a:lnTo>
                    <a:pt x="117729" y="53987"/>
                  </a:lnTo>
                  <a:lnTo>
                    <a:pt x="119926" y="55245"/>
                  </a:lnTo>
                  <a:lnTo>
                    <a:pt x="122034" y="54673"/>
                  </a:lnTo>
                  <a:lnTo>
                    <a:pt x="124155" y="54102"/>
                  </a:lnTo>
                  <a:lnTo>
                    <a:pt x="125412" y="51892"/>
                  </a:lnTo>
                  <a:close/>
                </a:path>
                <a:path w="163195" h="166370">
                  <a:moveTo>
                    <a:pt x="129501" y="154597"/>
                  </a:moveTo>
                  <a:lnTo>
                    <a:pt x="129362" y="153187"/>
                  </a:lnTo>
                  <a:lnTo>
                    <a:pt x="128968" y="152514"/>
                  </a:lnTo>
                  <a:lnTo>
                    <a:pt x="127850" y="151587"/>
                  </a:lnTo>
                  <a:lnTo>
                    <a:pt x="127127" y="151345"/>
                  </a:lnTo>
                  <a:lnTo>
                    <a:pt x="124790" y="151561"/>
                  </a:lnTo>
                  <a:lnTo>
                    <a:pt x="123647" y="152958"/>
                  </a:lnTo>
                  <a:lnTo>
                    <a:pt x="123939" y="155981"/>
                  </a:lnTo>
                  <a:lnTo>
                    <a:pt x="125158" y="157035"/>
                  </a:lnTo>
                  <a:lnTo>
                    <a:pt x="126682" y="157048"/>
                  </a:lnTo>
                  <a:lnTo>
                    <a:pt x="127825" y="156997"/>
                  </a:lnTo>
                  <a:lnTo>
                    <a:pt x="128587" y="156425"/>
                  </a:lnTo>
                  <a:lnTo>
                    <a:pt x="129019" y="155651"/>
                  </a:lnTo>
                  <a:lnTo>
                    <a:pt x="129311" y="155155"/>
                  </a:lnTo>
                  <a:lnTo>
                    <a:pt x="129501" y="154597"/>
                  </a:lnTo>
                  <a:close/>
                </a:path>
                <a:path w="163195" h="166370">
                  <a:moveTo>
                    <a:pt x="132461" y="77482"/>
                  </a:moveTo>
                  <a:lnTo>
                    <a:pt x="132080" y="76542"/>
                  </a:lnTo>
                  <a:lnTo>
                    <a:pt x="130517" y="74980"/>
                  </a:lnTo>
                  <a:lnTo>
                    <a:pt x="129578" y="74587"/>
                  </a:lnTo>
                  <a:lnTo>
                    <a:pt x="127381" y="74587"/>
                  </a:lnTo>
                  <a:lnTo>
                    <a:pt x="126453" y="74980"/>
                  </a:lnTo>
                  <a:lnTo>
                    <a:pt x="124891" y="76542"/>
                  </a:lnTo>
                  <a:lnTo>
                    <a:pt x="124510" y="77482"/>
                  </a:lnTo>
                  <a:lnTo>
                    <a:pt x="124510" y="79692"/>
                  </a:lnTo>
                  <a:lnTo>
                    <a:pt x="124891" y="80632"/>
                  </a:lnTo>
                  <a:lnTo>
                    <a:pt x="126453" y="82194"/>
                  </a:lnTo>
                  <a:lnTo>
                    <a:pt x="127381" y="82575"/>
                  </a:lnTo>
                  <a:lnTo>
                    <a:pt x="129578" y="82575"/>
                  </a:lnTo>
                  <a:lnTo>
                    <a:pt x="130517" y="82194"/>
                  </a:lnTo>
                  <a:lnTo>
                    <a:pt x="132080" y="80632"/>
                  </a:lnTo>
                  <a:lnTo>
                    <a:pt x="132461" y="79692"/>
                  </a:lnTo>
                  <a:lnTo>
                    <a:pt x="132461" y="78587"/>
                  </a:lnTo>
                  <a:lnTo>
                    <a:pt x="132461" y="77482"/>
                  </a:lnTo>
                  <a:close/>
                </a:path>
                <a:path w="163195" h="166370">
                  <a:moveTo>
                    <a:pt x="134200" y="61150"/>
                  </a:moveTo>
                  <a:lnTo>
                    <a:pt x="133248" y="60198"/>
                  </a:lnTo>
                  <a:lnTo>
                    <a:pt x="129463" y="60198"/>
                  </a:lnTo>
                  <a:lnTo>
                    <a:pt x="128524" y="61150"/>
                  </a:lnTo>
                  <a:lnTo>
                    <a:pt x="128524" y="64947"/>
                  </a:lnTo>
                  <a:lnTo>
                    <a:pt x="129463" y="65900"/>
                  </a:lnTo>
                  <a:lnTo>
                    <a:pt x="133248" y="65900"/>
                  </a:lnTo>
                  <a:lnTo>
                    <a:pt x="134200" y="64947"/>
                  </a:lnTo>
                  <a:lnTo>
                    <a:pt x="134200" y="63055"/>
                  </a:lnTo>
                  <a:lnTo>
                    <a:pt x="134200" y="61150"/>
                  </a:lnTo>
                  <a:close/>
                </a:path>
                <a:path w="163195" h="166370">
                  <a:moveTo>
                    <a:pt x="136461" y="89547"/>
                  </a:moveTo>
                  <a:lnTo>
                    <a:pt x="136309" y="87922"/>
                  </a:lnTo>
                  <a:lnTo>
                    <a:pt x="135966" y="87033"/>
                  </a:lnTo>
                  <a:lnTo>
                    <a:pt x="134264" y="84112"/>
                  </a:lnTo>
                  <a:lnTo>
                    <a:pt x="131902" y="82753"/>
                  </a:lnTo>
                  <a:lnTo>
                    <a:pt x="127190" y="83197"/>
                  </a:lnTo>
                  <a:lnTo>
                    <a:pt x="125514" y="84442"/>
                  </a:lnTo>
                  <a:lnTo>
                    <a:pt x="123748" y="87299"/>
                  </a:lnTo>
                  <a:lnTo>
                    <a:pt x="123291" y="88646"/>
                  </a:lnTo>
                  <a:lnTo>
                    <a:pt x="123710" y="93065"/>
                  </a:lnTo>
                  <a:lnTo>
                    <a:pt x="123355" y="91719"/>
                  </a:lnTo>
                  <a:lnTo>
                    <a:pt x="121043" y="89916"/>
                  </a:lnTo>
                  <a:lnTo>
                    <a:pt x="117678" y="89585"/>
                  </a:lnTo>
                  <a:lnTo>
                    <a:pt x="116890" y="89598"/>
                  </a:lnTo>
                  <a:lnTo>
                    <a:pt x="112623" y="90754"/>
                  </a:lnTo>
                  <a:lnTo>
                    <a:pt x="110578" y="94348"/>
                  </a:lnTo>
                  <a:lnTo>
                    <a:pt x="112458" y="101333"/>
                  </a:lnTo>
                  <a:lnTo>
                    <a:pt x="116027" y="103390"/>
                  </a:lnTo>
                  <a:lnTo>
                    <a:pt x="119494" y="102438"/>
                  </a:lnTo>
                  <a:lnTo>
                    <a:pt x="121399" y="101930"/>
                  </a:lnTo>
                  <a:lnTo>
                    <a:pt x="122809" y="100596"/>
                  </a:lnTo>
                  <a:lnTo>
                    <a:pt x="124244" y="97574"/>
                  </a:lnTo>
                  <a:lnTo>
                    <a:pt x="124510" y="95999"/>
                  </a:lnTo>
                  <a:lnTo>
                    <a:pt x="123825" y="93472"/>
                  </a:lnTo>
                  <a:lnTo>
                    <a:pt x="126428" y="95758"/>
                  </a:lnTo>
                  <a:lnTo>
                    <a:pt x="129603" y="95923"/>
                  </a:lnTo>
                  <a:lnTo>
                    <a:pt x="129908" y="95935"/>
                  </a:lnTo>
                  <a:lnTo>
                    <a:pt x="130200" y="96050"/>
                  </a:lnTo>
                  <a:lnTo>
                    <a:pt x="133464" y="95745"/>
                  </a:lnTo>
                  <a:lnTo>
                    <a:pt x="135661" y="93522"/>
                  </a:lnTo>
                  <a:lnTo>
                    <a:pt x="136321" y="90157"/>
                  </a:lnTo>
                  <a:lnTo>
                    <a:pt x="136461" y="89547"/>
                  </a:lnTo>
                  <a:close/>
                </a:path>
                <a:path w="163195" h="166370">
                  <a:moveTo>
                    <a:pt x="137960" y="54165"/>
                  </a:moveTo>
                  <a:lnTo>
                    <a:pt x="137007" y="53213"/>
                  </a:lnTo>
                  <a:lnTo>
                    <a:pt x="133235" y="53213"/>
                  </a:lnTo>
                  <a:lnTo>
                    <a:pt x="132295" y="54165"/>
                  </a:lnTo>
                  <a:lnTo>
                    <a:pt x="132295" y="57962"/>
                  </a:lnTo>
                  <a:lnTo>
                    <a:pt x="133235" y="58915"/>
                  </a:lnTo>
                  <a:lnTo>
                    <a:pt x="137007" y="58915"/>
                  </a:lnTo>
                  <a:lnTo>
                    <a:pt x="137960" y="57962"/>
                  </a:lnTo>
                  <a:lnTo>
                    <a:pt x="137960" y="56070"/>
                  </a:lnTo>
                  <a:lnTo>
                    <a:pt x="137960" y="54165"/>
                  </a:lnTo>
                  <a:close/>
                </a:path>
                <a:path w="163195" h="166370">
                  <a:moveTo>
                    <a:pt x="139306" y="123126"/>
                  </a:moveTo>
                  <a:lnTo>
                    <a:pt x="135851" y="119481"/>
                  </a:lnTo>
                  <a:lnTo>
                    <a:pt x="136296" y="119494"/>
                  </a:lnTo>
                  <a:lnTo>
                    <a:pt x="136702" y="119583"/>
                  </a:lnTo>
                  <a:lnTo>
                    <a:pt x="137502" y="118389"/>
                  </a:lnTo>
                  <a:lnTo>
                    <a:pt x="137998" y="116967"/>
                  </a:lnTo>
                  <a:lnTo>
                    <a:pt x="137591" y="112661"/>
                  </a:lnTo>
                  <a:lnTo>
                    <a:pt x="135674" y="110502"/>
                  </a:lnTo>
                  <a:lnTo>
                    <a:pt x="135102" y="110337"/>
                  </a:lnTo>
                  <a:lnTo>
                    <a:pt x="135102" y="119697"/>
                  </a:lnTo>
                  <a:lnTo>
                    <a:pt x="134239" y="119938"/>
                  </a:lnTo>
                  <a:lnTo>
                    <a:pt x="133451" y="120954"/>
                  </a:lnTo>
                  <a:lnTo>
                    <a:pt x="133438" y="121081"/>
                  </a:lnTo>
                  <a:lnTo>
                    <a:pt x="133451" y="120954"/>
                  </a:lnTo>
                  <a:lnTo>
                    <a:pt x="134239" y="119926"/>
                  </a:lnTo>
                  <a:lnTo>
                    <a:pt x="135102" y="119697"/>
                  </a:lnTo>
                  <a:lnTo>
                    <a:pt x="135102" y="110337"/>
                  </a:lnTo>
                  <a:lnTo>
                    <a:pt x="132410" y="109537"/>
                  </a:lnTo>
                  <a:lnTo>
                    <a:pt x="131597" y="109423"/>
                  </a:lnTo>
                  <a:lnTo>
                    <a:pt x="130365" y="109550"/>
                  </a:lnTo>
                  <a:lnTo>
                    <a:pt x="130060" y="109728"/>
                  </a:lnTo>
                  <a:lnTo>
                    <a:pt x="126707" y="110655"/>
                  </a:lnTo>
                  <a:lnTo>
                    <a:pt x="124574" y="113423"/>
                  </a:lnTo>
                  <a:lnTo>
                    <a:pt x="125222" y="120243"/>
                  </a:lnTo>
                  <a:lnTo>
                    <a:pt x="128397" y="122872"/>
                  </a:lnTo>
                  <a:lnTo>
                    <a:pt x="132486" y="122491"/>
                  </a:lnTo>
                  <a:lnTo>
                    <a:pt x="132905" y="122262"/>
                  </a:lnTo>
                  <a:lnTo>
                    <a:pt x="133350" y="122135"/>
                  </a:lnTo>
                  <a:lnTo>
                    <a:pt x="133324" y="122453"/>
                  </a:lnTo>
                  <a:lnTo>
                    <a:pt x="133324" y="122783"/>
                  </a:lnTo>
                  <a:lnTo>
                    <a:pt x="133832" y="124625"/>
                  </a:lnTo>
                  <a:lnTo>
                    <a:pt x="135394" y="125514"/>
                  </a:lnTo>
                  <a:lnTo>
                    <a:pt x="138404" y="124688"/>
                  </a:lnTo>
                  <a:lnTo>
                    <a:pt x="139306" y="123126"/>
                  </a:lnTo>
                  <a:close/>
                </a:path>
                <a:path w="163195" h="166370">
                  <a:moveTo>
                    <a:pt x="141871" y="104089"/>
                  </a:moveTo>
                  <a:lnTo>
                    <a:pt x="141516" y="102654"/>
                  </a:lnTo>
                  <a:lnTo>
                    <a:pt x="141439" y="102311"/>
                  </a:lnTo>
                  <a:lnTo>
                    <a:pt x="141287" y="102120"/>
                  </a:lnTo>
                  <a:lnTo>
                    <a:pt x="140360" y="100203"/>
                  </a:lnTo>
                  <a:lnTo>
                    <a:pt x="138506" y="99237"/>
                  </a:lnTo>
                  <a:lnTo>
                    <a:pt x="134518" y="100330"/>
                  </a:lnTo>
                  <a:lnTo>
                    <a:pt x="133261" y="102527"/>
                  </a:lnTo>
                  <a:lnTo>
                    <a:pt x="134404" y="106781"/>
                  </a:lnTo>
                  <a:lnTo>
                    <a:pt x="136588" y="108051"/>
                  </a:lnTo>
                  <a:lnTo>
                    <a:pt x="139369" y="107289"/>
                  </a:lnTo>
                  <a:lnTo>
                    <a:pt x="139915" y="106908"/>
                  </a:lnTo>
                  <a:lnTo>
                    <a:pt x="141376" y="105511"/>
                  </a:lnTo>
                  <a:lnTo>
                    <a:pt x="141871" y="104089"/>
                  </a:lnTo>
                  <a:close/>
                </a:path>
                <a:path w="163195" h="166370">
                  <a:moveTo>
                    <a:pt x="147878" y="143090"/>
                  </a:moveTo>
                  <a:lnTo>
                    <a:pt x="146939" y="142138"/>
                  </a:lnTo>
                  <a:lnTo>
                    <a:pt x="143141" y="142138"/>
                  </a:lnTo>
                  <a:lnTo>
                    <a:pt x="142189" y="143090"/>
                  </a:lnTo>
                  <a:lnTo>
                    <a:pt x="142189" y="146900"/>
                  </a:lnTo>
                  <a:lnTo>
                    <a:pt x="143141" y="147853"/>
                  </a:lnTo>
                  <a:lnTo>
                    <a:pt x="146939" y="147853"/>
                  </a:lnTo>
                  <a:lnTo>
                    <a:pt x="147878" y="146900"/>
                  </a:lnTo>
                  <a:lnTo>
                    <a:pt x="147878" y="144995"/>
                  </a:lnTo>
                  <a:lnTo>
                    <a:pt x="147878" y="143090"/>
                  </a:lnTo>
                  <a:close/>
                </a:path>
                <a:path w="163195" h="166370">
                  <a:moveTo>
                    <a:pt x="153289" y="87033"/>
                  </a:moveTo>
                  <a:lnTo>
                    <a:pt x="152984" y="83908"/>
                  </a:lnTo>
                  <a:lnTo>
                    <a:pt x="151599" y="82753"/>
                  </a:lnTo>
                  <a:lnTo>
                    <a:pt x="148590" y="83045"/>
                  </a:lnTo>
                  <a:lnTo>
                    <a:pt x="147535" y="84264"/>
                  </a:lnTo>
                  <a:lnTo>
                    <a:pt x="147523" y="85725"/>
                  </a:lnTo>
                  <a:lnTo>
                    <a:pt x="147078" y="84226"/>
                  </a:lnTo>
                  <a:lnTo>
                    <a:pt x="145567" y="83350"/>
                  </a:lnTo>
                  <a:lnTo>
                    <a:pt x="143103" y="84010"/>
                  </a:lnTo>
                  <a:lnTo>
                    <a:pt x="142443" y="84772"/>
                  </a:lnTo>
                  <a:lnTo>
                    <a:pt x="141998" y="86169"/>
                  </a:lnTo>
                  <a:lnTo>
                    <a:pt x="141935" y="86702"/>
                  </a:lnTo>
                  <a:lnTo>
                    <a:pt x="142074" y="87249"/>
                  </a:lnTo>
                  <a:lnTo>
                    <a:pt x="144564" y="89522"/>
                  </a:lnTo>
                  <a:lnTo>
                    <a:pt x="146875" y="88900"/>
                  </a:lnTo>
                  <a:lnTo>
                    <a:pt x="147662" y="87655"/>
                  </a:lnTo>
                  <a:lnTo>
                    <a:pt x="147574" y="86156"/>
                  </a:lnTo>
                  <a:lnTo>
                    <a:pt x="147586" y="86334"/>
                  </a:lnTo>
                  <a:lnTo>
                    <a:pt x="147891" y="87718"/>
                  </a:lnTo>
                  <a:lnTo>
                    <a:pt x="149148" y="88722"/>
                  </a:lnTo>
                  <a:lnTo>
                    <a:pt x="152146" y="88430"/>
                  </a:lnTo>
                  <a:lnTo>
                    <a:pt x="153289" y="87033"/>
                  </a:lnTo>
                  <a:close/>
                </a:path>
                <a:path w="163195" h="166370">
                  <a:moveTo>
                    <a:pt x="162585" y="112445"/>
                  </a:moveTo>
                  <a:lnTo>
                    <a:pt x="162433" y="110871"/>
                  </a:lnTo>
                  <a:lnTo>
                    <a:pt x="162293" y="109308"/>
                  </a:lnTo>
                  <a:lnTo>
                    <a:pt x="160909" y="108153"/>
                  </a:lnTo>
                  <a:lnTo>
                    <a:pt x="157784" y="108458"/>
                  </a:lnTo>
                  <a:lnTo>
                    <a:pt x="156641" y="109842"/>
                  </a:lnTo>
                  <a:lnTo>
                    <a:pt x="156794" y="111417"/>
                  </a:lnTo>
                  <a:lnTo>
                    <a:pt x="156933" y="112979"/>
                  </a:lnTo>
                  <a:lnTo>
                    <a:pt x="158318" y="114134"/>
                  </a:lnTo>
                  <a:lnTo>
                    <a:pt x="159893" y="113982"/>
                  </a:lnTo>
                  <a:lnTo>
                    <a:pt x="161455" y="113830"/>
                  </a:lnTo>
                  <a:lnTo>
                    <a:pt x="162585" y="112445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27997" y="7893252"/>
              <a:ext cx="200660" cy="200025"/>
            </a:xfrm>
            <a:custGeom>
              <a:avLst/>
              <a:gdLst/>
              <a:ahLst/>
              <a:cxnLst/>
              <a:rect l="l" t="t" r="r" b="b"/>
              <a:pathLst>
                <a:path w="200660" h="200025">
                  <a:moveTo>
                    <a:pt x="4838" y="71831"/>
                  </a:moveTo>
                  <a:lnTo>
                    <a:pt x="4762" y="71526"/>
                  </a:lnTo>
                  <a:lnTo>
                    <a:pt x="4762" y="70942"/>
                  </a:lnTo>
                  <a:lnTo>
                    <a:pt x="4381" y="69532"/>
                  </a:lnTo>
                  <a:lnTo>
                    <a:pt x="3048" y="68605"/>
                  </a:lnTo>
                  <a:lnTo>
                    <a:pt x="1600" y="68846"/>
                  </a:lnTo>
                  <a:lnTo>
                    <a:pt x="952" y="68961"/>
                  </a:lnTo>
                  <a:lnTo>
                    <a:pt x="419" y="69303"/>
                  </a:lnTo>
                  <a:lnTo>
                    <a:pt x="0" y="69761"/>
                  </a:lnTo>
                  <a:lnTo>
                    <a:pt x="635" y="70269"/>
                  </a:lnTo>
                  <a:lnTo>
                    <a:pt x="1143" y="70916"/>
                  </a:lnTo>
                  <a:lnTo>
                    <a:pt x="1371" y="71755"/>
                  </a:lnTo>
                  <a:lnTo>
                    <a:pt x="1612" y="72644"/>
                  </a:lnTo>
                  <a:lnTo>
                    <a:pt x="1473" y="73533"/>
                  </a:lnTo>
                  <a:lnTo>
                    <a:pt x="1130" y="74320"/>
                  </a:lnTo>
                  <a:lnTo>
                    <a:pt x="1562" y="74472"/>
                  </a:lnTo>
                  <a:lnTo>
                    <a:pt x="2032" y="74561"/>
                  </a:lnTo>
                  <a:lnTo>
                    <a:pt x="3848" y="74256"/>
                  </a:lnTo>
                  <a:lnTo>
                    <a:pt x="4762" y="73126"/>
                  </a:lnTo>
                  <a:lnTo>
                    <a:pt x="4838" y="71831"/>
                  </a:lnTo>
                  <a:close/>
                </a:path>
                <a:path w="200660" h="200025">
                  <a:moveTo>
                    <a:pt x="10287" y="48514"/>
                  </a:moveTo>
                  <a:lnTo>
                    <a:pt x="9880" y="46012"/>
                  </a:lnTo>
                  <a:lnTo>
                    <a:pt x="8432" y="44958"/>
                  </a:lnTo>
                  <a:lnTo>
                    <a:pt x="6286" y="45313"/>
                  </a:lnTo>
                  <a:lnTo>
                    <a:pt x="5791" y="45631"/>
                  </a:lnTo>
                  <a:lnTo>
                    <a:pt x="5397" y="46024"/>
                  </a:lnTo>
                  <a:lnTo>
                    <a:pt x="7175" y="46697"/>
                  </a:lnTo>
                  <a:lnTo>
                    <a:pt x="8648" y="48082"/>
                  </a:lnTo>
                  <a:lnTo>
                    <a:pt x="9283" y="50025"/>
                  </a:lnTo>
                  <a:lnTo>
                    <a:pt x="9918" y="49403"/>
                  </a:lnTo>
                  <a:lnTo>
                    <a:pt x="10287" y="48514"/>
                  </a:lnTo>
                  <a:close/>
                </a:path>
                <a:path w="200660" h="200025">
                  <a:moveTo>
                    <a:pt x="18999" y="91046"/>
                  </a:moveTo>
                  <a:lnTo>
                    <a:pt x="17487" y="90703"/>
                  </a:lnTo>
                  <a:lnTo>
                    <a:pt x="16256" y="89484"/>
                  </a:lnTo>
                  <a:lnTo>
                    <a:pt x="15951" y="87845"/>
                  </a:lnTo>
                  <a:lnTo>
                    <a:pt x="15836" y="87172"/>
                  </a:lnTo>
                  <a:lnTo>
                    <a:pt x="15951" y="86512"/>
                  </a:lnTo>
                  <a:lnTo>
                    <a:pt x="16154" y="85890"/>
                  </a:lnTo>
                  <a:lnTo>
                    <a:pt x="15659" y="85788"/>
                  </a:lnTo>
                  <a:lnTo>
                    <a:pt x="15163" y="85750"/>
                  </a:lnTo>
                  <a:lnTo>
                    <a:pt x="12458" y="86194"/>
                  </a:lnTo>
                  <a:lnTo>
                    <a:pt x="10998" y="88239"/>
                  </a:lnTo>
                  <a:lnTo>
                    <a:pt x="11709" y="92608"/>
                  </a:lnTo>
                  <a:lnTo>
                    <a:pt x="13754" y="94081"/>
                  </a:lnTo>
                  <a:lnTo>
                    <a:pt x="17424" y="93484"/>
                  </a:lnTo>
                  <a:lnTo>
                    <a:pt x="18542" y="92392"/>
                  </a:lnTo>
                  <a:lnTo>
                    <a:pt x="18999" y="91046"/>
                  </a:lnTo>
                  <a:close/>
                </a:path>
                <a:path w="200660" h="200025">
                  <a:moveTo>
                    <a:pt x="21996" y="33235"/>
                  </a:moveTo>
                  <a:lnTo>
                    <a:pt x="20078" y="32562"/>
                  </a:lnTo>
                  <a:lnTo>
                    <a:pt x="18465" y="31127"/>
                  </a:lnTo>
                  <a:lnTo>
                    <a:pt x="17640" y="28346"/>
                  </a:lnTo>
                  <a:lnTo>
                    <a:pt x="17665" y="27012"/>
                  </a:lnTo>
                  <a:lnTo>
                    <a:pt x="16903" y="27279"/>
                  </a:lnTo>
                  <a:lnTo>
                    <a:pt x="16243" y="27711"/>
                  </a:lnTo>
                  <a:lnTo>
                    <a:pt x="15786" y="28346"/>
                  </a:lnTo>
                  <a:lnTo>
                    <a:pt x="14719" y="25400"/>
                  </a:lnTo>
                  <a:lnTo>
                    <a:pt x="11798" y="23520"/>
                  </a:lnTo>
                  <a:lnTo>
                    <a:pt x="5854" y="24587"/>
                  </a:lnTo>
                  <a:lnTo>
                    <a:pt x="3873" y="26809"/>
                  </a:lnTo>
                  <a:lnTo>
                    <a:pt x="3429" y="29451"/>
                  </a:lnTo>
                  <a:lnTo>
                    <a:pt x="4229" y="27838"/>
                  </a:lnTo>
                  <a:lnTo>
                    <a:pt x="5638" y="26543"/>
                  </a:lnTo>
                  <a:lnTo>
                    <a:pt x="10985" y="25095"/>
                  </a:lnTo>
                  <a:lnTo>
                    <a:pt x="14566" y="27165"/>
                  </a:lnTo>
                  <a:lnTo>
                    <a:pt x="15709" y="31483"/>
                  </a:lnTo>
                  <a:lnTo>
                    <a:pt x="15748" y="32321"/>
                  </a:lnTo>
                  <a:lnTo>
                    <a:pt x="15633" y="33121"/>
                  </a:lnTo>
                  <a:lnTo>
                    <a:pt x="15709" y="32943"/>
                  </a:lnTo>
                  <a:lnTo>
                    <a:pt x="16560" y="34175"/>
                  </a:lnTo>
                  <a:lnTo>
                    <a:pt x="18046" y="34899"/>
                  </a:lnTo>
                  <a:lnTo>
                    <a:pt x="20599" y="34480"/>
                  </a:lnTo>
                  <a:lnTo>
                    <a:pt x="21399" y="33947"/>
                  </a:lnTo>
                  <a:lnTo>
                    <a:pt x="21996" y="33235"/>
                  </a:lnTo>
                  <a:close/>
                </a:path>
                <a:path w="200660" h="200025">
                  <a:moveTo>
                    <a:pt x="25869" y="87363"/>
                  </a:moveTo>
                  <a:lnTo>
                    <a:pt x="25273" y="84620"/>
                  </a:lnTo>
                  <a:lnTo>
                    <a:pt x="24269" y="83781"/>
                  </a:lnTo>
                  <a:lnTo>
                    <a:pt x="23114" y="83629"/>
                  </a:lnTo>
                  <a:lnTo>
                    <a:pt x="22974" y="83731"/>
                  </a:lnTo>
                  <a:lnTo>
                    <a:pt x="22593" y="83832"/>
                  </a:lnTo>
                  <a:lnTo>
                    <a:pt x="22288" y="83794"/>
                  </a:lnTo>
                  <a:lnTo>
                    <a:pt x="21983" y="83794"/>
                  </a:lnTo>
                  <a:lnTo>
                    <a:pt x="22898" y="84378"/>
                  </a:lnTo>
                  <a:lnTo>
                    <a:pt x="23583" y="85293"/>
                  </a:lnTo>
                  <a:lnTo>
                    <a:pt x="23977" y="87452"/>
                  </a:lnTo>
                  <a:lnTo>
                    <a:pt x="23736" y="88404"/>
                  </a:lnTo>
                  <a:lnTo>
                    <a:pt x="23241" y="89217"/>
                  </a:lnTo>
                  <a:lnTo>
                    <a:pt x="24904" y="88887"/>
                  </a:lnTo>
                  <a:lnTo>
                    <a:pt x="25869" y="87363"/>
                  </a:lnTo>
                  <a:close/>
                </a:path>
                <a:path w="200660" h="200025">
                  <a:moveTo>
                    <a:pt x="27279" y="14363"/>
                  </a:moveTo>
                  <a:lnTo>
                    <a:pt x="26847" y="13741"/>
                  </a:lnTo>
                  <a:lnTo>
                    <a:pt x="26466" y="13055"/>
                  </a:lnTo>
                  <a:lnTo>
                    <a:pt x="26047" y="11493"/>
                  </a:lnTo>
                  <a:lnTo>
                    <a:pt x="26035" y="10693"/>
                  </a:lnTo>
                  <a:lnTo>
                    <a:pt x="26111" y="9918"/>
                  </a:lnTo>
                  <a:lnTo>
                    <a:pt x="25666" y="9753"/>
                  </a:lnTo>
                  <a:lnTo>
                    <a:pt x="25196" y="9652"/>
                  </a:lnTo>
                  <a:lnTo>
                    <a:pt x="23139" y="9982"/>
                  </a:lnTo>
                  <a:lnTo>
                    <a:pt x="22085" y="11455"/>
                  </a:lnTo>
                  <a:lnTo>
                    <a:pt x="22593" y="14566"/>
                  </a:lnTo>
                  <a:lnTo>
                    <a:pt x="24053" y="15608"/>
                  </a:lnTo>
                  <a:lnTo>
                    <a:pt x="26301" y="15240"/>
                  </a:lnTo>
                  <a:lnTo>
                    <a:pt x="26860" y="14859"/>
                  </a:lnTo>
                  <a:lnTo>
                    <a:pt x="27279" y="14363"/>
                  </a:lnTo>
                  <a:close/>
                </a:path>
                <a:path w="200660" h="200025">
                  <a:moveTo>
                    <a:pt x="27813" y="107746"/>
                  </a:moveTo>
                  <a:lnTo>
                    <a:pt x="26339" y="107911"/>
                  </a:lnTo>
                  <a:lnTo>
                    <a:pt x="24993" y="106934"/>
                  </a:lnTo>
                  <a:lnTo>
                    <a:pt x="24714" y="105460"/>
                  </a:lnTo>
                  <a:lnTo>
                    <a:pt x="24650" y="105117"/>
                  </a:lnTo>
                  <a:lnTo>
                    <a:pt x="24688" y="104787"/>
                  </a:lnTo>
                  <a:lnTo>
                    <a:pt x="24739" y="104470"/>
                  </a:lnTo>
                  <a:lnTo>
                    <a:pt x="23037" y="104724"/>
                  </a:lnTo>
                  <a:lnTo>
                    <a:pt x="21983" y="106184"/>
                  </a:lnTo>
                  <a:lnTo>
                    <a:pt x="22491" y="109296"/>
                  </a:lnTo>
                  <a:lnTo>
                    <a:pt x="23939" y="110350"/>
                  </a:lnTo>
                  <a:lnTo>
                    <a:pt x="26720" y="109893"/>
                  </a:lnTo>
                  <a:lnTo>
                    <a:pt x="27609" y="108915"/>
                  </a:lnTo>
                  <a:lnTo>
                    <a:pt x="27813" y="107746"/>
                  </a:lnTo>
                  <a:close/>
                </a:path>
                <a:path w="200660" h="200025">
                  <a:moveTo>
                    <a:pt x="29730" y="62738"/>
                  </a:moveTo>
                  <a:lnTo>
                    <a:pt x="29222" y="60401"/>
                  </a:lnTo>
                  <a:lnTo>
                    <a:pt x="27711" y="59423"/>
                  </a:lnTo>
                  <a:lnTo>
                    <a:pt x="24650" y="60096"/>
                  </a:lnTo>
                  <a:lnTo>
                    <a:pt x="23939" y="61226"/>
                  </a:lnTo>
                  <a:lnTo>
                    <a:pt x="23685" y="59639"/>
                  </a:lnTo>
                  <a:lnTo>
                    <a:pt x="23253" y="58978"/>
                  </a:lnTo>
                  <a:lnTo>
                    <a:pt x="22720" y="58407"/>
                  </a:lnTo>
                  <a:lnTo>
                    <a:pt x="22821" y="58661"/>
                  </a:lnTo>
                  <a:lnTo>
                    <a:pt x="22999" y="58864"/>
                  </a:lnTo>
                  <a:lnTo>
                    <a:pt x="23088" y="59143"/>
                  </a:lnTo>
                  <a:lnTo>
                    <a:pt x="23545" y="60883"/>
                  </a:lnTo>
                  <a:lnTo>
                    <a:pt x="23266" y="62661"/>
                  </a:lnTo>
                  <a:lnTo>
                    <a:pt x="22428" y="64109"/>
                  </a:lnTo>
                  <a:lnTo>
                    <a:pt x="23444" y="63220"/>
                  </a:lnTo>
                  <a:lnTo>
                    <a:pt x="23837" y="62357"/>
                  </a:lnTo>
                  <a:lnTo>
                    <a:pt x="24015" y="63157"/>
                  </a:lnTo>
                  <a:lnTo>
                    <a:pt x="24079" y="63474"/>
                  </a:lnTo>
                  <a:lnTo>
                    <a:pt x="24396" y="64020"/>
                  </a:lnTo>
                  <a:lnTo>
                    <a:pt x="24752" y="63487"/>
                  </a:lnTo>
                  <a:lnTo>
                    <a:pt x="25260" y="63055"/>
                  </a:lnTo>
                  <a:lnTo>
                    <a:pt x="25908" y="62865"/>
                  </a:lnTo>
                  <a:lnTo>
                    <a:pt x="27178" y="62484"/>
                  </a:lnTo>
                  <a:lnTo>
                    <a:pt x="28460" y="63068"/>
                  </a:lnTo>
                  <a:lnTo>
                    <a:pt x="29108" y="64160"/>
                  </a:lnTo>
                  <a:lnTo>
                    <a:pt x="29540" y="63525"/>
                  </a:lnTo>
                  <a:lnTo>
                    <a:pt x="29730" y="62738"/>
                  </a:lnTo>
                  <a:close/>
                </a:path>
                <a:path w="200660" h="200025">
                  <a:moveTo>
                    <a:pt x="34277" y="41427"/>
                  </a:moveTo>
                  <a:lnTo>
                    <a:pt x="33362" y="40665"/>
                  </a:lnTo>
                  <a:lnTo>
                    <a:pt x="32639" y="39725"/>
                  </a:lnTo>
                  <a:lnTo>
                    <a:pt x="32245" y="38531"/>
                  </a:lnTo>
                  <a:lnTo>
                    <a:pt x="29349" y="39573"/>
                  </a:lnTo>
                  <a:lnTo>
                    <a:pt x="27444" y="42468"/>
                  </a:lnTo>
                  <a:lnTo>
                    <a:pt x="28041" y="46202"/>
                  </a:lnTo>
                  <a:lnTo>
                    <a:pt x="28308" y="46672"/>
                  </a:lnTo>
                  <a:lnTo>
                    <a:pt x="28536" y="47180"/>
                  </a:lnTo>
                  <a:lnTo>
                    <a:pt x="28829" y="44361"/>
                  </a:lnTo>
                  <a:lnTo>
                    <a:pt x="30848" y="41948"/>
                  </a:lnTo>
                  <a:lnTo>
                    <a:pt x="33756" y="41414"/>
                  </a:lnTo>
                  <a:lnTo>
                    <a:pt x="33934" y="41389"/>
                  </a:lnTo>
                  <a:lnTo>
                    <a:pt x="34099" y="41440"/>
                  </a:lnTo>
                  <a:lnTo>
                    <a:pt x="34277" y="41427"/>
                  </a:lnTo>
                  <a:close/>
                </a:path>
                <a:path w="200660" h="200025">
                  <a:moveTo>
                    <a:pt x="39382" y="83261"/>
                  </a:moveTo>
                  <a:lnTo>
                    <a:pt x="36588" y="82956"/>
                  </a:lnTo>
                  <a:lnTo>
                    <a:pt x="34188" y="80949"/>
                  </a:lnTo>
                  <a:lnTo>
                    <a:pt x="33185" y="75412"/>
                  </a:lnTo>
                  <a:lnTo>
                    <a:pt x="34366" y="72898"/>
                  </a:lnTo>
                  <a:lnTo>
                    <a:pt x="36423" y="71488"/>
                  </a:lnTo>
                  <a:lnTo>
                    <a:pt x="35852" y="71424"/>
                  </a:lnTo>
                  <a:lnTo>
                    <a:pt x="35306" y="71323"/>
                  </a:lnTo>
                  <a:lnTo>
                    <a:pt x="31165" y="71996"/>
                  </a:lnTo>
                  <a:lnTo>
                    <a:pt x="28752" y="75361"/>
                  </a:lnTo>
                  <a:lnTo>
                    <a:pt x="29337" y="78930"/>
                  </a:lnTo>
                  <a:lnTo>
                    <a:pt x="29908" y="82499"/>
                  </a:lnTo>
                  <a:lnTo>
                    <a:pt x="33261" y="84912"/>
                  </a:lnTo>
                  <a:lnTo>
                    <a:pt x="37769" y="84175"/>
                  </a:lnTo>
                  <a:lnTo>
                    <a:pt x="38633" y="83781"/>
                  </a:lnTo>
                  <a:lnTo>
                    <a:pt x="39382" y="83261"/>
                  </a:lnTo>
                  <a:close/>
                </a:path>
                <a:path w="200660" h="200025">
                  <a:moveTo>
                    <a:pt x="41554" y="44589"/>
                  </a:moveTo>
                  <a:lnTo>
                    <a:pt x="41262" y="43281"/>
                  </a:lnTo>
                  <a:lnTo>
                    <a:pt x="41046" y="42849"/>
                  </a:lnTo>
                  <a:lnTo>
                    <a:pt x="40805" y="42456"/>
                  </a:lnTo>
                  <a:lnTo>
                    <a:pt x="40678" y="42494"/>
                  </a:lnTo>
                  <a:lnTo>
                    <a:pt x="40462" y="42621"/>
                  </a:lnTo>
                  <a:lnTo>
                    <a:pt x="40322" y="42672"/>
                  </a:lnTo>
                  <a:lnTo>
                    <a:pt x="39725" y="42913"/>
                  </a:lnTo>
                  <a:lnTo>
                    <a:pt x="39370" y="42849"/>
                  </a:lnTo>
                  <a:lnTo>
                    <a:pt x="39014" y="42887"/>
                  </a:lnTo>
                  <a:lnTo>
                    <a:pt x="39776" y="43510"/>
                  </a:lnTo>
                  <a:lnTo>
                    <a:pt x="40335" y="44310"/>
                  </a:lnTo>
                  <a:lnTo>
                    <a:pt x="40741" y="45237"/>
                  </a:lnTo>
                  <a:lnTo>
                    <a:pt x="40868" y="45529"/>
                  </a:lnTo>
                  <a:lnTo>
                    <a:pt x="40995" y="45808"/>
                  </a:lnTo>
                  <a:lnTo>
                    <a:pt x="41084" y="46126"/>
                  </a:lnTo>
                  <a:lnTo>
                    <a:pt x="41389" y="45389"/>
                  </a:lnTo>
                  <a:lnTo>
                    <a:pt x="41554" y="44589"/>
                  </a:lnTo>
                  <a:close/>
                </a:path>
                <a:path w="200660" h="200025">
                  <a:moveTo>
                    <a:pt x="43992" y="1143"/>
                  </a:moveTo>
                  <a:lnTo>
                    <a:pt x="43053" y="190"/>
                  </a:lnTo>
                  <a:lnTo>
                    <a:pt x="39268" y="190"/>
                  </a:lnTo>
                  <a:lnTo>
                    <a:pt x="38315" y="1143"/>
                  </a:lnTo>
                  <a:lnTo>
                    <a:pt x="38315" y="4940"/>
                  </a:lnTo>
                  <a:lnTo>
                    <a:pt x="39268" y="5892"/>
                  </a:lnTo>
                  <a:lnTo>
                    <a:pt x="43053" y="5892"/>
                  </a:lnTo>
                  <a:lnTo>
                    <a:pt x="43992" y="4940"/>
                  </a:lnTo>
                  <a:lnTo>
                    <a:pt x="43992" y="3048"/>
                  </a:lnTo>
                  <a:lnTo>
                    <a:pt x="43992" y="1143"/>
                  </a:lnTo>
                  <a:close/>
                </a:path>
                <a:path w="200660" h="200025">
                  <a:moveTo>
                    <a:pt x="45758" y="26962"/>
                  </a:moveTo>
                  <a:lnTo>
                    <a:pt x="45110" y="24015"/>
                  </a:lnTo>
                  <a:lnTo>
                    <a:pt x="43599" y="23037"/>
                  </a:lnTo>
                  <a:lnTo>
                    <a:pt x="42075" y="23380"/>
                  </a:lnTo>
                  <a:lnTo>
                    <a:pt x="41871" y="23418"/>
                  </a:lnTo>
                  <a:lnTo>
                    <a:pt x="41719" y="23533"/>
                  </a:lnTo>
                  <a:lnTo>
                    <a:pt x="41541" y="23609"/>
                  </a:lnTo>
                  <a:lnTo>
                    <a:pt x="40881" y="23342"/>
                  </a:lnTo>
                  <a:lnTo>
                    <a:pt x="40170" y="23164"/>
                  </a:lnTo>
                  <a:lnTo>
                    <a:pt x="37249" y="23660"/>
                  </a:lnTo>
                  <a:lnTo>
                    <a:pt x="35775" y="25717"/>
                  </a:lnTo>
                  <a:lnTo>
                    <a:pt x="36271" y="28803"/>
                  </a:lnTo>
                  <a:lnTo>
                    <a:pt x="36753" y="29552"/>
                  </a:lnTo>
                  <a:lnTo>
                    <a:pt x="37401" y="30137"/>
                  </a:lnTo>
                  <a:lnTo>
                    <a:pt x="38887" y="29908"/>
                  </a:lnTo>
                  <a:lnTo>
                    <a:pt x="40386" y="30111"/>
                  </a:lnTo>
                  <a:lnTo>
                    <a:pt x="41630" y="30835"/>
                  </a:lnTo>
                  <a:lnTo>
                    <a:pt x="42557" y="30416"/>
                  </a:lnTo>
                  <a:lnTo>
                    <a:pt x="43256" y="29705"/>
                  </a:lnTo>
                  <a:lnTo>
                    <a:pt x="43637" y="28803"/>
                  </a:lnTo>
                  <a:lnTo>
                    <a:pt x="44945" y="28308"/>
                  </a:lnTo>
                  <a:lnTo>
                    <a:pt x="45758" y="26962"/>
                  </a:lnTo>
                  <a:close/>
                </a:path>
                <a:path w="200660" h="200025">
                  <a:moveTo>
                    <a:pt x="47891" y="102870"/>
                  </a:moveTo>
                  <a:lnTo>
                    <a:pt x="47421" y="99949"/>
                  </a:lnTo>
                  <a:lnTo>
                    <a:pt x="47028" y="99326"/>
                  </a:lnTo>
                  <a:lnTo>
                    <a:pt x="46570" y="98793"/>
                  </a:lnTo>
                  <a:lnTo>
                    <a:pt x="45999" y="99491"/>
                  </a:lnTo>
                  <a:lnTo>
                    <a:pt x="45199" y="100037"/>
                  </a:lnTo>
                  <a:lnTo>
                    <a:pt x="42799" y="100469"/>
                  </a:lnTo>
                  <a:lnTo>
                    <a:pt x="41452" y="99872"/>
                  </a:lnTo>
                  <a:lnTo>
                    <a:pt x="40563" y="98831"/>
                  </a:lnTo>
                  <a:lnTo>
                    <a:pt x="40043" y="99453"/>
                  </a:lnTo>
                  <a:lnTo>
                    <a:pt x="39814" y="100114"/>
                  </a:lnTo>
                  <a:lnTo>
                    <a:pt x="39814" y="102844"/>
                  </a:lnTo>
                  <a:lnTo>
                    <a:pt x="39624" y="101663"/>
                  </a:lnTo>
                  <a:lnTo>
                    <a:pt x="39814" y="102844"/>
                  </a:lnTo>
                  <a:lnTo>
                    <a:pt x="39814" y="100114"/>
                  </a:lnTo>
                  <a:lnTo>
                    <a:pt x="39700" y="101053"/>
                  </a:lnTo>
                  <a:lnTo>
                    <a:pt x="38785" y="100114"/>
                  </a:lnTo>
                  <a:lnTo>
                    <a:pt x="37465" y="99606"/>
                  </a:lnTo>
                  <a:lnTo>
                    <a:pt x="33947" y="100380"/>
                  </a:lnTo>
                  <a:lnTo>
                    <a:pt x="32588" y="102514"/>
                  </a:lnTo>
                  <a:lnTo>
                    <a:pt x="33515" y="106832"/>
                  </a:lnTo>
                  <a:lnTo>
                    <a:pt x="35648" y="108204"/>
                  </a:lnTo>
                  <a:lnTo>
                    <a:pt x="39547" y="107340"/>
                  </a:lnTo>
                  <a:lnTo>
                    <a:pt x="40716" y="105841"/>
                  </a:lnTo>
                  <a:lnTo>
                    <a:pt x="40843" y="104127"/>
                  </a:lnTo>
                  <a:lnTo>
                    <a:pt x="41719" y="105003"/>
                  </a:lnTo>
                  <a:lnTo>
                    <a:pt x="42938" y="105498"/>
                  </a:lnTo>
                  <a:lnTo>
                    <a:pt x="46418" y="104940"/>
                  </a:lnTo>
                  <a:lnTo>
                    <a:pt x="47891" y="102870"/>
                  </a:lnTo>
                  <a:close/>
                </a:path>
                <a:path w="200660" h="200025">
                  <a:moveTo>
                    <a:pt x="54013" y="120357"/>
                  </a:moveTo>
                  <a:lnTo>
                    <a:pt x="53505" y="117246"/>
                  </a:lnTo>
                  <a:lnTo>
                    <a:pt x="52057" y="116192"/>
                  </a:lnTo>
                  <a:lnTo>
                    <a:pt x="49542" y="116598"/>
                  </a:lnTo>
                  <a:lnTo>
                    <a:pt x="48818" y="117259"/>
                  </a:lnTo>
                  <a:lnTo>
                    <a:pt x="48437" y="118084"/>
                  </a:lnTo>
                  <a:lnTo>
                    <a:pt x="47980" y="117944"/>
                  </a:lnTo>
                  <a:lnTo>
                    <a:pt x="47498" y="117868"/>
                  </a:lnTo>
                  <a:lnTo>
                    <a:pt x="45466" y="118313"/>
                  </a:lnTo>
                  <a:lnTo>
                    <a:pt x="44500" y="119837"/>
                  </a:lnTo>
                  <a:lnTo>
                    <a:pt x="45173" y="122910"/>
                  </a:lnTo>
                  <a:lnTo>
                    <a:pt x="46672" y="123888"/>
                  </a:lnTo>
                  <a:lnTo>
                    <a:pt x="48221" y="123545"/>
                  </a:lnTo>
                  <a:lnTo>
                    <a:pt x="49110" y="123355"/>
                  </a:lnTo>
                  <a:lnTo>
                    <a:pt x="49771" y="122732"/>
                  </a:lnTo>
                  <a:lnTo>
                    <a:pt x="50126" y="121958"/>
                  </a:lnTo>
                  <a:lnTo>
                    <a:pt x="49136" y="121653"/>
                  </a:lnTo>
                  <a:lnTo>
                    <a:pt x="50126" y="121958"/>
                  </a:lnTo>
                  <a:lnTo>
                    <a:pt x="50546" y="122085"/>
                  </a:lnTo>
                  <a:lnTo>
                    <a:pt x="50965" y="122148"/>
                  </a:lnTo>
                  <a:lnTo>
                    <a:pt x="51409" y="122072"/>
                  </a:lnTo>
                  <a:lnTo>
                    <a:pt x="52971" y="121818"/>
                  </a:lnTo>
                  <a:lnTo>
                    <a:pt x="54013" y="120357"/>
                  </a:lnTo>
                  <a:close/>
                </a:path>
                <a:path w="200660" h="200025">
                  <a:moveTo>
                    <a:pt x="61683" y="11950"/>
                  </a:moveTo>
                  <a:lnTo>
                    <a:pt x="61125" y="8470"/>
                  </a:lnTo>
                  <a:lnTo>
                    <a:pt x="59067" y="6985"/>
                  </a:lnTo>
                  <a:lnTo>
                    <a:pt x="55562" y="7569"/>
                  </a:lnTo>
                  <a:lnTo>
                    <a:pt x="54559" y="8470"/>
                  </a:lnTo>
                  <a:lnTo>
                    <a:pt x="54000" y="9613"/>
                  </a:lnTo>
                  <a:lnTo>
                    <a:pt x="54063" y="9791"/>
                  </a:lnTo>
                  <a:lnTo>
                    <a:pt x="54190" y="9956"/>
                  </a:lnTo>
                  <a:lnTo>
                    <a:pt x="54381" y="10998"/>
                  </a:lnTo>
                  <a:lnTo>
                    <a:pt x="54178" y="11798"/>
                  </a:lnTo>
                  <a:lnTo>
                    <a:pt x="53835" y="12534"/>
                  </a:lnTo>
                  <a:lnTo>
                    <a:pt x="54165" y="13474"/>
                  </a:lnTo>
                  <a:lnTo>
                    <a:pt x="54775" y="14236"/>
                  </a:lnTo>
                  <a:lnTo>
                    <a:pt x="55587" y="14719"/>
                  </a:lnTo>
                  <a:lnTo>
                    <a:pt x="55384" y="15240"/>
                  </a:lnTo>
                  <a:lnTo>
                    <a:pt x="55257" y="15811"/>
                  </a:lnTo>
                  <a:lnTo>
                    <a:pt x="55727" y="17957"/>
                  </a:lnTo>
                  <a:lnTo>
                    <a:pt x="57238" y="18935"/>
                  </a:lnTo>
                  <a:lnTo>
                    <a:pt x="60299" y="18262"/>
                  </a:lnTo>
                  <a:lnTo>
                    <a:pt x="61264" y="16751"/>
                  </a:lnTo>
                  <a:lnTo>
                    <a:pt x="60934" y="15201"/>
                  </a:lnTo>
                  <a:lnTo>
                    <a:pt x="60833" y="14757"/>
                  </a:lnTo>
                  <a:lnTo>
                    <a:pt x="60604" y="14376"/>
                  </a:lnTo>
                  <a:lnTo>
                    <a:pt x="60337" y="14046"/>
                  </a:lnTo>
                  <a:lnTo>
                    <a:pt x="61188" y="13157"/>
                  </a:lnTo>
                  <a:lnTo>
                    <a:pt x="61683" y="11950"/>
                  </a:lnTo>
                  <a:close/>
                </a:path>
                <a:path w="200660" h="200025">
                  <a:moveTo>
                    <a:pt x="66230" y="64795"/>
                  </a:moveTo>
                  <a:lnTo>
                    <a:pt x="65697" y="61493"/>
                  </a:lnTo>
                  <a:lnTo>
                    <a:pt x="65620" y="61010"/>
                  </a:lnTo>
                  <a:lnTo>
                    <a:pt x="65493" y="60845"/>
                  </a:lnTo>
                  <a:lnTo>
                    <a:pt x="65443" y="60629"/>
                  </a:lnTo>
                  <a:lnTo>
                    <a:pt x="65214" y="60706"/>
                  </a:lnTo>
                  <a:lnTo>
                    <a:pt x="65036" y="60845"/>
                  </a:lnTo>
                  <a:lnTo>
                    <a:pt x="61429" y="61493"/>
                  </a:lnTo>
                  <a:lnTo>
                    <a:pt x="59817" y="60413"/>
                  </a:lnTo>
                  <a:lnTo>
                    <a:pt x="59817" y="63550"/>
                  </a:lnTo>
                  <a:lnTo>
                    <a:pt x="58915" y="65112"/>
                  </a:lnTo>
                  <a:lnTo>
                    <a:pt x="55892" y="65925"/>
                  </a:lnTo>
                  <a:lnTo>
                    <a:pt x="54343" y="65024"/>
                  </a:lnTo>
                  <a:lnTo>
                    <a:pt x="53517" y="61988"/>
                  </a:lnTo>
                  <a:lnTo>
                    <a:pt x="54419" y="60426"/>
                  </a:lnTo>
                  <a:lnTo>
                    <a:pt x="57442" y="59613"/>
                  </a:lnTo>
                  <a:lnTo>
                    <a:pt x="59016" y="60515"/>
                  </a:lnTo>
                  <a:lnTo>
                    <a:pt x="59817" y="63550"/>
                  </a:lnTo>
                  <a:lnTo>
                    <a:pt x="59817" y="60413"/>
                  </a:lnTo>
                  <a:lnTo>
                    <a:pt x="58648" y="59613"/>
                  </a:lnTo>
                  <a:lnTo>
                    <a:pt x="58293" y="59372"/>
                  </a:lnTo>
                  <a:lnTo>
                    <a:pt x="57429" y="56121"/>
                  </a:lnTo>
                  <a:lnTo>
                    <a:pt x="57378" y="55930"/>
                  </a:lnTo>
                  <a:lnTo>
                    <a:pt x="57264" y="55791"/>
                  </a:lnTo>
                  <a:lnTo>
                    <a:pt x="57035" y="54533"/>
                  </a:lnTo>
                  <a:lnTo>
                    <a:pt x="57200" y="53492"/>
                  </a:lnTo>
                  <a:lnTo>
                    <a:pt x="57505" y="52514"/>
                  </a:lnTo>
                  <a:lnTo>
                    <a:pt x="56045" y="51384"/>
                  </a:lnTo>
                  <a:lnTo>
                    <a:pt x="54165" y="50838"/>
                  </a:lnTo>
                  <a:lnTo>
                    <a:pt x="48704" y="52031"/>
                  </a:lnTo>
                  <a:lnTo>
                    <a:pt x="46482" y="55524"/>
                  </a:lnTo>
                  <a:lnTo>
                    <a:pt x="47866" y="61925"/>
                  </a:lnTo>
                  <a:lnTo>
                    <a:pt x="50304" y="63842"/>
                  </a:lnTo>
                  <a:lnTo>
                    <a:pt x="53073" y="64071"/>
                  </a:lnTo>
                  <a:lnTo>
                    <a:pt x="54000" y="67208"/>
                  </a:lnTo>
                  <a:lnTo>
                    <a:pt x="56997" y="69278"/>
                  </a:lnTo>
                  <a:lnTo>
                    <a:pt x="63830" y="68160"/>
                  </a:lnTo>
                  <a:lnTo>
                    <a:pt x="65430" y="65925"/>
                  </a:lnTo>
                  <a:lnTo>
                    <a:pt x="66230" y="64795"/>
                  </a:lnTo>
                  <a:close/>
                </a:path>
                <a:path w="200660" h="200025">
                  <a:moveTo>
                    <a:pt x="67818" y="33934"/>
                  </a:moveTo>
                  <a:lnTo>
                    <a:pt x="67170" y="29997"/>
                  </a:lnTo>
                  <a:lnTo>
                    <a:pt x="66967" y="29692"/>
                  </a:lnTo>
                  <a:lnTo>
                    <a:pt x="66852" y="29362"/>
                  </a:lnTo>
                  <a:lnTo>
                    <a:pt x="66535" y="29540"/>
                  </a:lnTo>
                  <a:lnTo>
                    <a:pt x="66357" y="29603"/>
                  </a:lnTo>
                  <a:lnTo>
                    <a:pt x="65798" y="32080"/>
                  </a:lnTo>
                  <a:lnTo>
                    <a:pt x="63804" y="34112"/>
                  </a:lnTo>
                  <a:lnTo>
                    <a:pt x="61150" y="34594"/>
                  </a:lnTo>
                  <a:lnTo>
                    <a:pt x="58381" y="35090"/>
                  </a:lnTo>
                  <a:lnTo>
                    <a:pt x="55753" y="33718"/>
                  </a:lnTo>
                  <a:lnTo>
                    <a:pt x="54419" y="31407"/>
                  </a:lnTo>
                  <a:lnTo>
                    <a:pt x="54419" y="31762"/>
                  </a:lnTo>
                  <a:lnTo>
                    <a:pt x="54317" y="32092"/>
                  </a:lnTo>
                  <a:lnTo>
                    <a:pt x="54648" y="34124"/>
                  </a:lnTo>
                  <a:lnTo>
                    <a:pt x="55549" y="35483"/>
                  </a:lnTo>
                  <a:lnTo>
                    <a:pt x="56743" y="36461"/>
                  </a:lnTo>
                  <a:lnTo>
                    <a:pt x="55079" y="37211"/>
                  </a:lnTo>
                  <a:lnTo>
                    <a:pt x="54038" y="39001"/>
                  </a:lnTo>
                  <a:lnTo>
                    <a:pt x="54533" y="41275"/>
                  </a:lnTo>
                  <a:lnTo>
                    <a:pt x="54902" y="41910"/>
                  </a:lnTo>
                  <a:lnTo>
                    <a:pt x="55410" y="41084"/>
                  </a:lnTo>
                  <a:lnTo>
                    <a:pt x="56197" y="40436"/>
                  </a:lnTo>
                  <a:lnTo>
                    <a:pt x="59042" y="39674"/>
                  </a:lnTo>
                  <a:lnTo>
                    <a:pt x="60833" y="40589"/>
                  </a:lnTo>
                  <a:lnTo>
                    <a:pt x="61683" y="42202"/>
                  </a:lnTo>
                  <a:lnTo>
                    <a:pt x="62242" y="41338"/>
                  </a:lnTo>
                  <a:lnTo>
                    <a:pt x="62458" y="40259"/>
                  </a:lnTo>
                  <a:lnTo>
                    <a:pt x="62128" y="38696"/>
                  </a:lnTo>
                  <a:lnTo>
                    <a:pt x="61912" y="38265"/>
                  </a:lnTo>
                  <a:lnTo>
                    <a:pt x="61658" y="37871"/>
                  </a:lnTo>
                  <a:lnTo>
                    <a:pt x="61785" y="37884"/>
                  </a:lnTo>
                  <a:lnTo>
                    <a:pt x="65405" y="37299"/>
                  </a:lnTo>
                  <a:lnTo>
                    <a:pt x="67818" y="33934"/>
                  </a:lnTo>
                  <a:close/>
                </a:path>
                <a:path w="200660" h="200025">
                  <a:moveTo>
                    <a:pt x="70967" y="93878"/>
                  </a:moveTo>
                  <a:lnTo>
                    <a:pt x="70307" y="89865"/>
                  </a:lnTo>
                  <a:lnTo>
                    <a:pt x="69811" y="86753"/>
                  </a:lnTo>
                  <a:lnTo>
                    <a:pt x="66459" y="84340"/>
                  </a:lnTo>
                  <a:lnTo>
                    <a:pt x="65100" y="84569"/>
                  </a:lnTo>
                  <a:lnTo>
                    <a:pt x="65100" y="93878"/>
                  </a:lnTo>
                  <a:lnTo>
                    <a:pt x="65062" y="94094"/>
                  </a:lnTo>
                  <a:lnTo>
                    <a:pt x="64084" y="95478"/>
                  </a:lnTo>
                  <a:lnTo>
                    <a:pt x="61010" y="96024"/>
                  </a:lnTo>
                  <a:lnTo>
                    <a:pt x="59537" y="94996"/>
                  </a:lnTo>
                  <a:lnTo>
                    <a:pt x="58991" y="91897"/>
                  </a:lnTo>
                  <a:lnTo>
                    <a:pt x="60020" y="90424"/>
                  </a:lnTo>
                  <a:lnTo>
                    <a:pt x="63106" y="89865"/>
                  </a:lnTo>
                  <a:lnTo>
                    <a:pt x="64566" y="90893"/>
                  </a:lnTo>
                  <a:lnTo>
                    <a:pt x="65100" y="93878"/>
                  </a:lnTo>
                  <a:lnTo>
                    <a:pt x="65100" y="84569"/>
                  </a:lnTo>
                  <a:lnTo>
                    <a:pt x="62103" y="85051"/>
                  </a:lnTo>
                  <a:lnTo>
                    <a:pt x="61379" y="85356"/>
                  </a:lnTo>
                  <a:lnTo>
                    <a:pt x="60718" y="85750"/>
                  </a:lnTo>
                  <a:lnTo>
                    <a:pt x="59245" y="84594"/>
                  </a:lnTo>
                  <a:lnTo>
                    <a:pt x="57340" y="83997"/>
                  </a:lnTo>
                  <a:lnTo>
                    <a:pt x="51854" y="85204"/>
                  </a:lnTo>
                  <a:lnTo>
                    <a:pt x="49618" y="88696"/>
                  </a:lnTo>
                  <a:lnTo>
                    <a:pt x="51155" y="95758"/>
                  </a:lnTo>
                  <a:lnTo>
                    <a:pt x="54622" y="97993"/>
                  </a:lnTo>
                  <a:lnTo>
                    <a:pt x="58801" y="97066"/>
                  </a:lnTo>
                  <a:lnTo>
                    <a:pt x="59918" y="96431"/>
                  </a:lnTo>
                  <a:lnTo>
                    <a:pt x="58699" y="95453"/>
                  </a:lnTo>
                  <a:lnTo>
                    <a:pt x="59918" y="96431"/>
                  </a:lnTo>
                  <a:lnTo>
                    <a:pt x="61315" y="97548"/>
                  </a:lnTo>
                  <a:lnTo>
                    <a:pt x="63119" y="98145"/>
                  </a:lnTo>
                  <a:lnTo>
                    <a:pt x="68554" y="97256"/>
                  </a:lnTo>
                  <a:lnTo>
                    <a:pt x="69430" y="96024"/>
                  </a:lnTo>
                  <a:lnTo>
                    <a:pt x="70967" y="93878"/>
                  </a:lnTo>
                  <a:close/>
                </a:path>
                <a:path w="200660" h="200025">
                  <a:moveTo>
                    <a:pt x="71272" y="111594"/>
                  </a:moveTo>
                  <a:lnTo>
                    <a:pt x="70688" y="108013"/>
                  </a:lnTo>
                  <a:lnTo>
                    <a:pt x="68643" y="106540"/>
                  </a:lnTo>
                  <a:lnTo>
                    <a:pt x="66484" y="106895"/>
                  </a:lnTo>
                  <a:lnTo>
                    <a:pt x="64503" y="107226"/>
                  </a:lnTo>
                  <a:lnTo>
                    <a:pt x="63182" y="108966"/>
                  </a:lnTo>
                  <a:lnTo>
                    <a:pt x="63195" y="110934"/>
                  </a:lnTo>
                  <a:lnTo>
                    <a:pt x="62191" y="111848"/>
                  </a:lnTo>
                  <a:lnTo>
                    <a:pt x="61633" y="113245"/>
                  </a:lnTo>
                  <a:lnTo>
                    <a:pt x="62420" y="116852"/>
                  </a:lnTo>
                  <a:lnTo>
                    <a:pt x="64541" y="118224"/>
                  </a:lnTo>
                  <a:lnTo>
                    <a:pt x="68580" y="117335"/>
                  </a:lnTo>
                  <a:lnTo>
                    <a:pt x="69773" y="115633"/>
                  </a:lnTo>
                  <a:lnTo>
                    <a:pt x="69735" y="113766"/>
                  </a:lnTo>
                  <a:lnTo>
                    <a:pt x="70700" y="112877"/>
                  </a:lnTo>
                  <a:lnTo>
                    <a:pt x="71272" y="111594"/>
                  </a:lnTo>
                  <a:close/>
                </a:path>
                <a:path w="200660" h="200025">
                  <a:moveTo>
                    <a:pt x="75501" y="4152"/>
                  </a:moveTo>
                  <a:lnTo>
                    <a:pt x="74993" y="1054"/>
                  </a:lnTo>
                  <a:lnTo>
                    <a:pt x="73533" y="0"/>
                  </a:lnTo>
                  <a:lnTo>
                    <a:pt x="70446" y="508"/>
                  </a:lnTo>
                  <a:lnTo>
                    <a:pt x="69405" y="1981"/>
                  </a:lnTo>
                  <a:lnTo>
                    <a:pt x="69824" y="4572"/>
                  </a:lnTo>
                  <a:lnTo>
                    <a:pt x="70548" y="5346"/>
                  </a:lnTo>
                  <a:lnTo>
                    <a:pt x="71462" y="5689"/>
                  </a:lnTo>
                  <a:lnTo>
                    <a:pt x="71640" y="5727"/>
                  </a:lnTo>
                  <a:lnTo>
                    <a:pt x="71805" y="5791"/>
                  </a:lnTo>
                  <a:lnTo>
                    <a:pt x="71983" y="5854"/>
                  </a:lnTo>
                  <a:lnTo>
                    <a:pt x="72275" y="5892"/>
                  </a:lnTo>
                  <a:lnTo>
                    <a:pt x="72580" y="5930"/>
                  </a:lnTo>
                  <a:lnTo>
                    <a:pt x="72898" y="5880"/>
                  </a:lnTo>
                  <a:lnTo>
                    <a:pt x="74460" y="5626"/>
                  </a:lnTo>
                  <a:lnTo>
                    <a:pt x="75501" y="4152"/>
                  </a:lnTo>
                  <a:close/>
                </a:path>
                <a:path w="200660" h="200025">
                  <a:moveTo>
                    <a:pt x="76974" y="129438"/>
                  </a:moveTo>
                  <a:lnTo>
                    <a:pt x="76022" y="128485"/>
                  </a:lnTo>
                  <a:lnTo>
                    <a:pt x="72237" y="128485"/>
                  </a:lnTo>
                  <a:lnTo>
                    <a:pt x="71297" y="129438"/>
                  </a:lnTo>
                  <a:lnTo>
                    <a:pt x="71297" y="133235"/>
                  </a:lnTo>
                  <a:lnTo>
                    <a:pt x="72237" y="134188"/>
                  </a:lnTo>
                  <a:lnTo>
                    <a:pt x="76022" y="134188"/>
                  </a:lnTo>
                  <a:lnTo>
                    <a:pt x="76974" y="133235"/>
                  </a:lnTo>
                  <a:lnTo>
                    <a:pt x="76974" y="131343"/>
                  </a:lnTo>
                  <a:lnTo>
                    <a:pt x="76974" y="129438"/>
                  </a:lnTo>
                  <a:close/>
                </a:path>
                <a:path w="200660" h="200025">
                  <a:moveTo>
                    <a:pt x="79197" y="27343"/>
                  </a:moveTo>
                  <a:lnTo>
                    <a:pt x="79108" y="25349"/>
                  </a:lnTo>
                  <a:lnTo>
                    <a:pt x="78168" y="25019"/>
                  </a:lnTo>
                  <a:lnTo>
                    <a:pt x="77406" y="24244"/>
                  </a:lnTo>
                  <a:lnTo>
                    <a:pt x="77228" y="23202"/>
                  </a:lnTo>
                  <a:lnTo>
                    <a:pt x="77152" y="22834"/>
                  </a:lnTo>
                  <a:lnTo>
                    <a:pt x="77177" y="22491"/>
                  </a:lnTo>
                  <a:lnTo>
                    <a:pt x="77241" y="22161"/>
                  </a:lnTo>
                  <a:lnTo>
                    <a:pt x="77355" y="21590"/>
                  </a:lnTo>
                  <a:lnTo>
                    <a:pt x="77660" y="21107"/>
                  </a:lnTo>
                  <a:lnTo>
                    <a:pt x="78054" y="20713"/>
                  </a:lnTo>
                  <a:lnTo>
                    <a:pt x="77152" y="19558"/>
                  </a:lnTo>
                  <a:lnTo>
                    <a:pt x="75653" y="18923"/>
                  </a:lnTo>
                  <a:lnTo>
                    <a:pt x="75539" y="21424"/>
                  </a:lnTo>
                  <a:lnTo>
                    <a:pt x="72936" y="21856"/>
                  </a:lnTo>
                  <a:lnTo>
                    <a:pt x="71691" y="23075"/>
                  </a:lnTo>
                  <a:lnTo>
                    <a:pt x="72936" y="21844"/>
                  </a:lnTo>
                  <a:lnTo>
                    <a:pt x="75539" y="21424"/>
                  </a:lnTo>
                  <a:lnTo>
                    <a:pt x="75539" y="18948"/>
                  </a:lnTo>
                  <a:lnTo>
                    <a:pt x="74117" y="19253"/>
                  </a:lnTo>
                  <a:lnTo>
                    <a:pt x="71970" y="19723"/>
                  </a:lnTo>
                  <a:lnTo>
                    <a:pt x="70599" y="21856"/>
                  </a:lnTo>
                  <a:lnTo>
                    <a:pt x="71120" y="24231"/>
                  </a:lnTo>
                  <a:lnTo>
                    <a:pt x="71247" y="24396"/>
                  </a:lnTo>
                  <a:lnTo>
                    <a:pt x="71335" y="24599"/>
                  </a:lnTo>
                  <a:lnTo>
                    <a:pt x="71221" y="25095"/>
                  </a:lnTo>
                  <a:lnTo>
                    <a:pt x="71183" y="25628"/>
                  </a:lnTo>
                  <a:lnTo>
                    <a:pt x="71628" y="28346"/>
                  </a:lnTo>
                  <a:lnTo>
                    <a:pt x="73672" y="29832"/>
                  </a:lnTo>
                  <a:lnTo>
                    <a:pt x="77851" y="29146"/>
                  </a:lnTo>
                  <a:lnTo>
                    <a:pt x="79197" y="27343"/>
                  </a:lnTo>
                  <a:close/>
                </a:path>
                <a:path w="200660" h="200025">
                  <a:moveTo>
                    <a:pt x="89712" y="89281"/>
                  </a:moveTo>
                  <a:lnTo>
                    <a:pt x="89319" y="88341"/>
                  </a:lnTo>
                  <a:lnTo>
                    <a:pt x="87769" y="86779"/>
                  </a:lnTo>
                  <a:lnTo>
                    <a:pt x="86829" y="86385"/>
                  </a:lnTo>
                  <a:lnTo>
                    <a:pt x="84632" y="86385"/>
                  </a:lnTo>
                  <a:lnTo>
                    <a:pt x="83693" y="86779"/>
                  </a:lnTo>
                  <a:lnTo>
                    <a:pt x="82143" y="88341"/>
                  </a:lnTo>
                  <a:lnTo>
                    <a:pt x="81749" y="89281"/>
                  </a:lnTo>
                  <a:lnTo>
                    <a:pt x="81749" y="91490"/>
                  </a:lnTo>
                  <a:lnTo>
                    <a:pt x="82143" y="92430"/>
                  </a:lnTo>
                  <a:lnTo>
                    <a:pt x="83693" y="93992"/>
                  </a:lnTo>
                  <a:lnTo>
                    <a:pt x="84632" y="94386"/>
                  </a:lnTo>
                  <a:lnTo>
                    <a:pt x="86829" y="94386"/>
                  </a:lnTo>
                  <a:lnTo>
                    <a:pt x="87769" y="93992"/>
                  </a:lnTo>
                  <a:lnTo>
                    <a:pt x="89319" y="92430"/>
                  </a:lnTo>
                  <a:lnTo>
                    <a:pt x="89712" y="91490"/>
                  </a:lnTo>
                  <a:lnTo>
                    <a:pt x="89712" y="90385"/>
                  </a:lnTo>
                  <a:lnTo>
                    <a:pt x="89712" y="89281"/>
                  </a:lnTo>
                  <a:close/>
                </a:path>
                <a:path w="200660" h="200025">
                  <a:moveTo>
                    <a:pt x="92519" y="15087"/>
                  </a:moveTo>
                  <a:lnTo>
                    <a:pt x="91884" y="12217"/>
                  </a:lnTo>
                  <a:lnTo>
                    <a:pt x="90703" y="11353"/>
                  </a:lnTo>
                  <a:lnTo>
                    <a:pt x="89395" y="11366"/>
                  </a:lnTo>
                  <a:lnTo>
                    <a:pt x="89014" y="11709"/>
                  </a:lnTo>
                  <a:lnTo>
                    <a:pt x="88557" y="11988"/>
                  </a:lnTo>
                  <a:lnTo>
                    <a:pt x="87858" y="12090"/>
                  </a:lnTo>
                  <a:lnTo>
                    <a:pt x="88557" y="11963"/>
                  </a:lnTo>
                  <a:lnTo>
                    <a:pt x="89014" y="11696"/>
                  </a:lnTo>
                  <a:lnTo>
                    <a:pt x="89395" y="11366"/>
                  </a:lnTo>
                  <a:lnTo>
                    <a:pt x="90106" y="10731"/>
                  </a:lnTo>
                  <a:lnTo>
                    <a:pt x="90525" y="9791"/>
                  </a:lnTo>
                  <a:lnTo>
                    <a:pt x="90106" y="7239"/>
                  </a:lnTo>
                  <a:lnTo>
                    <a:pt x="88658" y="6184"/>
                  </a:lnTo>
                  <a:lnTo>
                    <a:pt x="85559" y="6692"/>
                  </a:lnTo>
                  <a:lnTo>
                    <a:pt x="84518" y="8153"/>
                  </a:lnTo>
                  <a:lnTo>
                    <a:pt x="84772" y="9702"/>
                  </a:lnTo>
                  <a:lnTo>
                    <a:pt x="84988" y="11099"/>
                  </a:lnTo>
                  <a:lnTo>
                    <a:pt x="86207" y="12039"/>
                  </a:lnTo>
                  <a:lnTo>
                    <a:pt x="87718" y="12039"/>
                  </a:lnTo>
                  <a:lnTo>
                    <a:pt x="87566" y="12052"/>
                  </a:lnTo>
                  <a:lnTo>
                    <a:pt x="86817" y="12712"/>
                  </a:lnTo>
                  <a:lnTo>
                    <a:pt x="86410" y="13716"/>
                  </a:lnTo>
                  <a:lnTo>
                    <a:pt x="86969" y="16306"/>
                  </a:lnTo>
                  <a:lnTo>
                    <a:pt x="88493" y="17272"/>
                  </a:lnTo>
                  <a:lnTo>
                    <a:pt x="91554" y="16598"/>
                  </a:lnTo>
                  <a:lnTo>
                    <a:pt x="92519" y="15087"/>
                  </a:lnTo>
                  <a:close/>
                </a:path>
                <a:path w="200660" h="200025">
                  <a:moveTo>
                    <a:pt x="92646" y="104419"/>
                  </a:moveTo>
                  <a:lnTo>
                    <a:pt x="91224" y="97866"/>
                  </a:lnTo>
                  <a:lnTo>
                    <a:pt x="87757" y="95631"/>
                  </a:lnTo>
                  <a:lnTo>
                    <a:pt x="80721" y="97180"/>
                  </a:lnTo>
                  <a:lnTo>
                    <a:pt x="78498" y="100660"/>
                  </a:lnTo>
                  <a:lnTo>
                    <a:pt x="79717" y="106311"/>
                  </a:lnTo>
                  <a:lnTo>
                    <a:pt x="81203" y="107861"/>
                  </a:lnTo>
                  <a:lnTo>
                    <a:pt x="83045" y="108673"/>
                  </a:lnTo>
                  <a:lnTo>
                    <a:pt x="82994" y="108534"/>
                  </a:lnTo>
                  <a:lnTo>
                    <a:pt x="83045" y="108673"/>
                  </a:lnTo>
                  <a:lnTo>
                    <a:pt x="83489" y="109982"/>
                  </a:lnTo>
                  <a:lnTo>
                    <a:pt x="84759" y="110832"/>
                  </a:lnTo>
                  <a:lnTo>
                    <a:pt x="87274" y="110413"/>
                  </a:lnTo>
                  <a:lnTo>
                    <a:pt x="88112" y="109601"/>
                  </a:lnTo>
                  <a:lnTo>
                    <a:pt x="88392" y="108585"/>
                  </a:lnTo>
                  <a:lnTo>
                    <a:pt x="91046" y="107289"/>
                  </a:lnTo>
                  <a:lnTo>
                    <a:pt x="92646" y="104419"/>
                  </a:lnTo>
                  <a:close/>
                </a:path>
                <a:path w="200660" h="200025">
                  <a:moveTo>
                    <a:pt x="93789" y="120954"/>
                  </a:moveTo>
                  <a:lnTo>
                    <a:pt x="93408" y="120015"/>
                  </a:lnTo>
                  <a:lnTo>
                    <a:pt x="91846" y="118452"/>
                  </a:lnTo>
                  <a:lnTo>
                    <a:pt x="90919" y="118071"/>
                  </a:lnTo>
                  <a:lnTo>
                    <a:pt x="88709" y="118071"/>
                  </a:lnTo>
                  <a:lnTo>
                    <a:pt x="87782" y="118452"/>
                  </a:lnTo>
                  <a:lnTo>
                    <a:pt x="86220" y="120015"/>
                  </a:lnTo>
                  <a:lnTo>
                    <a:pt x="85839" y="120954"/>
                  </a:lnTo>
                  <a:lnTo>
                    <a:pt x="85839" y="123164"/>
                  </a:lnTo>
                  <a:lnTo>
                    <a:pt x="86220" y="124104"/>
                  </a:lnTo>
                  <a:lnTo>
                    <a:pt x="87782" y="125666"/>
                  </a:lnTo>
                  <a:lnTo>
                    <a:pt x="88709" y="126060"/>
                  </a:lnTo>
                  <a:lnTo>
                    <a:pt x="90919" y="126060"/>
                  </a:lnTo>
                  <a:lnTo>
                    <a:pt x="91846" y="125666"/>
                  </a:lnTo>
                  <a:lnTo>
                    <a:pt x="93408" y="124104"/>
                  </a:lnTo>
                  <a:lnTo>
                    <a:pt x="93789" y="123164"/>
                  </a:lnTo>
                  <a:lnTo>
                    <a:pt x="93789" y="122059"/>
                  </a:lnTo>
                  <a:lnTo>
                    <a:pt x="93789" y="120954"/>
                  </a:lnTo>
                  <a:close/>
                </a:path>
                <a:path w="200660" h="200025">
                  <a:moveTo>
                    <a:pt x="94856" y="71843"/>
                  </a:moveTo>
                  <a:lnTo>
                    <a:pt x="94284" y="68275"/>
                  </a:lnTo>
                  <a:lnTo>
                    <a:pt x="93700" y="64719"/>
                  </a:lnTo>
                  <a:lnTo>
                    <a:pt x="90360" y="62293"/>
                  </a:lnTo>
                  <a:lnTo>
                    <a:pt x="86766" y="62877"/>
                  </a:lnTo>
                  <a:lnTo>
                    <a:pt x="87083" y="65112"/>
                  </a:lnTo>
                  <a:lnTo>
                    <a:pt x="85661" y="67195"/>
                  </a:lnTo>
                  <a:lnTo>
                    <a:pt x="82867" y="67703"/>
                  </a:lnTo>
                  <a:lnTo>
                    <a:pt x="82270" y="67614"/>
                  </a:lnTo>
                  <a:lnTo>
                    <a:pt x="81686" y="67449"/>
                  </a:lnTo>
                  <a:lnTo>
                    <a:pt x="81635" y="67627"/>
                  </a:lnTo>
                  <a:lnTo>
                    <a:pt x="81559" y="67779"/>
                  </a:lnTo>
                  <a:lnTo>
                    <a:pt x="81521" y="67957"/>
                  </a:lnTo>
                  <a:lnTo>
                    <a:pt x="81432" y="68351"/>
                  </a:lnTo>
                  <a:lnTo>
                    <a:pt x="81356" y="68732"/>
                  </a:lnTo>
                  <a:lnTo>
                    <a:pt x="81292" y="69557"/>
                  </a:lnTo>
                  <a:lnTo>
                    <a:pt x="81343" y="68732"/>
                  </a:lnTo>
                  <a:lnTo>
                    <a:pt x="81432" y="68351"/>
                  </a:lnTo>
                  <a:lnTo>
                    <a:pt x="81432" y="67932"/>
                  </a:lnTo>
                  <a:lnTo>
                    <a:pt x="80403" y="67551"/>
                  </a:lnTo>
                  <a:lnTo>
                    <a:pt x="79209" y="67335"/>
                  </a:lnTo>
                  <a:lnTo>
                    <a:pt x="74460" y="68389"/>
                  </a:lnTo>
                  <a:lnTo>
                    <a:pt x="72237" y="71869"/>
                  </a:lnTo>
                  <a:lnTo>
                    <a:pt x="73533" y="77851"/>
                  </a:lnTo>
                  <a:lnTo>
                    <a:pt x="75412" y="79603"/>
                  </a:lnTo>
                  <a:lnTo>
                    <a:pt x="77660" y="80238"/>
                  </a:lnTo>
                  <a:lnTo>
                    <a:pt x="78054" y="79819"/>
                  </a:lnTo>
                  <a:lnTo>
                    <a:pt x="78536" y="79489"/>
                  </a:lnTo>
                  <a:lnTo>
                    <a:pt x="80022" y="79222"/>
                  </a:lnTo>
                  <a:lnTo>
                    <a:pt x="80848" y="79527"/>
                  </a:lnTo>
                  <a:lnTo>
                    <a:pt x="81483" y="80073"/>
                  </a:lnTo>
                  <a:lnTo>
                    <a:pt x="83629" y="79298"/>
                  </a:lnTo>
                  <a:lnTo>
                    <a:pt x="85204" y="77558"/>
                  </a:lnTo>
                  <a:lnTo>
                    <a:pt x="85674" y="75412"/>
                  </a:lnTo>
                  <a:lnTo>
                    <a:pt x="86690" y="75768"/>
                  </a:lnTo>
                  <a:lnTo>
                    <a:pt x="87782" y="75971"/>
                  </a:lnTo>
                  <a:lnTo>
                    <a:pt x="92456" y="75196"/>
                  </a:lnTo>
                  <a:lnTo>
                    <a:pt x="94856" y="71843"/>
                  </a:lnTo>
                  <a:close/>
                </a:path>
                <a:path w="200660" h="200025">
                  <a:moveTo>
                    <a:pt x="97332" y="35344"/>
                  </a:moveTo>
                  <a:lnTo>
                    <a:pt x="96939" y="34391"/>
                  </a:lnTo>
                  <a:lnTo>
                    <a:pt x="95389" y="32829"/>
                  </a:lnTo>
                  <a:lnTo>
                    <a:pt x="94449" y="32448"/>
                  </a:lnTo>
                  <a:lnTo>
                    <a:pt x="92252" y="32448"/>
                  </a:lnTo>
                  <a:lnTo>
                    <a:pt x="91313" y="32829"/>
                  </a:lnTo>
                  <a:lnTo>
                    <a:pt x="89750" y="34391"/>
                  </a:lnTo>
                  <a:lnTo>
                    <a:pt x="89369" y="35344"/>
                  </a:lnTo>
                  <a:lnTo>
                    <a:pt x="89369" y="37541"/>
                  </a:lnTo>
                  <a:lnTo>
                    <a:pt x="87134" y="35941"/>
                  </a:lnTo>
                  <a:lnTo>
                    <a:pt x="83578" y="36512"/>
                  </a:lnTo>
                  <a:lnTo>
                    <a:pt x="82931" y="36626"/>
                  </a:lnTo>
                  <a:lnTo>
                    <a:pt x="81813" y="37185"/>
                  </a:lnTo>
                  <a:lnTo>
                    <a:pt x="81089" y="36868"/>
                  </a:lnTo>
                  <a:lnTo>
                    <a:pt x="80327" y="36703"/>
                  </a:lnTo>
                  <a:lnTo>
                    <a:pt x="79502" y="36664"/>
                  </a:lnTo>
                  <a:lnTo>
                    <a:pt x="79565" y="36855"/>
                  </a:lnTo>
                  <a:lnTo>
                    <a:pt x="79679" y="37007"/>
                  </a:lnTo>
                  <a:lnTo>
                    <a:pt x="79819" y="37769"/>
                  </a:lnTo>
                  <a:lnTo>
                    <a:pt x="78689" y="40563"/>
                  </a:lnTo>
                  <a:lnTo>
                    <a:pt x="78130" y="41186"/>
                  </a:lnTo>
                  <a:lnTo>
                    <a:pt x="77406" y="41681"/>
                  </a:lnTo>
                  <a:lnTo>
                    <a:pt x="75285" y="42062"/>
                  </a:lnTo>
                  <a:lnTo>
                    <a:pt x="74142" y="41668"/>
                  </a:lnTo>
                  <a:lnTo>
                    <a:pt x="73279" y="40932"/>
                  </a:lnTo>
                  <a:lnTo>
                    <a:pt x="72885" y="42049"/>
                  </a:lnTo>
                  <a:lnTo>
                    <a:pt x="72656" y="43243"/>
                  </a:lnTo>
                  <a:lnTo>
                    <a:pt x="73710" y="48018"/>
                  </a:lnTo>
                  <a:lnTo>
                    <a:pt x="77190" y="50253"/>
                  </a:lnTo>
                  <a:lnTo>
                    <a:pt x="81216" y="49364"/>
                  </a:lnTo>
                  <a:lnTo>
                    <a:pt x="81635" y="49085"/>
                  </a:lnTo>
                  <a:lnTo>
                    <a:pt x="82080" y="48882"/>
                  </a:lnTo>
                  <a:lnTo>
                    <a:pt x="83185" y="49352"/>
                  </a:lnTo>
                  <a:lnTo>
                    <a:pt x="84391" y="49644"/>
                  </a:lnTo>
                  <a:lnTo>
                    <a:pt x="86855" y="49237"/>
                  </a:lnTo>
                  <a:lnTo>
                    <a:pt x="87807" y="48666"/>
                  </a:lnTo>
                  <a:lnTo>
                    <a:pt x="88671" y="47967"/>
                  </a:lnTo>
                  <a:lnTo>
                    <a:pt x="88595" y="47828"/>
                  </a:lnTo>
                  <a:lnTo>
                    <a:pt x="88303" y="46189"/>
                  </a:lnTo>
                  <a:lnTo>
                    <a:pt x="89344" y="44704"/>
                  </a:lnTo>
                  <a:lnTo>
                    <a:pt x="90906" y="44424"/>
                  </a:lnTo>
                  <a:lnTo>
                    <a:pt x="91135" y="43637"/>
                  </a:lnTo>
                  <a:lnTo>
                    <a:pt x="91186" y="42786"/>
                  </a:lnTo>
                  <a:lnTo>
                    <a:pt x="90627" y="39382"/>
                  </a:lnTo>
                  <a:lnTo>
                    <a:pt x="91313" y="40055"/>
                  </a:lnTo>
                  <a:lnTo>
                    <a:pt x="92252" y="40436"/>
                  </a:lnTo>
                  <a:lnTo>
                    <a:pt x="94449" y="40436"/>
                  </a:lnTo>
                  <a:lnTo>
                    <a:pt x="95389" y="40055"/>
                  </a:lnTo>
                  <a:lnTo>
                    <a:pt x="96939" y="38493"/>
                  </a:lnTo>
                  <a:lnTo>
                    <a:pt x="97332" y="37541"/>
                  </a:lnTo>
                  <a:lnTo>
                    <a:pt x="97332" y="36449"/>
                  </a:lnTo>
                  <a:lnTo>
                    <a:pt x="97332" y="35344"/>
                  </a:lnTo>
                  <a:close/>
                </a:path>
                <a:path w="200660" h="200025">
                  <a:moveTo>
                    <a:pt x="99644" y="23482"/>
                  </a:moveTo>
                  <a:lnTo>
                    <a:pt x="99250" y="22542"/>
                  </a:lnTo>
                  <a:lnTo>
                    <a:pt x="97701" y="20980"/>
                  </a:lnTo>
                  <a:lnTo>
                    <a:pt x="96761" y="20586"/>
                  </a:lnTo>
                  <a:lnTo>
                    <a:pt x="94564" y="20586"/>
                  </a:lnTo>
                  <a:lnTo>
                    <a:pt x="93624" y="20980"/>
                  </a:lnTo>
                  <a:lnTo>
                    <a:pt x="92075" y="22542"/>
                  </a:lnTo>
                  <a:lnTo>
                    <a:pt x="91681" y="23482"/>
                  </a:lnTo>
                  <a:lnTo>
                    <a:pt x="91681" y="25692"/>
                  </a:lnTo>
                  <a:lnTo>
                    <a:pt x="92075" y="26631"/>
                  </a:lnTo>
                  <a:lnTo>
                    <a:pt x="93624" y="28194"/>
                  </a:lnTo>
                  <a:lnTo>
                    <a:pt x="94564" y="28575"/>
                  </a:lnTo>
                  <a:lnTo>
                    <a:pt x="96761" y="28575"/>
                  </a:lnTo>
                  <a:lnTo>
                    <a:pt x="97701" y="28194"/>
                  </a:lnTo>
                  <a:lnTo>
                    <a:pt x="99250" y="26631"/>
                  </a:lnTo>
                  <a:lnTo>
                    <a:pt x="99644" y="25692"/>
                  </a:lnTo>
                  <a:lnTo>
                    <a:pt x="99644" y="24587"/>
                  </a:lnTo>
                  <a:lnTo>
                    <a:pt x="99644" y="23482"/>
                  </a:lnTo>
                  <a:close/>
                </a:path>
                <a:path w="200660" h="200025">
                  <a:moveTo>
                    <a:pt x="107556" y="35928"/>
                  </a:moveTo>
                  <a:lnTo>
                    <a:pt x="106616" y="34975"/>
                  </a:lnTo>
                  <a:lnTo>
                    <a:pt x="102831" y="34975"/>
                  </a:lnTo>
                  <a:lnTo>
                    <a:pt x="101879" y="35928"/>
                  </a:lnTo>
                  <a:lnTo>
                    <a:pt x="101879" y="39725"/>
                  </a:lnTo>
                  <a:lnTo>
                    <a:pt x="102831" y="40678"/>
                  </a:lnTo>
                  <a:lnTo>
                    <a:pt x="106616" y="40678"/>
                  </a:lnTo>
                  <a:lnTo>
                    <a:pt x="107556" y="39725"/>
                  </a:lnTo>
                  <a:lnTo>
                    <a:pt x="107556" y="37833"/>
                  </a:lnTo>
                  <a:lnTo>
                    <a:pt x="107556" y="35928"/>
                  </a:lnTo>
                  <a:close/>
                </a:path>
                <a:path w="200660" h="200025">
                  <a:moveTo>
                    <a:pt x="107670" y="17614"/>
                  </a:moveTo>
                  <a:lnTo>
                    <a:pt x="106730" y="16662"/>
                  </a:lnTo>
                  <a:lnTo>
                    <a:pt x="102946" y="16662"/>
                  </a:lnTo>
                  <a:lnTo>
                    <a:pt x="101993" y="17614"/>
                  </a:lnTo>
                  <a:lnTo>
                    <a:pt x="101993" y="21424"/>
                  </a:lnTo>
                  <a:lnTo>
                    <a:pt x="102946" y="22377"/>
                  </a:lnTo>
                  <a:lnTo>
                    <a:pt x="106730" y="22377"/>
                  </a:lnTo>
                  <a:lnTo>
                    <a:pt x="107670" y="21424"/>
                  </a:lnTo>
                  <a:lnTo>
                    <a:pt x="107670" y="19519"/>
                  </a:lnTo>
                  <a:lnTo>
                    <a:pt x="107670" y="17614"/>
                  </a:lnTo>
                  <a:close/>
                </a:path>
                <a:path w="200660" h="200025">
                  <a:moveTo>
                    <a:pt x="110820" y="55486"/>
                  </a:moveTo>
                  <a:lnTo>
                    <a:pt x="109283" y="48425"/>
                  </a:lnTo>
                  <a:lnTo>
                    <a:pt x="105816" y="46189"/>
                  </a:lnTo>
                  <a:lnTo>
                    <a:pt x="104559" y="46469"/>
                  </a:lnTo>
                  <a:lnTo>
                    <a:pt x="104559" y="54508"/>
                  </a:lnTo>
                  <a:lnTo>
                    <a:pt x="104203" y="52336"/>
                  </a:lnTo>
                  <a:lnTo>
                    <a:pt x="104559" y="54508"/>
                  </a:lnTo>
                  <a:lnTo>
                    <a:pt x="104559" y="46469"/>
                  </a:lnTo>
                  <a:lnTo>
                    <a:pt x="100736" y="47307"/>
                  </a:lnTo>
                  <a:lnTo>
                    <a:pt x="99491" y="48247"/>
                  </a:lnTo>
                  <a:lnTo>
                    <a:pt x="98602" y="49403"/>
                  </a:lnTo>
                  <a:lnTo>
                    <a:pt x="97040" y="50177"/>
                  </a:lnTo>
                  <a:lnTo>
                    <a:pt x="96050" y="51828"/>
                  </a:lnTo>
                  <a:lnTo>
                    <a:pt x="96532" y="54724"/>
                  </a:lnTo>
                  <a:lnTo>
                    <a:pt x="97142" y="55638"/>
                  </a:lnTo>
                  <a:lnTo>
                    <a:pt x="97980" y="56235"/>
                  </a:lnTo>
                  <a:lnTo>
                    <a:pt x="99288" y="58839"/>
                  </a:lnTo>
                  <a:lnTo>
                    <a:pt x="102133" y="60388"/>
                  </a:lnTo>
                  <a:lnTo>
                    <a:pt x="105092" y="59740"/>
                  </a:lnTo>
                  <a:lnTo>
                    <a:pt x="108597" y="58966"/>
                  </a:lnTo>
                  <a:lnTo>
                    <a:pt x="110820" y="55486"/>
                  </a:lnTo>
                  <a:close/>
                </a:path>
                <a:path w="200660" h="200025">
                  <a:moveTo>
                    <a:pt x="111036" y="116116"/>
                  </a:moveTo>
                  <a:lnTo>
                    <a:pt x="110096" y="115176"/>
                  </a:lnTo>
                  <a:lnTo>
                    <a:pt x="106311" y="115176"/>
                  </a:lnTo>
                  <a:lnTo>
                    <a:pt x="105371" y="116116"/>
                  </a:lnTo>
                  <a:lnTo>
                    <a:pt x="105371" y="119913"/>
                  </a:lnTo>
                  <a:lnTo>
                    <a:pt x="106311" y="120865"/>
                  </a:lnTo>
                  <a:lnTo>
                    <a:pt x="110096" y="120865"/>
                  </a:lnTo>
                  <a:lnTo>
                    <a:pt x="111036" y="119913"/>
                  </a:lnTo>
                  <a:lnTo>
                    <a:pt x="111036" y="118021"/>
                  </a:lnTo>
                  <a:lnTo>
                    <a:pt x="111036" y="116116"/>
                  </a:lnTo>
                  <a:close/>
                </a:path>
                <a:path w="200660" h="200025">
                  <a:moveTo>
                    <a:pt x="111671" y="101942"/>
                  </a:moveTo>
                  <a:lnTo>
                    <a:pt x="111201" y="99783"/>
                  </a:lnTo>
                  <a:lnTo>
                    <a:pt x="110744" y="97624"/>
                  </a:lnTo>
                  <a:lnTo>
                    <a:pt x="108610" y="96253"/>
                  </a:lnTo>
                  <a:lnTo>
                    <a:pt x="106375" y="96748"/>
                  </a:lnTo>
                  <a:lnTo>
                    <a:pt x="106235" y="96837"/>
                  </a:lnTo>
                  <a:lnTo>
                    <a:pt x="105981" y="95288"/>
                  </a:lnTo>
                  <a:lnTo>
                    <a:pt x="104533" y="94246"/>
                  </a:lnTo>
                  <a:lnTo>
                    <a:pt x="101447" y="94754"/>
                  </a:lnTo>
                  <a:lnTo>
                    <a:pt x="100393" y="96215"/>
                  </a:lnTo>
                  <a:lnTo>
                    <a:pt x="100876" y="99161"/>
                  </a:lnTo>
                  <a:lnTo>
                    <a:pt x="102069" y="100088"/>
                  </a:lnTo>
                  <a:lnTo>
                    <a:pt x="103378" y="100114"/>
                  </a:lnTo>
                  <a:lnTo>
                    <a:pt x="103339" y="100558"/>
                  </a:lnTo>
                  <a:lnTo>
                    <a:pt x="103327" y="101015"/>
                  </a:lnTo>
                  <a:lnTo>
                    <a:pt x="103898" y="103644"/>
                  </a:lnTo>
                  <a:lnTo>
                    <a:pt x="106019" y="105016"/>
                  </a:lnTo>
                  <a:lnTo>
                    <a:pt x="110312" y="104076"/>
                  </a:lnTo>
                  <a:lnTo>
                    <a:pt x="111671" y="101942"/>
                  </a:lnTo>
                  <a:close/>
                </a:path>
                <a:path w="200660" h="200025">
                  <a:moveTo>
                    <a:pt x="115443" y="81635"/>
                  </a:moveTo>
                  <a:lnTo>
                    <a:pt x="113919" y="74574"/>
                  </a:lnTo>
                  <a:lnTo>
                    <a:pt x="111150" y="72796"/>
                  </a:lnTo>
                  <a:lnTo>
                    <a:pt x="111150" y="80352"/>
                  </a:lnTo>
                  <a:lnTo>
                    <a:pt x="109677" y="82410"/>
                  </a:lnTo>
                  <a:lnTo>
                    <a:pt x="108458" y="82613"/>
                  </a:lnTo>
                  <a:lnTo>
                    <a:pt x="108902" y="82423"/>
                  </a:lnTo>
                  <a:lnTo>
                    <a:pt x="110464" y="80860"/>
                  </a:lnTo>
                  <a:lnTo>
                    <a:pt x="110845" y="79921"/>
                  </a:lnTo>
                  <a:lnTo>
                    <a:pt x="110845" y="78816"/>
                  </a:lnTo>
                  <a:lnTo>
                    <a:pt x="110845" y="78460"/>
                  </a:lnTo>
                  <a:lnTo>
                    <a:pt x="111150" y="80352"/>
                  </a:lnTo>
                  <a:lnTo>
                    <a:pt x="111150" y="72796"/>
                  </a:lnTo>
                  <a:lnTo>
                    <a:pt x="110642" y="72466"/>
                  </a:lnTo>
                  <a:lnTo>
                    <a:pt x="110642" y="77228"/>
                  </a:lnTo>
                  <a:lnTo>
                    <a:pt x="110464" y="76771"/>
                  </a:lnTo>
                  <a:lnTo>
                    <a:pt x="108902" y="75209"/>
                  </a:lnTo>
                  <a:lnTo>
                    <a:pt x="107975" y="74815"/>
                  </a:lnTo>
                  <a:lnTo>
                    <a:pt x="107188" y="74815"/>
                  </a:lnTo>
                  <a:lnTo>
                    <a:pt x="107188" y="82816"/>
                  </a:lnTo>
                  <a:lnTo>
                    <a:pt x="105333" y="83121"/>
                  </a:lnTo>
                  <a:lnTo>
                    <a:pt x="103289" y="81635"/>
                  </a:lnTo>
                  <a:lnTo>
                    <a:pt x="103085" y="80416"/>
                  </a:lnTo>
                  <a:lnTo>
                    <a:pt x="103276" y="80860"/>
                  </a:lnTo>
                  <a:lnTo>
                    <a:pt x="104838" y="82423"/>
                  </a:lnTo>
                  <a:lnTo>
                    <a:pt x="105765" y="82816"/>
                  </a:lnTo>
                  <a:lnTo>
                    <a:pt x="107188" y="82816"/>
                  </a:lnTo>
                  <a:lnTo>
                    <a:pt x="107188" y="74815"/>
                  </a:lnTo>
                  <a:lnTo>
                    <a:pt x="106527" y="74815"/>
                  </a:lnTo>
                  <a:lnTo>
                    <a:pt x="108394" y="74510"/>
                  </a:lnTo>
                  <a:lnTo>
                    <a:pt x="110451" y="75996"/>
                  </a:lnTo>
                  <a:lnTo>
                    <a:pt x="110642" y="77228"/>
                  </a:lnTo>
                  <a:lnTo>
                    <a:pt x="110642" y="72466"/>
                  </a:lnTo>
                  <a:lnTo>
                    <a:pt x="110451" y="72339"/>
                  </a:lnTo>
                  <a:lnTo>
                    <a:pt x="105270" y="73482"/>
                  </a:lnTo>
                  <a:lnTo>
                    <a:pt x="105270" y="75031"/>
                  </a:lnTo>
                  <a:lnTo>
                    <a:pt x="104838" y="75209"/>
                  </a:lnTo>
                  <a:lnTo>
                    <a:pt x="103276" y="76771"/>
                  </a:lnTo>
                  <a:lnTo>
                    <a:pt x="102895" y="77711"/>
                  </a:lnTo>
                  <a:lnTo>
                    <a:pt x="102895" y="79184"/>
                  </a:lnTo>
                  <a:lnTo>
                    <a:pt x="102590" y="77279"/>
                  </a:lnTo>
                  <a:lnTo>
                    <a:pt x="104063" y="75222"/>
                  </a:lnTo>
                  <a:lnTo>
                    <a:pt x="105270" y="75031"/>
                  </a:lnTo>
                  <a:lnTo>
                    <a:pt x="105270" y="73482"/>
                  </a:lnTo>
                  <a:lnTo>
                    <a:pt x="103416" y="73875"/>
                  </a:lnTo>
                  <a:lnTo>
                    <a:pt x="101244" y="77279"/>
                  </a:lnTo>
                  <a:lnTo>
                    <a:pt x="101346" y="78105"/>
                  </a:lnTo>
                  <a:lnTo>
                    <a:pt x="102730" y="84429"/>
                  </a:lnTo>
                  <a:lnTo>
                    <a:pt x="106197" y="86652"/>
                  </a:lnTo>
                  <a:lnTo>
                    <a:pt x="113220" y="85128"/>
                  </a:lnTo>
                  <a:lnTo>
                    <a:pt x="114503" y="83121"/>
                  </a:lnTo>
                  <a:lnTo>
                    <a:pt x="115443" y="81635"/>
                  </a:lnTo>
                  <a:close/>
                </a:path>
                <a:path w="200660" h="200025">
                  <a:moveTo>
                    <a:pt x="117716" y="33286"/>
                  </a:moveTo>
                  <a:lnTo>
                    <a:pt x="117322" y="32346"/>
                  </a:lnTo>
                  <a:lnTo>
                    <a:pt x="115773" y="30784"/>
                  </a:lnTo>
                  <a:lnTo>
                    <a:pt x="114833" y="30403"/>
                  </a:lnTo>
                  <a:lnTo>
                    <a:pt x="112636" y="30403"/>
                  </a:lnTo>
                  <a:lnTo>
                    <a:pt x="111696" y="30784"/>
                  </a:lnTo>
                  <a:lnTo>
                    <a:pt x="110147" y="32346"/>
                  </a:lnTo>
                  <a:lnTo>
                    <a:pt x="109753" y="33286"/>
                  </a:lnTo>
                  <a:lnTo>
                    <a:pt x="109753" y="35496"/>
                  </a:lnTo>
                  <a:lnTo>
                    <a:pt x="110147" y="36436"/>
                  </a:lnTo>
                  <a:lnTo>
                    <a:pt x="111696" y="37998"/>
                  </a:lnTo>
                  <a:lnTo>
                    <a:pt x="112636" y="38392"/>
                  </a:lnTo>
                  <a:lnTo>
                    <a:pt x="114833" y="38392"/>
                  </a:lnTo>
                  <a:lnTo>
                    <a:pt x="115773" y="37998"/>
                  </a:lnTo>
                  <a:lnTo>
                    <a:pt x="117322" y="36436"/>
                  </a:lnTo>
                  <a:lnTo>
                    <a:pt x="117716" y="35496"/>
                  </a:lnTo>
                  <a:lnTo>
                    <a:pt x="117716" y="34391"/>
                  </a:lnTo>
                  <a:lnTo>
                    <a:pt x="117716" y="33286"/>
                  </a:lnTo>
                  <a:close/>
                </a:path>
                <a:path w="200660" h="200025">
                  <a:moveTo>
                    <a:pt x="124206" y="63804"/>
                  </a:moveTo>
                  <a:lnTo>
                    <a:pt x="123266" y="59486"/>
                  </a:lnTo>
                  <a:lnTo>
                    <a:pt x="121158" y="58127"/>
                  </a:lnTo>
                  <a:lnTo>
                    <a:pt x="118097" y="58801"/>
                  </a:lnTo>
                  <a:lnTo>
                    <a:pt x="117398" y="59321"/>
                  </a:lnTo>
                  <a:lnTo>
                    <a:pt x="116840" y="59982"/>
                  </a:lnTo>
                  <a:lnTo>
                    <a:pt x="117678" y="60363"/>
                  </a:lnTo>
                  <a:lnTo>
                    <a:pt x="116357" y="59766"/>
                  </a:lnTo>
                  <a:lnTo>
                    <a:pt x="115836" y="59639"/>
                  </a:lnTo>
                  <a:lnTo>
                    <a:pt x="113703" y="59969"/>
                  </a:lnTo>
                  <a:lnTo>
                    <a:pt x="112661" y="61442"/>
                  </a:lnTo>
                  <a:lnTo>
                    <a:pt x="112903" y="62992"/>
                  </a:lnTo>
                  <a:lnTo>
                    <a:pt x="113169" y="64554"/>
                  </a:lnTo>
                  <a:lnTo>
                    <a:pt x="114617" y="65595"/>
                  </a:lnTo>
                  <a:lnTo>
                    <a:pt x="116433" y="65303"/>
                  </a:lnTo>
                  <a:lnTo>
                    <a:pt x="116662" y="65176"/>
                  </a:lnTo>
                  <a:lnTo>
                    <a:pt x="116878" y="65087"/>
                  </a:lnTo>
                  <a:lnTo>
                    <a:pt x="118008" y="64554"/>
                  </a:lnTo>
                  <a:lnTo>
                    <a:pt x="116878" y="65087"/>
                  </a:lnTo>
                  <a:lnTo>
                    <a:pt x="117805" y="66141"/>
                  </a:lnTo>
                  <a:lnTo>
                    <a:pt x="119227" y="66738"/>
                  </a:lnTo>
                  <a:lnTo>
                    <a:pt x="120700" y="66408"/>
                  </a:lnTo>
                  <a:lnTo>
                    <a:pt x="122847" y="65938"/>
                  </a:lnTo>
                  <a:lnTo>
                    <a:pt x="124206" y="63804"/>
                  </a:lnTo>
                  <a:close/>
                </a:path>
                <a:path w="200660" h="200025">
                  <a:moveTo>
                    <a:pt x="126326" y="45237"/>
                  </a:moveTo>
                  <a:lnTo>
                    <a:pt x="125374" y="44284"/>
                  </a:lnTo>
                  <a:lnTo>
                    <a:pt x="121589" y="44284"/>
                  </a:lnTo>
                  <a:lnTo>
                    <a:pt x="120650" y="45237"/>
                  </a:lnTo>
                  <a:lnTo>
                    <a:pt x="120650" y="49034"/>
                  </a:lnTo>
                  <a:lnTo>
                    <a:pt x="121589" y="49987"/>
                  </a:lnTo>
                  <a:lnTo>
                    <a:pt x="125374" y="49987"/>
                  </a:lnTo>
                  <a:lnTo>
                    <a:pt x="126326" y="49034"/>
                  </a:lnTo>
                  <a:lnTo>
                    <a:pt x="126326" y="47129"/>
                  </a:lnTo>
                  <a:lnTo>
                    <a:pt x="126326" y="45237"/>
                  </a:lnTo>
                  <a:close/>
                </a:path>
                <a:path w="200660" h="200025">
                  <a:moveTo>
                    <a:pt x="128485" y="107518"/>
                  </a:moveTo>
                  <a:lnTo>
                    <a:pt x="128143" y="105994"/>
                  </a:lnTo>
                  <a:lnTo>
                    <a:pt x="128016" y="105346"/>
                  </a:lnTo>
                  <a:lnTo>
                    <a:pt x="127635" y="104838"/>
                  </a:lnTo>
                  <a:lnTo>
                    <a:pt x="126517" y="103898"/>
                  </a:lnTo>
                  <a:lnTo>
                    <a:pt x="125666" y="103619"/>
                  </a:lnTo>
                  <a:lnTo>
                    <a:pt x="124764" y="103809"/>
                  </a:lnTo>
                  <a:lnTo>
                    <a:pt x="124206" y="103936"/>
                  </a:lnTo>
                  <a:lnTo>
                    <a:pt x="123761" y="104254"/>
                  </a:lnTo>
                  <a:lnTo>
                    <a:pt x="122732" y="105295"/>
                  </a:lnTo>
                  <a:lnTo>
                    <a:pt x="122389" y="106222"/>
                  </a:lnTo>
                  <a:lnTo>
                    <a:pt x="122948" y="108737"/>
                  </a:lnTo>
                  <a:lnTo>
                    <a:pt x="124447" y="109715"/>
                  </a:lnTo>
                  <a:lnTo>
                    <a:pt x="127508" y="109042"/>
                  </a:lnTo>
                  <a:lnTo>
                    <a:pt x="128485" y="107518"/>
                  </a:lnTo>
                  <a:close/>
                </a:path>
                <a:path w="200660" h="200025">
                  <a:moveTo>
                    <a:pt x="131787" y="86842"/>
                  </a:moveTo>
                  <a:lnTo>
                    <a:pt x="131394" y="85902"/>
                  </a:lnTo>
                  <a:lnTo>
                    <a:pt x="129844" y="84340"/>
                  </a:lnTo>
                  <a:lnTo>
                    <a:pt x="128905" y="83947"/>
                  </a:lnTo>
                  <a:lnTo>
                    <a:pt x="126707" y="83947"/>
                  </a:lnTo>
                  <a:lnTo>
                    <a:pt x="125768" y="84340"/>
                  </a:lnTo>
                  <a:lnTo>
                    <a:pt x="124206" y="85902"/>
                  </a:lnTo>
                  <a:lnTo>
                    <a:pt x="123825" y="86842"/>
                  </a:lnTo>
                  <a:lnTo>
                    <a:pt x="123825" y="89052"/>
                  </a:lnTo>
                  <a:lnTo>
                    <a:pt x="124206" y="90004"/>
                  </a:lnTo>
                  <a:lnTo>
                    <a:pt x="125768" y="91567"/>
                  </a:lnTo>
                  <a:lnTo>
                    <a:pt x="126707" y="91960"/>
                  </a:lnTo>
                  <a:lnTo>
                    <a:pt x="128905" y="91960"/>
                  </a:lnTo>
                  <a:lnTo>
                    <a:pt x="129844" y="91567"/>
                  </a:lnTo>
                  <a:lnTo>
                    <a:pt x="131394" y="90004"/>
                  </a:lnTo>
                  <a:lnTo>
                    <a:pt x="131787" y="89052"/>
                  </a:lnTo>
                  <a:lnTo>
                    <a:pt x="131787" y="87947"/>
                  </a:lnTo>
                  <a:lnTo>
                    <a:pt x="131787" y="86842"/>
                  </a:lnTo>
                  <a:close/>
                </a:path>
                <a:path w="200660" h="200025">
                  <a:moveTo>
                    <a:pt x="137998" y="197485"/>
                  </a:moveTo>
                  <a:lnTo>
                    <a:pt x="134696" y="193802"/>
                  </a:lnTo>
                  <a:lnTo>
                    <a:pt x="132588" y="194373"/>
                  </a:lnTo>
                  <a:lnTo>
                    <a:pt x="131699" y="195948"/>
                  </a:lnTo>
                  <a:lnTo>
                    <a:pt x="132511" y="198983"/>
                  </a:lnTo>
                  <a:lnTo>
                    <a:pt x="134086" y="199885"/>
                  </a:lnTo>
                  <a:lnTo>
                    <a:pt x="137109" y="199047"/>
                  </a:lnTo>
                  <a:lnTo>
                    <a:pt x="137998" y="197485"/>
                  </a:lnTo>
                  <a:close/>
                </a:path>
                <a:path w="200660" h="200025">
                  <a:moveTo>
                    <a:pt x="138620" y="69316"/>
                  </a:moveTo>
                  <a:lnTo>
                    <a:pt x="137668" y="68364"/>
                  </a:lnTo>
                  <a:lnTo>
                    <a:pt x="133883" y="68364"/>
                  </a:lnTo>
                  <a:lnTo>
                    <a:pt x="132943" y="69316"/>
                  </a:lnTo>
                  <a:lnTo>
                    <a:pt x="132943" y="73126"/>
                  </a:lnTo>
                  <a:lnTo>
                    <a:pt x="133883" y="74079"/>
                  </a:lnTo>
                  <a:lnTo>
                    <a:pt x="137668" y="74079"/>
                  </a:lnTo>
                  <a:lnTo>
                    <a:pt x="138620" y="73126"/>
                  </a:lnTo>
                  <a:lnTo>
                    <a:pt x="138620" y="71221"/>
                  </a:lnTo>
                  <a:lnTo>
                    <a:pt x="138620" y="69316"/>
                  </a:lnTo>
                  <a:close/>
                </a:path>
                <a:path w="200660" h="200025">
                  <a:moveTo>
                    <a:pt x="148996" y="164541"/>
                  </a:moveTo>
                  <a:lnTo>
                    <a:pt x="148361" y="163004"/>
                  </a:lnTo>
                  <a:lnTo>
                    <a:pt x="145808" y="160439"/>
                  </a:lnTo>
                  <a:lnTo>
                    <a:pt x="144272" y="159804"/>
                  </a:lnTo>
                  <a:lnTo>
                    <a:pt x="140677" y="159804"/>
                  </a:lnTo>
                  <a:lnTo>
                    <a:pt x="139141" y="160439"/>
                  </a:lnTo>
                  <a:lnTo>
                    <a:pt x="136601" y="163004"/>
                  </a:lnTo>
                  <a:lnTo>
                    <a:pt x="135966" y="164541"/>
                  </a:lnTo>
                  <a:lnTo>
                    <a:pt x="135966" y="168160"/>
                  </a:lnTo>
                  <a:lnTo>
                    <a:pt x="136601" y="169697"/>
                  </a:lnTo>
                  <a:lnTo>
                    <a:pt x="139141" y="172262"/>
                  </a:lnTo>
                  <a:lnTo>
                    <a:pt x="140677" y="172897"/>
                  </a:lnTo>
                  <a:lnTo>
                    <a:pt x="144272" y="172897"/>
                  </a:lnTo>
                  <a:lnTo>
                    <a:pt x="145808" y="172262"/>
                  </a:lnTo>
                  <a:lnTo>
                    <a:pt x="148361" y="169697"/>
                  </a:lnTo>
                  <a:lnTo>
                    <a:pt x="148996" y="168160"/>
                  </a:lnTo>
                  <a:lnTo>
                    <a:pt x="148996" y="166357"/>
                  </a:lnTo>
                  <a:lnTo>
                    <a:pt x="148996" y="164541"/>
                  </a:lnTo>
                  <a:close/>
                </a:path>
                <a:path w="200660" h="200025">
                  <a:moveTo>
                    <a:pt x="170649" y="147231"/>
                  </a:moveTo>
                  <a:lnTo>
                    <a:pt x="170065" y="145097"/>
                  </a:lnTo>
                  <a:lnTo>
                    <a:pt x="169049" y="143865"/>
                  </a:lnTo>
                  <a:lnTo>
                    <a:pt x="166268" y="142011"/>
                  </a:lnTo>
                  <a:lnTo>
                    <a:pt x="164388" y="141566"/>
                  </a:lnTo>
                  <a:lnTo>
                    <a:pt x="159029" y="143040"/>
                  </a:lnTo>
                  <a:lnTo>
                    <a:pt x="156984" y="146634"/>
                  </a:lnTo>
                  <a:lnTo>
                    <a:pt x="158877" y="153606"/>
                  </a:lnTo>
                  <a:lnTo>
                    <a:pt x="162458" y="155663"/>
                  </a:lnTo>
                  <a:lnTo>
                    <a:pt x="165925" y="154711"/>
                  </a:lnTo>
                  <a:lnTo>
                    <a:pt x="168846" y="153911"/>
                  </a:lnTo>
                  <a:lnTo>
                    <a:pt x="170649" y="151218"/>
                  </a:lnTo>
                  <a:lnTo>
                    <a:pt x="170599" y="147777"/>
                  </a:lnTo>
                  <a:lnTo>
                    <a:pt x="170649" y="147231"/>
                  </a:lnTo>
                  <a:close/>
                </a:path>
                <a:path w="200660" h="200025">
                  <a:moveTo>
                    <a:pt x="178422" y="175044"/>
                  </a:moveTo>
                  <a:lnTo>
                    <a:pt x="177787" y="173494"/>
                  </a:lnTo>
                  <a:lnTo>
                    <a:pt x="175247" y="170942"/>
                  </a:lnTo>
                  <a:lnTo>
                    <a:pt x="173710" y="170307"/>
                  </a:lnTo>
                  <a:lnTo>
                    <a:pt x="170116" y="170307"/>
                  </a:lnTo>
                  <a:lnTo>
                    <a:pt x="168579" y="170942"/>
                  </a:lnTo>
                  <a:lnTo>
                    <a:pt x="166039" y="173494"/>
                  </a:lnTo>
                  <a:lnTo>
                    <a:pt x="165404" y="175044"/>
                  </a:lnTo>
                  <a:lnTo>
                    <a:pt x="165404" y="178650"/>
                  </a:lnTo>
                  <a:lnTo>
                    <a:pt x="166039" y="180187"/>
                  </a:lnTo>
                  <a:lnTo>
                    <a:pt x="168579" y="182753"/>
                  </a:lnTo>
                  <a:lnTo>
                    <a:pt x="170116" y="183388"/>
                  </a:lnTo>
                  <a:lnTo>
                    <a:pt x="173710" y="183388"/>
                  </a:lnTo>
                  <a:lnTo>
                    <a:pt x="175247" y="182753"/>
                  </a:lnTo>
                  <a:lnTo>
                    <a:pt x="177787" y="180187"/>
                  </a:lnTo>
                  <a:lnTo>
                    <a:pt x="178422" y="178650"/>
                  </a:lnTo>
                  <a:lnTo>
                    <a:pt x="178422" y="176847"/>
                  </a:lnTo>
                  <a:lnTo>
                    <a:pt x="178422" y="175044"/>
                  </a:lnTo>
                  <a:close/>
                </a:path>
                <a:path w="200660" h="200025">
                  <a:moveTo>
                    <a:pt x="181495" y="196951"/>
                  </a:moveTo>
                  <a:lnTo>
                    <a:pt x="180505" y="193306"/>
                  </a:lnTo>
                  <a:lnTo>
                    <a:pt x="179260" y="192265"/>
                  </a:lnTo>
                  <a:lnTo>
                    <a:pt x="177253" y="191871"/>
                  </a:lnTo>
                  <a:lnTo>
                    <a:pt x="176644" y="191846"/>
                  </a:lnTo>
                  <a:lnTo>
                    <a:pt x="176022" y="192011"/>
                  </a:lnTo>
                  <a:lnTo>
                    <a:pt x="173913" y="192595"/>
                  </a:lnTo>
                  <a:lnTo>
                    <a:pt x="172656" y="194792"/>
                  </a:lnTo>
                  <a:lnTo>
                    <a:pt x="173697" y="198628"/>
                  </a:lnTo>
                  <a:lnTo>
                    <a:pt x="175196" y="199720"/>
                  </a:lnTo>
                  <a:lnTo>
                    <a:pt x="177279" y="199834"/>
                  </a:lnTo>
                  <a:lnTo>
                    <a:pt x="177698" y="199834"/>
                  </a:lnTo>
                  <a:lnTo>
                    <a:pt x="180238" y="199148"/>
                  </a:lnTo>
                  <a:lnTo>
                    <a:pt x="181495" y="196951"/>
                  </a:lnTo>
                  <a:close/>
                </a:path>
                <a:path w="200660" h="200025">
                  <a:moveTo>
                    <a:pt x="194221" y="126517"/>
                  </a:moveTo>
                  <a:lnTo>
                    <a:pt x="192824" y="121348"/>
                  </a:lnTo>
                  <a:lnTo>
                    <a:pt x="189242" y="119291"/>
                  </a:lnTo>
                  <a:lnTo>
                    <a:pt x="182308" y="121183"/>
                  </a:lnTo>
                  <a:lnTo>
                    <a:pt x="180251" y="124777"/>
                  </a:lnTo>
                  <a:lnTo>
                    <a:pt x="182143" y="131749"/>
                  </a:lnTo>
                  <a:lnTo>
                    <a:pt x="185724" y="133807"/>
                  </a:lnTo>
                  <a:lnTo>
                    <a:pt x="189191" y="132854"/>
                  </a:lnTo>
                  <a:lnTo>
                    <a:pt x="190360" y="132537"/>
                  </a:lnTo>
                  <a:lnTo>
                    <a:pt x="191287" y="131838"/>
                  </a:lnTo>
                  <a:lnTo>
                    <a:pt x="192900" y="130162"/>
                  </a:lnTo>
                  <a:lnTo>
                    <a:pt x="193954" y="128206"/>
                  </a:lnTo>
                  <a:lnTo>
                    <a:pt x="194221" y="126517"/>
                  </a:lnTo>
                  <a:close/>
                </a:path>
                <a:path w="200660" h="200025">
                  <a:moveTo>
                    <a:pt x="200240" y="152730"/>
                  </a:moveTo>
                  <a:lnTo>
                    <a:pt x="199466" y="149872"/>
                  </a:lnTo>
                  <a:lnTo>
                    <a:pt x="199072" y="149136"/>
                  </a:lnTo>
                  <a:lnTo>
                    <a:pt x="197015" y="146418"/>
                  </a:lnTo>
                  <a:lnTo>
                    <a:pt x="194335" y="145389"/>
                  </a:lnTo>
                  <a:lnTo>
                    <a:pt x="189522" y="146710"/>
                  </a:lnTo>
                  <a:lnTo>
                    <a:pt x="188010" y="148399"/>
                  </a:lnTo>
                  <a:lnTo>
                    <a:pt x="186956" y="151599"/>
                  </a:lnTo>
                  <a:lnTo>
                    <a:pt x="186791" y="152857"/>
                  </a:lnTo>
                  <a:lnTo>
                    <a:pt x="187325" y="154851"/>
                  </a:lnTo>
                  <a:lnTo>
                    <a:pt x="189534" y="158229"/>
                  </a:lnTo>
                  <a:lnTo>
                    <a:pt x="192176" y="159372"/>
                  </a:lnTo>
                  <a:lnTo>
                    <a:pt x="194856" y="158750"/>
                  </a:lnTo>
                  <a:lnTo>
                    <a:pt x="195021" y="158762"/>
                  </a:lnTo>
                  <a:lnTo>
                    <a:pt x="195237" y="158711"/>
                  </a:lnTo>
                  <a:lnTo>
                    <a:pt x="196748" y="158140"/>
                  </a:lnTo>
                  <a:lnTo>
                    <a:pt x="197777" y="157314"/>
                  </a:lnTo>
                  <a:lnTo>
                    <a:pt x="199707" y="154711"/>
                  </a:lnTo>
                  <a:lnTo>
                    <a:pt x="200240" y="152730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178149" y="7862163"/>
              <a:ext cx="144780" cy="139065"/>
            </a:xfrm>
            <a:custGeom>
              <a:avLst/>
              <a:gdLst/>
              <a:ahLst/>
              <a:cxnLst/>
              <a:rect l="l" t="t" r="r" b="b"/>
              <a:pathLst>
                <a:path w="144779" h="139065">
                  <a:moveTo>
                    <a:pt x="6235" y="79286"/>
                  </a:moveTo>
                  <a:lnTo>
                    <a:pt x="5689" y="77254"/>
                  </a:lnTo>
                  <a:lnTo>
                    <a:pt x="5397" y="76860"/>
                  </a:lnTo>
                  <a:lnTo>
                    <a:pt x="5054" y="76504"/>
                  </a:lnTo>
                  <a:lnTo>
                    <a:pt x="3835" y="76822"/>
                  </a:lnTo>
                  <a:lnTo>
                    <a:pt x="2755" y="76568"/>
                  </a:lnTo>
                  <a:lnTo>
                    <a:pt x="1879" y="75996"/>
                  </a:lnTo>
                  <a:lnTo>
                    <a:pt x="685" y="76568"/>
                  </a:lnTo>
                  <a:lnTo>
                    <a:pt x="0" y="77901"/>
                  </a:lnTo>
                  <a:lnTo>
                    <a:pt x="762" y="80759"/>
                  </a:lnTo>
                  <a:lnTo>
                    <a:pt x="2311" y="81673"/>
                  </a:lnTo>
                  <a:lnTo>
                    <a:pt x="5346" y="80848"/>
                  </a:lnTo>
                  <a:lnTo>
                    <a:pt x="6235" y="79286"/>
                  </a:lnTo>
                  <a:close/>
                </a:path>
                <a:path w="144779" h="139065">
                  <a:moveTo>
                    <a:pt x="9918" y="59601"/>
                  </a:moveTo>
                  <a:lnTo>
                    <a:pt x="9131" y="56883"/>
                  </a:lnTo>
                  <a:lnTo>
                    <a:pt x="8801" y="56388"/>
                  </a:lnTo>
                  <a:lnTo>
                    <a:pt x="7785" y="55283"/>
                  </a:lnTo>
                  <a:lnTo>
                    <a:pt x="8407" y="55956"/>
                  </a:lnTo>
                  <a:lnTo>
                    <a:pt x="8801" y="55295"/>
                  </a:lnTo>
                  <a:lnTo>
                    <a:pt x="8953" y="54508"/>
                  </a:lnTo>
                  <a:lnTo>
                    <a:pt x="8394" y="52425"/>
                  </a:lnTo>
                  <a:lnTo>
                    <a:pt x="7213" y="51625"/>
                  </a:lnTo>
                  <a:lnTo>
                    <a:pt x="5930" y="51663"/>
                  </a:lnTo>
                  <a:lnTo>
                    <a:pt x="6045" y="51866"/>
                  </a:lnTo>
                  <a:lnTo>
                    <a:pt x="6286" y="52908"/>
                  </a:lnTo>
                  <a:lnTo>
                    <a:pt x="1663" y="59588"/>
                  </a:lnTo>
                  <a:lnTo>
                    <a:pt x="2286" y="61874"/>
                  </a:lnTo>
                  <a:lnTo>
                    <a:pt x="4508" y="63080"/>
                  </a:lnTo>
                  <a:lnTo>
                    <a:pt x="8724" y="61823"/>
                  </a:lnTo>
                  <a:lnTo>
                    <a:pt x="9918" y="59601"/>
                  </a:lnTo>
                  <a:close/>
                </a:path>
                <a:path w="144779" h="139065">
                  <a:moveTo>
                    <a:pt x="22021" y="94107"/>
                  </a:moveTo>
                  <a:lnTo>
                    <a:pt x="21640" y="93167"/>
                  </a:lnTo>
                  <a:lnTo>
                    <a:pt x="20078" y="91605"/>
                  </a:lnTo>
                  <a:lnTo>
                    <a:pt x="19138" y="91224"/>
                  </a:lnTo>
                  <a:lnTo>
                    <a:pt x="16941" y="91224"/>
                  </a:lnTo>
                  <a:lnTo>
                    <a:pt x="16014" y="91605"/>
                  </a:lnTo>
                  <a:lnTo>
                    <a:pt x="14452" y="93167"/>
                  </a:lnTo>
                  <a:lnTo>
                    <a:pt x="14071" y="94107"/>
                  </a:lnTo>
                  <a:lnTo>
                    <a:pt x="14071" y="96316"/>
                  </a:lnTo>
                  <a:lnTo>
                    <a:pt x="14452" y="97256"/>
                  </a:lnTo>
                  <a:lnTo>
                    <a:pt x="16014" y="98818"/>
                  </a:lnTo>
                  <a:lnTo>
                    <a:pt x="16941" y="99212"/>
                  </a:lnTo>
                  <a:lnTo>
                    <a:pt x="19138" y="99212"/>
                  </a:lnTo>
                  <a:lnTo>
                    <a:pt x="20078" y="98818"/>
                  </a:lnTo>
                  <a:lnTo>
                    <a:pt x="21640" y="97256"/>
                  </a:lnTo>
                  <a:lnTo>
                    <a:pt x="22021" y="96316"/>
                  </a:lnTo>
                  <a:lnTo>
                    <a:pt x="22021" y="95211"/>
                  </a:lnTo>
                  <a:lnTo>
                    <a:pt x="22021" y="94107"/>
                  </a:lnTo>
                  <a:close/>
                </a:path>
                <a:path w="144779" h="139065">
                  <a:moveTo>
                    <a:pt x="23139" y="17399"/>
                  </a:moveTo>
                  <a:lnTo>
                    <a:pt x="22529" y="15113"/>
                  </a:lnTo>
                  <a:lnTo>
                    <a:pt x="20980" y="14211"/>
                  </a:lnTo>
                  <a:lnTo>
                    <a:pt x="17945" y="15036"/>
                  </a:lnTo>
                  <a:lnTo>
                    <a:pt x="17043" y="16598"/>
                  </a:lnTo>
                  <a:lnTo>
                    <a:pt x="17627" y="18770"/>
                  </a:lnTo>
                  <a:lnTo>
                    <a:pt x="18046" y="19278"/>
                  </a:lnTo>
                  <a:lnTo>
                    <a:pt x="18554" y="19646"/>
                  </a:lnTo>
                  <a:lnTo>
                    <a:pt x="18986" y="19215"/>
                  </a:lnTo>
                  <a:lnTo>
                    <a:pt x="19507" y="18846"/>
                  </a:lnTo>
                  <a:lnTo>
                    <a:pt x="20142" y="18656"/>
                  </a:lnTo>
                  <a:lnTo>
                    <a:pt x="21005" y="18402"/>
                  </a:lnTo>
                  <a:lnTo>
                    <a:pt x="21856" y="18516"/>
                  </a:lnTo>
                  <a:lnTo>
                    <a:pt x="22644" y="18808"/>
                  </a:lnTo>
                  <a:lnTo>
                    <a:pt x="22999" y="18173"/>
                  </a:lnTo>
                  <a:lnTo>
                    <a:pt x="23139" y="17399"/>
                  </a:lnTo>
                  <a:close/>
                </a:path>
                <a:path w="144779" h="139065">
                  <a:moveTo>
                    <a:pt x="23698" y="65443"/>
                  </a:moveTo>
                  <a:lnTo>
                    <a:pt x="23050" y="63055"/>
                  </a:lnTo>
                  <a:lnTo>
                    <a:pt x="20866" y="61772"/>
                  </a:lnTo>
                  <a:lnTo>
                    <a:pt x="16624" y="62928"/>
                  </a:lnTo>
                  <a:lnTo>
                    <a:pt x="15367" y="65125"/>
                  </a:lnTo>
                  <a:lnTo>
                    <a:pt x="15951" y="67259"/>
                  </a:lnTo>
                  <a:lnTo>
                    <a:pt x="16243" y="68364"/>
                  </a:lnTo>
                  <a:lnTo>
                    <a:pt x="16979" y="69227"/>
                  </a:lnTo>
                  <a:lnTo>
                    <a:pt x="17919" y="69723"/>
                  </a:lnTo>
                  <a:lnTo>
                    <a:pt x="18376" y="69037"/>
                  </a:lnTo>
                  <a:lnTo>
                    <a:pt x="18935" y="68453"/>
                  </a:lnTo>
                  <a:lnTo>
                    <a:pt x="19608" y="67970"/>
                  </a:lnTo>
                  <a:lnTo>
                    <a:pt x="19812" y="66878"/>
                  </a:lnTo>
                  <a:lnTo>
                    <a:pt x="20637" y="65963"/>
                  </a:lnTo>
                  <a:lnTo>
                    <a:pt x="22453" y="65544"/>
                  </a:lnTo>
                  <a:lnTo>
                    <a:pt x="23114" y="65684"/>
                  </a:lnTo>
                  <a:lnTo>
                    <a:pt x="23672" y="65976"/>
                  </a:lnTo>
                  <a:lnTo>
                    <a:pt x="23660" y="65709"/>
                  </a:lnTo>
                  <a:lnTo>
                    <a:pt x="23698" y="65443"/>
                  </a:lnTo>
                  <a:close/>
                </a:path>
                <a:path w="144779" h="139065">
                  <a:moveTo>
                    <a:pt x="25069" y="42011"/>
                  </a:moveTo>
                  <a:lnTo>
                    <a:pt x="23812" y="37731"/>
                  </a:lnTo>
                  <a:lnTo>
                    <a:pt x="23393" y="36995"/>
                  </a:lnTo>
                  <a:lnTo>
                    <a:pt x="22898" y="36360"/>
                  </a:lnTo>
                  <a:lnTo>
                    <a:pt x="20650" y="36588"/>
                  </a:lnTo>
                  <a:lnTo>
                    <a:pt x="18542" y="35712"/>
                  </a:lnTo>
                  <a:lnTo>
                    <a:pt x="17195" y="34023"/>
                  </a:lnTo>
                  <a:lnTo>
                    <a:pt x="16738" y="33464"/>
                  </a:lnTo>
                  <a:lnTo>
                    <a:pt x="16433" y="32804"/>
                  </a:lnTo>
                  <a:lnTo>
                    <a:pt x="16383" y="32664"/>
                  </a:lnTo>
                  <a:lnTo>
                    <a:pt x="16383" y="34010"/>
                  </a:lnTo>
                  <a:lnTo>
                    <a:pt x="14249" y="34645"/>
                  </a:lnTo>
                  <a:lnTo>
                    <a:pt x="12903" y="35801"/>
                  </a:lnTo>
                  <a:lnTo>
                    <a:pt x="14249" y="34632"/>
                  </a:lnTo>
                  <a:lnTo>
                    <a:pt x="15963" y="34124"/>
                  </a:lnTo>
                  <a:lnTo>
                    <a:pt x="16383" y="34010"/>
                  </a:lnTo>
                  <a:lnTo>
                    <a:pt x="16383" y="32664"/>
                  </a:lnTo>
                  <a:lnTo>
                    <a:pt x="16192" y="32105"/>
                  </a:lnTo>
                  <a:lnTo>
                    <a:pt x="15748" y="32067"/>
                  </a:lnTo>
                  <a:lnTo>
                    <a:pt x="15290" y="32067"/>
                  </a:lnTo>
                  <a:lnTo>
                    <a:pt x="12712" y="32753"/>
                  </a:lnTo>
                  <a:lnTo>
                    <a:pt x="11442" y="34950"/>
                  </a:lnTo>
                  <a:lnTo>
                    <a:pt x="12039" y="37147"/>
                  </a:lnTo>
                  <a:lnTo>
                    <a:pt x="11290" y="38735"/>
                  </a:lnTo>
                  <a:lnTo>
                    <a:pt x="11049" y="40513"/>
                  </a:lnTo>
                  <a:lnTo>
                    <a:pt x="11557" y="42252"/>
                  </a:lnTo>
                  <a:lnTo>
                    <a:pt x="12573" y="45720"/>
                  </a:lnTo>
                  <a:lnTo>
                    <a:pt x="16205" y="47701"/>
                  </a:lnTo>
                  <a:lnTo>
                    <a:pt x="23088" y="45656"/>
                  </a:lnTo>
                  <a:lnTo>
                    <a:pt x="25069" y="42011"/>
                  </a:lnTo>
                  <a:close/>
                </a:path>
                <a:path w="144779" h="139065">
                  <a:moveTo>
                    <a:pt x="30568" y="87299"/>
                  </a:moveTo>
                  <a:lnTo>
                    <a:pt x="29616" y="86347"/>
                  </a:lnTo>
                  <a:lnTo>
                    <a:pt x="25831" y="86347"/>
                  </a:lnTo>
                  <a:lnTo>
                    <a:pt x="24892" y="87299"/>
                  </a:lnTo>
                  <a:lnTo>
                    <a:pt x="24892" y="91097"/>
                  </a:lnTo>
                  <a:lnTo>
                    <a:pt x="25831" y="92049"/>
                  </a:lnTo>
                  <a:lnTo>
                    <a:pt x="29616" y="92049"/>
                  </a:lnTo>
                  <a:lnTo>
                    <a:pt x="30568" y="91097"/>
                  </a:lnTo>
                  <a:lnTo>
                    <a:pt x="30568" y="89204"/>
                  </a:lnTo>
                  <a:lnTo>
                    <a:pt x="30568" y="87299"/>
                  </a:lnTo>
                  <a:close/>
                </a:path>
                <a:path w="144779" h="139065">
                  <a:moveTo>
                    <a:pt x="32321" y="109740"/>
                  </a:moveTo>
                  <a:lnTo>
                    <a:pt x="31381" y="108788"/>
                  </a:lnTo>
                  <a:lnTo>
                    <a:pt x="27597" y="108788"/>
                  </a:lnTo>
                  <a:lnTo>
                    <a:pt x="26657" y="109740"/>
                  </a:lnTo>
                  <a:lnTo>
                    <a:pt x="26657" y="113550"/>
                  </a:lnTo>
                  <a:lnTo>
                    <a:pt x="27597" y="114490"/>
                  </a:lnTo>
                  <a:lnTo>
                    <a:pt x="31381" y="114490"/>
                  </a:lnTo>
                  <a:lnTo>
                    <a:pt x="32321" y="113550"/>
                  </a:lnTo>
                  <a:lnTo>
                    <a:pt x="32321" y="111645"/>
                  </a:lnTo>
                  <a:lnTo>
                    <a:pt x="32321" y="109740"/>
                  </a:lnTo>
                  <a:close/>
                </a:path>
                <a:path w="144779" h="139065">
                  <a:moveTo>
                    <a:pt x="35483" y="63576"/>
                  </a:moveTo>
                  <a:lnTo>
                    <a:pt x="34544" y="62623"/>
                  </a:lnTo>
                  <a:lnTo>
                    <a:pt x="30759" y="62623"/>
                  </a:lnTo>
                  <a:lnTo>
                    <a:pt x="29806" y="63576"/>
                  </a:lnTo>
                  <a:lnTo>
                    <a:pt x="29806" y="67373"/>
                  </a:lnTo>
                  <a:lnTo>
                    <a:pt x="30759" y="68326"/>
                  </a:lnTo>
                  <a:lnTo>
                    <a:pt x="34544" y="68326"/>
                  </a:lnTo>
                  <a:lnTo>
                    <a:pt x="35483" y="67373"/>
                  </a:lnTo>
                  <a:lnTo>
                    <a:pt x="35483" y="65481"/>
                  </a:lnTo>
                  <a:lnTo>
                    <a:pt x="35483" y="63576"/>
                  </a:lnTo>
                  <a:close/>
                </a:path>
                <a:path w="144779" h="139065">
                  <a:moveTo>
                    <a:pt x="37985" y="94462"/>
                  </a:moveTo>
                  <a:lnTo>
                    <a:pt x="37592" y="93522"/>
                  </a:lnTo>
                  <a:lnTo>
                    <a:pt x="36042" y="91960"/>
                  </a:lnTo>
                  <a:lnTo>
                    <a:pt x="35102" y="91567"/>
                  </a:lnTo>
                  <a:lnTo>
                    <a:pt x="32905" y="91567"/>
                  </a:lnTo>
                  <a:lnTo>
                    <a:pt x="31965" y="91960"/>
                  </a:lnTo>
                  <a:lnTo>
                    <a:pt x="30416" y="93522"/>
                  </a:lnTo>
                  <a:lnTo>
                    <a:pt x="30022" y="94462"/>
                  </a:lnTo>
                  <a:lnTo>
                    <a:pt x="30022" y="96672"/>
                  </a:lnTo>
                  <a:lnTo>
                    <a:pt x="30416" y="97612"/>
                  </a:lnTo>
                  <a:lnTo>
                    <a:pt x="31965" y="99174"/>
                  </a:lnTo>
                  <a:lnTo>
                    <a:pt x="32905" y="99555"/>
                  </a:lnTo>
                  <a:lnTo>
                    <a:pt x="35102" y="99555"/>
                  </a:lnTo>
                  <a:lnTo>
                    <a:pt x="36042" y="99174"/>
                  </a:lnTo>
                  <a:lnTo>
                    <a:pt x="37592" y="97612"/>
                  </a:lnTo>
                  <a:lnTo>
                    <a:pt x="37985" y="96672"/>
                  </a:lnTo>
                  <a:lnTo>
                    <a:pt x="37985" y="95567"/>
                  </a:lnTo>
                  <a:lnTo>
                    <a:pt x="37985" y="94462"/>
                  </a:lnTo>
                  <a:close/>
                </a:path>
                <a:path w="144779" h="139065">
                  <a:moveTo>
                    <a:pt x="39077" y="46520"/>
                  </a:moveTo>
                  <a:lnTo>
                    <a:pt x="38442" y="44970"/>
                  </a:lnTo>
                  <a:lnTo>
                    <a:pt x="35890" y="42418"/>
                  </a:lnTo>
                  <a:lnTo>
                    <a:pt x="34366" y="41783"/>
                  </a:lnTo>
                  <a:lnTo>
                    <a:pt x="30759" y="41783"/>
                  </a:lnTo>
                  <a:lnTo>
                    <a:pt x="29222" y="42418"/>
                  </a:lnTo>
                  <a:lnTo>
                    <a:pt x="26682" y="44970"/>
                  </a:lnTo>
                  <a:lnTo>
                    <a:pt x="26047" y="46520"/>
                  </a:lnTo>
                  <a:lnTo>
                    <a:pt x="26047" y="50126"/>
                  </a:lnTo>
                  <a:lnTo>
                    <a:pt x="26682" y="51676"/>
                  </a:lnTo>
                  <a:lnTo>
                    <a:pt x="29222" y="54229"/>
                  </a:lnTo>
                  <a:lnTo>
                    <a:pt x="30759" y="54864"/>
                  </a:lnTo>
                  <a:lnTo>
                    <a:pt x="34366" y="54864"/>
                  </a:lnTo>
                  <a:lnTo>
                    <a:pt x="35890" y="54229"/>
                  </a:lnTo>
                  <a:lnTo>
                    <a:pt x="38442" y="51676"/>
                  </a:lnTo>
                  <a:lnTo>
                    <a:pt x="39077" y="50126"/>
                  </a:lnTo>
                  <a:lnTo>
                    <a:pt x="39077" y="48323"/>
                  </a:lnTo>
                  <a:lnTo>
                    <a:pt x="39077" y="46520"/>
                  </a:lnTo>
                  <a:close/>
                </a:path>
                <a:path w="144779" h="139065">
                  <a:moveTo>
                    <a:pt x="41084" y="5448"/>
                  </a:moveTo>
                  <a:lnTo>
                    <a:pt x="39839" y="1219"/>
                  </a:lnTo>
                  <a:lnTo>
                    <a:pt x="37617" y="0"/>
                  </a:lnTo>
                  <a:lnTo>
                    <a:pt x="33655" y="1181"/>
                  </a:lnTo>
                  <a:lnTo>
                    <a:pt x="32791" y="2641"/>
                  </a:lnTo>
                  <a:lnTo>
                    <a:pt x="32791" y="5092"/>
                  </a:lnTo>
                  <a:lnTo>
                    <a:pt x="32753" y="5334"/>
                  </a:lnTo>
                  <a:lnTo>
                    <a:pt x="32778" y="5092"/>
                  </a:lnTo>
                  <a:lnTo>
                    <a:pt x="32791" y="2641"/>
                  </a:lnTo>
                  <a:lnTo>
                    <a:pt x="32588" y="2971"/>
                  </a:lnTo>
                  <a:lnTo>
                    <a:pt x="32753" y="4838"/>
                  </a:lnTo>
                  <a:lnTo>
                    <a:pt x="32372" y="5473"/>
                  </a:lnTo>
                  <a:lnTo>
                    <a:pt x="34442" y="8978"/>
                  </a:lnTo>
                  <a:lnTo>
                    <a:pt x="34632" y="9067"/>
                  </a:lnTo>
                  <a:lnTo>
                    <a:pt x="34823" y="9131"/>
                  </a:lnTo>
                  <a:lnTo>
                    <a:pt x="35179" y="9169"/>
                  </a:lnTo>
                  <a:lnTo>
                    <a:pt x="35547" y="9169"/>
                  </a:lnTo>
                  <a:lnTo>
                    <a:pt x="36385" y="8928"/>
                  </a:lnTo>
                  <a:lnTo>
                    <a:pt x="36753" y="8661"/>
                  </a:lnTo>
                  <a:lnTo>
                    <a:pt x="37096" y="8356"/>
                  </a:lnTo>
                  <a:lnTo>
                    <a:pt x="37325" y="8331"/>
                  </a:lnTo>
                  <a:lnTo>
                    <a:pt x="37553" y="8369"/>
                  </a:lnTo>
                  <a:lnTo>
                    <a:pt x="39878" y="7670"/>
                  </a:lnTo>
                  <a:lnTo>
                    <a:pt x="41084" y="5448"/>
                  </a:lnTo>
                  <a:close/>
                </a:path>
                <a:path w="144779" h="139065">
                  <a:moveTo>
                    <a:pt x="48056" y="47917"/>
                  </a:moveTo>
                  <a:lnTo>
                    <a:pt x="47561" y="45097"/>
                  </a:lnTo>
                  <a:lnTo>
                    <a:pt x="45478" y="43662"/>
                  </a:lnTo>
                  <a:lnTo>
                    <a:pt x="43319" y="44043"/>
                  </a:lnTo>
                  <a:lnTo>
                    <a:pt x="41160" y="44437"/>
                  </a:lnTo>
                  <a:lnTo>
                    <a:pt x="39725" y="46507"/>
                  </a:lnTo>
                  <a:lnTo>
                    <a:pt x="40182" y="49085"/>
                  </a:lnTo>
                  <a:lnTo>
                    <a:pt x="40551" y="49784"/>
                  </a:lnTo>
                  <a:lnTo>
                    <a:pt x="41198" y="49250"/>
                  </a:lnTo>
                  <a:lnTo>
                    <a:pt x="41960" y="48831"/>
                  </a:lnTo>
                  <a:lnTo>
                    <a:pt x="44551" y="48069"/>
                  </a:lnTo>
                  <a:lnTo>
                    <a:pt x="46329" y="48323"/>
                  </a:lnTo>
                  <a:lnTo>
                    <a:pt x="47790" y="49123"/>
                  </a:lnTo>
                  <a:lnTo>
                    <a:pt x="47967" y="48539"/>
                  </a:lnTo>
                  <a:lnTo>
                    <a:pt x="48056" y="47917"/>
                  </a:lnTo>
                  <a:close/>
                </a:path>
                <a:path w="144779" h="139065">
                  <a:moveTo>
                    <a:pt x="49326" y="77724"/>
                  </a:moveTo>
                  <a:lnTo>
                    <a:pt x="48933" y="75501"/>
                  </a:lnTo>
                  <a:lnTo>
                    <a:pt x="46863" y="74041"/>
                  </a:lnTo>
                  <a:lnTo>
                    <a:pt x="44704" y="74434"/>
                  </a:lnTo>
                  <a:lnTo>
                    <a:pt x="43345" y="74676"/>
                  </a:lnTo>
                  <a:lnTo>
                    <a:pt x="42341" y="75628"/>
                  </a:lnTo>
                  <a:lnTo>
                    <a:pt x="41833" y="76809"/>
                  </a:lnTo>
                  <a:lnTo>
                    <a:pt x="40233" y="75184"/>
                  </a:lnTo>
                  <a:lnTo>
                    <a:pt x="37909" y="74371"/>
                  </a:lnTo>
                  <a:lnTo>
                    <a:pt x="32080" y="75933"/>
                  </a:lnTo>
                  <a:lnTo>
                    <a:pt x="30022" y="79514"/>
                  </a:lnTo>
                  <a:lnTo>
                    <a:pt x="31877" y="86499"/>
                  </a:lnTo>
                  <a:lnTo>
                    <a:pt x="35458" y="88569"/>
                  </a:lnTo>
                  <a:lnTo>
                    <a:pt x="41643" y="86906"/>
                  </a:lnTo>
                  <a:lnTo>
                    <a:pt x="43434" y="84556"/>
                  </a:lnTo>
                  <a:lnTo>
                    <a:pt x="43738" y="81153"/>
                  </a:lnTo>
                  <a:lnTo>
                    <a:pt x="43675" y="81902"/>
                  </a:lnTo>
                  <a:lnTo>
                    <a:pt x="44411" y="82257"/>
                  </a:lnTo>
                  <a:lnTo>
                    <a:pt x="45237" y="82461"/>
                  </a:lnTo>
                  <a:lnTo>
                    <a:pt x="46278" y="82283"/>
                  </a:lnTo>
                  <a:lnTo>
                    <a:pt x="46405" y="82169"/>
                  </a:lnTo>
                  <a:lnTo>
                    <a:pt x="46570" y="82130"/>
                  </a:lnTo>
                  <a:lnTo>
                    <a:pt x="46850" y="80365"/>
                  </a:lnTo>
                  <a:lnTo>
                    <a:pt x="47840" y="78828"/>
                  </a:lnTo>
                  <a:lnTo>
                    <a:pt x="49314" y="77812"/>
                  </a:lnTo>
                  <a:close/>
                </a:path>
                <a:path w="144779" h="139065">
                  <a:moveTo>
                    <a:pt x="51460" y="103733"/>
                  </a:moveTo>
                  <a:lnTo>
                    <a:pt x="47625" y="99669"/>
                  </a:lnTo>
                  <a:lnTo>
                    <a:pt x="44589" y="100482"/>
                  </a:lnTo>
                  <a:lnTo>
                    <a:pt x="43484" y="102082"/>
                  </a:lnTo>
                  <a:lnTo>
                    <a:pt x="43446" y="103809"/>
                  </a:lnTo>
                  <a:lnTo>
                    <a:pt x="42633" y="103251"/>
                  </a:lnTo>
                  <a:lnTo>
                    <a:pt x="41579" y="102984"/>
                  </a:lnTo>
                  <a:lnTo>
                    <a:pt x="38366" y="103568"/>
                  </a:lnTo>
                  <a:lnTo>
                    <a:pt x="36918" y="105638"/>
                  </a:lnTo>
                  <a:lnTo>
                    <a:pt x="37642" y="109689"/>
                  </a:lnTo>
                  <a:lnTo>
                    <a:pt x="39243" y="110947"/>
                  </a:lnTo>
                  <a:lnTo>
                    <a:pt x="41059" y="111036"/>
                  </a:lnTo>
                  <a:lnTo>
                    <a:pt x="41414" y="110401"/>
                  </a:lnTo>
                  <a:lnTo>
                    <a:pt x="41986" y="109905"/>
                  </a:lnTo>
                  <a:lnTo>
                    <a:pt x="43230" y="109537"/>
                  </a:lnTo>
                  <a:lnTo>
                    <a:pt x="43726" y="109575"/>
                  </a:lnTo>
                  <a:lnTo>
                    <a:pt x="44196" y="109702"/>
                  </a:lnTo>
                  <a:lnTo>
                    <a:pt x="44792" y="108991"/>
                  </a:lnTo>
                  <a:lnTo>
                    <a:pt x="45123" y="108102"/>
                  </a:lnTo>
                  <a:lnTo>
                    <a:pt x="45123" y="107124"/>
                  </a:lnTo>
                  <a:lnTo>
                    <a:pt x="46062" y="107772"/>
                  </a:lnTo>
                  <a:lnTo>
                    <a:pt x="47231" y="108051"/>
                  </a:lnTo>
                  <a:lnTo>
                    <a:pt x="49631" y="107403"/>
                  </a:lnTo>
                  <a:lnTo>
                    <a:pt x="50520" y="106502"/>
                  </a:lnTo>
                  <a:lnTo>
                    <a:pt x="51320" y="104609"/>
                  </a:lnTo>
                  <a:lnTo>
                    <a:pt x="51460" y="103733"/>
                  </a:lnTo>
                  <a:close/>
                </a:path>
                <a:path w="144779" h="139065">
                  <a:moveTo>
                    <a:pt x="56210" y="12039"/>
                  </a:moveTo>
                  <a:lnTo>
                    <a:pt x="55587" y="9702"/>
                  </a:lnTo>
                  <a:lnTo>
                    <a:pt x="53403" y="8432"/>
                  </a:lnTo>
                  <a:lnTo>
                    <a:pt x="49149" y="9575"/>
                  </a:lnTo>
                  <a:lnTo>
                    <a:pt x="47891" y="11772"/>
                  </a:lnTo>
                  <a:lnTo>
                    <a:pt x="48920" y="15595"/>
                  </a:lnTo>
                  <a:lnTo>
                    <a:pt x="50393" y="16700"/>
                  </a:lnTo>
                  <a:lnTo>
                    <a:pt x="52057" y="16814"/>
                  </a:lnTo>
                  <a:lnTo>
                    <a:pt x="51866" y="14935"/>
                  </a:lnTo>
                  <a:lnTo>
                    <a:pt x="52933" y="13106"/>
                  </a:lnTo>
                  <a:lnTo>
                    <a:pt x="55270" y="12420"/>
                  </a:lnTo>
                  <a:lnTo>
                    <a:pt x="55740" y="12395"/>
                  </a:lnTo>
                  <a:lnTo>
                    <a:pt x="56184" y="12420"/>
                  </a:lnTo>
                  <a:lnTo>
                    <a:pt x="56159" y="12230"/>
                  </a:lnTo>
                  <a:lnTo>
                    <a:pt x="56210" y="12039"/>
                  </a:lnTo>
                  <a:close/>
                </a:path>
                <a:path w="144779" h="139065">
                  <a:moveTo>
                    <a:pt x="59309" y="119062"/>
                  </a:moveTo>
                  <a:lnTo>
                    <a:pt x="58369" y="118110"/>
                  </a:lnTo>
                  <a:lnTo>
                    <a:pt x="54584" y="118110"/>
                  </a:lnTo>
                  <a:lnTo>
                    <a:pt x="53644" y="119062"/>
                  </a:lnTo>
                  <a:lnTo>
                    <a:pt x="53644" y="122110"/>
                  </a:lnTo>
                  <a:lnTo>
                    <a:pt x="53136" y="121602"/>
                  </a:lnTo>
                  <a:lnTo>
                    <a:pt x="49352" y="121602"/>
                  </a:lnTo>
                  <a:lnTo>
                    <a:pt x="48412" y="122555"/>
                  </a:lnTo>
                  <a:lnTo>
                    <a:pt x="48412" y="126352"/>
                  </a:lnTo>
                  <a:lnTo>
                    <a:pt x="49352" y="127304"/>
                  </a:lnTo>
                  <a:lnTo>
                    <a:pt x="53136" y="127304"/>
                  </a:lnTo>
                  <a:lnTo>
                    <a:pt x="54089" y="126352"/>
                  </a:lnTo>
                  <a:lnTo>
                    <a:pt x="54089" y="124460"/>
                  </a:lnTo>
                  <a:lnTo>
                    <a:pt x="54089" y="123317"/>
                  </a:lnTo>
                  <a:lnTo>
                    <a:pt x="54584" y="123812"/>
                  </a:lnTo>
                  <a:lnTo>
                    <a:pt x="58369" y="123812"/>
                  </a:lnTo>
                  <a:lnTo>
                    <a:pt x="59309" y="122872"/>
                  </a:lnTo>
                  <a:lnTo>
                    <a:pt x="59309" y="120967"/>
                  </a:lnTo>
                  <a:lnTo>
                    <a:pt x="59309" y="119062"/>
                  </a:lnTo>
                  <a:close/>
                </a:path>
                <a:path w="144779" h="139065">
                  <a:moveTo>
                    <a:pt x="62534" y="28409"/>
                  </a:moveTo>
                  <a:lnTo>
                    <a:pt x="60960" y="26517"/>
                  </a:lnTo>
                  <a:lnTo>
                    <a:pt x="58407" y="25565"/>
                  </a:lnTo>
                  <a:lnTo>
                    <a:pt x="54432" y="26631"/>
                  </a:lnTo>
                  <a:lnTo>
                    <a:pt x="53314" y="27546"/>
                  </a:lnTo>
                  <a:lnTo>
                    <a:pt x="52476" y="28651"/>
                  </a:lnTo>
                  <a:lnTo>
                    <a:pt x="51968" y="27444"/>
                  </a:lnTo>
                  <a:lnTo>
                    <a:pt x="50749" y="26682"/>
                  </a:lnTo>
                  <a:lnTo>
                    <a:pt x="48653" y="27076"/>
                  </a:lnTo>
                  <a:lnTo>
                    <a:pt x="48755" y="26936"/>
                  </a:lnTo>
                  <a:lnTo>
                    <a:pt x="48806" y="24168"/>
                  </a:lnTo>
                  <a:lnTo>
                    <a:pt x="47866" y="23876"/>
                  </a:lnTo>
                  <a:lnTo>
                    <a:pt x="47104" y="23152"/>
                  </a:lnTo>
                  <a:lnTo>
                    <a:pt x="46672" y="21272"/>
                  </a:lnTo>
                  <a:lnTo>
                    <a:pt x="46901" y="20459"/>
                  </a:lnTo>
                  <a:lnTo>
                    <a:pt x="47358" y="19824"/>
                  </a:lnTo>
                  <a:lnTo>
                    <a:pt x="45758" y="17907"/>
                  </a:lnTo>
                  <a:lnTo>
                    <a:pt x="43116" y="16992"/>
                  </a:lnTo>
                  <a:lnTo>
                    <a:pt x="38658" y="18313"/>
                  </a:lnTo>
                  <a:lnTo>
                    <a:pt x="38658" y="29540"/>
                  </a:lnTo>
                  <a:lnTo>
                    <a:pt x="37261" y="28308"/>
                  </a:lnTo>
                  <a:lnTo>
                    <a:pt x="38658" y="29540"/>
                  </a:lnTo>
                  <a:lnTo>
                    <a:pt x="38658" y="18313"/>
                  </a:lnTo>
                  <a:lnTo>
                    <a:pt x="37096" y="18770"/>
                  </a:lnTo>
                  <a:lnTo>
                    <a:pt x="35128" y="22415"/>
                  </a:lnTo>
                  <a:lnTo>
                    <a:pt x="36156" y="25869"/>
                  </a:lnTo>
                  <a:lnTo>
                    <a:pt x="36233" y="26136"/>
                  </a:lnTo>
                  <a:lnTo>
                    <a:pt x="36410" y="26327"/>
                  </a:lnTo>
                  <a:lnTo>
                    <a:pt x="36512" y="26581"/>
                  </a:lnTo>
                  <a:lnTo>
                    <a:pt x="36169" y="26568"/>
                  </a:lnTo>
                  <a:lnTo>
                    <a:pt x="35814" y="26543"/>
                  </a:lnTo>
                  <a:lnTo>
                    <a:pt x="33324" y="27216"/>
                  </a:lnTo>
                  <a:lnTo>
                    <a:pt x="32067" y="29400"/>
                  </a:lnTo>
                  <a:lnTo>
                    <a:pt x="33197" y="33667"/>
                  </a:lnTo>
                  <a:lnTo>
                    <a:pt x="35382" y="34937"/>
                  </a:lnTo>
                  <a:lnTo>
                    <a:pt x="39420" y="33845"/>
                  </a:lnTo>
                  <a:lnTo>
                    <a:pt x="40551" y="32016"/>
                  </a:lnTo>
                  <a:lnTo>
                    <a:pt x="40360" y="30124"/>
                  </a:lnTo>
                  <a:lnTo>
                    <a:pt x="41579" y="30530"/>
                  </a:lnTo>
                  <a:lnTo>
                    <a:pt x="42900" y="30695"/>
                  </a:lnTo>
                  <a:lnTo>
                    <a:pt x="46977" y="29489"/>
                  </a:lnTo>
                  <a:lnTo>
                    <a:pt x="47117" y="30238"/>
                  </a:lnTo>
                  <a:lnTo>
                    <a:pt x="47396" y="31788"/>
                  </a:lnTo>
                  <a:lnTo>
                    <a:pt x="48869" y="32829"/>
                  </a:lnTo>
                  <a:lnTo>
                    <a:pt x="50673" y="32499"/>
                  </a:lnTo>
                  <a:lnTo>
                    <a:pt x="50914" y="32372"/>
                  </a:lnTo>
                  <a:lnTo>
                    <a:pt x="51142" y="32258"/>
                  </a:lnTo>
                  <a:lnTo>
                    <a:pt x="51079" y="33591"/>
                  </a:lnTo>
                  <a:lnTo>
                    <a:pt x="52197" y="37757"/>
                  </a:lnTo>
                  <a:lnTo>
                    <a:pt x="55765" y="39827"/>
                  </a:lnTo>
                  <a:lnTo>
                    <a:pt x="60591" y="38519"/>
                  </a:lnTo>
                  <a:lnTo>
                    <a:pt x="61633" y="37680"/>
                  </a:lnTo>
                  <a:lnTo>
                    <a:pt x="62458" y="36677"/>
                  </a:lnTo>
                  <a:lnTo>
                    <a:pt x="61899" y="36017"/>
                  </a:lnTo>
                  <a:lnTo>
                    <a:pt x="61468" y="35242"/>
                  </a:lnTo>
                  <a:lnTo>
                    <a:pt x="60579" y="32194"/>
                  </a:lnTo>
                  <a:lnTo>
                    <a:pt x="61201" y="30035"/>
                  </a:lnTo>
                  <a:lnTo>
                    <a:pt x="62534" y="28409"/>
                  </a:lnTo>
                  <a:close/>
                </a:path>
                <a:path w="144779" h="139065">
                  <a:moveTo>
                    <a:pt x="66281" y="61734"/>
                  </a:moveTo>
                  <a:lnTo>
                    <a:pt x="65989" y="60083"/>
                  </a:lnTo>
                  <a:lnTo>
                    <a:pt x="65760" y="59766"/>
                  </a:lnTo>
                  <a:lnTo>
                    <a:pt x="65595" y="59321"/>
                  </a:lnTo>
                  <a:lnTo>
                    <a:pt x="65595" y="63411"/>
                  </a:lnTo>
                  <a:lnTo>
                    <a:pt x="65506" y="63969"/>
                  </a:lnTo>
                  <a:lnTo>
                    <a:pt x="65582" y="63411"/>
                  </a:lnTo>
                  <a:lnTo>
                    <a:pt x="65595" y="59321"/>
                  </a:lnTo>
                  <a:lnTo>
                    <a:pt x="65557" y="62572"/>
                  </a:lnTo>
                  <a:lnTo>
                    <a:pt x="65341" y="61760"/>
                  </a:lnTo>
                  <a:lnTo>
                    <a:pt x="64401" y="58267"/>
                  </a:lnTo>
                  <a:lnTo>
                    <a:pt x="60833" y="56197"/>
                  </a:lnTo>
                  <a:lnTo>
                    <a:pt x="56603" y="57327"/>
                  </a:lnTo>
                  <a:lnTo>
                    <a:pt x="60833" y="56184"/>
                  </a:lnTo>
                  <a:lnTo>
                    <a:pt x="64414" y="58254"/>
                  </a:lnTo>
                  <a:lnTo>
                    <a:pt x="65341" y="61760"/>
                  </a:lnTo>
                  <a:lnTo>
                    <a:pt x="65557" y="62572"/>
                  </a:lnTo>
                  <a:lnTo>
                    <a:pt x="65557" y="59220"/>
                  </a:lnTo>
                  <a:lnTo>
                    <a:pt x="64566" y="56489"/>
                  </a:lnTo>
                  <a:lnTo>
                    <a:pt x="61645" y="54610"/>
                  </a:lnTo>
                  <a:lnTo>
                    <a:pt x="55702" y="55676"/>
                  </a:lnTo>
                  <a:lnTo>
                    <a:pt x="53721" y="57899"/>
                  </a:lnTo>
                  <a:lnTo>
                    <a:pt x="53276" y="60540"/>
                  </a:lnTo>
                  <a:lnTo>
                    <a:pt x="54076" y="58928"/>
                  </a:lnTo>
                  <a:lnTo>
                    <a:pt x="54800" y="58267"/>
                  </a:lnTo>
                  <a:lnTo>
                    <a:pt x="54076" y="58940"/>
                  </a:lnTo>
                  <a:lnTo>
                    <a:pt x="53276" y="60540"/>
                  </a:lnTo>
                  <a:lnTo>
                    <a:pt x="52590" y="61925"/>
                  </a:lnTo>
                  <a:lnTo>
                    <a:pt x="52324" y="63538"/>
                  </a:lnTo>
                  <a:lnTo>
                    <a:pt x="53670" y="68630"/>
                  </a:lnTo>
                  <a:lnTo>
                    <a:pt x="57251" y="70700"/>
                  </a:lnTo>
                  <a:lnTo>
                    <a:pt x="63360" y="69062"/>
                  </a:lnTo>
                  <a:lnTo>
                    <a:pt x="65176" y="66802"/>
                  </a:lnTo>
                  <a:lnTo>
                    <a:pt x="65481" y="64211"/>
                  </a:lnTo>
                  <a:lnTo>
                    <a:pt x="66014" y="62915"/>
                  </a:lnTo>
                  <a:lnTo>
                    <a:pt x="66281" y="61734"/>
                  </a:lnTo>
                  <a:close/>
                </a:path>
                <a:path w="144779" h="139065">
                  <a:moveTo>
                    <a:pt x="69011" y="43103"/>
                  </a:moveTo>
                  <a:lnTo>
                    <a:pt x="68630" y="42151"/>
                  </a:lnTo>
                  <a:lnTo>
                    <a:pt x="67068" y="40601"/>
                  </a:lnTo>
                  <a:lnTo>
                    <a:pt x="66128" y="40208"/>
                  </a:lnTo>
                  <a:lnTo>
                    <a:pt x="63931" y="40208"/>
                  </a:lnTo>
                  <a:lnTo>
                    <a:pt x="62992" y="40601"/>
                  </a:lnTo>
                  <a:lnTo>
                    <a:pt x="61442" y="42151"/>
                  </a:lnTo>
                  <a:lnTo>
                    <a:pt x="61048" y="43103"/>
                  </a:lnTo>
                  <a:lnTo>
                    <a:pt x="61048" y="45300"/>
                  </a:lnTo>
                  <a:lnTo>
                    <a:pt x="61442" y="46253"/>
                  </a:lnTo>
                  <a:lnTo>
                    <a:pt x="62992" y="47815"/>
                  </a:lnTo>
                  <a:lnTo>
                    <a:pt x="63931" y="48196"/>
                  </a:lnTo>
                  <a:lnTo>
                    <a:pt x="66128" y="48196"/>
                  </a:lnTo>
                  <a:lnTo>
                    <a:pt x="67068" y="47815"/>
                  </a:lnTo>
                  <a:lnTo>
                    <a:pt x="68630" y="46253"/>
                  </a:lnTo>
                  <a:lnTo>
                    <a:pt x="69011" y="45300"/>
                  </a:lnTo>
                  <a:lnTo>
                    <a:pt x="69011" y="44208"/>
                  </a:lnTo>
                  <a:lnTo>
                    <a:pt x="69011" y="43103"/>
                  </a:lnTo>
                  <a:close/>
                </a:path>
                <a:path w="144779" h="139065">
                  <a:moveTo>
                    <a:pt x="69443" y="3975"/>
                  </a:moveTo>
                  <a:lnTo>
                    <a:pt x="68884" y="1790"/>
                  </a:lnTo>
                  <a:lnTo>
                    <a:pt x="68453" y="1270"/>
                  </a:lnTo>
                  <a:lnTo>
                    <a:pt x="67932" y="901"/>
                  </a:lnTo>
                  <a:lnTo>
                    <a:pt x="67652" y="1130"/>
                  </a:lnTo>
                  <a:lnTo>
                    <a:pt x="67348" y="1295"/>
                  </a:lnTo>
                  <a:lnTo>
                    <a:pt x="66116" y="1663"/>
                  </a:lnTo>
                  <a:lnTo>
                    <a:pt x="65252" y="1447"/>
                  </a:lnTo>
                  <a:lnTo>
                    <a:pt x="64566" y="965"/>
                  </a:lnTo>
                  <a:lnTo>
                    <a:pt x="63703" y="1638"/>
                  </a:lnTo>
                  <a:lnTo>
                    <a:pt x="63284" y="2794"/>
                  </a:lnTo>
                  <a:lnTo>
                    <a:pt x="63982" y="5448"/>
                  </a:lnTo>
                  <a:lnTo>
                    <a:pt x="65532" y="6362"/>
                  </a:lnTo>
                  <a:lnTo>
                    <a:pt x="68554" y="5549"/>
                  </a:lnTo>
                  <a:lnTo>
                    <a:pt x="69443" y="3975"/>
                  </a:lnTo>
                  <a:close/>
                </a:path>
                <a:path w="144779" h="139065">
                  <a:moveTo>
                    <a:pt x="73393" y="91973"/>
                  </a:moveTo>
                  <a:lnTo>
                    <a:pt x="72936" y="90233"/>
                  </a:lnTo>
                  <a:lnTo>
                    <a:pt x="72847" y="89954"/>
                  </a:lnTo>
                  <a:lnTo>
                    <a:pt x="72669" y="89750"/>
                  </a:lnTo>
                  <a:lnTo>
                    <a:pt x="71335" y="86499"/>
                  </a:lnTo>
                  <a:lnTo>
                    <a:pt x="68148" y="84747"/>
                  </a:lnTo>
                  <a:lnTo>
                    <a:pt x="63296" y="86055"/>
                  </a:lnTo>
                  <a:lnTo>
                    <a:pt x="61988" y="87122"/>
                  </a:lnTo>
                  <a:lnTo>
                    <a:pt x="61150" y="88468"/>
                  </a:lnTo>
                  <a:lnTo>
                    <a:pt x="60883" y="88493"/>
                  </a:lnTo>
                  <a:lnTo>
                    <a:pt x="60642" y="88404"/>
                  </a:lnTo>
                  <a:lnTo>
                    <a:pt x="56845" y="89090"/>
                  </a:lnTo>
                  <a:lnTo>
                    <a:pt x="54483" y="92494"/>
                  </a:lnTo>
                  <a:lnTo>
                    <a:pt x="55295" y="97078"/>
                  </a:lnTo>
                  <a:lnTo>
                    <a:pt x="55765" y="97967"/>
                  </a:lnTo>
                  <a:lnTo>
                    <a:pt x="56349" y="98755"/>
                  </a:lnTo>
                  <a:lnTo>
                    <a:pt x="56997" y="98323"/>
                  </a:lnTo>
                  <a:lnTo>
                    <a:pt x="59499" y="97586"/>
                  </a:lnTo>
                  <a:lnTo>
                    <a:pt x="61709" y="98793"/>
                  </a:lnTo>
                  <a:lnTo>
                    <a:pt x="62382" y="101053"/>
                  </a:lnTo>
                  <a:lnTo>
                    <a:pt x="62344" y="101180"/>
                  </a:lnTo>
                  <a:lnTo>
                    <a:pt x="62382" y="101333"/>
                  </a:lnTo>
                  <a:lnTo>
                    <a:pt x="62572" y="101346"/>
                  </a:lnTo>
                  <a:lnTo>
                    <a:pt x="64566" y="100990"/>
                  </a:lnTo>
                  <a:lnTo>
                    <a:pt x="66065" y="99847"/>
                  </a:lnTo>
                  <a:lnTo>
                    <a:pt x="67005" y="98323"/>
                  </a:lnTo>
                  <a:lnTo>
                    <a:pt x="67437" y="98298"/>
                  </a:lnTo>
                  <a:lnTo>
                    <a:pt x="67881" y="98361"/>
                  </a:lnTo>
                  <a:lnTo>
                    <a:pt x="70065" y="97764"/>
                  </a:lnTo>
                  <a:lnTo>
                    <a:pt x="71437" y="96634"/>
                  </a:lnTo>
                  <a:lnTo>
                    <a:pt x="73113" y="93751"/>
                  </a:lnTo>
                  <a:lnTo>
                    <a:pt x="73393" y="91973"/>
                  </a:lnTo>
                  <a:close/>
                </a:path>
                <a:path w="144779" h="139065">
                  <a:moveTo>
                    <a:pt x="75653" y="26187"/>
                  </a:moveTo>
                  <a:lnTo>
                    <a:pt x="74561" y="22110"/>
                  </a:lnTo>
                  <a:lnTo>
                    <a:pt x="72377" y="20840"/>
                  </a:lnTo>
                  <a:lnTo>
                    <a:pt x="68605" y="21869"/>
                  </a:lnTo>
                  <a:lnTo>
                    <a:pt x="68605" y="19989"/>
                  </a:lnTo>
                  <a:lnTo>
                    <a:pt x="68605" y="18084"/>
                  </a:lnTo>
                  <a:lnTo>
                    <a:pt x="67665" y="17145"/>
                  </a:lnTo>
                  <a:lnTo>
                    <a:pt x="63893" y="17145"/>
                  </a:lnTo>
                  <a:lnTo>
                    <a:pt x="62941" y="18084"/>
                  </a:lnTo>
                  <a:lnTo>
                    <a:pt x="62941" y="21882"/>
                  </a:lnTo>
                  <a:lnTo>
                    <a:pt x="63893" y="22834"/>
                  </a:lnTo>
                  <a:lnTo>
                    <a:pt x="67665" y="22834"/>
                  </a:lnTo>
                  <a:lnTo>
                    <a:pt x="67005" y="24015"/>
                  </a:lnTo>
                  <a:lnTo>
                    <a:pt x="67424" y="26073"/>
                  </a:lnTo>
                  <a:lnTo>
                    <a:pt x="69596" y="26060"/>
                  </a:lnTo>
                  <a:lnTo>
                    <a:pt x="71577" y="27101"/>
                  </a:lnTo>
                  <a:lnTo>
                    <a:pt x="72783" y="28905"/>
                  </a:lnTo>
                  <a:lnTo>
                    <a:pt x="74599" y="28143"/>
                  </a:lnTo>
                  <a:lnTo>
                    <a:pt x="75653" y="26187"/>
                  </a:lnTo>
                  <a:close/>
                </a:path>
                <a:path w="144779" h="139065">
                  <a:moveTo>
                    <a:pt x="76111" y="111975"/>
                  </a:moveTo>
                  <a:lnTo>
                    <a:pt x="74980" y="107797"/>
                  </a:lnTo>
                  <a:lnTo>
                    <a:pt x="72809" y="106540"/>
                  </a:lnTo>
                  <a:lnTo>
                    <a:pt x="70688" y="107111"/>
                  </a:lnTo>
                  <a:lnTo>
                    <a:pt x="68567" y="107683"/>
                  </a:lnTo>
                  <a:lnTo>
                    <a:pt x="67297" y="109867"/>
                  </a:lnTo>
                  <a:lnTo>
                    <a:pt x="68148" y="113004"/>
                  </a:lnTo>
                  <a:lnTo>
                    <a:pt x="68783" y="113792"/>
                  </a:lnTo>
                  <a:lnTo>
                    <a:pt x="69596" y="114325"/>
                  </a:lnTo>
                  <a:lnTo>
                    <a:pt x="69405" y="114325"/>
                  </a:lnTo>
                  <a:lnTo>
                    <a:pt x="65684" y="118262"/>
                  </a:lnTo>
                  <a:lnTo>
                    <a:pt x="66103" y="120586"/>
                  </a:lnTo>
                  <a:lnTo>
                    <a:pt x="67348" y="121805"/>
                  </a:lnTo>
                  <a:lnTo>
                    <a:pt x="69367" y="122250"/>
                  </a:lnTo>
                  <a:lnTo>
                    <a:pt x="69888" y="122275"/>
                  </a:lnTo>
                  <a:lnTo>
                    <a:pt x="71589" y="121970"/>
                  </a:lnTo>
                  <a:lnTo>
                    <a:pt x="72517" y="121259"/>
                  </a:lnTo>
                  <a:lnTo>
                    <a:pt x="73583" y="119507"/>
                  </a:lnTo>
                  <a:lnTo>
                    <a:pt x="73825" y="118541"/>
                  </a:lnTo>
                  <a:lnTo>
                    <a:pt x="73431" y="116382"/>
                  </a:lnTo>
                  <a:lnTo>
                    <a:pt x="72745" y="115468"/>
                  </a:lnTo>
                  <a:lnTo>
                    <a:pt x="71831" y="114896"/>
                  </a:lnTo>
                  <a:lnTo>
                    <a:pt x="72136" y="114884"/>
                  </a:lnTo>
                  <a:lnTo>
                    <a:pt x="72440" y="114909"/>
                  </a:lnTo>
                  <a:lnTo>
                    <a:pt x="72834" y="114808"/>
                  </a:lnTo>
                  <a:lnTo>
                    <a:pt x="74942" y="114046"/>
                  </a:lnTo>
                  <a:lnTo>
                    <a:pt x="76111" y="111975"/>
                  </a:lnTo>
                  <a:close/>
                </a:path>
                <a:path w="144779" h="139065">
                  <a:moveTo>
                    <a:pt x="80098" y="11772"/>
                  </a:moveTo>
                  <a:lnTo>
                    <a:pt x="79705" y="10833"/>
                  </a:lnTo>
                  <a:lnTo>
                    <a:pt x="78155" y="9271"/>
                  </a:lnTo>
                  <a:lnTo>
                    <a:pt x="77216" y="8877"/>
                  </a:lnTo>
                  <a:lnTo>
                    <a:pt x="75018" y="8877"/>
                  </a:lnTo>
                  <a:lnTo>
                    <a:pt x="74079" y="9271"/>
                  </a:lnTo>
                  <a:lnTo>
                    <a:pt x="72529" y="10833"/>
                  </a:lnTo>
                  <a:lnTo>
                    <a:pt x="72136" y="11772"/>
                  </a:lnTo>
                  <a:lnTo>
                    <a:pt x="72136" y="13982"/>
                  </a:lnTo>
                  <a:lnTo>
                    <a:pt x="72529" y="14922"/>
                  </a:lnTo>
                  <a:lnTo>
                    <a:pt x="74079" y="16484"/>
                  </a:lnTo>
                  <a:lnTo>
                    <a:pt x="75018" y="16878"/>
                  </a:lnTo>
                  <a:lnTo>
                    <a:pt x="77216" y="16878"/>
                  </a:lnTo>
                  <a:lnTo>
                    <a:pt x="78155" y="16484"/>
                  </a:lnTo>
                  <a:lnTo>
                    <a:pt x="79705" y="14922"/>
                  </a:lnTo>
                  <a:lnTo>
                    <a:pt x="80098" y="13982"/>
                  </a:lnTo>
                  <a:lnTo>
                    <a:pt x="80098" y="12877"/>
                  </a:lnTo>
                  <a:lnTo>
                    <a:pt x="80098" y="11772"/>
                  </a:lnTo>
                  <a:close/>
                </a:path>
                <a:path w="144779" h="139065">
                  <a:moveTo>
                    <a:pt x="80416" y="137083"/>
                  </a:moveTo>
                  <a:lnTo>
                    <a:pt x="79870" y="133985"/>
                  </a:lnTo>
                  <a:lnTo>
                    <a:pt x="78397" y="132956"/>
                  </a:lnTo>
                  <a:lnTo>
                    <a:pt x="76860" y="133235"/>
                  </a:lnTo>
                  <a:lnTo>
                    <a:pt x="75653" y="133451"/>
                  </a:lnTo>
                  <a:lnTo>
                    <a:pt x="74790" y="134404"/>
                  </a:lnTo>
                  <a:lnTo>
                    <a:pt x="74523" y="135877"/>
                  </a:lnTo>
                  <a:lnTo>
                    <a:pt x="74498" y="136207"/>
                  </a:lnTo>
                  <a:lnTo>
                    <a:pt x="74828" y="138023"/>
                  </a:lnTo>
                  <a:lnTo>
                    <a:pt x="76187" y="138988"/>
                  </a:lnTo>
                  <a:lnTo>
                    <a:pt x="77724" y="138836"/>
                  </a:lnTo>
                  <a:lnTo>
                    <a:pt x="79400" y="138569"/>
                  </a:lnTo>
                  <a:lnTo>
                    <a:pt x="80416" y="137083"/>
                  </a:lnTo>
                  <a:close/>
                </a:path>
                <a:path w="144779" h="139065">
                  <a:moveTo>
                    <a:pt x="84810" y="5930"/>
                  </a:moveTo>
                  <a:lnTo>
                    <a:pt x="83858" y="4978"/>
                  </a:lnTo>
                  <a:lnTo>
                    <a:pt x="80073" y="4978"/>
                  </a:lnTo>
                  <a:lnTo>
                    <a:pt x="79133" y="5930"/>
                  </a:lnTo>
                  <a:lnTo>
                    <a:pt x="79133" y="9740"/>
                  </a:lnTo>
                  <a:lnTo>
                    <a:pt x="80073" y="10693"/>
                  </a:lnTo>
                  <a:lnTo>
                    <a:pt x="83858" y="10693"/>
                  </a:lnTo>
                  <a:lnTo>
                    <a:pt x="84810" y="9740"/>
                  </a:lnTo>
                  <a:lnTo>
                    <a:pt x="84810" y="7835"/>
                  </a:lnTo>
                  <a:lnTo>
                    <a:pt x="84810" y="5930"/>
                  </a:lnTo>
                  <a:close/>
                </a:path>
                <a:path w="144779" h="139065">
                  <a:moveTo>
                    <a:pt x="86372" y="29667"/>
                  </a:moveTo>
                  <a:lnTo>
                    <a:pt x="86194" y="27635"/>
                  </a:lnTo>
                  <a:lnTo>
                    <a:pt x="85204" y="27432"/>
                  </a:lnTo>
                  <a:lnTo>
                    <a:pt x="84340" y="26733"/>
                  </a:lnTo>
                  <a:lnTo>
                    <a:pt x="84035" y="25692"/>
                  </a:lnTo>
                  <a:lnTo>
                    <a:pt x="83908" y="25260"/>
                  </a:lnTo>
                  <a:lnTo>
                    <a:pt x="83908" y="24841"/>
                  </a:lnTo>
                  <a:lnTo>
                    <a:pt x="83972" y="24434"/>
                  </a:lnTo>
                  <a:lnTo>
                    <a:pt x="83248" y="24079"/>
                  </a:lnTo>
                  <a:lnTo>
                    <a:pt x="82448" y="23876"/>
                  </a:lnTo>
                  <a:lnTo>
                    <a:pt x="79425" y="24422"/>
                  </a:lnTo>
                  <a:lnTo>
                    <a:pt x="77978" y="26504"/>
                  </a:lnTo>
                  <a:lnTo>
                    <a:pt x="78752" y="30848"/>
                  </a:lnTo>
                  <a:lnTo>
                    <a:pt x="80822" y="32296"/>
                  </a:lnTo>
                  <a:lnTo>
                    <a:pt x="85039" y="31546"/>
                  </a:lnTo>
                  <a:lnTo>
                    <a:pt x="86372" y="29667"/>
                  </a:lnTo>
                  <a:close/>
                </a:path>
                <a:path w="144779" h="139065">
                  <a:moveTo>
                    <a:pt x="92913" y="50444"/>
                  </a:moveTo>
                  <a:lnTo>
                    <a:pt x="91909" y="44831"/>
                  </a:lnTo>
                  <a:lnTo>
                    <a:pt x="90563" y="43256"/>
                  </a:lnTo>
                  <a:lnTo>
                    <a:pt x="88849" y="42341"/>
                  </a:lnTo>
                  <a:lnTo>
                    <a:pt x="88811" y="42583"/>
                  </a:lnTo>
                  <a:lnTo>
                    <a:pt x="88887" y="40792"/>
                  </a:lnTo>
                  <a:lnTo>
                    <a:pt x="88658" y="39928"/>
                  </a:lnTo>
                  <a:lnTo>
                    <a:pt x="88658" y="41452"/>
                  </a:lnTo>
                  <a:lnTo>
                    <a:pt x="88557" y="41643"/>
                  </a:lnTo>
                  <a:lnTo>
                    <a:pt x="88557" y="44970"/>
                  </a:lnTo>
                  <a:lnTo>
                    <a:pt x="86766" y="47282"/>
                  </a:lnTo>
                  <a:lnTo>
                    <a:pt x="84086" y="47993"/>
                  </a:lnTo>
                  <a:lnTo>
                    <a:pt x="86753" y="47269"/>
                  </a:lnTo>
                  <a:lnTo>
                    <a:pt x="88557" y="44970"/>
                  </a:lnTo>
                  <a:lnTo>
                    <a:pt x="88557" y="41643"/>
                  </a:lnTo>
                  <a:lnTo>
                    <a:pt x="87464" y="43675"/>
                  </a:lnTo>
                  <a:lnTo>
                    <a:pt x="86321" y="44018"/>
                  </a:lnTo>
                  <a:lnTo>
                    <a:pt x="87807" y="42519"/>
                  </a:lnTo>
                  <a:lnTo>
                    <a:pt x="88201" y="41579"/>
                  </a:lnTo>
                  <a:lnTo>
                    <a:pt x="88201" y="40474"/>
                  </a:lnTo>
                  <a:lnTo>
                    <a:pt x="88201" y="39890"/>
                  </a:lnTo>
                  <a:lnTo>
                    <a:pt x="88658" y="41452"/>
                  </a:lnTo>
                  <a:lnTo>
                    <a:pt x="88658" y="39928"/>
                  </a:lnTo>
                  <a:lnTo>
                    <a:pt x="87757" y="36499"/>
                  </a:lnTo>
                  <a:lnTo>
                    <a:pt x="87757" y="38392"/>
                  </a:lnTo>
                  <a:lnTo>
                    <a:pt x="86258" y="36868"/>
                  </a:lnTo>
                  <a:lnTo>
                    <a:pt x="85318" y="36474"/>
                  </a:lnTo>
                  <a:lnTo>
                    <a:pt x="84772" y="36474"/>
                  </a:lnTo>
                  <a:lnTo>
                    <a:pt x="84772" y="44475"/>
                  </a:lnTo>
                  <a:lnTo>
                    <a:pt x="83248" y="44932"/>
                  </a:lnTo>
                  <a:lnTo>
                    <a:pt x="81038" y="43726"/>
                  </a:lnTo>
                  <a:lnTo>
                    <a:pt x="80695" y="42595"/>
                  </a:lnTo>
                  <a:lnTo>
                    <a:pt x="82181" y="44081"/>
                  </a:lnTo>
                  <a:lnTo>
                    <a:pt x="83121" y="44475"/>
                  </a:lnTo>
                  <a:lnTo>
                    <a:pt x="84772" y="44475"/>
                  </a:lnTo>
                  <a:lnTo>
                    <a:pt x="84772" y="36474"/>
                  </a:lnTo>
                  <a:lnTo>
                    <a:pt x="83654" y="36474"/>
                  </a:lnTo>
                  <a:lnTo>
                    <a:pt x="85204" y="36017"/>
                  </a:lnTo>
                  <a:lnTo>
                    <a:pt x="87426" y="37223"/>
                  </a:lnTo>
                  <a:lnTo>
                    <a:pt x="87757" y="38392"/>
                  </a:lnTo>
                  <a:lnTo>
                    <a:pt x="87757" y="36499"/>
                  </a:lnTo>
                  <a:lnTo>
                    <a:pt x="86918" y="36017"/>
                  </a:lnTo>
                  <a:lnTo>
                    <a:pt x="84188" y="34429"/>
                  </a:lnTo>
                  <a:lnTo>
                    <a:pt x="82118" y="34988"/>
                  </a:lnTo>
                  <a:lnTo>
                    <a:pt x="82118" y="36931"/>
                  </a:lnTo>
                  <a:lnTo>
                    <a:pt x="80632" y="38430"/>
                  </a:lnTo>
                  <a:lnTo>
                    <a:pt x="80238" y="39370"/>
                  </a:lnTo>
                  <a:lnTo>
                    <a:pt x="80238" y="41008"/>
                  </a:lnTo>
                  <a:lnTo>
                    <a:pt x="79794" y="39497"/>
                  </a:lnTo>
                  <a:lnTo>
                    <a:pt x="80987" y="37261"/>
                  </a:lnTo>
                  <a:lnTo>
                    <a:pt x="82118" y="36931"/>
                  </a:lnTo>
                  <a:lnTo>
                    <a:pt x="82118" y="34988"/>
                  </a:lnTo>
                  <a:lnTo>
                    <a:pt x="78028" y="36080"/>
                  </a:lnTo>
                  <a:lnTo>
                    <a:pt x="76225" y="38392"/>
                  </a:lnTo>
                  <a:lnTo>
                    <a:pt x="75971" y="40792"/>
                  </a:lnTo>
                  <a:lnTo>
                    <a:pt x="75895" y="42583"/>
                  </a:lnTo>
                  <a:lnTo>
                    <a:pt x="76314" y="44157"/>
                  </a:lnTo>
                  <a:lnTo>
                    <a:pt x="76695" y="44831"/>
                  </a:lnTo>
                  <a:lnTo>
                    <a:pt x="77749" y="46329"/>
                  </a:lnTo>
                  <a:lnTo>
                    <a:pt x="78562" y="46990"/>
                  </a:lnTo>
                  <a:lnTo>
                    <a:pt x="79489" y="47472"/>
                  </a:lnTo>
                  <a:lnTo>
                    <a:pt x="79438" y="48031"/>
                  </a:lnTo>
                  <a:lnTo>
                    <a:pt x="79349" y="48602"/>
                  </a:lnTo>
                  <a:lnTo>
                    <a:pt x="80086" y="52755"/>
                  </a:lnTo>
                  <a:lnTo>
                    <a:pt x="83477" y="55118"/>
                  </a:lnTo>
                  <a:lnTo>
                    <a:pt x="90563" y="53848"/>
                  </a:lnTo>
                  <a:lnTo>
                    <a:pt x="92913" y="50444"/>
                  </a:lnTo>
                  <a:close/>
                </a:path>
                <a:path w="144779" h="139065">
                  <a:moveTo>
                    <a:pt x="96964" y="110350"/>
                  </a:moveTo>
                  <a:lnTo>
                    <a:pt x="96761" y="109232"/>
                  </a:lnTo>
                  <a:lnTo>
                    <a:pt x="95694" y="103251"/>
                  </a:lnTo>
                  <a:lnTo>
                    <a:pt x="95211" y="102908"/>
                  </a:lnTo>
                  <a:lnTo>
                    <a:pt x="93040" y="101384"/>
                  </a:lnTo>
                  <a:lnTo>
                    <a:pt x="93040" y="106857"/>
                  </a:lnTo>
                  <a:lnTo>
                    <a:pt x="92722" y="107416"/>
                  </a:lnTo>
                  <a:lnTo>
                    <a:pt x="92722" y="106070"/>
                  </a:lnTo>
                  <a:lnTo>
                    <a:pt x="92722" y="105676"/>
                  </a:lnTo>
                  <a:lnTo>
                    <a:pt x="93040" y="106857"/>
                  </a:lnTo>
                  <a:lnTo>
                    <a:pt x="93040" y="101384"/>
                  </a:lnTo>
                  <a:lnTo>
                    <a:pt x="92316" y="100876"/>
                  </a:lnTo>
                  <a:lnTo>
                    <a:pt x="91198" y="101079"/>
                  </a:lnTo>
                  <a:lnTo>
                    <a:pt x="91198" y="103225"/>
                  </a:lnTo>
                  <a:lnTo>
                    <a:pt x="90284" y="103225"/>
                  </a:lnTo>
                  <a:lnTo>
                    <a:pt x="90284" y="108915"/>
                  </a:lnTo>
                  <a:lnTo>
                    <a:pt x="89103" y="109232"/>
                  </a:lnTo>
                  <a:lnTo>
                    <a:pt x="88557" y="108915"/>
                  </a:lnTo>
                  <a:lnTo>
                    <a:pt x="90284" y="108915"/>
                  </a:lnTo>
                  <a:lnTo>
                    <a:pt x="90284" y="103225"/>
                  </a:lnTo>
                  <a:lnTo>
                    <a:pt x="89496" y="103225"/>
                  </a:lnTo>
                  <a:lnTo>
                    <a:pt x="90665" y="102908"/>
                  </a:lnTo>
                  <a:lnTo>
                    <a:pt x="91198" y="103225"/>
                  </a:lnTo>
                  <a:lnTo>
                    <a:pt x="91198" y="101079"/>
                  </a:lnTo>
                  <a:lnTo>
                    <a:pt x="87833" y="101688"/>
                  </a:lnTo>
                  <a:lnTo>
                    <a:pt x="87045" y="102057"/>
                  </a:lnTo>
                  <a:lnTo>
                    <a:pt x="87045" y="104787"/>
                  </a:lnTo>
                  <a:lnTo>
                    <a:pt x="87045" y="106413"/>
                  </a:lnTo>
                  <a:lnTo>
                    <a:pt x="86753" y="105295"/>
                  </a:lnTo>
                  <a:lnTo>
                    <a:pt x="87045" y="104787"/>
                  </a:lnTo>
                  <a:lnTo>
                    <a:pt x="87045" y="102057"/>
                  </a:lnTo>
                  <a:lnTo>
                    <a:pt x="84213" y="103987"/>
                  </a:lnTo>
                  <a:lnTo>
                    <a:pt x="83032" y="106502"/>
                  </a:lnTo>
                  <a:lnTo>
                    <a:pt x="84035" y="112026"/>
                  </a:lnTo>
                  <a:lnTo>
                    <a:pt x="86436" y="114046"/>
                  </a:lnTo>
                  <a:lnTo>
                    <a:pt x="89839" y="114414"/>
                  </a:lnTo>
                  <a:lnTo>
                    <a:pt x="90449" y="114503"/>
                  </a:lnTo>
                  <a:lnTo>
                    <a:pt x="94615" y="113753"/>
                  </a:lnTo>
                  <a:lnTo>
                    <a:pt x="96964" y="110350"/>
                  </a:lnTo>
                  <a:close/>
                </a:path>
                <a:path w="144779" h="139065">
                  <a:moveTo>
                    <a:pt x="97510" y="127863"/>
                  </a:moveTo>
                  <a:lnTo>
                    <a:pt x="96913" y="124485"/>
                  </a:lnTo>
                  <a:lnTo>
                    <a:pt x="94843" y="123050"/>
                  </a:lnTo>
                  <a:lnTo>
                    <a:pt x="92671" y="123431"/>
                  </a:lnTo>
                  <a:lnTo>
                    <a:pt x="90525" y="123812"/>
                  </a:lnTo>
                  <a:lnTo>
                    <a:pt x="89077" y="125895"/>
                  </a:lnTo>
                  <a:lnTo>
                    <a:pt x="89598" y="128803"/>
                  </a:lnTo>
                  <a:lnTo>
                    <a:pt x="89966" y="129400"/>
                  </a:lnTo>
                  <a:lnTo>
                    <a:pt x="91300" y="130962"/>
                  </a:lnTo>
                  <a:lnTo>
                    <a:pt x="92646" y="131559"/>
                  </a:lnTo>
                  <a:lnTo>
                    <a:pt x="95059" y="131127"/>
                  </a:lnTo>
                  <a:lnTo>
                    <a:pt x="95846" y="130581"/>
                  </a:lnTo>
                  <a:lnTo>
                    <a:pt x="97129" y="128993"/>
                  </a:lnTo>
                  <a:lnTo>
                    <a:pt x="97510" y="127863"/>
                  </a:lnTo>
                  <a:close/>
                </a:path>
                <a:path w="144779" h="139065">
                  <a:moveTo>
                    <a:pt x="98425" y="66268"/>
                  </a:moveTo>
                  <a:lnTo>
                    <a:pt x="97180" y="62039"/>
                  </a:lnTo>
                  <a:lnTo>
                    <a:pt x="94970" y="60833"/>
                  </a:lnTo>
                  <a:lnTo>
                    <a:pt x="92405" y="61582"/>
                  </a:lnTo>
                  <a:lnTo>
                    <a:pt x="92011" y="61823"/>
                  </a:lnTo>
                  <a:lnTo>
                    <a:pt x="90335" y="63042"/>
                  </a:lnTo>
                  <a:lnTo>
                    <a:pt x="89674" y="64744"/>
                  </a:lnTo>
                  <a:lnTo>
                    <a:pt x="90170" y="66408"/>
                  </a:lnTo>
                  <a:lnTo>
                    <a:pt x="90601" y="67932"/>
                  </a:lnTo>
                  <a:lnTo>
                    <a:pt x="89662" y="64744"/>
                  </a:lnTo>
                  <a:lnTo>
                    <a:pt x="90335" y="63042"/>
                  </a:lnTo>
                  <a:lnTo>
                    <a:pt x="91655" y="62064"/>
                  </a:lnTo>
                  <a:lnTo>
                    <a:pt x="90233" y="61201"/>
                  </a:lnTo>
                  <a:lnTo>
                    <a:pt x="88734" y="60998"/>
                  </a:lnTo>
                  <a:lnTo>
                    <a:pt x="87236" y="61226"/>
                  </a:lnTo>
                  <a:lnTo>
                    <a:pt x="86995" y="61264"/>
                  </a:lnTo>
                  <a:lnTo>
                    <a:pt x="86779" y="61214"/>
                  </a:lnTo>
                  <a:lnTo>
                    <a:pt x="83058" y="62204"/>
                  </a:lnTo>
                  <a:lnTo>
                    <a:pt x="81000" y="65798"/>
                  </a:lnTo>
                  <a:lnTo>
                    <a:pt x="81953" y="69418"/>
                  </a:lnTo>
                  <a:lnTo>
                    <a:pt x="82486" y="70815"/>
                  </a:lnTo>
                  <a:lnTo>
                    <a:pt x="83210" y="71755"/>
                  </a:lnTo>
                  <a:lnTo>
                    <a:pt x="84112" y="72517"/>
                  </a:lnTo>
                  <a:lnTo>
                    <a:pt x="85432" y="73609"/>
                  </a:lnTo>
                  <a:lnTo>
                    <a:pt x="84112" y="72517"/>
                  </a:lnTo>
                  <a:lnTo>
                    <a:pt x="83947" y="72542"/>
                  </a:lnTo>
                  <a:lnTo>
                    <a:pt x="83781" y="72478"/>
                  </a:lnTo>
                  <a:lnTo>
                    <a:pt x="80695" y="73037"/>
                  </a:lnTo>
                  <a:lnTo>
                    <a:pt x="78676" y="75463"/>
                  </a:lnTo>
                  <a:lnTo>
                    <a:pt x="78333" y="78549"/>
                  </a:lnTo>
                  <a:lnTo>
                    <a:pt x="77635" y="76161"/>
                  </a:lnTo>
                  <a:lnTo>
                    <a:pt x="75438" y="74942"/>
                  </a:lnTo>
                  <a:lnTo>
                    <a:pt x="71208" y="76200"/>
                  </a:lnTo>
                  <a:lnTo>
                    <a:pt x="70002" y="78422"/>
                  </a:lnTo>
                  <a:lnTo>
                    <a:pt x="71247" y="82664"/>
                  </a:lnTo>
                  <a:lnTo>
                    <a:pt x="73469" y="83858"/>
                  </a:lnTo>
                  <a:lnTo>
                    <a:pt x="77089" y="82791"/>
                  </a:lnTo>
                  <a:lnTo>
                    <a:pt x="78105" y="81508"/>
                  </a:lnTo>
                  <a:lnTo>
                    <a:pt x="78333" y="80124"/>
                  </a:lnTo>
                  <a:lnTo>
                    <a:pt x="78968" y="83654"/>
                  </a:lnTo>
                  <a:lnTo>
                    <a:pt x="82359" y="86017"/>
                  </a:lnTo>
                  <a:lnTo>
                    <a:pt x="85013" y="85547"/>
                  </a:lnTo>
                  <a:lnTo>
                    <a:pt x="83794" y="87642"/>
                  </a:lnTo>
                  <a:lnTo>
                    <a:pt x="84937" y="91909"/>
                  </a:lnTo>
                  <a:lnTo>
                    <a:pt x="87122" y="93179"/>
                  </a:lnTo>
                  <a:lnTo>
                    <a:pt x="91363" y="92036"/>
                  </a:lnTo>
                  <a:lnTo>
                    <a:pt x="92621" y="89839"/>
                  </a:lnTo>
                  <a:lnTo>
                    <a:pt x="91935" y="87249"/>
                  </a:lnTo>
                  <a:lnTo>
                    <a:pt x="91706" y="86855"/>
                  </a:lnTo>
                  <a:lnTo>
                    <a:pt x="91452" y="86487"/>
                  </a:lnTo>
                  <a:lnTo>
                    <a:pt x="91071" y="86271"/>
                  </a:lnTo>
                  <a:lnTo>
                    <a:pt x="90779" y="85953"/>
                  </a:lnTo>
                  <a:lnTo>
                    <a:pt x="90538" y="85585"/>
                  </a:lnTo>
                  <a:lnTo>
                    <a:pt x="89598" y="84886"/>
                  </a:lnTo>
                  <a:lnTo>
                    <a:pt x="89217" y="84785"/>
                  </a:lnTo>
                  <a:lnTo>
                    <a:pt x="89433" y="84747"/>
                  </a:lnTo>
                  <a:lnTo>
                    <a:pt x="91782" y="81343"/>
                  </a:lnTo>
                  <a:lnTo>
                    <a:pt x="91122" y="77584"/>
                  </a:lnTo>
                  <a:lnTo>
                    <a:pt x="90995" y="77419"/>
                  </a:lnTo>
                  <a:lnTo>
                    <a:pt x="90843" y="76911"/>
                  </a:lnTo>
                  <a:lnTo>
                    <a:pt x="90170" y="75399"/>
                  </a:lnTo>
                  <a:lnTo>
                    <a:pt x="89623" y="74599"/>
                  </a:lnTo>
                  <a:lnTo>
                    <a:pt x="88861" y="73977"/>
                  </a:lnTo>
                  <a:lnTo>
                    <a:pt x="89217" y="73939"/>
                  </a:lnTo>
                  <a:lnTo>
                    <a:pt x="89560" y="74002"/>
                  </a:lnTo>
                  <a:lnTo>
                    <a:pt x="90055" y="73875"/>
                  </a:lnTo>
                  <a:lnTo>
                    <a:pt x="90424" y="73672"/>
                  </a:lnTo>
                  <a:lnTo>
                    <a:pt x="92583" y="72732"/>
                  </a:lnTo>
                  <a:lnTo>
                    <a:pt x="93929" y="71120"/>
                  </a:lnTo>
                  <a:lnTo>
                    <a:pt x="94424" y="69189"/>
                  </a:lnTo>
                  <a:lnTo>
                    <a:pt x="94665" y="69151"/>
                  </a:lnTo>
                  <a:lnTo>
                    <a:pt x="94894" y="69189"/>
                  </a:lnTo>
                  <a:lnTo>
                    <a:pt x="97218" y="68491"/>
                  </a:lnTo>
                  <a:lnTo>
                    <a:pt x="98425" y="66268"/>
                  </a:lnTo>
                  <a:close/>
                </a:path>
                <a:path w="144779" h="139065">
                  <a:moveTo>
                    <a:pt x="100126" y="20574"/>
                  </a:moveTo>
                  <a:lnTo>
                    <a:pt x="99593" y="17475"/>
                  </a:lnTo>
                  <a:lnTo>
                    <a:pt x="98120" y="16446"/>
                  </a:lnTo>
                  <a:lnTo>
                    <a:pt x="95453" y="16929"/>
                  </a:lnTo>
                  <a:lnTo>
                    <a:pt x="95453" y="21450"/>
                  </a:lnTo>
                  <a:lnTo>
                    <a:pt x="95415" y="21640"/>
                  </a:lnTo>
                  <a:lnTo>
                    <a:pt x="95440" y="21450"/>
                  </a:lnTo>
                  <a:lnTo>
                    <a:pt x="95453" y="16929"/>
                  </a:lnTo>
                  <a:lnTo>
                    <a:pt x="95211" y="16967"/>
                  </a:lnTo>
                  <a:lnTo>
                    <a:pt x="94310" y="18148"/>
                  </a:lnTo>
                  <a:lnTo>
                    <a:pt x="94297" y="19481"/>
                  </a:lnTo>
                  <a:lnTo>
                    <a:pt x="93319" y="18516"/>
                  </a:lnTo>
                  <a:lnTo>
                    <a:pt x="91935" y="18034"/>
                  </a:lnTo>
                  <a:lnTo>
                    <a:pt x="88773" y="18884"/>
                  </a:lnTo>
                  <a:lnTo>
                    <a:pt x="87668" y="20485"/>
                  </a:lnTo>
                  <a:lnTo>
                    <a:pt x="87642" y="22225"/>
                  </a:lnTo>
                  <a:lnTo>
                    <a:pt x="88493" y="22517"/>
                  </a:lnTo>
                  <a:lnTo>
                    <a:pt x="89204" y="23139"/>
                  </a:lnTo>
                  <a:lnTo>
                    <a:pt x="89623" y="24599"/>
                  </a:lnTo>
                  <a:lnTo>
                    <a:pt x="89585" y="25133"/>
                  </a:lnTo>
                  <a:lnTo>
                    <a:pt x="89446" y="25628"/>
                  </a:lnTo>
                  <a:lnTo>
                    <a:pt x="90347" y="26212"/>
                  </a:lnTo>
                  <a:lnTo>
                    <a:pt x="91465" y="26441"/>
                  </a:lnTo>
                  <a:lnTo>
                    <a:pt x="94500" y="25628"/>
                  </a:lnTo>
                  <a:lnTo>
                    <a:pt x="95656" y="23761"/>
                  </a:lnTo>
                  <a:lnTo>
                    <a:pt x="95427" y="21856"/>
                  </a:lnTo>
                  <a:lnTo>
                    <a:pt x="96037" y="22275"/>
                  </a:lnTo>
                  <a:lnTo>
                    <a:pt x="96786" y="22466"/>
                  </a:lnTo>
                  <a:lnTo>
                    <a:pt x="99110" y="22047"/>
                  </a:lnTo>
                  <a:lnTo>
                    <a:pt x="100126" y="20574"/>
                  </a:lnTo>
                  <a:close/>
                </a:path>
                <a:path w="144779" h="139065">
                  <a:moveTo>
                    <a:pt x="102971" y="51689"/>
                  </a:moveTo>
                  <a:lnTo>
                    <a:pt x="102857" y="49822"/>
                  </a:lnTo>
                  <a:lnTo>
                    <a:pt x="102501" y="50241"/>
                  </a:lnTo>
                  <a:lnTo>
                    <a:pt x="102095" y="50584"/>
                  </a:lnTo>
                  <a:lnTo>
                    <a:pt x="101549" y="50749"/>
                  </a:lnTo>
                  <a:lnTo>
                    <a:pt x="100037" y="51193"/>
                  </a:lnTo>
                  <a:lnTo>
                    <a:pt x="98450" y="50342"/>
                  </a:lnTo>
                  <a:lnTo>
                    <a:pt x="97726" y="47853"/>
                  </a:lnTo>
                  <a:lnTo>
                    <a:pt x="98018" y="46875"/>
                  </a:lnTo>
                  <a:lnTo>
                    <a:pt x="98653" y="46164"/>
                  </a:lnTo>
                  <a:lnTo>
                    <a:pt x="98399" y="46177"/>
                  </a:lnTo>
                  <a:lnTo>
                    <a:pt x="98171" y="46139"/>
                  </a:lnTo>
                  <a:lnTo>
                    <a:pt x="95808" y="46774"/>
                  </a:lnTo>
                  <a:lnTo>
                    <a:pt x="94551" y="48971"/>
                  </a:lnTo>
                  <a:lnTo>
                    <a:pt x="95681" y="53238"/>
                  </a:lnTo>
                  <a:lnTo>
                    <a:pt x="97866" y="54508"/>
                  </a:lnTo>
                  <a:lnTo>
                    <a:pt x="101854" y="53428"/>
                  </a:lnTo>
                  <a:lnTo>
                    <a:pt x="102971" y="51689"/>
                  </a:lnTo>
                  <a:close/>
                </a:path>
                <a:path w="144779" h="139065">
                  <a:moveTo>
                    <a:pt x="104228" y="42087"/>
                  </a:moveTo>
                  <a:lnTo>
                    <a:pt x="104038" y="41033"/>
                  </a:lnTo>
                  <a:lnTo>
                    <a:pt x="103911" y="40881"/>
                  </a:lnTo>
                  <a:lnTo>
                    <a:pt x="103238" y="38849"/>
                  </a:lnTo>
                  <a:lnTo>
                    <a:pt x="101422" y="37655"/>
                  </a:lnTo>
                  <a:lnTo>
                    <a:pt x="97294" y="38404"/>
                  </a:lnTo>
                  <a:lnTo>
                    <a:pt x="95846" y="40474"/>
                  </a:lnTo>
                  <a:lnTo>
                    <a:pt x="96520" y="44196"/>
                  </a:lnTo>
                  <a:lnTo>
                    <a:pt x="97663" y="45339"/>
                  </a:lnTo>
                  <a:lnTo>
                    <a:pt x="99060" y="45758"/>
                  </a:lnTo>
                  <a:lnTo>
                    <a:pt x="99326" y="45554"/>
                  </a:lnTo>
                  <a:lnTo>
                    <a:pt x="99606" y="45389"/>
                  </a:lnTo>
                  <a:lnTo>
                    <a:pt x="100622" y="45085"/>
                  </a:lnTo>
                  <a:lnTo>
                    <a:pt x="101320" y="45186"/>
                  </a:lnTo>
                  <a:lnTo>
                    <a:pt x="101917" y="45466"/>
                  </a:lnTo>
                  <a:lnTo>
                    <a:pt x="102717" y="45059"/>
                  </a:lnTo>
                  <a:lnTo>
                    <a:pt x="103314" y="44411"/>
                  </a:lnTo>
                  <a:lnTo>
                    <a:pt x="104025" y="42887"/>
                  </a:lnTo>
                  <a:lnTo>
                    <a:pt x="104228" y="42087"/>
                  </a:lnTo>
                  <a:close/>
                </a:path>
                <a:path w="144779" h="139065">
                  <a:moveTo>
                    <a:pt x="104711" y="32651"/>
                  </a:moveTo>
                  <a:lnTo>
                    <a:pt x="103771" y="31699"/>
                  </a:lnTo>
                  <a:lnTo>
                    <a:pt x="99987" y="31699"/>
                  </a:lnTo>
                  <a:lnTo>
                    <a:pt x="99034" y="32651"/>
                  </a:lnTo>
                  <a:lnTo>
                    <a:pt x="99034" y="36449"/>
                  </a:lnTo>
                  <a:lnTo>
                    <a:pt x="99987" y="37401"/>
                  </a:lnTo>
                  <a:lnTo>
                    <a:pt x="103771" y="37401"/>
                  </a:lnTo>
                  <a:lnTo>
                    <a:pt x="104711" y="36449"/>
                  </a:lnTo>
                  <a:lnTo>
                    <a:pt x="104711" y="34544"/>
                  </a:lnTo>
                  <a:lnTo>
                    <a:pt x="104711" y="32651"/>
                  </a:lnTo>
                  <a:close/>
                </a:path>
                <a:path w="144779" h="139065">
                  <a:moveTo>
                    <a:pt x="109347" y="91960"/>
                  </a:moveTo>
                  <a:lnTo>
                    <a:pt x="108407" y="91020"/>
                  </a:lnTo>
                  <a:lnTo>
                    <a:pt x="104622" y="91020"/>
                  </a:lnTo>
                  <a:lnTo>
                    <a:pt x="103682" y="91960"/>
                  </a:lnTo>
                  <a:lnTo>
                    <a:pt x="103682" y="95758"/>
                  </a:lnTo>
                  <a:lnTo>
                    <a:pt x="104622" y="96710"/>
                  </a:lnTo>
                  <a:lnTo>
                    <a:pt x="108407" y="96710"/>
                  </a:lnTo>
                  <a:lnTo>
                    <a:pt x="109347" y="95758"/>
                  </a:lnTo>
                  <a:lnTo>
                    <a:pt x="109347" y="93865"/>
                  </a:lnTo>
                  <a:lnTo>
                    <a:pt x="109347" y="91960"/>
                  </a:lnTo>
                  <a:close/>
                </a:path>
                <a:path w="144779" h="139065">
                  <a:moveTo>
                    <a:pt x="112496" y="76225"/>
                  </a:moveTo>
                  <a:lnTo>
                    <a:pt x="111836" y="73787"/>
                  </a:lnTo>
                  <a:lnTo>
                    <a:pt x="111671" y="73558"/>
                  </a:lnTo>
                  <a:lnTo>
                    <a:pt x="110680" y="71678"/>
                  </a:lnTo>
                  <a:lnTo>
                    <a:pt x="108877" y="70764"/>
                  </a:lnTo>
                  <a:lnTo>
                    <a:pt x="107061" y="71259"/>
                  </a:lnTo>
                  <a:lnTo>
                    <a:pt x="106057" y="71526"/>
                  </a:lnTo>
                  <a:lnTo>
                    <a:pt x="105257" y="72174"/>
                  </a:lnTo>
                  <a:lnTo>
                    <a:pt x="104165" y="73901"/>
                  </a:lnTo>
                  <a:lnTo>
                    <a:pt x="103949" y="75031"/>
                  </a:lnTo>
                  <a:lnTo>
                    <a:pt x="104800" y="78282"/>
                  </a:lnTo>
                  <a:lnTo>
                    <a:pt x="106997" y="79552"/>
                  </a:lnTo>
                  <a:lnTo>
                    <a:pt x="111239" y="78409"/>
                  </a:lnTo>
                  <a:lnTo>
                    <a:pt x="112496" y="76225"/>
                  </a:lnTo>
                  <a:close/>
                </a:path>
                <a:path w="144779" h="139065">
                  <a:moveTo>
                    <a:pt x="114731" y="122135"/>
                  </a:moveTo>
                  <a:lnTo>
                    <a:pt x="113792" y="121196"/>
                  </a:lnTo>
                  <a:lnTo>
                    <a:pt x="110007" y="121196"/>
                  </a:lnTo>
                  <a:lnTo>
                    <a:pt x="109067" y="122135"/>
                  </a:lnTo>
                  <a:lnTo>
                    <a:pt x="109067" y="125933"/>
                  </a:lnTo>
                  <a:lnTo>
                    <a:pt x="110007" y="126885"/>
                  </a:lnTo>
                  <a:lnTo>
                    <a:pt x="113792" y="126885"/>
                  </a:lnTo>
                  <a:lnTo>
                    <a:pt x="114731" y="125933"/>
                  </a:lnTo>
                  <a:lnTo>
                    <a:pt x="114731" y="124040"/>
                  </a:lnTo>
                  <a:lnTo>
                    <a:pt x="114731" y="122135"/>
                  </a:lnTo>
                  <a:close/>
                </a:path>
                <a:path w="144779" h="139065">
                  <a:moveTo>
                    <a:pt x="115112" y="23571"/>
                  </a:moveTo>
                  <a:lnTo>
                    <a:pt x="114160" y="22618"/>
                  </a:lnTo>
                  <a:lnTo>
                    <a:pt x="110375" y="22618"/>
                  </a:lnTo>
                  <a:lnTo>
                    <a:pt x="109435" y="23571"/>
                  </a:lnTo>
                  <a:lnTo>
                    <a:pt x="109435" y="27368"/>
                  </a:lnTo>
                  <a:lnTo>
                    <a:pt x="110375" y="28321"/>
                  </a:lnTo>
                  <a:lnTo>
                    <a:pt x="114160" y="28321"/>
                  </a:lnTo>
                  <a:lnTo>
                    <a:pt x="115112" y="27368"/>
                  </a:lnTo>
                  <a:lnTo>
                    <a:pt x="115112" y="25476"/>
                  </a:lnTo>
                  <a:lnTo>
                    <a:pt x="115112" y="23571"/>
                  </a:lnTo>
                  <a:close/>
                </a:path>
                <a:path w="144779" h="139065">
                  <a:moveTo>
                    <a:pt x="115658" y="105524"/>
                  </a:moveTo>
                  <a:lnTo>
                    <a:pt x="115277" y="104584"/>
                  </a:lnTo>
                  <a:lnTo>
                    <a:pt x="113715" y="103022"/>
                  </a:lnTo>
                  <a:lnTo>
                    <a:pt x="112776" y="102628"/>
                  </a:lnTo>
                  <a:lnTo>
                    <a:pt x="110578" y="102628"/>
                  </a:lnTo>
                  <a:lnTo>
                    <a:pt x="109651" y="103022"/>
                  </a:lnTo>
                  <a:lnTo>
                    <a:pt x="108089" y="104584"/>
                  </a:lnTo>
                  <a:lnTo>
                    <a:pt x="107708" y="105524"/>
                  </a:lnTo>
                  <a:lnTo>
                    <a:pt x="107708" y="107734"/>
                  </a:lnTo>
                  <a:lnTo>
                    <a:pt x="108089" y="108673"/>
                  </a:lnTo>
                  <a:lnTo>
                    <a:pt x="109651" y="110236"/>
                  </a:lnTo>
                  <a:lnTo>
                    <a:pt x="110578" y="110629"/>
                  </a:lnTo>
                  <a:lnTo>
                    <a:pt x="112776" y="110629"/>
                  </a:lnTo>
                  <a:lnTo>
                    <a:pt x="113715" y="110236"/>
                  </a:lnTo>
                  <a:lnTo>
                    <a:pt x="115277" y="108673"/>
                  </a:lnTo>
                  <a:lnTo>
                    <a:pt x="115658" y="107734"/>
                  </a:lnTo>
                  <a:lnTo>
                    <a:pt x="115658" y="106629"/>
                  </a:lnTo>
                  <a:lnTo>
                    <a:pt x="115658" y="105524"/>
                  </a:lnTo>
                  <a:close/>
                </a:path>
                <a:path w="144779" h="139065">
                  <a:moveTo>
                    <a:pt x="118351" y="58559"/>
                  </a:moveTo>
                  <a:lnTo>
                    <a:pt x="117640" y="55905"/>
                  </a:lnTo>
                  <a:lnTo>
                    <a:pt x="116306" y="55092"/>
                  </a:lnTo>
                  <a:lnTo>
                    <a:pt x="114922" y="55257"/>
                  </a:lnTo>
                  <a:lnTo>
                    <a:pt x="114655" y="54927"/>
                  </a:lnTo>
                  <a:lnTo>
                    <a:pt x="114655" y="55245"/>
                  </a:lnTo>
                  <a:lnTo>
                    <a:pt x="113030" y="55689"/>
                  </a:lnTo>
                  <a:lnTo>
                    <a:pt x="114655" y="55245"/>
                  </a:lnTo>
                  <a:lnTo>
                    <a:pt x="114655" y="54927"/>
                  </a:lnTo>
                  <a:lnTo>
                    <a:pt x="113487" y="53416"/>
                  </a:lnTo>
                  <a:lnTo>
                    <a:pt x="111163" y="52362"/>
                  </a:lnTo>
                  <a:lnTo>
                    <a:pt x="105168" y="53441"/>
                  </a:lnTo>
                  <a:lnTo>
                    <a:pt x="102806" y="56832"/>
                  </a:lnTo>
                  <a:lnTo>
                    <a:pt x="103581" y="61163"/>
                  </a:lnTo>
                  <a:lnTo>
                    <a:pt x="103898" y="61849"/>
                  </a:lnTo>
                  <a:lnTo>
                    <a:pt x="105600" y="64808"/>
                  </a:lnTo>
                  <a:lnTo>
                    <a:pt x="108229" y="66179"/>
                  </a:lnTo>
                  <a:lnTo>
                    <a:pt x="110998" y="65684"/>
                  </a:lnTo>
                  <a:lnTo>
                    <a:pt x="113652" y="65201"/>
                  </a:lnTo>
                  <a:lnTo>
                    <a:pt x="115646" y="63169"/>
                  </a:lnTo>
                  <a:lnTo>
                    <a:pt x="116205" y="60693"/>
                  </a:lnTo>
                  <a:lnTo>
                    <a:pt x="116382" y="60629"/>
                  </a:lnTo>
                  <a:lnTo>
                    <a:pt x="116700" y="60439"/>
                  </a:lnTo>
                  <a:lnTo>
                    <a:pt x="117754" y="59804"/>
                  </a:lnTo>
                  <a:lnTo>
                    <a:pt x="118351" y="58559"/>
                  </a:lnTo>
                  <a:close/>
                </a:path>
                <a:path w="144779" h="139065">
                  <a:moveTo>
                    <a:pt x="120484" y="87706"/>
                  </a:moveTo>
                  <a:lnTo>
                    <a:pt x="119253" y="80835"/>
                  </a:lnTo>
                  <a:lnTo>
                    <a:pt x="115874" y="78473"/>
                  </a:lnTo>
                  <a:lnTo>
                    <a:pt x="112331" y="79108"/>
                  </a:lnTo>
                  <a:lnTo>
                    <a:pt x="109867" y="79552"/>
                  </a:lnTo>
                  <a:lnTo>
                    <a:pt x="108064" y="81368"/>
                  </a:lnTo>
                  <a:lnTo>
                    <a:pt x="107048" y="84582"/>
                  </a:lnTo>
                  <a:lnTo>
                    <a:pt x="106883" y="85623"/>
                  </a:lnTo>
                  <a:lnTo>
                    <a:pt x="107111" y="86880"/>
                  </a:lnTo>
                  <a:lnTo>
                    <a:pt x="107226" y="87020"/>
                  </a:lnTo>
                  <a:lnTo>
                    <a:pt x="108140" y="90462"/>
                  </a:lnTo>
                  <a:lnTo>
                    <a:pt x="111277" y="92583"/>
                  </a:lnTo>
                  <a:lnTo>
                    <a:pt x="114871" y="91935"/>
                  </a:lnTo>
                  <a:lnTo>
                    <a:pt x="115062" y="91795"/>
                  </a:lnTo>
                  <a:lnTo>
                    <a:pt x="118427" y="90792"/>
                  </a:lnTo>
                  <a:lnTo>
                    <a:pt x="120484" y="87706"/>
                  </a:lnTo>
                  <a:close/>
                </a:path>
                <a:path w="144779" h="139065">
                  <a:moveTo>
                    <a:pt x="124917" y="42151"/>
                  </a:moveTo>
                  <a:lnTo>
                    <a:pt x="124256" y="38481"/>
                  </a:lnTo>
                  <a:lnTo>
                    <a:pt x="123164" y="37376"/>
                  </a:lnTo>
                  <a:lnTo>
                    <a:pt x="121640" y="36868"/>
                  </a:lnTo>
                  <a:lnTo>
                    <a:pt x="121475" y="36804"/>
                  </a:lnTo>
                  <a:lnTo>
                    <a:pt x="120853" y="36690"/>
                  </a:lnTo>
                  <a:lnTo>
                    <a:pt x="120383" y="36652"/>
                  </a:lnTo>
                  <a:lnTo>
                    <a:pt x="117741" y="37134"/>
                  </a:lnTo>
                  <a:lnTo>
                    <a:pt x="116306" y="39217"/>
                  </a:lnTo>
                  <a:lnTo>
                    <a:pt x="116687" y="41389"/>
                  </a:lnTo>
                  <a:lnTo>
                    <a:pt x="117068" y="43561"/>
                  </a:lnTo>
                  <a:lnTo>
                    <a:pt x="119151" y="45008"/>
                  </a:lnTo>
                  <a:lnTo>
                    <a:pt x="123482" y="44234"/>
                  </a:lnTo>
                  <a:lnTo>
                    <a:pt x="124917" y="42151"/>
                  </a:lnTo>
                  <a:close/>
                </a:path>
                <a:path w="144779" h="139065">
                  <a:moveTo>
                    <a:pt x="129667" y="68859"/>
                  </a:moveTo>
                  <a:lnTo>
                    <a:pt x="129540" y="68097"/>
                  </a:lnTo>
                  <a:lnTo>
                    <a:pt x="129425" y="67945"/>
                  </a:lnTo>
                  <a:lnTo>
                    <a:pt x="128739" y="65913"/>
                  </a:lnTo>
                  <a:lnTo>
                    <a:pt x="126923" y="64706"/>
                  </a:lnTo>
                  <a:lnTo>
                    <a:pt x="122796" y="65443"/>
                  </a:lnTo>
                  <a:lnTo>
                    <a:pt x="121348" y="67525"/>
                  </a:lnTo>
                  <a:lnTo>
                    <a:pt x="121907" y="70650"/>
                  </a:lnTo>
                  <a:lnTo>
                    <a:pt x="122440" y="71424"/>
                  </a:lnTo>
                  <a:lnTo>
                    <a:pt x="123126" y="72009"/>
                  </a:lnTo>
                  <a:lnTo>
                    <a:pt x="123990" y="72758"/>
                  </a:lnTo>
                  <a:lnTo>
                    <a:pt x="125133" y="73152"/>
                  </a:lnTo>
                  <a:lnTo>
                    <a:pt x="126352" y="72936"/>
                  </a:lnTo>
                  <a:lnTo>
                    <a:pt x="127254" y="72771"/>
                  </a:lnTo>
                  <a:lnTo>
                    <a:pt x="127977" y="72275"/>
                  </a:lnTo>
                  <a:lnTo>
                    <a:pt x="128993" y="71158"/>
                  </a:lnTo>
                  <a:lnTo>
                    <a:pt x="129349" y="70586"/>
                  </a:lnTo>
                  <a:lnTo>
                    <a:pt x="129628" y="69418"/>
                  </a:lnTo>
                  <a:lnTo>
                    <a:pt x="129667" y="68859"/>
                  </a:lnTo>
                  <a:close/>
                </a:path>
                <a:path w="144779" h="139065">
                  <a:moveTo>
                    <a:pt x="132575" y="114325"/>
                  </a:moveTo>
                  <a:lnTo>
                    <a:pt x="132181" y="112115"/>
                  </a:lnTo>
                  <a:lnTo>
                    <a:pt x="131800" y="111569"/>
                  </a:lnTo>
                  <a:lnTo>
                    <a:pt x="130695" y="110617"/>
                  </a:lnTo>
                  <a:lnTo>
                    <a:pt x="129882" y="110312"/>
                  </a:lnTo>
                  <a:lnTo>
                    <a:pt x="128993" y="110477"/>
                  </a:lnTo>
                  <a:lnTo>
                    <a:pt x="128384" y="110578"/>
                  </a:lnTo>
                  <a:lnTo>
                    <a:pt x="127901" y="110909"/>
                  </a:lnTo>
                  <a:lnTo>
                    <a:pt x="126885" y="111963"/>
                  </a:lnTo>
                  <a:lnTo>
                    <a:pt x="126530" y="112839"/>
                  </a:lnTo>
                  <a:lnTo>
                    <a:pt x="126707" y="113792"/>
                  </a:lnTo>
                  <a:lnTo>
                    <a:pt x="126987" y="115328"/>
                  </a:lnTo>
                  <a:lnTo>
                    <a:pt x="128460" y="116357"/>
                  </a:lnTo>
                  <a:lnTo>
                    <a:pt x="131533" y="115798"/>
                  </a:lnTo>
                  <a:lnTo>
                    <a:pt x="132575" y="114325"/>
                  </a:lnTo>
                  <a:close/>
                </a:path>
                <a:path w="144779" h="139065">
                  <a:moveTo>
                    <a:pt x="132930" y="54825"/>
                  </a:moveTo>
                  <a:lnTo>
                    <a:pt x="132372" y="51739"/>
                  </a:lnTo>
                  <a:lnTo>
                    <a:pt x="130911" y="50711"/>
                  </a:lnTo>
                  <a:lnTo>
                    <a:pt x="128778" y="51092"/>
                  </a:lnTo>
                  <a:lnTo>
                    <a:pt x="127000" y="53924"/>
                  </a:lnTo>
                  <a:lnTo>
                    <a:pt x="127254" y="55333"/>
                  </a:lnTo>
                  <a:lnTo>
                    <a:pt x="128016" y="56108"/>
                  </a:lnTo>
                  <a:lnTo>
                    <a:pt x="129400" y="56591"/>
                  </a:lnTo>
                  <a:lnTo>
                    <a:pt x="129870" y="56680"/>
                  </a:lnTo>
                  <a:lnTo>
                    <a:pt x="131914" y="56311"/>
                  </a:lnTo>
                  <a:lnTo>
                    <a:pt x="132930" y="54825"/>
                  </a:lnTo>
                  <a:close/>
                </a:path>
                <a:path w="144779" h="139065">
                  <a:moveTo>
                    <a:pt x="136944" y="96202"/>
                  </a:moveTo>
                  <a:lnTo>
                    <a:pt x="136550" y="94030"/>
                  </a:lnTo>
                  <a:lnTo>
                    <a:pt x="136131" y="91846"/>
                  </a:lnTo>
                  <a:lnTo>
                    <a:pt x="134086" y="90411"/>
                  </a:lnTo>
                  <a:lnTo>
                    <a:pt x="129768" y="91186"/>
                  </a:lnTo>
                  <a:lnTo>
                    <a:pt x="128333" y="93256"/>
                  </a:lnTo>
                  <a:lnTo>
                    <a:pt x="128993" y="96977"/>
                  </a:lnTo>
                  <a:lnTo>
                    <a:pt x="130136" y="98120"/>
                  </a:lnTo>
                  <a:lnTo>
                    <a:pt x="132105" y="98704"/>
                  </a:lnTo>
                  <a:lnTo>
                    <a:pt x="132715" y="98793"/>
                  </a:lnTo>
                  <a:lnTo>
                    <a:pt x="135509" y="98285"/>
                  </a:lnTo>
                  <a:lnTo>
                    <a:pt x="136944" y="96202"/>
                  </a:lnTo>
                  <a:close/>
                </a:path>
                <a:path w="144779" h="139065">
                  <a:moveTo>
                    <a:pt x="144310" y="79375"/>
                  </a:moveTo>
                  <a:lnTo>
                    <a:pt x="143764" y="76301"/>
                  </a:lnTo>
                  <a:lnTo>
                    <a:pt x="142316" y="75298"/>
                  </a:lnTo>
                  <a:lnTo>
                    <a:pt x="140792" y="75526"/>
                  </a:lnTo>
                  <a:lnTo>
                    <a:pt x="139192" y="75793"/>
                  </a:lnTo>
                  <a:lnTo>
                    <a:pt x="138163" y="77279"/>
                  </a:lnTo>
                  <a:lnTo>
                    <a:pt x="138442" y="78828"/>
                  </a:lnTo>
                  <a:lnTo>
                    <a:pt x="138506" y="78981"/>
                  </a:lnTo>
                  <a:lnTo>
                    <a:pt x="138912" y="80467"/>
                  </a:lnTo>
                  <a:lnTo>
                    <a:pt x="140271" y="81394"/>
                  </a:lnTo>
                  <a:lnTo>
                    <a:pt x="143268" y="80860"/>
                  </a:lnTo>
                  <a:lnTo>
                    <a:pt x="144310" y="79375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29636" y="7785836"/>
              <a:ext cx="252729" cy="192405"/>
            </a:xfrm>
            <a:custGeom>
              <a:avLst/>
              <a:gdLst/>
              <a:ahLst/>
              <a:cxnLst/>
              <a:rect l="l" t="t" r="r" b="b"/>
              <a:pathLst>
                <a:path w="252729" h="192404">
                  <a:moveTo>
                    <a:pt x="2679" y="63157"/>
                  </a:moveTo>
                  <a:lnTo>
                    <a:pt x="1701" y="63182"/>
                  </a:lnTo>
                  <a:lnTo>
                    <a:pt x="939" y="63690"/>
                  </a:lnTo>
                  <a:lnTo>
                    <a:pt x="444" y="64401"/>
                  </a:lnTo>
                  <a:lnTo>
                    <a:pt x="596" y="65176"/>
                  </a:lnTo>
                  <a:lnTo>
                    <a:pt x="419" y="65925"/>
                  </a:lnTo>
                  <a:lnTo>
                    <a:pt x="0" y="66548"/>
                  </a:lnTo>
                  <a:lnTo>
                    <a:pt x="88" y="66954"/>
                  </a:lnTo>
                  <a:lnTo>
                    <a:pt x="241" y="67322"/>
                  </a:lnTo>
                  <a:lnTo>
                    <a:pt x="482" y="67640"/>
                  </a:lnTo>
                  <a:lnTo>
                    <a:pt x="596" y="65862"/>
                  </a:lnTo>
                  <a:lnTo>
                    <a:pt x="1384" y="64287"/>
                  </a:lnTo>
                  <a:lnTo>
                    <a:pt x="2679" y="63157"/>
                  </a:lnTo>
                  <a:close/>
                </a:path>
                <a:path w="252729" h="192404">
                  <a:moveTo>
                    <a:pt x="13754" y="41313"/>
                  </a:moveTo>
                  <a:lnTo>
                    <a:pt x="12814" y="40360"/>
                  </a:lnTo>
                  <a:lnTo>
                    <a:pt x="9042" y="40360"/>
                  </a:lnTo>
                  <a:lnTo>
                    <a:pt x="8089" y="41313"/>
                  </a:lnTo>
                  <a:lnTo>
                    <a:pt x="8089" y="45110"/>
                  </a:lnTo>
                  <a:lnTo>
                    <a:pt x="9042" y="46050"/>
                  </a:lnTo>
                  <a:lnTo>
                    <a:pt x="12814" y="46050"/>
                  </a:lnTo>
                  <a:lnTo>
                    <a:pt x="13754" y="45110"/>
                  </a:lnTo>
                  <a:lnTo>
                    <a:pt x="13754" y="43205"/>
                  </a:lnTo>
                  <a:lnTo>
                    <a:pt x="13754" y="41313"/>
                  </a:lnTo>
                  <a:close/>
                </a:path>
                <a:path w="252729" h="192404">
                  <a:moveTo>
                    <a:pt x="17602" y="86563"/>
                  </a:moveTo>
                  <a:lnTo>
                    <a:pt x="17487" y="83286"/>
                  </a:lnTo>
                  <a:lnTo>
                    <a:pt x="15646" y="81572"/>
                  </a:lnTo>
                  <a:lnTo>
                    <a:pt x="13449" y="81648"/>
                  </a:lnTo>
                  <a:lnTo>
                    <a:pt x="11252" y="81737"/>
                  </a:lnTo>
                  <a:lnTo>
                    <a:pt x="9537" y="83578"/>
                  </a:lnTo>
                  <a:lnTo>
                    <a:pt x="9652" y="87147"/>
                  </a:lnTo>
                  <a:lnTo>
                    <a:pt x="10426" y="88265"/>
                  </a:lnTo>
                  <a:lnTo>
                    <a:pt x="11493" y="88950"/>
                  </a:lnTo>
                  <a:lnTo>
                    <a:pt x="12077" y="88290"/>
                  </a:lnTo>
                  <a:lnTo>
                    <a:pt x="12852" y="87782"/>
                  </a:lnTo>
                  <a:lnTo>
                    <a:pt x="14808" y="87490"/>
                  </a:lnTo>
                  <a:lnTo>
                    <a:pt x="15760" y="87769"/>
                  </a:lnTo>
                  <a:lnTo>
                    <a:pt x="16560" y="88277"/>
                  </a:lnTo>
                  <a:lnTo>
                    <a:pt x="17208" y="87541"/>
                  </a:lnTo>
                  <a:lnTo>
                    <a:pt x="17602" y="86563"/>
                  </a:lnTo>
                  <a:close/>
                </a:path>
                <a:path w="252729" h="192404">
                  <a:moveTo>
                    <a:pt x="25793" y="59842"/>
                  </a:moveTo>
                  <a:lnTo>
                    <a:pt x="25704" y="57315"/>
                  </a:lnTo>
                  <a:lnTo>
                    <a:pt x="25590" y="57048"/>
                  </a:lnTo>
                  <a:lnTo>
                    <a:pt x="25514" y="56769"/>
                  </a:lnTo>
                  <a:lnTo>
                    <a:pt x="25082" y="56222"/>
                  </a:lnTo>
                  <a:lnTo>
                    <a:pt x="24765" y="55626"/>
                  </a:lnTo>
                  <a:lnTo>
                    <a:pt x="24523" y="54952"/>
                  </a:lnTo>
                  <a:lnTo>
                    <a:pt x="23761" y="54203"/>
                  </a:lnTo>
                  <a:lnTo>
                    <a:pt x="22733" y="53733"/>
                  </a:lnTo>
                  <a:lnTo>
                    <a:pt x="19405" y="53860"/>
                  </a:lnTo>
                  <a:lnTo>
                    <a:pt x="17691" y="55714"/>
                  </a:lnTo>
                  <a:lnTo>
                    <a:pt x="17767" y="57924"/>
                  </a:lnTo>
                  <a:lnTo>
                    <a:pt x="17843" y="60134"/>
                  </a:lnTo>
                  <a:lnTo>
                    <a:pt x="19697" y="61861"/>
                  </a:lnTo>
                  <a:lnTo>
                    <a:pt x="24079" y="61696"/>
                  </a:lnTo>
                  <a:lnTo>
                    <a:pt x="25793" y="59842"/>
                  </a:lnTo>
                  <a:close/>
                </a:path>
                <a:path w="252729" h="192404">
                  <a:moveTo>
                    <a:pt x="28689" y="29540"/>
                  </a:moveTo>
                  <a:lnTo>
                    <a:pt x="28613" y="27254"/>
                  </a:lnTo>
                  <a:lnTo>
                    <a:pt x="28549" y="27076"/>
                  </a:lnTo>
                  <a:lnTo>
                    <a:pt x="27559" y="26314"/>
                  </a:lnTo>
                  <a:lnTo>
                    <a:pt x="26885" y="25234"/>
                  </a:lnTo>
                  <a:lnTo>
                    <a:pt x="26466" y="24015"/>
                  </a:lnTo>
                  <a:lnTo>
                    <a:pt x="25869" y="23698"/>
                  </a:lnTo>
                  <a:lnTo>
                    <a:pt x="25222" y="23469"/>
                  </a:lnTo>
                  <a:lnTo>
                    <a:pt x="22301" y="23571"/>
                  </a:lnTo>
                  <a:lnTo>
                    <a:pt x="20586" y="25425"/>
                  </a:lnTo>
                  <a:lnTo>
                    <a:pt x="20662" y="27635"/>
                  </a:lnTo>
                  <a:lnTo>
                    <a:pt x="20739" y="29832"/>
                  </a:lnTo>
                  <a:lnTo>
                    <a:pt x="22580" y="31572"/>
                  </a:lnTo>
                  <a:lnTo>
                    <a:pt x="26974" y="31407"/>
                  </a:lnTo>
                  <a:lnTo>
                    <a:pt x="28689" y="29540"/>
                  </a:lnTo>
                  <a:close/>
                </a:path>
                <a:path w="252729" h="192404">
                  <a:moveTo>
                    <a:pt x="35864" y="8356"/>
                  </a:moveTo>
                  <a:lnTo>
                    <a:pt x="34912" y="7416"/>
                  </a:lnTo>
                  <a:lnTo>
                    <a:pt x="31127" y="7416"/>
                  </a:lnTo>
                  <a:lnTo>
                    <a:pt x="30187" y="8356"/>
                  </a:lnTo>
                  <a:lnTo>
                    <a:pt x="30187" y="12166"/>
                  </a:lnTo>
                  <a:lnTo>
                    <a:pt x="31127" y="13119"/>
                  </a:lnTo>
                  <a:lnTo>
                    <a:pt x="34912" y="13119"/>
                  </a:lnTo>
                  <a:lnTo>
                    <a:pt x="35864" y="12166"/>
                  </a:lnTo>
                  <a:lnTo>
                    <a:pt x="35864" y="10261"/>
                  </a:lnTo>
                  <a:lnTo>
                    <a:pt x="35864" y="8356"/>
                  </a:lnTo>
                  <a:close/>
                </a:path>
                <a:path w="252729" h="192404">
                  <a:moveTo>
                    <a:pt x="44297" y="102743"/>
                  </a:moveTo>
                  <a:lnTo>
                    <a:pt x="44145" y="98336"/>
                  </a:lnTo>
                  <a:lnTo>
                    <a:pt x="42303" y="96608"/>
                  </a:lnTo>
                  <a:lnTo>
                    <a:pt x="39293" y="96723"/>
                  </a:lnTo>
                  <a:lnTo>
                    <a:pt x="38582" y="97040"/>
                  </a:lnTo>
                  <a:lnTo>
                    <a:pt x="37973" y="97485"/>
                  </a:lnTo>
                  <a:lnTo>
                    <a:pt x="39827" y="97586"/>
                  </a:lnTo>
                  <a:lnTo>
                    <a:pt x="41427" y="98894"/>
                  </a:lnTo>
                  <a:lnTo>
                    <a:pt x="41948" y="102349"/>
                  </a:lnTo>
                  <a:lnTo>
                    <a:pt x="41236" y="103784"/>
                  </a:lnTo>
                  <a:lnTo>
                    <a:pt x="40068" y="104622"/>
                  </a:lnTo>
                  <a:lnTo>
                    <a:pt x="40271" y="104686"/>
                  </a:lnTo>
                  <a:lnTo>
                    <a:pt x="42583" y="104597"/>
                  </a:lnTo>
                  <a:lnTo>
                    <a:pt x="44297" y="102743"/>
                  </a:lnTo>
                  <a:close/>
                </a:path>
                <a:path w="252729" h="192404">
                  <a:moveTo>
                    <a:pt x="44805" y="46583"/>
                  </a:moveTo>
                  <a:lnTo>
                    <a:pt x="44564" y="39370"/>
                  </a:lnTo>
                  <a:lnTo>
                    <a:pt x="41541" y="36550"/>
                  </a:lnTo>
                  <a:lnTo>
                    <a:pt x="34353" y="36804"/>
                  </a:lnTo>
                  <a:lnTo>
                    <a:pt x="31546" y="39827"/>
                  </a:lnTo>
                  <a:lnTo>
                    <a:pt x="31724" y="44691"/>
                  </a:lnTo>
                  <a:lnTo>
                    <a:pt x="32207" y="45783"/>
                  </a:lnTo>
                  <a:lnTo>
                    <a:pt x="32842" y="46761"/>
                  </a:lnTo>
                  <a:lnTo>
                    <a:pt x="34163" y="47269"/>
                  </a:lnTo>
                  <a:lnTo>
                    <a:pt x="35344" y="48133"/>
                  </a:lnTo>
                  <a:lnTo>
                    <a:pt x="36093" y="49364"/>
                  </a:lnTo>
                  <a:lnTo>
                    <a:pt x="36817" y="49618"/>
                  </a:lnTo>
                  <a:lnTo>
                    <a:pt x="37604" y="49784"/>
                  </a:lnTo>
                  <a:lnTo>
                    <a:pt x="42011" y="49618"/>
                  </a:lnTo>
                  <a:lnTo>
                    <a:pt x="44805" y="46583"/>
                  </a:lnTo>
                  <a:close/>
                </a:path>
                <a:path w="252729" h="192404">
                  <a:moveTo>
                    <a:pt x="49949" y="25615"/>
                  </a:moveTo>
                  <a:lnTo>
                    <a:pt x="49555" y="24676"/>
                  </a:lnTo>
                  <a:lnTo>
                    <a:pt x="48006" y="23114"/>
                  </a:lnTo>
                  <a:lnTo>
                    <a:pt x="47066" y="22720"/>
                  </a:lnTo>
                  <a:lnTo>
                    <a:pt x="44869" y="22720"/>
                  </a:lnTo>
                  <a:lnTo>
                    <a:pt x="43929" y="23114"/>
                  </a:lnTo>
                  <a:lnTo>
                    <a:pt x="42379" y="24676"/>
                  </a:lnTo>
                  <a:lnTo>
                    <a:pt x="41986" y="25615"/>
                  </a:lnTo>
                  <a:lnTo>
                    <a:pt x="41986" y="27825"/>
                  </a:lnTo>
                  <a:lnTo>
                    <a:pt x="42379" y="28765"/>
                  </a:lnTo>
                  <a:lnTo>
                    <a:pt x="43929" y="30327"/>
                  </a:lnTo>
                  <a:lnTo>
                    <a:pt x="44869" y="30708"/>
                  </a:lnTo>
                  <a:lnTo>
                    <a:pt x="47066" y="30708"/>
                  </a:lnTo>
                  <a:lnTo>
                    <a:pt x="48006" y="30327"/>
                  </a:lnTo>
                  <a:lnTo>
                    <a:pt x="49555" y="28765"/>
                  </a:lnTo>
                  <a:lnTo>
                    <a:pt x="49949" y="27825"/>
                  </a:lnTo>
                  <a:lnTo>
                    <a:pt x="49949" y="26720"/>
                  </a:lnTo>
                  <a:lnTo>
                    <a:pt x="49949" y="25615"/>
                  </a:lnTo>
                  <a:close/>
                </a:path>
                <a:path w="252729" h="192404">
                  <a:moveTo>
                    <a:pt x="52933" y="952"/>
                  </a:moveTo>
                  <a:lnTo>
                    <a:pt x="51993" y="0"/>
                  </a:lnTo>
                  <a:lnTo>
                    <a:pt x="48209" y="0"/>
                  </a:lnTo>
                  <a:lnTo>
                    <a:pt x="47256" y="952"/>
                  </a:lnTo>
                  <a:lnTo>
                    <a:pt x="47256" y="4749"/>
                  </a:lnTo>
                  <a:lnTo>
                    <a:pt x="48209" y="5702"/>
                  </a:lnTo>
                  <a:lnTo>
                    <a:pt x="51993" y="5702"/>
                  </a:lnTo>
                  <a:lnTo>
                    <a:pt x="52933" y="4749"/>
                  </a:lnTo>
                  <a:lnTo>
                    <a:pt x="52933" y="2857"/>
                  </a:lnTo>
                  <a:lnTo>
                    <a:pt x="52933" y="952"/>
                  </a:lnTo>
                  <a:close/>
                </a:path>
                <a:path w="252729" h="192404">
                  <a:moveTo>
                    <a:pt x="69062" y="11950"/>
                  </a:moveTo>
                  <a:lnTo>
                    <a:pt x="68541" y="10261"/>
                  </a:lnTo>
                  <a:lnTo>
                    <a:pt x="67017" y="9029"/>
                  </a:lnTo>
                  <a:lnTo>
                    <a:pt x="62992" y="9169"/>
                  </a:lnTo>
                  <a:lnTo>
                    <a:pt x="61264" y="11036"/>
                  </a:lnTo>
                  <a:lnTo>
                    <a:pt x="61341" y="13233"/>
                  </a:lnTo>
                  <a:lnTo>
                    <a:pt x="61404" y="14808"/>
                  </a:lnTo>
                  <a:lnTo>
                    <a:pt x="62369" y="16103"/>
                  </a:lnTo>
                  <a:lnTo>
                    <a:pt x="63703" y="16700"/>
                  </a:lnTo>
                  <a:lnTo>
                    <a:pt x="63639" y="16510"/>
                  </a:lnTo>
                  <a:lnTo>
                    <a:pt x="63538" y="16332"/>
                  </a:lnTo>
                  <a:lnTo>
                    <a:pt x="63169" y="13931"/>
                  </a:lnTo>
                  <a:lnTo>
                    <a:pt x="64668" y="11887"/>
                  </a:lnTo>
                  <a:lnTo>
                    <a:pt x="67640" y="11442"/>
                  </a:lnTo>
                  <a:lnTo>
                    <a:pt x="68376" y="11633"/>
                  </a:lnTo>
                  <a:lnTo>
                    <a:pt x="69062" y="11950"/>
                  </a:lnTo>
                  <a:close/>
                </a:path>
                <a:path w="252729" h="192404">
                  <a:moveTo>
                    <a:pt x="72682" y="36855"/>
                  </a:moveTo>
                  <a:lnTo>
                    <a:pt x="72428" y="29629"/>
                  </a:lnTo>
                  <a:lnTo>
                    <a:pt x="69405" y="26809"/>
                  </a:lnTo>
                  <a:lnTo>
                    <a:pt x="63804" y="27012"/>
                  </a:lnTo>
                  <a:lnTo>
                    <a:pt x="62115" y="28041"/>
                  </a:lnTo>
                  <a:lnTo>
                    <a:pt x="60972" y="29527"/>
                  </a:lnTo>
                  <a:lnTo>
                    <a:pt x="61772" y="30441"/>
                  </a:lnTo>
                  <a:lnTo>
                    <a:pt x="62407" y="31508"/>
                  </a:lnTo>
                  <a:lnTo>
                    <a:pt x="62890" y="34658"/>
                  </a:lnTo>
                  <a:lnTo>
                    <a:pt x="62331" y="36410"/>
                  </a:lnTo>
                  <a:lnTo>
                    <a:pt x="61264" y="37782"/>
                  </a:lnTo>
                  <a:lnTo>
                    <a:pt x="62509" y="39179"/>
                  </a:lnTo>
                  <a:lnTo>
                    <a:pt x="64274" y="40093"/>
                  </a:lnTo>
                  <a:lnTo>
                    <a:pt x="69888" y="39890"/>
                  </a:lnTo>
                  <a:lnTo>
                    <a:pt x="72682" y="36855"/>
                  </a:lnTo>
                  <a:close/>
                </a:path>
                <a:path w="252729" h="192404">
                  <a:moveTo>
                    <a:pt x="85115" y="31508"/>
                  </a:moveTo>
                  <a:lnTo>
                    <a:pt x="84950" y="27101"/>
                  </a:lnTo>
                  <a:lnTo>
                    <a:pt x="83121" y="25374"/>
                  </a:lnTo>
                  <a:lnTo>
                    <a:pt x="79819" y="25501"/>
                  </a:lnTo>
                  <a:lnTo>
                    <a:pt x="78828" y="25984"/>
                  </a:lnTo>
                  <a:lnTo>
                    <a:pt x="78143" y="26733"/>
                  </a:lnTo>
                  <a:lnTo>
                    <a:pt x="78651" y="27165"/>
                  </a:lnTo>
                  <a:lnTo>
                    <a:pt x="79019" y="27749"/>
                  </a:lnTo>
                  <a:lnTo>
                    <a:pt x="79311" y="29679"/>
                  </a:lnTo>
                  <a:lnTo>
                    <a:pt x="78663" y="30835"/>
                  </a:lnTo>
                  <a:lnTo>
                    <a:pt x="77635" y="31369"/>
                  </a:lnTo>
                  <a:lnTo>
                    <a:pt x="78333" y="32639"/>
                  </a:lnTo>
                  <a:lnTo>
                    <a:pt x="79667" y="33502"/>
                  </a:lnTo>
                  <a:lnTo>
                    <a:pt x="83400" y="33362"/>
                  </a:lnTo>
                  <a:lnTo>
                    <a:pt x="85115" y="31508"/>
                  </a:lnTo>
                  <a:close/>
                </a:path>
                <a:path w="252729" h="192404">
                  <a:moveTo>
                    <a:pt x="87388" y="94018"/>
                  </a:moveTo>
                  <a:lnTo>
                    <a:pt x="86995" y="93078"/>
                  </a:lnTo>
                  <a:lnTo>
                    <a:pt x="85445" y="91516"/>
                  </a:lnTo>
                  <a:lnTo>
                    <a:pt x="84505" y="91122"/>
                  </a:lnTo>
                  <a:lnTo>
                    <a:pt x="82308" y="91122"/>
                  </a:lnTo>
                  <a:lnTo>
                    <a:pt x="81368" y="91516"/>
                  </a:lnTo>
                  <a:lnTo>
                    <a:pt x="79819" y="93078"/>
                  </a:lnTo>
                  <a:lnTo>
                    <a:pt x="79425" y="94018"/>
                  </a:lnTo>
                  <a:lnTo>
                    <a:pt x="79425" y="96227"/>
                  </a:lnTo>
                  <a:lnTo>
                    <a:pt x="79819" y="97167"/>
                  </a:lnTo>
                  <a:lnTo>
                    <a:pt x="81368" y="98729"/>
                  </a:lnTo>
                  <a:lnTo>
                    <a:pt x="82308" y="99123"/>
                  </a:lnTo>
                  <a:lnTo>
                    <a:pt x="84505" y="99123"/>
                  </a:lnTo>
                  <a:lnTo>
                    <a:pt x="85445" y="98729"/>
                  </a:lnTo>
                  <a:lnTo>
                    <a:pt x="86995" y="97167"/>
                  </a:lnTo>
                  <a:lnTo>
                    <a:pt x="87388" y="96227"/>
                  </a:lnTo>
                  <a:lnTo>
                    <a:pt x="87388" y="95123"/>
                  </a:lnTo>
                  <a:lnTo>
                    <a:pt x="87388" y="94018"/>
                  </a:lnTo>
                  <a:close/>
                </a:path>
                <a:path w="252729" h="192404">
                  <a:moveTo>
                    <a:pt x="88366" y="114782"/>
                  </a:moveTo>
                  <a:lnTo>
                    <a:pt x="87668" y="111709"/>
                  </a:lnTo>
                  <a:lnTo>
                    <a:pt x="86144" y="110744"/>
                  </a:lnTo>
                  <a:lnTo>
                    <a:pt x="84328" y="111150"/>
                  </a:lnTo>
                  <a:lnTo>
                    <a:pt x="83820" y="111455"/>
                  </a:lnTo>
                  <a:lnTo>
                    <a:pt x="83997" y="111988"/>
                  </a:lnTo>
                  <a:lnTo>
                    <a:pt x="84061" y="113360"/>
                  </a:lnTo>
                  <a:lnTo>
                    <a:pt x="83477" y="114287"/>
                  </a:lnTo>
                  <a:lnTo>
                    <a:pt x="82626" y="114795"/>
                  </a:lnTo>
                  <a:lnTo>
                    <a:pt x="83083" y="116141"/>
                  </a:lnTo>
                  <a:lnTo>
                    <a:pt x="84467" y="116979"/>
                  </a:lnTo>
                  <a:lnTo>
                    <a:pt x="87401" y="116306"/>
                  </a:lnTo>
                  <a:lnTo>
                    <a:pt x="88366" y="114782"/>
                  </a:lnTo>
                  <a:close/>
                </a:path>
                <a:path w="252729" h="192404">
                  <a:moveTo>
                    <a:pt x="91935" y="88049"/>
                  </a:moveTo>
                  <a:lnTo>
                    <a:pt x="90982" y="87096"/>
                  </a:lnTo>
                  <a:lnTo>
                    <a:pt x="87198" y="87096"/>
                  </a:lnTo>
                  <a:lnTo>
                    <a:pt x="86258" y="88049"/>
                  </a:lnTo>
                  <a:lnTo>
                    <a:pt x="86258" y="91846"/>
                  </a:lnTo>
                  <a:lnTo>
                    <a:pt x="87198" y="92798"/>
                  </a:lnTo>
                  <a:lnTo>
                    <a:pt x="90982" y="92798"/>
                  </a:lnTo>
                  <a:lnTo>
                    <a:pt x="91935" y="91846"/>
                  </a:lnTo>
                  <a:lnTo>
                    <a:pt x="91935" y="89954"/>
                  </a:lnTo>
                  <a:lnTo>
                    <a:pt x="91935" y="88049"/>
                  </a:lnTo>
                  <a:close/>
                </a:path>
                <a:path w="252729" h="192404">
                  <a:moveTo>
                    <a:pt x="103543" y="130048"/>
                  </a:moveTo>
                  <a:lnTo>
                    <a:pt x="103149" y="129108"/>
                  </a:lnTo>
                  <a:lnTo>
                    <a:pt x="101600" y="127546"/>
                  </a:lnTo>
                  <a:lnTo>
                    <a:pt x="100660" y="127152"/>
                  </a:lnTo>
                  <a:lnTo>
                    <a:pt x="98463" y="127152"/>
                  </a:lnTo>
                  <a:lnTo>
                    <a:pt x="97523" y="127546"/>
                  </a:lnTo>
                  <a:lnTo>
                    <a:pt x="95973" y="129108"/>
                  </a:lnTo>
                  <a:lnTo>
                    <a:pt x="95580" y="130048"/>
                  </a:lnTo>
                  <a:lnTo>
                    <a:pt x="95580" y="132257"/>
                  </a:lnTo>
                  <a:lnTo>
                    <a:pt x="95973" y="133197"/>
                  </a:lnTo>
                  <a:lnTo>
                    <a:pt x="97523" y="134759"/>
                  </a:lnTo>
                  <a:lnTo>
                    <a:pt x="98463" y="135153"/>
                  </a:lnTo>
                  <a:lnTo>
                    <a:pt x="100660" y="135153"/>
                  </a:lnTo>
                  <a:lnTo>
                    <a:pt x="101600" y="134759"/>
                  </a:lnTo>
                  <a:lnTo>
                    <a:pt x="103149" y="133197"/>
                  </a:lnTo>
                  <a:lnTo>
                    <a:pt x="103543" y="132257"/>
                  </a:lnTo>
                  <a:lnTo>
                    <a:pt x="103543" y="131152"/>
                  </a:lnTo>
                  <a:lnTo>
                    <a:pt x="103543" y="130048"/>
                  </a:lnTo>
                  <a:close/>
                </a:path>
                <a:path w="252729" h="192404">
                  <a:moveTo>
                    <a:pt x="103644" y="70853"/>
                  </a:moveTo>
                  <a:lnTo>
                    <a:pt x="103251" y="69900"/>
                  </a:lnTo>
                  <a:lnTo>
                    <a:pt x="101701" y="68338"/>
                  </a:lnTo>
                  <a:lnTo>
                    <a:pt x="100761" y="67957"/>
                  </a:lnTo>
                  <a:lnTo>
                    <a:pt x="98564" y="67957"/>
                  </a:lnTo>
                  <a:lnTo>
                    <a:pt x="97624" y="68338"/>
                  </a:lnTo>
                  <a:lnTo>
                    <a:pt x="96075" y="69900"/>
                  </a:lnTo>
                  <a:lnTo>
                    <a:pt x="95681" y="70853"/>
                  </a:lnTo>
                  <a:lnTo>
                    <a:pt x="95681" y="73050"/>
                  </a:lnTo>
                  <a:lnTo>
                    <a:pt x="96075" y="74002"/>
                  </a:lnTo>
                  <a:lnTo>
                    <a:pt x="97624" y="75565"/>
                  </a:lnTo>
                  <a:lnTo>
                    <a:pt x="98564" y="75946"/>
                  </a:lnTo>
                  <a:lnTo>
                    <a:pt x="100761" y="75946"/>
                  </a:lnTo>
                  <a:lnTo>
                    <a:pt x="101701" y="75565"/>
                  </a:lnTo>
                  <a:lnTo>
                    <a:pt x="103251" y="74002"/>
                  </a:lnTo>
                  <a:lnTo>
                    <a:pt x="103644" y="73050"/>
                  </a:lnTo>
                  <a:lnTo>
                    <a:pt x="103644" y="71958"/>
                  </a:lnTo>
                  <a:lnTo>
                    <a:pt x="103644" y="70853"/>
                  </a:lnTo>
                  <a:close/>
                </a:path>
                <a:path w="252729" h="192404">
                  <a:moveTo>
                    <a:pt x="105460" y="29997"/>
                  </a:moveTo>
                  <a:lnTo>
                    <a:pt x="105067" y="29044"/>
                  </a:lnTo>
                  <a:lnTo>
                    <a:pt x="103517" y="27495"/>
                  </a:lnTo>
                  <a:lnTo>
                    <a:pt x="102577" y="27101"/>
                  </a:lnTo>
                  <a:lnTo>
                    <a:pt x="100380" y="27101"/>
                  </a:lnTo>
                  <a:lnTo>
                    <a:pt x="99441" y="27495"/>
                  </a:lnTo>
                  <a:lnTo>
                    <a:pt x="97891" y="29044"/>
                  </a:lnTo>
                  <a:lnTo>
                    <a:pt x="97497" y="29997"/>
                  </a:lnTo>
                  <a:lnTo>
                    <a:pt x="97497" y="32207"/>
                  </a:lnTo>
                  <a:lnTo>
                    <a:pt x="97891" y="33147"/>
                  </a:lnTo>
                  <a:lnTo>
                    <a:pt x="99441" y="34709"/>
                  </a:lnTo>
                  <a:lnTo>
                    <a:pt x="100380" y="35090"/>
                  </a:lnTo>
                  <a:lnTo>
                    <a:pt x="102577" y="35090"/>
                  </a:lnTo>
                  <a:lnTo>
                    <a:pt x="103517" y="34709"/>
                  </a:lnTo>
                  <a:lnTo>
                    <a:pt x="105067" y="33147"/>
                  </a:lnTo>
                  <a:lnTo>
                    <a:pt x="105460" y="32207"/>
                  </a:lnTo>
                  <a:lnTo>
                    <a:pt x="105460" y="31102"/>
                  </a:lnTo>
                  <a:lnTo>
                    <a:pt x="105460" y="29997"/>
                  </a:lnTo>
                  <a:close/>
                </a:path>
                <a:path w="252729" h="192404">
                  <a:moveTo>
                    <a:pt x="106781" y="103517"/>
                  </a:moveTo>
                  <a:lnTo>
                    <a:pt x="105803" y="99212"/>
                  </a:lnTo>
                  <a:lnTo>
                    <a:pt x="103670" y="97866"/>
                  </a:lnTo>
                  <a:lnTo>
                    <a:pt x="99796" y="98742"/>
                  </a:lnTo>
                  <a:lnTo>
                    <a:pt x="98640" y="100241"/>
                  </a:lnTo>
                  <a:lnTo>
                    <a:pt x="98501" y="101942"/>
                  </a:lnTo>
                  <a:lnTo>
                    <a:pt x="98945" y="101625"/>
                  </a:lnTo>
                  <a:lnTo>
                    <a:pt x="99441" y="101384"/>
                  </a:lnTo>
                  <a:lnTo>
                    <a:pt x="101587" y="101320"/>
                  </a:lnTo>
                  <a:lnTo>
                    <a:pt x="102882" y="102552"/>
                  </a:lnTo>
                  <a:lnTo>
                    <a:pt x="102946" y="104127"/>
                  </a:lnTo>
                  <a:lnTo>
                    <a:pt x="102971" y="104914"/>
                  </a:lnTo>
                  <a:lnTo>
                    <a:pt x="102666" y="105638"/>
                  </a:lnTo>
                  <a:lnTo>
                    <a:pt x="102171" y="106172"/>
                  </a:lnTo>
                  <a:lnTo>
                    <a:pt x="102908" y="106235"/>
                  </a:lnTo>
                  <a:lnTo>
                    <a:pt x="105422" y="105664"/>
                  </a:lnTo>
                  <a:lnTo>
                    <a:pt x="106781" y="103517"/>
                  </a:lnTo>
                  <a:close/>
                </a:path>
                <a:path w="252729" h="192404">
                  <a:moveTo>
                    <a:pt x="107823" y="54368"/>
                  </a:moveTo>
                  <a:lnTo>
                    <a:pt x="107137" y="51295"/>
                  </a:lnTo>
                  <a:lnTo>
                    <a:pt x="105600" y="50330"/>
                  </a:lnTo>
                  <a:lnTo>
                    <a:pt x="102552" y="51028"/>
                  </a:lnTo>
                  <a:lnTo>
                    <a:pt x="101587" y="52552"/>
                  </a:lnTo>
                  <a:lnTo>
                    <a:pt x="102158" y="55067"/>
                  </a:lnTo>
                  <a:lnTo>
                    <a:pt x="102857" y="55753"/>
                  </a:lnTo>
                  <a:lnTo>
                    <a:pt x="103301" y="55943"/>
                  </a:lnTo>
                  <a:lnTo>
                    <a:pt x="102844" y="55841"/>
                  </a:lnTo>
                  <a:lnTo>
                    <a:pt x="100177" y="55930"/>
                  </a:lnTo>
                  <a:lnTo>
                    <a:pt x="98450" y="57785"/>
                  </a:lnTo>
                  <a:lnTo>
                    <a:pt x="98526" y="59994"/>
                  </a:lnTo>
                  <a:lnTo>
                    <a:pt x="98615" y="62191"/>
                  </a:lnTo>
                  <a:lnTo>
                    <a:pt x="100457" y="63919"/>
                  </a:lnTo>
                  <a:lnTo>
                    <a:pt x="104851" y="63766"/>
                  </a:lnTo>
                  <a:lnTo>
                    <a:pt x="106565" y="61912"/>
                  </a:lnTo>
                  <a:lnTo>
                    <a:pt x="106426" y="58127"/>
                  </a:lnTo>
                  <a:lnTo>
                    <a:pt x="105460" y="56832"/>
                  </a:lnTo>
                  <a:lnTo>
                    <a:pt x="104114" y="56248"/>
                  </a:lnTo>
                  <a:lnTo>
                    <a:pt x="104508" y="56311"/>
                  </a:lnTo>
                  <a:lnTo>
                    <a:pt x="104914" y="56324"/>
                  </a:lnTo>
                  <a:lnTo>
                    <a:pt x="105333" y="56235"/>
                  </a:lnTo>
                  <a:lnTo>
                    <a:pt x="106870" y="55892"/>
                  </a:lnTo>
                  <a:lnTo>
                    <a:pt x="107823" y="54368"/>
                  </a:lnTo>
                  <a:close/>
                </a:path>
                <a:path w="252729" h="192404">
                  <a:moveTo>
                    <a:pt x="113195" y="146113"/>
                  </a:moveTo>
                  <a:lnTo>
                    <a:pt x="112242" y="145161"/>
                  </a:lnTo>
                  <a:lnTo>
                    <a:pt x="108458" y="145161"/>
                  </a:lnTo>
                  <a:lnTo>
                    <a:pt x="107505" y="146113"/>
                  </a:lnTo>
                  <a:lnTo>
                    <a:pt x="107505" y="149923"/>
                  </a:lnTo>
                  <a:lnTo>
                    <a:pt x="108458" y="150876"/>
                  </a:lnTo>
                  <a:lnTo>
                    <a:pt x="112242" y="150876"/>
                  </a:lnTo>
                  <a:lnTo>
                    <a:pt x="113195" y="149923"/>
                  </a:lnTo>
                  <a:lnTo>
                    <a:pt x="113195" y="148018"/>
                  </a:lnTo>
                  <a:lnTo>
                    <a:pt x="113195" y="146113"/>
                  </a:lnTo>
                  <a:close/>
                </a:path>
                <a:path w="252729" h="192404">
                  <a:moveTo>
                    <a:pt x="122961" y="41084"/>
                  </a:moveTo>
                  <a:lnTo>
                    <a:pt x="122008" y="40132"/>
                  </a:lnTo>
                  <a:lnTo>
                    <a:pt x="118224" y="40132"/>
                  </a:lnTo>
                  <a:lnTo>
                    <a:pt x="117284" y="41084"/>
                  </a:lnTo>
                  <a:lnTo>
                    <a:pt x="117284" y="44894"/>
                  </a:lnTo>
                  <a:lnTo>
                    <a:pt x="118224" y="45834"/>
                  </a:lnTo>
                  <a:lnTo>
                    <a:pt x="122008" y="45834"/>
                  </a:lnTo>
                  <a:lnTo>
                    <a:pt x="122961" y="44894"/>
                  </a:lnTo>
                  <a:lnTo>
                    <a:pt x="122961" y="42989"/>
                  </a:lnTo>
                  <a:lnTo>
                    <a:pt x="122961" y="41084"/>
                  </a:lnTo>
                  <a:close/>
                </a:path>
                <a:path w="252729" h="192404">
                  <a:moveTo>
                    <a:pt x="123012" y="86931"/>
                  </a:moveTo>
                  <a:lnTo>
                    <a:pt x="121424" y="79895"/>
                  </a:lnTo>
                  <a:lnTo>
                    <a:pt x="117932" y="77685"/>
                  </a:lnTo>
                  <a:lnTo>
                    <a:pt x="114427" y="78486"/>
                  </a:lnTo>
                  <a:lnTo>
                    <a:pt x="111404" y="79171"/>
                  </a:lnTo>
                  <a:lnTo>
                    <a:pt x="109778" y="81470"/>
                  </a:lnTo>
                  <a:lnTo>
                    <a:pt x="109778" y="85699"/>
                  </a:lnTo>
                  <a:lnTo>
                    <a:pt x="109778" y="81470"/>
                  </a:lnTo>
                  <a:lnTo>
                    <a:pt x="109474" y="81889"/>
                  </a:lnTo>
                  <a:lnTo>
                    <a:pt x="109486" y="84886"/>
                  </a:lnTo>
                  <a:lnTo>
                    <a:pt x="108889" y="83337"/>
                  </a:lnTo>
                  <a:lnTo>
                    <a:pt x="107416" y="82257"/>
                  </a:lnTo>
                  <a:lnTo>
                    <a:pt x="103492" y="82397"/>
                  </a:lnTo>
                  <a:lnTo>
                    <a:pt x="101765" y="84251"/>
                  </a:lnTo>
                  <a:lnTo>
                    <a:pt x="101917" y="88658"/>
                  </a:lnTo>
                  <a:lnTo>
                    <a:pt x="103771" y="90385"/>
                  </a:lnTo>
                  <a:lnTo>
                    <a:pt x="107962" y="90233"/>
                  </a:lnTo>
                  <a:lnTo>
                    <a:pt x="109499" y="88671"/>
                  </a:lnTo>
                  <a:lnTo>
                    <a:pt x="109702" y="86728"/>
                  </a:lnTo>
                  <a:lnTo>
                    <a:pt x="110680" y="89966"/>
                  </a:lnTo>
                  <a:lnTo>
                    <a:pt x="113957" y="91998"/>
                  </a:lnTo>
                  <a:lnTo>
                    <a:pt x="120815" y="90449"/>
                  </a:lnTo>
                  <a:lnTo>
                    <a:pt x="123012" y="86931"/>
                  </a:lnTo>
                  <a:close/>
                </a:path>
                <a:path w="252729" h="192404">
                  <a:moveTo>
                    <a:pt x="124841" y="68478"/>
                  </a:moveTo>
                  <a:lnTo>
                    <a:pt x="123863" y="64185"/>
                  </a:lnTo>
                  <a:lnTo>
                    <a:pt x="121742" y="62826"/>
                  </a:lnTo>
                  <a:lnTo>
                    <a:pt x="117462" y="63817"/>
                  </a:lnTo>
                  <a:lnTo>
                    <a:pt x="116116" y="65951"/>
                  </a:lnTo>
                  <a:lnTo>
                    <a:pt x="116624" y="68237"/>
                  </a:lnTo>
                  <a:lnTo>
                    <a:pt x="116751" y="68465"/>
                  </a:lnTo>
                  <a:lnTo>
                    <a:pt x="118148" y="68529"/>
                  </a:lnTo>
                  <a:lnTo>
                    <a:pt x="119278" y="69596"/>
                  </a:lnTo>
                  <a:lnTo>
                    <a:pt x="119430" y="71018"/>
                  </a:lnTo>
                  <a:lnTo>
                    <a:pt x="120040" y="71183"/>
                  </a:lnTo>
                  <a:lnTo>
                    <a:pt x="120675" y="71259"/>
                  </a:lnTo>
                  <a:lnTo>
                    <a:pt x="123494" y="70624"/>
                  </a:lnTo>
                  <a:lnTo>
                    <a:pt x="124841" y="68478"/>
                  </a:lnTo>
                  <a:close/>
                </a:path>
                <a:path w="252729" h="192404">
                  <a:moveTo>
                    <a:pt x="125780" y="116205"/>
                  </a:moveTo>
                  <a:lnTo>
                    <a:pt x="125145" y="114655"/>
                  </a:lnTo>
                  <a:lnTo>
                    <a:pt x="122605" y="112102"/>
                  </a:lnTo>
                  <a:lnTo>
                    <a:pt x="121069" y="111467"/>
                  </a:lnTo>
                  <a:lnTo>
                    <a:pt x="117475" y="111467"/>
                  </a:lnTo>
                  <a:lnTo>
                    <a:pt x="115938" y="112102"/>
                  </a:lnTo>
                  <a:lnTo>
                    <a:pt x="113398" y="114655"/>
                  </a:lnTo>
                  <a:lnTo>
                    <a:pt x="112763" y="116205"/>
                  </a:lnTo>
                  <a:lnTo>
                    <a:pt x="112763" y="119811"/>
                  </a:lnTo>
                  <a:lnTo>
                    <a:pt x="113398" y="121361"/>
                  </a:lnTo>
                  <a:lnTo>
                    <a:pt x="115938" y="123913"/>
                  </a:lnTo>
                  <a:lnTo>
                    <a:pt x="117475" y="124548"/>
                  </a:lnTo>
                  <a:lnTo>
                    <a:pt x="121069" y="124548"/>
                  </a:lnTo>
                  <a:lnTo>
                    <a:pt x="122605" y="123913"/>
                  </a:lnTo>
                  <a:lnTo>
                    <a:pt x="125145" y="121361"/>
                  </a:lnTo>
                  <a:lnTo>
                    <a:pt x="125780" y="119811"/>
                  </a:lnTo>
                  <a:lnTo>
                    <a:pt x="125780" y="118008"/>
                  </a:lnTo>
                  <a:lnTo>
                    <a:pt x="125780" y="116205"/>
                  </a:lnTo>
                  <a:close/>
                </a:path>
                <a:path w="252729" h="192404">
                  <a:moveTo>
                    <a:pt x="132499" y="139852"/>
                  </a:moveTo>
                  <a:lnTo>
                    <a:pt x="132118" y="138912"/>
                  </a:lnTo>
                  <a:lnTo>
                    <a:pt x="130556" y="137350"/>
                  </a:lnTo>
                  <a:lnTo>
                    <a:pt x="129616" y="136956"/>
                  </a:lnTo>
                  <a:lnTo>
                    <a:pt x="127419" y="136956"/>
                  </a:lnTo>
                  <a:lnTo>
                    <a:pt x="126479" y="137350"/>
                  </a:lnTo>
                  <a:lnTo>
                    <a:pt x="124929" y="138912"/>
                  </a:lnTo>
                  <a:lnTo>
                    <a:pt x="124548" y="139852"/>
                  </a:lnTo>
                  <a:lnTo>
                    <a:pt x="124548" y="142062"/>
                  </a:lnTo>
                  <a:lnTo>
                    <a:pt x="124929" y="143002"/>
                  </a:lnTo>
                  <a:lnTo>
                    <a:pt x="126479" y="144564"/>
                  </a:lnTo>
                  <a:lnTo>
                    <a:pt x="127419" y="144957"/>
                  </a:lnTo>
                  <a:lnTo>
                    <a:pt x="129616" y="144957"/>
                  </a:lnTo>
                  <a:lnTo>
                    <a:pt x="130556" y="144564"/>
                  </a:lnTo>
                  <a:lnTo>
                    <a:pt x="132118" y="143002"/>
                  </a:lnTo>
                  <a:lnTo>
                    <a:pt x="132499" y="142062"/>
                  </a:lnTo>
                  <a:lnTo>
                    <a:pt x="132499" y="140957"/>
                  </a:lnTo>
                  <a:lnTo>
                    <a:pt x="132499" y="139852"/>
                  </a:lnTo>
                  <a:close/>
                </a:path>
                <a:path w="252729" h="192404">
                  <a:moveTo>
                    <a:pt x="139801" y="156502"/>
                  </a:moveTo>
                  <a:lnTo>
                    <a:pt x="138849" y="155549"/>
                  </a:lnTo>
                  <a:lnTo>
                    <a:pt x="135077" y="155549"/>
                  </a:lnTo>
                  <a:lnTo>
                    <a:pt x="134124" y="156502"/>
                  </a:lnTo>
                  <a:lnTo>
                    <a:pt x="134124" y="160286"/>
                  </a:lnTo>
                  <a:lnTo>
                    <a:pt x="135077" y="161239"/>
                  </a:lnTo>
                  <a:lnTo>
                    <a:pt x="138849" y="161239"/>
                  </a:lnTo>
                  <a:lnTo>
                    <a:pt x="139801" y="160286"/>
                  </a:lnTo>
                  <a:lnTo>
                    <a:pt x="139801" y="158394"/>
                  </a:lnTo>
                  <a:lnTo>
                    <a:pt x="139801" y="156502"/>
                  </a:lnTo>
                  <a:close/>
                </a:path>
                <a:path w="252729" h="192404">
                  <a:moveTo>
                    <a:pt x="140449" y="145745"/>
                  </a:moveTo>
                  <a:lnTo>
                    <a:pt x="139496" y="144792"/>
                  </a:lnTo>
                  <a:lnTo>
                    <a:pt x="135712" y="144792"/>
                  </a:lnTo>
                  <a:lnTo>
                    <a:pt x="134772" y="145745"/>
                  </a:lnTo>
                  <a:lnTo>
                    <a:pt x="134772" y="149555"/>
                  </a:lnTo>
                  <a:lnTo>
                    <a:pt x="135712" y="150495"/>
                  </a:lnTo>
                  <a:lnTo>
                    <a:pt x="139496" y="150495"/>
                  </a:lnTo>
                  <a:lnTo>
                    <a:pt x="140449" y="149555"/>
                  </a:lnTo>
                  <a:lnTo>
                    <a:pt x="140449" y="147650"/>
                  </a:lnTo>
                  <a:lnTo>
                    <a:pt x="140449" y="145745"/>
                  </a:lnTo>
                  <a:close/>
                </a:path>
                <a:path w="252729" h="192404">
                  <a:moveTo>
                    <a:pt x="140957" y="49110"/>
                  </a:moveTo>
                  <a:lnTo>
                    <a:pt x="140563" y="48158"/>
                  </a:lnTo>
                  <a:lnTo>
                    <a:pt x="139001" y="46596"/>
                  </a:lnTo>
                  <a:lnTo>
                    <a:pt x="138061" y="46202"/>
                  </a:lnTo>
                  <a:lnTo>
                    <a:pt x="135864" y="46202"/>
                  </a:lnTo>
                  <a:lnTo>
                    <a:pt x="134924" y="46596"/>
                  </a:lnTo>
                  <a:lnTo>
                    <a:pt x="133375" y="48158"/>
                  </a:lnTo>
                  <a:lnTo>
                    <a:pt x="132981" y="49110"/>
                  </a:lnTo>
                  <a:lnTo>
                    <a:pt x="132981" y="51320"/>
                  </a:lnTo>
                  <a:lnTo>
                    <a:pt x="133375" y="52260"/>
                  </a:lnTo>
                  <a:lnTo>
                    <a:pt x="134924" y="53822"/>
                  </a:lnTo>
                  <a:lnTo>
                    <a:pt x="135864" y="54216"/>
                  </a:lnTo>
                  <a:lnTo>
                    <a:pt x="138061" y="54216"/>
                  </a:lnTo>
                  <a:lnTo>
                    <a:pt x="139001" y="53822"/>
                  </a:lnTo>
                  <a:lnTo>
                    <a:pt x="140563" y="52260"/>
                  </a:lnTo>
                  <a:lnTo>
                    <a:pt x="140957" y="51320"/>
                  </a:lnTo>
                  <a:lnTo>
                    <a:pt x="140957" y="50215"/>
                  </a:lnTo>
                  <a:lnTo>
                    <a:pt x="140957" y="49110"/>
                  </a:lnTo>
                  <a:close/>
                </a:path>
                <a:path w="252729" h="192404">
                  <a:moveTo>
                    <a:pt x="147967" y="68287"/>
                  </a:moveTo>
                  <a:lnTo>
                    <a:pt x="147332" y="66751"/>
                  </a:lnTo>
                  <a:lnTo>
                    <a:pt x="144792" y="64198"/>
                  </a:lnTo>
                  <a:lnTo>
                    <a:pt x="143256" y="63563"/>
                  </a:lnTo>
                  <a:lnTo>
                    <a:pt x="139661" y="63563"/>
                  </a:lnTo>
                  <a:lnTo>
                    <a:pt x="138125" y="64198"/>
                  </a:lnTo>
                  <a:lnTo>
                    <a:pt x="135585" y="66751"/>
                  </a:lnTo>
                  <a:lnTo>
                    <a:pt x="134950" y="68287"/>
                  </a:lnTo>
                  <a:lnTo>
                    <a:pt x="134950" y="71907"/>
                  </a:lnTo>
                  <a:lnTo>
                    <a:pt x="135585" y="73444"/>
                  </a:lnTo>
                  <a:lnTo>
                    <a:pt x="138125" y="75996"/>
                  </a:lnTo>
                  <a:lnTo>
                    <a:pt x="139661" y="76631"/>
                  </a:lnTo>
                  <a:lnTo>
                    <a:pt x="143256" y="76631"/>
                  </a:lnTo>
                  <a:lnTo>
                    <a:pt x="144792" y="75996"/>
                  </a:lnTo>
                  <a:lnTo>
                    <a:pt x="147332" y="73444"/>
                  </a:lnTo>
                  <a:lnTo>
                    <a:pt x="147967" y="71907"/>
                  </a:lnTo>
                  <a:lnTo>
                    <a:pt x="147967" y="70091"/>
                  </a:lnTo>
                  <a:lnTo>
                    <a:pt x="147967" y="68287"/>
                  </a:lnTo>
                  <a:close/>
                </a:path>
                <a:path w="252729" h="192404">
                  <a:moveTo>
                    <a:pt x="153758" y="105867"/>
                  </a:moveTo>
                  <a:lnTo>
                    <a:pt x="152514" y="101638"/>
                  </a:lnTo>
                  <a:lnTo>
                    <a:pt x="150304" y="100418"/>
                  </a:lnTo>
                  <a:lnTo>
                    <a:pt x="148170" y="101053"/>
                  </a:lnTo>
                  <a:lnTo>
                    <a:pt x="148145" y="100571"/>
                  </a:lnTo>
                  <a:lnTo>
                    <a:pt x="148209" y="100076"/>
                  </a:lnTo>
                  <a:lnTo>
                    <a:pt x="147307" y="96050"/>
                  </a:lnTo>
                  <a:lnTo>
                    <a:pt x="143814" y="93827"/>
                  </a:lnTo>
                  <a:lnTo>
                    <a:pt x="136804" y="95427"/>
                  </a:lnTo>
                  <a:lnTo>
                    <a:pt x="134607" y="98933"/>
                  </a:lnTo>
                  <a:lnTo>
                    <a:pt x="136194" y="105981"/>
                  </a:lnTo>
                  <a:lnTo>
                    <a:pt x="139687" y="108191"/>
                  </a:lnTo>
                  <a:lnTo>
                    <a:pt x="144094" y="107188"/>
                  </a:lnTo>
                  <a:lnTo>
                    <a:pt x="144907" y="106781"/>
                  </a:lnTo>
                  <a:lnTo>
                    <a:pt x="145605" y="106260"/>
                  </a:lnTo>
                  <a:lnTo>
                    <a:pt x="146342" y="108204"/>
                  </a:lnTo>
                  <a:lnTo>
                    <a:pt x="148424" y="109321"/>
                  </a:lnTo>
                  <a:lnTo>
                    <a:pt x="152539" y="108089"/>
                  </a:lnTo>
                  <a:lnTo>
                    <a:pt x="153758" y="105867"/>
                  </a:lnTo>
                  <a:close/>
                </a:path>
                <a:path w="252729" h="192404">
                  <a:moveTo>
                    <a:pt x="154190" y="39192"/>
                  </a:moveTo>
                  <a:lnTo>
                    <a:pt x="153250" y="38239"/>
                  </a:lnTo>
                  <a:lnTo>
                    <a:pt x="149466" y="38239"/>
                  </a:lnTo>
                  <a:lnTo>
                    <a:pt x="148513" y="39192"/>
                  </a:lnTo>
                  <a:lnTo>
                    <a:pt x="148513" y="42989"/>
                  </a:lnTo>
                  <a:lnTo>
                    <a:pt x="149466" y="43942"/>
                  </a:lnTo>
                  <a:lnTo>
                    <a:pt x="153250" y="43942"/>
                  </a:lnTo>
                  <a:lnTo>
                    <a:pt x="154190" y="42989"/>
                  </a:lnTo>
                  <a:lnTo>
                    <a:pt x="154190" y="41097"/>
                  </a:lnTo>
                  <a:lnTo>
                    <a:pt x="154190" y="39192"/>
                  </a:lnTo>
                  <a:close/>
                </a:path>
                <a:path w="252729" h="192404">
                  <a:moveTo>
                    <a:pt x="154800" y="129235"/>
                  </a:moveTo>
                  <a:lnTo>
                    <a:pt x="154559" y="128193"/>
                  </a:lnTo>
                  <a:lnTo>
                    <a:pt x="153492" y="124675"/>
                  </a:lnTo>
                  <a:lnTo>
                    <a:pt x="150177" y="122605"/>
                  </a:lnTo>
                  <a:lnTo>
                    <a:pt x="146786" y="123380"/>
                  </a:lnTo>
                  <a:lnTo>
                    <a:pt x="143294" y="124180"/>
                  </a:lnTo>
                  <a:lnTo>
                    <a:pt x="142760" y="125044"/>
                  </a:lnTo>
                  <a:lnTo>
                    <a:pt x="142760" y="123532"/>
                  </a:lnTo>
                  <a:lnTo>
                    <a:pt x="142760" y="121640"/>
                  </a:lnTo>
                  <a:lnTo>
                    <a:pt x="141808" y="120688"/>
                  </a:lnTo>
                  <a:lnTo>
                    <a:pt x="138023" y="120688"/>
                  </a:lnTo>
                  <a:lnTo>
                    <a:pt x="137083" y="121640"/>
                  </a:lnTo>
                  <a:lnTo>
                    <a:pt x="137083" y="125437"/>
                  </a:lnTo>
                  <a:lnTo>
                    <a:pt x="138023" y="126390"/>
                  </a:lnTo>
                  <a:lnTo>
                    <a:pt x="141808" y="126390"/>
                  </a:lnTo>
                  <a:lnTo>
                    <a:pt x="142074" y="126123"/>
                  </a:lnTo>
                  <a:lnTo>
                    <a:pt x="141097" y="127685"/>
                  </a:lnTo>
                  <a:lnTo>
                    <a:pt x="142671" y="134734"/>
                  </a:lnTo>
                  <a:lnTo>
                    <a:pt x="146164" y="136944"/>
                  </a:lnTo>
                  <a:lnTo>
                    <a:pt x="149860" y="136093"/>
                  </a:lnTo>
                  <a:lnTo>
                    <a:pt x="149999" y="135966"/>
                  </a:lnTo>
                  <a:lnTo>
                    <a:pt x="152488" y="135178"/>
                  </a:lnTo>
                  <a:lnTo>
                    <a:pt x="154152" y="133299"/>
                  </a:lnTo>
                  <a:lnTo>
                    <a:pt x="154774" y="130149"/>
                  </a:lnTo>
                  <a:lnTo>
                    <a:pt x="154800" y="129235"/>
                  </a:lnTo>
                  <a:close/>
                </a:path>
                <a:path w="252729" h="192404">
                  <a:moveTo>
                    <a:pt x="156019" y="84213"/>
                  </a:moveTo>
                  <a:lnTo>
                    <a:pt x="155067" y="83261"/>
                  </a:lnTo>
                  <a:lnTo>
                    <a:pt x="151282" y="83261"/>
                  </a:lnTo>
                  <a:lnTo>
                    <a:pt x="150342" y="84213"/>
                  </a:lnTo>
                  <a:lnTo>
                    <a:pt x="150342" y="88011"/>
                  </a:lnTo>
                  <a:lnTo>
                    <a:pt x="151282" y="88963"/>
                  </a:lnTo>
                  <a:lnTo>
                    <a:pt x="155067" y="88963"/>
                  </a:lnTo>
                  <a:lnTo>
                    <a:pt x="156019" y="88011"/>
                  </a:lnTo>
                  <a:lnTo>
                    <a:pt x="156019" y="86106"/>
                  </a:lnTo>
                  <a:lnTo>
                    <a:pt x="156019" y="84213"/>
                  </a:lnTo>
                  <a:close/>
                </a:path>
                <a:path w="252729" h="192404">
                  <a:moveTo>
                    <a:pt x="156933" y="150215"/>
                  </a:moveTo>
                  <a:lnTo>
                    <a:pt x="156451" y="148107"/>
                  </a:lnTo>
                  <a:lnTo>
                    <a:pt x="155956" y="145948"/>
                  </a:lnTo>
                  <a:lnTo>
                    <a:pt x="153835" y="144602"/>
                  </a:lnTo>
                  <a:lnTo>
                    <a:pt x="149555" y="145580"/>
                  </a:lnTo>
                  <a:lnTo>
                    <a:pt x="148209" y="147713"/>
                  </a:lnTo>
                  <a:lnTo>
                    <a:pt x="148932" y="150914"/>
                  </a:lnTo>
                  <a:lnTo>
                    <a:pt x="149567" y="151765"/>
                  </a:lnTo>
                  <a:lnTo>
                    <a:pt x="151269" y="152895"/>
                  </a:lnTo>
                  <a:lnTo>
                    <a:pt x="152349" y="153136"/>
                  </a:lnTo>
                  <a:lnTo>
                    <a:pt x="153492" y="152882"/>
                  </a:lnTo>
                  <a:lnTo>
                    <a:pt x="155638" y="152298"/>
                  </a:lnTo>
                  <a:lnTo>
                    <a:pt x="156933" y="150215"/>
                  </a:lnTo>
                  <a:close/>
                </a:path>
                <a:path w="252729" h="192404">
                  <a:moveTo>
                    <a:pt x="156959" y="162864"/>
                  </a:moveTo>
                  <a:lnTo>
                    <a:pt x="156578" y="161925"/>
                  </a:lnTo>
                  <a:lnTo>
                    <a:pt x="155016" y="160362"/>
                  </a:lnTo>
                  <a:lnTo>
                    <a:pt x="154076" y="159981"/>
                  </a:lnTo>
                  <a:lnTo>
                    <a:pt x="151879" y="159981"/>
                  </a:lnTo>
                  <a:lnTo>
                    <a:pt x="150952" y="160362"/>
                  </a:lnTo>
                  <a:lnTo>
                    <a:pt x="149390" y="161925"/>
                  </a:lnTo>
                  <a:lnTo>
                    <a:pt x="149009" y="162864"/>
                  </a:lnTo>
                  <a:lnTo>
                    <a:pt x="149009" y="165074"/>
                  </a:lnTo>
                  <a:lnTo>
                    <a:pt x="149390" y="166027"/>
                  </a:lnTo>
                  <a:lnTo>
                    <a:pt x="150952" y="167576"/>
                  </a:lnTo>
                  <a:lnTo>
                    <a:pt x="151879" y="167970"/>
                  </a:lnTo>
                  <a:lnTo>
                    <a:pt x="154076" y="167970"/>
                  </a:lnTo>
                  <a:lnTo>
                    <a:pt x="155016" y="167576"/>
                  </a:lnTo>
                  <a:lnTo>
                    <a:pt x="156578" y="166027"/>
                  </a:lnTo>
                  <a:lnTo>
                    <a:pt x="156959" y="165074"/>
                  </a:lnTo>
                  <a:lnTo>
                    <a:pt x="156959" y="163969"/>
                  </a:lnTo>
                  <a:lnTo>
                    <a:pt x="156959" y="162864"/>
                  </a:lnTo>
                  <a:close/>
                </a:path>
                <a:path w="252729" h="192404">
                  <a:moveTo>
                    <a:pt x="159435" y="62242"/>
                  </a:moveTo>
                  <a:lnTo>
                    <a:pt x="159042" y="61302"/>
                  </a:lnTo>
                  <a:lnTo>
                    <a:pt x="157492" y="59740"/>
                  </a:lnTo>
                  <a:lnTo>
                    <a:pt x="156552" y="59347"/>
                  </a:lnTo>
                  <a:lnTo>
                    <a:pt x="154355" y="59347"/>
                  </a:lnTo>
                  <a:lnTo>
                    <a:pt x="153416" y="59740"/>
                  </a:lnTo>
                  <a:lnTo>
                    <a:pt x="151866" y="61302"/>
                  </a:lnTo>
                  <a:lnTo>
                    <a:pt x="151472" y="62242"/>
                  </a:lnTo>
                  <a:lnTo>
                    <a:pt x="151472" y="64452"/>
                  </a:lnTo>
                  <a:lnTo>
                    <a:pt x="151866" y="65392"/>
                  </a:lnTo>
                  <a:lnTo>
                    <a:pt x="153416" y="66954"/>
                  </a:lnTo>
                  <a:lnTo>
                    <a:pt x="154355" y="67348"/>
                  </a:lnTo>
                  <a:lnTo>
                    <a:pt x="156552" y="67348"/>
                  </a:lnTo>
                  <a:lnTo>
                    <a:pt x="157492" y="66954"/>
                  </a:lnTo>
                  <a:lnTo>
                    <a:pt x="159042" y="65392"/>
                  </a:lnTo>
                  <a:lnTo>
                    <a:pt x="159435" y="64452"/>
                  </a:lnTo>
                  <a:lnTo>
                    <a:pt x="159435" y="63347"/>
                  </a:lnTo>
                  <a:lnTo>
                    <a:pt x="159435" y="62242"/>
                  </a:lnTo>
                  <a:close/>
                </a:path>
                <a:path w="252729" h="192404">
                  <a:moveTo>
                    <a:pt x="167678" y="178219"/>
                  </a:moveTo>
                  <a:lnTo>
                    <a:pt x="166725" y="177266"/>
                  </a:lnTo>
                  <a:lnTo>
                    <a:pt x="162941" y="177266"/>
                  </a:lnTo>
                  <a:lnTo>
                    <a:pt x="162001" y="178219"/>
                  </a:lnTo>
                  <a:lnTo>
                    <a:pt x="162001" y="182016"/>
                  </a:lnTo>
                  <a:lnTo>
                    <a:pt x="162941" y="182968"/>
                  </a:lnTo>
                  <a:lnTo>
                    <a:pt x="166725" y="182968"/>
                  </a:lnTo>
                  <a:lnTo>
                    <a:pt x="167678" y="182016"/>
                  </a:lnTo>
                  <a:lnTo>
                    <a:pt x="167678" y="180111"/>
                  </a:lnTo>
                  <a:lnTo>
                    <a:pt x="167678" y="178219"/>
                  </a:lnTo>
                  <a:close/>
                </a:path>
                <a:path w="252729" h="192404">
                  <a:moveTo>
                    <a:pt x="169646" y="44450"/>
                  </a:moveTo>
                  <a:lnTo>
                    <a:pt x="168706" y="43497"/>
                  </a:lnTo>
                  <a:lnTo>
                    <a:pt x="164922" y="43497"/>
                  </a:lnTo>
                  <a:lnTo>
                    <a:pt x="163982" y="44450"/>
                  </a:lnTo>
                  <a:lnTo>
                    <a:pt x="163982" y="48234"/>
                  </a:lnTo>
                  <a:lnTo>
                    <a:pt x="164922" y="49187"/>
                  </a:lnTo>
                  <a:lnTo>
                    <a:pt x="168706" y="49187"/>
                  </a:lnTo>
                  <a:lnTo>
                    <a:pt x="169646" y="48234"/>
                  </a:lnTo>
                  <a:lnTo>
                    <a:pt x="169646" y="46342"/>
                  </a:lnTo>
                  <a:lnTo>
                    <a:pt x="169646" y="44450"/>
                  </a:lnTo>
                  <a:close/>
                </a:path>
                <a:path w="252729" h="192404">
                  <a:moveTo>
                    <a:pt x="173075" y="82257"/>
                  </a:moveTo>
                  <a:lnTo>
                    <a:pt x="172008" y="77495"/>
                  </a:lnTo>
                  <a:lnTo>
                    <a:pt x="171310" y="76504"/>
                  </a:lnTo>
                  <a:lnTo>
                    <a:pt x="170484" y="75666"/>
                  </a:lnTo>
                  <a:lnTo>
                    <a:pt x="170713" y="75107"/>
                  </a:lnTo>
                  <a:lnTo>
                    <a:pt x="170789" y="74485"/>
                  </a:lnTo>
                  <a:lnTo>
                    <a:pt x="170154" y="72351"/>
                  </a:lnTo>
                  <a:lnTo>
                    <a:pt x="168592" y="71488"/>
                  </a:lnTo>
                  <a:lnTo>
                    <a:pt x="166154" y="72212"/>
                  </a:lnTo>
                  <a:lnTo>
                    <a:pt x="165531" y="72936"/>
                  </a:lnTo>
                  <a:lnTo>
                    <a:pt x="165239" y="73774"/>
                  </a:lnTo>
                  <a:lnTo>
                    <a:pt x="167246" y="73571"/>
                  </a:lnTo>
                  <a:lnTo>
                    <a:pt x="164985" y="73812"/>
                  </a:lnTo>
                  <a:lnTo>
                    <a:pt x="164744" y="73748"/>
                  </a:lnTo>
                  <a:lnTo>
                    <a:pt x="160985" y="74599"/>
                  </a:lnTo>
                  <a:lnTo>
                    <a:pt x="158788" y="78105"/>
                  </a:lnTo>
                  <a:lnTo>
                    <a:pt x="159575" y="81622"/>
                  </a:lnTo>
                  <a:lnTo>
                    <a:pt x="160375" y="85153"/>
                  </a:lnTo>
                  <a:lnTo>
                    <a:pt x="163868" y="87363"/>
                  </a:lnTo>
                  <a:lnTo>
                    <a:pt x="170878" y="85763"/>
                  </a:lnTo>
                  <a:lnTo>
                    <a:pt x="173075" y="82257"/>
                  </a:lnTo>
                  <a:close/>
                </a:path>
                <a:path w="252729" h="192404">
                  <a:moveTo>
                    <a:pt x="173888" y="126339"/>
                  </a:moveTo>
                  <a:lnTo>
                    <a:pt x="173507" y="125387"/>
                  </a:lnTo>
                  <a:lnTo>
                    <a:pt x="171945" y="123825"/>
                  </a:lnTo>
                  <a:lnTo>
                    <a:pt x="171005" y="123444"/>
                  </a:lnTo>
                  <a:lnTo>
                    <a:pt x="168808" y="123444"/>
                  </a:lnTo>
                  <a:lnTo>
                    <a:pt x="167881" y="123825"/>
                  </a:lnTo>
                  <a:lnTo>
                    <a:pt x="166319" y="125387"/>
                  </a:lnTo>
                  <a:lnTo>
                    <a:pt x="165938" y="126339"/>
                  </a:lnTo>
                  <a:lnTo>
                    <a:pt x="165938" y="128536"/>
                  </a:lnTo>
                  <a:lnTo>
                    <a:pt x="166319" y="129489"/>
                  </a:lnTo>
                  <a:lnTo>
                    <a:pt x="167881" y="131038"/>
                  </a:lnTo>
                  <a:lnTo>
                    <a:pt x="168808" y="131432"/>
                  </a:lnTo>
                  <a:lnTo>
                    <a:pt x="171005" y="131432"/>
                  </a:lnTo>
                  <a:lnTo>
                    <a:pt x="171945" y="131038"/>
                  </a:lnTo>
                  <a:lnTo>
                    <a:pt x="173507" y="129489"/>
                  </a:lnTo>
                  <a:lnTo>
                    <a:pt x="173888" y="128536"/>
                  </a:lnTo>
                  <a:lnTo>
                    <a:pt x="173888" y="127431"/>
                  </a:lnTo>
                  <a:lnTo>
                    <a:pt x="173888" y="126339"/>
                  </a:lnTo>
                  <a:close/>
                </a:path>
                <a:path w="252729" h="192404">
                  <a:moveTo>
                    <a:pt x="177888" y="108369"/>
                  </a:moveTo>
                  <a:lnTo>
                    <a:pt x="176631" y="102768"/>
                  </a:lnTo>
                  <a:lnTo>
                    <a:pt x="175171" y="101244"/>
                  </a:lnTo>
                  <a:lnTo>
                    <a:pt x="172135" y="99860"/>
                  </a:lnTo>
                  <a:lnTo>
                    <a:pt x="173380" y="100418"/>
                  </a:lnTo>
                  <a:lnTo>
                    <a:pt x="173748" y="99580"/>
                  </a:lnTo>
                  <a:lnTo>
                    <a:pt x="173888" y="98628"/>
                  </a:lnTo>
                  <a:lnTo>
                    <a:pt x="173240" y="96431"/>
                  </a:lnTo>
                  <a:lnTo>
                    <a:pt x="172288" y="95567"/>
                  </a:lnTo>
                  <a:lnTo>
                    <a:pt x="170383" y="94843"/>
                  </a:lnTo>
                  <a:lnTo>
                    <a:pt x="169519" y="94729"/>
                  </a:lnTo>
                  <a:lnTo>
                    <a:pt x="168021" y="95173"/>
                  </a:lnTo>
                  <a:lnTo>
                    <a:pt x="167500" y="95542"/>
                  </a:lnTo>
                  <a:lnTo>
                    <a:pt x="166027" y="96977"/>
                  </a:lnTo>
                  <a:lnTo>
                    <a:pt x="165531" y="98475"/>
                  </a:lnTo>
                  <a:lnTo>
                    <a:pt x="166103" y="100457"/>
                  </a:lnTo>
                  <a:lnTo>
                    <a:pt x="166357" y="100888"/>
                  </a:lnTo>
                  <a:lnTo>
                    <a:pt x="166662" y="101282"/>
                  </a:lnTo>
                  <a:lnTo>
                    <a:pt x="164820" y="102806"/>
                  </a:lnTo>
                  <a:lnTo>
                    <a:pt x="163830" y="105244"/>
                  </a:lnTo>
                  <a:lnTo>
                    <a:pt x="164452" y="107988"/>
                  </a:lnTo>
                  <a:lnTo>
                    <a:pt x="164617" y="108191"/>
                  </a:lnTo>
                  <a:lnTo>
                    <a:pt x="164960" y="109131"/>
                  </a:lnTo>
                  <a:lnTo>
                    <a:pt x="165252" y="109791"/>
                  </a:lnTo>
                  <a:lnTo>
                    <a:pt x="165709" y="110350"/>
                  </a:lnTo>
                  <a:lnTo>
                    <a:pt x="167055" y="112039"/>
                  </a:lnTo>
                  <a:lnTo>
                    <a:pt x="169164" y="112915"/>
                  </a:lnTo>
                  <a:lnTo>
                    <a:pt x="171665" y="112661"/>
                  </a:lnTo>
                  <a:lnTo>
                    <a:pt x="171919" y="112725"/>
                  </a:lnTo>
                  <a:lnTo>
                    <a:pt x="175691" y="111874"/>
                  </a:lnTo>
                  <a:lnTo>
                    <a:pt x="177888" y="108369"/>
                  </a:lnTo>
                  <a:close/>
                </a:path>
                <a:path w="252729" h="192404">
                  <a:moveTo>
                    <a:pt x="179082" y="151218"/>
                  </a:moveTo>
                  <a:lnTo>
                    <a:pt x="177393" y="145415"/>
                  </a:lnTo>
                  <a:lnTo>
                    <a:pt x="175488" y="143865"/>
                  </a:lnTo>
                  <a:lnTo>
                    <a:pt x="173304" y="143344"/>
                  </a:lnTo>
                  <a:lnTo>
                    <a:pt x="173037" y="142887"/>
                  </a:lnTo>
                  <a:lnTo>
                    <a:pt x="172656" y="142544"/>
                  </a:lnTo>
                  <a:lnTo>
                    <a:pt x="171627" y="142011"/>
                  </a:lnTo>
                  <a:lnTo>
                    <a:pt x="170967" y="141884"/>
                  </a:lnTo>
                  <a:lnTo>
                    <a:pt x="170294" y="142036"/>
                  </a:lnTo>
                  <a:lnTo>
                    <a:pt x="169151" y="142290"/>
                  </a:lnTo>
                  <a:lnTo>
                    <a:pt x="168325" y="143205"/>
                  </a:lnTo>
                  <a:lnTo>
                    <a:pt x="168071" y="144665"/>
                  </a:lnTo>
                  <a:lnTo>
                    <a:pt x="168071" y="145059"/>
                  </a:lnTo>
                  <a:lnTo>
                    <a:pt x="168490" y="146977"/>
                  </a:lnTo>
                  <a:lnTo>
                    <a:pt x="168059" y="145059"/>
                  </a:lnTo>
                  <a:lnTo>
                    <a:pt x="168059" y="144665"/>
                  </a:lnTo>
                  <a:lnTo>
                    <a:pt x="168122" y="144297"/>
                  </a:lnTo>
                  <a:lnTo>
                    <a:pt x="167449" y="144780"/>
                  </a:lnTo>
                  <a:lnTo>
                    <a:pt x="166890" y="145376"/>
                  </a:lnTo>
                  <a:lnTo>
                    <a:pt x="165430" y="147612"/>
                  </a:lnTo>
                  <a:lnTo>
                    <a:pt x="165011" y="149529"/>
                  </a:lnTo>
                  <a:lnTo>
                    <a:pt x="166585" y="154914"/>
                  </a:lnTo>
                  <a:lnTo>
                    <a:pt x="170218" y="156895"/>
                  </a:lnTo>
                  <a:lnTo>
                    <a:pt x="177114" y="154851"/>
                  </a:lnTo>
                  <a:lnTo>
                    <a:pt x="179082" y="151218"/>
                  </a:lnTo>
                  <a:close/>
                </a:path>
                <a:path w="252729" h="192404">
                  <a:moveTo>
                    <a:pt x="179806" y="60045"/>
                  </a:moveTo>
                  <a:lnTo>
                    <a:pt x="179412" y="59105"/>
                  </a:lnTo>
                  <a:lnTo>
                    <a:pt x="177863" y="57543"/>
                  </a:lnTo>
                  <a:lnTo>
                    <a:pt x="176923" y="57150"/>
                  </a:lnTo>
                  <a:lnTo>
                    <a:pt x="174726" y="57150"/>
                  </a:lnTo>
                  <a:lnTo>
                    <a:pt x="173786" y="57543"/>
                  </a:lnTo>
                  <a:lnTo>
                    <a:pt x="172237" y="59105"/>
                  </a:lnTo>
                  <a:lnTo>
                    <a:pt x="171843" y="60045"/>
                  </a:lnTo>
                  <a:lnTo>
                    <a:pt x="171843" y="62255"/>
                  </a:lnTo>
                  <a:lnTo>
                    <a:pt x="172237" y="63195"/>
                  </a:lnTo>
                  <a:lnTo>
                    <a:pt x="173786" y="64757"/>
                  </a:lnTo>
                  <a:lnTo>
                    <a:pt x="174726" y="65151"/>
                  </a:lnTo>
                  <a:lnTo>
                    <a:pt x="176923" y="65151"/>
                  </a:lnTo>
                  <a:lnTo>
                    <a:pt x="177863" y="64757"/>
                  </a:lnTo>
                  <a:lnTo>
                    <a:pt x="179412" y="63195"/>
                  </a:lnTo>
                  <a:lnTo>
                    <a:pt x="179806" y="62255"/>
                  </a:lnTo>
                  <a:lnTo>
                    <a:pt x="179806" y="61150"/>
                  </a:lnTo>
                  <a:lnTo>
                    <a:pt x="179806" y="60045"/>
                  </a:lnTo>
                  <a:close/>
                </a:path>
                <a:path w="252729" h="192404">
                  <a:moveTo>
                    <a:pt x="186512" y="90474"/>
                  </a:moveTo>
                  <a:lnTo>
                    <a:pt x="185699" y="86880"/>
                  </a:lnTo>
                  <a:lnTo>
                    <a:pt x="184632" y="85877"/>
                  </a:lnTo>
                  <a:lnTo>
                    <a:pt x="183134" y="85394"/>
                  </a:lnTo>
                  <a:lnTo>
                    <a:pt x="182943" y="85305"/>
                  </a:lnTo>
                  <a:lnTo>
                    <a:pt x="182257" y="85191"/>
                  </a:lnTo>
                  <a:lnTo>
                    <a:pt x="181762" y="85191"/>
                  </a:lnTo>
                  <a:lnTo>
                    <a:pt x="179133" y="85788"/>
                  </a:lnTo>
                  <a:lnTo>
                    <a:pt x="177787" y="87934"/>
                  </a:lnTo>
                  <a:lnTo>
                    <a:pt x="178269" y="90093"/>
                  </a:lnTo>
                  <a:lnTo>
                    <a:pt x="178752" y="92240"/>
                  </a:lnTo>
                  <a:lnTo>
                    <a:pt x="180886" y="93599"/>
                  </a:lnTo>
                  <a:lnTo>
                    <a:pt x="185178" y="92621"/>
                  </a:lnTo>
                  <a:lnTo>
                    <a:pt x="186512" y="90474"/>
                  </a:lnTo>
                  <a:close/>
                </a:path>
                <a:path w="252729" h="192404">
                  <a:moveTo>
                    <a:pt x="188518" y="71907"/>
                  </a:moveTo>
                  <a:lnTo>
                    <a:pt x="187566" y="70954"/>
                  </a:lnTo>
                  <a:lnTo>
                    <a:pt x="183781" y="70954"/>
                  </a:lnTo>
                  <a:lnTo>
                    <a:pt x="182841" y="71907"/>
                  </a:lnTo>
                  <a:lnTo>
                    <a:pt x="182841" y="75717"/>
                  </a:lnTo>
                  <a:lnTo>
                    <a:pt x="183781" y="76669"/>
                  </a:lnTo>
                  <a:lnTo>
                    <a:pt x="187566" y="76669"/>
                  </a:lnTo>
                  <a:lnTo>
                    <a:pt x="188518" y="75717"/>
                  </a:lnTo>
                  <a:lnTo>
                    <a:pt x="188518" y="73812"/>
                  </a:lnTo>
                  <a:lnTo>
                    <a:pt x="188518" y="71907"/>
                  </a:lnTo>
                  <a:close/>
                </a:path>
                <a:path w="252729" h="192404">
                  <a:moveTo>
                    <a:pt x="194284" y="113487"/>
                  </a:moveTo>
                  <a:lnTo>
                    <a:pt x="193903" y="112547"/>
                  </a:lnTo>
                  <a:lnTo>
                    <a:pt x="192341" y="110985"/>
                  </a:lnTo>
                  <a:lnTo>
                    <a:pt x="191401" y="110591"/>
                  </a:lnTo>
                  <a:lnTo>
                    <a:pt x="189204" y="110591"/>
                  </a:lnTo>
                  <a:lnTo>
                    <a:pt x="188264" y="110985"/>
                  </a:lnTo>
                  <a:lnTo>
                    <a:pt x="186715" y="112547"/>
                  </a:lnTo>
                  <a:lnTo>
                    <a:pt x="186321" y="113487"/>
                  </a:lnTo>
                  <a:lnTo>
                    <a:pt x="186321" y="115697"/>
                  </a:lnTo>
                  <a:lnTo>
                    <a:pt x="186715" y="116636"/>
                  </a:lnTo>
                  <a:lnTo>
                    <a:pt x="188264" y="118198"/>
                  </a:lnTo>
                  <a:lnTo>
                    <a:pt x="189204" y="118592"/>
                  </a:lnTo>
                  <a:lnTo>
                    <a:pt x="191401" y="118592"/>
                  </a:lnTo>
                  <a:lnTo>
                    <a:pt x="192341" y="118198"/>
                  </a:lnTo>
                  <a:lnTo>
                    <a:pt x="193903" y="116636"/>
                  </a:lnTo>
                  <a:lnTo>
                    <a:pt x="194284" y="115697"/>
                  </a:lnTo>
                  <a:lnTo>
                    <a:pt x="194284" y="114592"/>
                  </a:lnTo>
                  <a:lnTo>
                    <a:pt x="194284" y="113487"/>
                  </a:lnTo>
                  <a:close/>
                </a:path>
                <a:path w="252729" h="192404">
                  <a:moveTo>
                    <a:pt x="195224" y="189458"/>
                  </a:moveTo>
                  <a:lnTo>
                    <a:pt x="194475" y="186931"/>
                  </a:lnTo>
                  <a:lnTo>
                    <a:pt x="193662" y="186258"/>
                  </a:lnTo>
                  <a:lnTo>
                    <a:pt x="192239" y="185902"/>
                  </a:lnTo>
                  <a:lnTo>
                    <a:pt x="191744" y="185864"/>
                  </a:lnTo>
                  <a:lnTo>
                    <a:pt x="191249" y="186016"/>
                  </a:lnTo>
                  <a:lnTo>
                    <a:pt x="190500" y="186232"/>
                  </a:lnTo>
                  <a:lnTo>
                    <a:pt x="189928" y="186728"/>
                  </a:lnTo>
                  <a:lnTo>
                    <a:pt x="189230" y="188010"/>
                  </a:lnTo>
                  <a:lnTo>
                    <a:pt x="189115" y="188785"/>
                  </a:lnTo>
                  <a:lnTo>
                    <a:pt x="189776" y="191071"/>
                  </a:lnTo>
                  <a:lnTo>
                    <a:pt x="191350" y="191935"/>
                  </a:lnTo>
                  <a:lnTo>
                    <a:pt x="194360" y="191046"/>
                  </a:lnTo>
                  <a:lnTo>
                    <a:pt x="195224" y="189458"/>
                  </a:lnTo>
                  <a:close/>
                </a:path>
                <a:path w="252729" h="192404">
                  <a:moveTo>
                    <a:pt x="200431" y="132803"/>
                  </a:moveTo>
                  <a:lnTo>
                    <a:pt x="198920" y="127609"/>
                  </a:lnTo>
                  <a:lnTo>
                    <a:pt x="197764" y="126250"/>
                  </a:lnTo>
                  <a:lnTo>
                    <a:pt x="194830" y="124650"/>
                  </a:lnTo>
                  <a:lnTo>
                    <a:pt x="193065" y="124396"/>
                  </a:lnTo>
                  <a:lnTo>
                    <a:pt x="191325" y="124904"/>
                  </a:lnTo>
                  <a:lnTo>
                    <a:pt x="186728" y="130771"/>
                  </a:lnTo>
                  <a:lnTo>
                    <a:pt x="185610" y="131356"/>
                  </a:lnTo>
                  <a:lnTo>
                    <a:pt x="184950" y="132600"/>
                  </a:lnTo>
                  <a:lnTo>
                    <a:pt x="185585" y="135420"/>
                  </a:lnTo>
                  <a:lnTo>
                    <a:pt x="187109" y="136385"/>
                  </a:lnTo>
                  <a:lnTo>
                    <a:pt x="188722" y="136017"/>
                  </a:lnTo>
                  <a:lnTo>
                    <a:pt x="190246" y="135483"/>
                  </a:lnTo>
                  <a:lnTo>
                    <a:pt x="188874" y="135940"/>
                  </a:lnTo>
                  <a:lnTo>
                    <a:pt x="190500" y="137426"/>
                  </a:lnTo>
                  <a:lnTo>
                    <a:pt x="192760" y="138125"/>
                  </a:lnTo>
                  <a:lnTo>
                    <a:pt x="198462" y="136436"/>
                  </a:lnTo>
                  <a:lnTo>
                    <a:pt x="200431" y="132803"/>
                  </a:lnTo>
                  <a:close/>
                </a:path>
                <a:path w="252729" h="192404">
                  <a:moveTo>
                    <a:pt x="201256" y="98717"/>
                  </a:moveTo>
                  <a:lnTo>
                    <a:pt x="200901" y="97180"/>
                  </a:lnTo>
                  <a:lnTo>
                    <a:pt x="200571" y="95643"/>
                  </a:lnTo>
                  <a:lnTo>
                    <a:pt x="199034" y="94678"/>
                  </a:lnTo>
                  <a:lnTo>
                    <a:pt x="196811" y="95186"/>
                  </a:lnTo>
                  <a:lnTo>
                    <a:pt x="196265" y="95605"/>
                  </a:lnTo>
                  <a:lnTo>
                    <a:pt x="195414" y="96786"/>
                  </a:lnTo>
                  <a:lnTo>
                    <a:pt x="195186" y="97599"/>
                  </a:lnTo>
                  <a:lnTo>
                    <a:pt x="195376" y="98437"/>
                  </a:lnTo>
                  <a:lnTo>
                    <a:pt x="195618" y="99466"/>
                  </a:lnTo>
                  <a:lnTo>
                    <a:pt x="196380" y="100190"/>
                  </a:lnTo>
                  <a:lnTo>
                    <a:pt x="197777" y="100622"/>
                  </a:lnTo>
                  <a:lnTo>
                    <a:pt x="198272" y="100698"/>
                  </a:lnTo>
                  <a:lnTo>
                    <a:pt x="200279" y="100241"/>
                  </a:lnTo>
                  <a:lnTo>
                    <a:pt x="201256" y="98717"/>
                  </a:lnTo>
                  <a:close/>
                </a:path>
                <a:path w="252729" h="192404">
                  <a:moveTo>
                    <a:pt x="201777" y="68859"/>
                  </a:moveTo>
                  <a:lnTo>
                    <a:pt x="200825" y="67906"/>
                  </a:lnTo>
                  <a:lnTo>
                    <a:pt x="197040" y="67906"/>
                  </a:lnTo>
                  <a:lnTo>
                    <a:pt x="196100" y="68859"/>
                  </a:lnTo>
                  <a:lnTo>
                    <a:pt x="196100" y="72669"/>
                  </a:lnTo>
                  <a:lnTo>
                    <a:pt x="197040" y="73609"/>
                  </a:lnTo>
                  <a:lnTo>
                    <a:pt x="200825" y="73609"/>
                  </a:lnTo>
                  <a:lnTo>
                    <a:pt x="201777" y="72669"/>
                  </a:lnTo>
                  <a:lnTo>
                    <a:pt x="201777" y="70764"/>
                  </a:lnTo>
                  <a:lnTo>
                    <a:pt x="201777" y="68859"/>
                  </a:lnTo>
                  <a:close/>
                </a:path>
                <a:path w="252729" h="192404">
                  <a:moveTo>
                    <a:pt x="208737" y="161061"/>
                  </a:moveTo>
                  <a:lnTo>
                    <a:pt x="207708" y="157556"/>
                  </a:lnTo>
                  <a:lnTo>
                    <a:pt x="206997" y="155498"/>
                  </a:lnTo>
                  <a:lnTo>
                    <a:pt x="205524" y="154127"/>
                  </a:lnTo>
                  <a:lnTo>
                    <a:pt x="202463" y="152958"/>
                  </a:lnTo>
                  <a:lnTo>
                    <a:pt x="201041" y="152768"/>
                  </a:lnTo>
                  <a:lnTo>
                    <a:pt x="198945" y="153390"/>
                  </a:lnTo>
                  <a:lnTo>
                    <a:pt x="196354" y="155155"/>
                  </a:lnTo>
                  <a:lnTo>
                    <a:pt x="195364" y="156692"/>
                  </a:lnTo>
                  <a:lnTo>
                    <a:pt x="195084" y="158457"/>
                  </a:lnTo>
                  <a:lnTo>
                    <a:pt x="194945" y="159385"/>
                  </a:lnTo>
                  <a:lnTo>
                    <a:pt x="194957" y="160337"/>
                  </a:lnTo>
                  <a:lnTo>
                    <a:pt x="196240" y="164769"/>
                  </a:lnTo>
                  <a:lnTo>
                    <a:pt x="199859" y="166751"/>
                  </a:lnTo>
                  <a:lnTo>
                    <a:pt x="206768" y="164706"/>
                  </a:lnTo>
                  <a:lnTo>
                    <a:pt x="208737" y="161061"/>
                  </a:lnTo>
                  <a:close/>
                </a:path>
                <a:path w="252729" h="192404">
                  <a:moveTo>
                    <a:pt x="208889" y="93700"/>
                  </a:moveTo>
                  <a:lnTo>
                    <a:pt x="207784" y="89928"/>
                  </a:lnTo>
                  <a:lnTo>
                    <a:pt x="206324" y="88861"/>
                  </a:lnTo>
                  <a:lnTo>
                    <a:pt x="204254" y="88734"/>
                  </a:lnTo>
                  <a:lnTo>
                    <a:pt x="203784" y="88747"/>
                  </a:lnTo>
                  <a:lnTo>
                    <a:pt x="201447" y="89433"/>
                  </a:lnTo>
                  <a:lnTo>
                    <a:pt x="200367" y="91262"/>
                  </a:lnTo>
                  <a:lnTo>
                    <a:pt x="200571" y="93141"/>
                  </a:lnTo>
                  <a:lnTo>
                    <a:pt x="200596" y="93370"/>
                  </a:lnTo>
                  <a:lnTo>
                    <a:pt x="200571" y="93611"/>
                  </a:lnTo>
                  <a:lnTo>
                    <a:pt x="201256" y="95961"/>
                  </a:lnTo>
                  <a:lnTo>
                    <a:pt x="203479" y="97167"/>
                  </a:lnTo>
                  <a:lnTo>
                    <a:pt x="207695" y="95923"/>
                  </a:lnTo>
                  <a:lnTo>
                    <a:pt x="208889" y="93700"/>
                  </a:lnTo>
                  <a:close/>
                </a:path>
                <a:path w="252729" h="192404">
                  <a:moveTo>
                    <a:pt x="211251" y="179628"/>
                  </a:moveTo>
                  <a:lnTo>
                    <a:pt x="210870" y="177507"/>
                  </a:lnTo>
                  <a:lnTo>
                    <a:pt x="210908" y="177380"/>
                  </a:lnTo>
                  <a:lnTo>
                    <a:pt x="210223" y="175120"/>
                  </a:lnTo>
                  <a:lnTo>
                    <a:pt x="208013" y="173901"/>
                  </a:lnTo>
                  <a:lnTo>
                    <a:pt x="205905" y="174523"/>
                  </a:lnTo>
                  <a:lnTo>
                    <a:pt x="205511" y="174650"/>
                  </a:lnTo>
                  <a:lnTo>
                    <a:pt x="203758" y="175818"/>
                  </a:lnTo>
                  <a:lnTo>
                    <a:pt x="203123" y="177012"/>
                  </a:lnTo>
                  <a:lnTo>
                    <a:pt x="203123" y="178638"/>
                  </a:lnTo>
                  <a:lnTo>
                    <a:pt x="203123" y="178943"/>
                  </a:lnTo>
                  <a:lnTo>
                    <a:pt x="203225" y="179324"/>
                  </a:lnTo>
                  <a:lnTo>
                    <a:pt x="203847" y="181610"/>
                  </a:lnTo>
                  <a:lnTo>
                    <a:pt x="206057" y="182816"/>
                  </a:lnTo>
                  <a:lnTo>
                    <a:pt x="210134" y="181622"/>
                  </a:lnTo>
                  <a:lnTo>
                    <a:pt x="211251" y="179628"/>
                  </a:lnTo>
                  <a:close/>
                </a:path>
                <a:path w="252729" h="192404">
                  <a:moveTo>
                    <a:pt x="217754" y="75336"/>
                  </a:moveTo>
                  <a:lnTo>
                    <a:pt x="216966" y="72682"/>
                  </a:lnTo>
                  <a:lnTo>
                    <a:pt x="215404" y="71818"/>
                  </a:lnTo>
                  <a:lnTo>
                    <a:pt x="213893" y="72275"/>
                  </a:lnTo>
                  <a:lnTo>
                    <a:pt x="212394" y="72720"/>
                  </a:lnTo>
                  <a:lnTo>
                    <a:pt x="211531" y="74307"/>
                  </a:lnTo>
                  <a:lnTo>
                    <a:pt x="212166" y="76441"/>
                  </a:lnTo>
                  <a:lnTo>
                    <a:pt x="212572" y="76936"/>
                  </a:lnTo>
                  <a:lnTo>
                    <a:pt x="213766" y="77774"/>
                  </a:lnTo>
                  <a:lnTo>
                    <a:pt x="214630" y="77990"/>
                  </a:lnTo>
                  <a:lnTo>
                    <a:pt x="215861" y="77622"/>
                  </a:lnTo>
                  <a:lnTo>
                    <a:pt x="216179" y="77457"/>
                  </a:lnTo>
                  <a:lnTo>
                    <a:pt x="217335" y="76530"/>
                  </a:lnTo>
                  <a:lnTo>
                    <a:pt x="217754" y="75336"/>
                  </a:lnTo>
                  <a:close/>
                </a:path>
                <a:path w="252729" h="192404">
                  <a:moveTo>
                    <a:pt x="223240" y="110439"/>
                  </a:moveTo>
                  <a:lnTo>
                    <a:pt x="222021" y="106324"/>
                  </a:lnTo>
                  <a:lnTo>
                    <a:pt x="220078" y="103428"/>
                  </a:lnTo>
                  <a:lnTo>
                    <a:pt x="218109" y="102387"/>
                  </a:lnTo>
                  <a:lnTo>
                    <a:pt x="215328" y="102400"/>
                  </a:lnTo>
                  <a:lnTo>
                    <a:pt x="214731" y="102387"/>
                  </a:lnTo>
                  <a:lnTo>
                    <a:pt x="212826" y="102946"/>
                  </a:lnTo>
                  <a:lnTo>
                    <a:pt x="211836" y="103771"/>
                  </a:lnTo>
                  <a:lnTo>
                    <a:pt x="209715" y="106362"/>
                  </a:lnTo>
                  <a:lnTo>
                    <a:pt x="209092" y="108521"/>
                  </a:lnTo>
                  <a:lnTo>
                    <a:pt x="209727" y="110680"/>
                  </a:lnTo>
                  <a:lnTo>
                    <a:pt x="209994" y="111569"/>
                  </a:lnTo>
                  <a:lnTo>
                    <a:pt x="210426" y="112344"/>
                  </a:lnTo>
                  <a:lnTo>
                    <a:pt x="212585" y="114960"/>
                  </a:lnTo>
                  <a:lnTo>
                    <a:pt x="215239" y="115874"/>
                  </a:lnTo>
                  <a:lnTo>
                    <a:pt x="221272" y="114084"/>
                  </a:lnTo>
                  <a:lnTo>
                    <a:pt x="223240" y="110439"/>
                  </a:lnTo>
                  <a:close/>
                </a:path>
                <a:path w="252729" h="192404">
                  <a:moveTo>
                    <a:pt x="228244" y="173723"/>
                  </a:moveTo>
                  <a:lnTo>
                    <a:pt x="227723" y="171970"/>
                  </a:lnTo>
                  <a:lnTo>
                    <a:pt x="227584" y="171780"/>
                  </a:lnTo>
                  <a:lnTo>
                    <a:pt x="226822" y="170484"/>
                  </a:lnTo>
                  <a:lnTo>
                    <a:pt x="225539" y="169900"/>
                  </a:lnTo>
                  <a:lnTo>
                    <a:pt x="223621" y="170472"/>
                  </a:lnTo>
                  <a:lnTo>
                    <a:pt x="223113" y="170903"/>
                  </a:lnTo>
                  <a:lnTo>
                    <a:pt x="222300" y="172123"/>
                  </a:lnTo>
                  <a:lnTo>
                    <a:pt x="222110" y="172974"/>
                  </a:lnTo>
                  <a:lnTo>
                    <a:pt x="222364" y="173824"/>
                  </a:lnTo>
                  <a:lnTo>
                    <a:pt x="222796" y="175336"/>
                  </a:lnTo>
                  <a:lnTo>
                    <a:pt x="224383" y="176187"/>
                  </a:lnTo>
                  <a:lnTo>
                    <a:pt x="227380" y="175298"/>
                  </a:lnTo>
                  <a:lnTo>
                    <a:pt x="228244" y="173723"/>
                  </a:lnTo>
                  <a:close/>
                </a:path>
                <a:path w="252729" h="192404">
                  <a:moveTo>
                    <a:pt x="228612" y="88099"/>
                  </a:moveTo>
                  <a:lnTo>
                    <a:pt x="228219" y="87160"/>
                  </a:lnTo>
                  <a:lnTo>
                    <a:pt x="226669" y="85598"/>
                  </a:lnTo>
                  <a:lnTo>
                    <a:pt x="225729" y="85204"/>
                  </a:lnTo>
                  <a:lnTo>
                    <a:pt x="223532" y="85204"/>
                  </a:lnTo>
                  <a:lnTo>
                    <a:pt x="222592" y="85598"/>
                  </a:lnTo>
                  <a:lnTo>
                    <a:pt x="221043" y="87160"/>
                  </a:lnTo>
                  <a:lnTo>
                    <a:pt x="220649" y="88099"/>
                  </a:lnTo>
                  <a:lnTo>
                    <a:pt x="220649" y="90309"/>
                  </a:lnTo>
                  <a:lnTo>
                    <a:pt x="221043" y="91249"/>
                  </a:lnTo>
                  <a:lnTo>
                    <a:pt x="222592" y="92811"/>
                  </a:lnTo>
                  <a:lnTo>
                    <a:pt x="223532" y="93205"/>
                  </a:lnTo>
                  <a:lnTo>
                    <a:pt x="225729" y="93205"/>
                  </a:lnTo>
                  <a:lnTo>
                    <a:pt x="226669" y="92811"/>
                  </a:lnTo>
                  <a:lnTo>
                    <a:pt x="228219" y="91249"/>
                  </a:lnTo>
                  <a:lnTo>
                    <a:pt x="228612" y="90309"/>
                  </a:lnTo>
                  <a:lnTo>
                    <a:pt x="228612" y="89204"/>
                  </a:lnTo>
                  <a:lnTo>
                    <a:pt x="228612" y="88099"/>
                  </a:lnTo>
                  <a:close/>
                </a:path>
                <a:path w="252729" h="192404">
                  <a:moveTo>
                    <a:pt x="229717" y="136194"/>
                  </a:moveTo>
                  <a:lnTo>
                    <a:pt x="227685" y="129273"/>
                  </a:lnTo>
                  <a:lnTo>
                    <a:pt x="224066" y="127292"/>
                  </a:lnTo>
                  <a:lnTo>
                    <a:pt x="217830" y="129133"/>
                  </a:lnTo>
                  <a:lnTo>
                    <a:pt x="216103" y="131660"/>
                  </a:lnTo>
                  <a:lnTo>
                    <a:pt x="216014" y="135763"/>
                  </a:lnTo>
                  <a:lnTo>
                    <a:pt x="216827" y="138531"/>
                  </a:lnTo>
                  <a:lnTo>
                    <a:pt x="218440" y="139979"/>
                  </a:lnTo>
                  <a:lnTo>
                    <a:pt x="220357" y="140652"/>
                  </a:lnTo>
                  <a:lnTo>
                    <a:pt x="221602" y="141084"/>
                  </a:lnTo>
                  <a:lnTo>
                    <a:pt x="222935" y="141262"/>
                  </a:lnTo>
                  <a:lnTo>
                    <a:pt x="227736" y="139839"/>
                  </a:lnTo>
                  <a:lnTo>
                    <a:pt x="229717" y="136194"/>
                  </a:lnTo>
                  <a:close/>
                </a:path>
                <a:path w="252729" h="192404">
                  <a:moveTo>
                    <a:pt x="238137" y="100926"/>
                  </a:moveTo>
                  <a:lnTo>
                    <a:pt x="235038" y="98310"/>
                  </a:lnTo>
                  <a:lnTo>
                    <a:pt x="233387" y="98793"/>
                  </a:lnTo>
                  <a:lnTo>
                    <a:pt x="232651" y="99707"/>
                  </a:lnTo>
                  <a:lnTo>
                    <a:pt x="232422" y="101168"/>
                  </a:lnTo>
                  <a:lnTo>
                    <a:pt x="232422" y="101587"/>
                  </a:lnTo>
                  <a:lnTo>
                    <a:pt x="232854" y="103060"/>
                  </a:lnTo>
                  <a:lnTo>
                    <a:pt x="233718" y="103759"/>
                  </a:lnTo>
                  <a:lnTo>
                    <a:pt x="235153" y="104051"/>
                  </a:lnTo>
                  <a:lnTo>
                    <a:pt x="235610" y="104076"/>
                  </a:lnTo>
                  <a:lnTo>
                    <a:pt x="237045" y="103657"/>
                  </a:lnTo>
                  <a:lnTo>
                    <a:pt x="237693" y="102870"/>
                  </a:lnTo>
                  <a:lnTo>
                    <a:pt x="237959" y="101955"/>
                  </a:lnTo>
                  <a:lnTo>
                    <a:pt x="238086" y="101460"/>
                  </a:lnTo>
                  <a:lnTo>
                    <a:pt x="238137" y="100926"/>
                  </a:lnTo>
                  <a:close/>
                </a:path>
                <a:path w="252729" h="192404">
                  <a:moveTo>
                    <a:pt x="244551" y="161086"/>
                  </a:moveTo>
                  <a:lnTo>
                    <a:pt x="243674" y="158064"/>
                  </a:lnTo>
                  <a:lnTo>
                    <a:pt x="242087" y="157200"/>
                  </a:lnTo>
                  <a:lnTo>
                    <a:pt x="239090" y="158089"/>
                  </a:lnTo>
                  <a:lnTo>
                    <a:pt x="238226" y="159689"/>
                  </a:lnTo>
                  <a:lnTo>
                    <a:pt x="238747" y="161467"/>
                  </a:lnTo>
                  <a:lnTo>
                    <a:pt x="239293" y="162280"/>
                  </a:lnTo>
                  <a:lnTo>
                    <a:pt x="239585" y="162598"/>
                  </a:lnTo>
                  <a:lnTo>
                    <a:pt x="239953" y="162814"/>
                  </a:lnTo>
                  <a:lnTo>
                    <a:pt x="240614" y="163207"/>
                  </a:lnTo>
                  <a:lnTo>
                    <a:pt x="241401" y="163347"/>
                  </a:lnTo>
                  <a:lnTo>
                    <a:pt x="243687" y="162674"/>
                  </a:lnTo>
                  <a:lnTo>
                    <a:pt x="244551" y="161086"/>
                  </a:lnTo>
                  <a:close/>
                </a:path>
                <a:path w="252729" h="192404">
                  <a:moveTo>
                    <a:pt x="252247" y="124498"/>
                  </a:moveTo>
                  <a:lnTo>
                    <a:pt x="251726" y="122720"/>
                  </a:lnTo>
                  <a:lnTo>
                    <a:pt x="251142" y="122123"/>
                  </a:lnTo>
                  <a:lnTo>
                    <a:pt x="249834" y="121500"/>
                  </a:lnTo>
                  <a:lnTo>
                    <a:pt x="249135" y="121399"/>
                  </a:lnTo>
                  <a:lnTo>
                    <a:pt x="248119" y="121704"/>
                  </a:lnTo>
                  <a:lnTo>
                    <a:pt x="247840" y="121881"/>
                  </a:lnTo>
                  <a:lnTo>
                    <a:pt x="247421" y="122186"/>
                  </a:lnTo>
                  <a:lnTo>
                    <a:pt x="247167" y="122491"/>
                  </a:lnTo>
                  <a:lnTo>
                    <a:pt x="246532" y="123202"/>
                  </a:lnTo>
                  <a:lnTo>
                    <a:pt x="246240" y="124180"/>
                  </a:lnTo>
                  <a:lnTo>
                    <a:pt x="246964" y="126669"/>
                  </a:lnTo>
                  <a:lnTo>
                    <a:pt x="248551" y="127533"/>
                  </a:lnTo>
                  <a:lnTo>
                    <a:pt x="250609" y="126911"/>
                  </a:lnTo>
                  <a:lnTo>
                    <a:pt x="251028" y="126568"/>
                  </a:lnTo>
                  <a:lnTo>
                    <a:pt x="251968" y="125450"/>
                  </a:lnTo>
                  <a:lnTo>
                    <a:pt x="252247" y="124498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0581" y="7758797"/>
              <a:ext cx="228600" cy="149860"/>
            </a:xfrm>
            <a:custGeom>
              <a:avLst/>
              <a:gdLst/>
              <a:ahLst/>
              <a:cxnLst/>
              <a:rect l="l" t="t" r="r" b="b"/>
              <a:pathLst>
                <a:path w="228600" h="149859">
                  <a:moveTo>
                    <a:pt x="5676" y="78524"/>
                  </a:moveTo>
                  <a:lnTo>
                    <a:pt x="4737" y="77571"/>
                  </a:lnTo>
                  <a:lnTo>
                    <a:pt x="952" y="77571"/>
                  </a:lnTo>
                  <a:lnTo>
                    <a:pt x="0" y="78524"/>
                  </a:lnTo>
                  <a:lnTo>
                    <a:pt x="0" y="82321"/>
                  </a:lnTo>
                  <a:lnTo>
                    <a:pt x="952" y="83273"/>
                  </a:lnTo>
                  <a:lnTo>
                    <a:pt x="4737" y="83273"/>
                  </a:lnTo>
                  <a:lnTo>
                    <a:pt x="5676" y="82321"/>
                  </a:lnTo>
                  <a:lnTo>
                    <a:pt x="5676" y="80416"/>
                  </a:lnTo>
                  <a:lnTo>
                    <a:pt x="5676" y="78524"/>
                  </a:lnTo>
                  <a:close/>
                </a:path>
                <a:path w="228600" h="149859">
                  <a:moveTo>
                    <a:pt x="7759" y="57327"/>
                  </a:moveTo>
                  <a:lnTo>
                    <a:pt x="7658" y="56019"/>
                  </a:lnTo>
                  <a:lnTo>
                    <a:pt x="7442" y="56121"/>
                  </a:lnTo>
                  <a:lnTo>
                    <a:pt x="7277" y="56273"/>
                  </a:lnTo>
                  <a:lnTo>
                    <a:pt x="5308" y="56883"/>
                  </a:lnTo>
                  <a:lnTo>
                    <a:pt x="3543" y="56121"/>
                  </a:lnTo>
                  <a:lnTo>
                    <a:pt x="2603" y="54648"/>
                  </a:lnTo>
                  <a:lnTo>
                    <a:pt x="2108" y="55346"/>
                  </a:lnTo>
                  <a:lnTo>
                    <a:pt x="1905" y="56235"/>
                  </a:lnTo>
                  <a:lnTo>
                    <a:pt x="2628" y="58623"/>
                  </a:lnTo>
                  <a:lnTo>
                    <a:pt x="4229" y="59474"/>
                  </a:lnTo>
                  <a:lnTo>
                    <a:pt x="7023" y="58597"/>
                  </a:lnTo>
                  <a:lnTo>
                    <a:pt x="7759" y="57327"/>
                  </a:lnTo>
                  <a:close/>
                </a:path>
                <a:path w="228600" h="149859">
                  <a:moveTo>
                    <a:pt x="18516" y="38468"/>
                  </a:moveTo>
                  <a:lnTo>
                    <a:pt x="17424" y="34912"/>
                  </a:lnTo>
                  <a:lnTo>
                    <a:pt x="16217" y="33947"/>
                  </a:lnTo>
                  <a:lnTo>
                    <a:pt x="14833" y="33667"/>
                  </a:lnTo>
                  <a:lnTo>
                    <a:pt x="15125" y="34099"/>
                  </a:lnTo>
                  <a:lnTo>
                    <a:pt x="15201" y="34378"/>
                  </a:lnTo>
                  <a:lnTo>
                    <a:pt x="15671" y="35877"/>
                  </a:lnTo>
                  <a:lnTo>
                    <a:pt x="14820" y="37465"/>
                  </a:lnTo>
                  <a:lnTo>
                    <a:pt x="12115" y="38303"/>
                  </a:lnTo>
                  <a:lnTo>
                    <a:pt x="10896" y="37795"/>
                  </a:lnTo>
                  <a:lnTo>
                    <a:pt x="10198" y="36817"/>
                  </a:lnTo>
                  <a:lnTo>
                    <a:pt x="10096" y="37426"/>
                  </a:lnTo>
                  <a:lnTo>
                    <a:pt x="10071" y="38074"/>
                  </a:lnTo>
                  <a:lnTo>
                    <a:pt x="10909" y="40817"/>
                  </a:lnTo>
                  <a:lnTo>
                    <a:pt x="13131" y="41998"/>
                  </a:lnTo>
                  <a:lnTo>
                    <a:pt x="17348" y="40716"/>
                  </a:lnTo>
                  <a:lnTo>
                    <a:pt x="18516" y="38468"/>
                  </a:lnTo>
                  <a:close/>
                </a:path>
                <a:path w="228600" h="149859">
                  <a:moveTo>
                    <a:pt x="20548" y="16814"/>
                  </a:moveTo>
                  <a:lnTo>
                    <a:pt x="19608" y="15862"/>
                  </a:lnTo>
                  <a:lnTo>
                    <a:pt x="15836" y="15862"/>
                  </a:lnTo>
                  <a:lnTo>
                    <a:pt x="14884" y="16814"/>
                  </a:lnTo>
                  <a:lnTo>
                    <a:pt x="14884" y="20612"/>
                  </a:lnTo>
                  <a:lnTo>
                    <a:pt x="15836" y="21551"/>
                  </a:lnTo>
                  <a:lnTo>
                    <a:pt x="19608" y="21551"/>
                  </a:lnTo>
                  <a:lnTo>
                    <a:pt x="20548" y="20612"/>
                  </a:lnTo>
                  <a:lnTo>
                    <a:pt x="20548" y="18707"/>
                  </a:lnTo>
                  <a:lnTo>
                    <a:pt x="20548" y="16814"/>
                  </a:lnTo>
                  <a:close/>
                </a:path>
                <a:path w="228600" h="149859">
                  <a:moveTo>
                    <a:pt x="22377" y="95465"/>
                  </a:moveTo>
                  <a:lnTo>
                    <a:pt x="21983" y="94526"/>
                  </a:lnTo>
                  <a:lnTo>
                    <a:pt x="20434" y="92964"/>
                  </a:lnTo>
                  <a:lnTo>
                    <a:pt x="19494" y="92583"/>
                  </a:lnTo>
                  <a:lnTo>
                    <a:pt x="17297" y="92583"/>
                  </a:lnTo>
                  <a:lnTo>
                    <a:pt x="16357" y="92964"/>
                  </a:lnTo>
                  <a:lnTo>
                    <a:pt x="14808" y="94526"/>
                  </a:lnTo>
                  <a:lnTo>
                    <a:pt x="14414" y="95465"/>
                  </a:lnTo>
                  <a:lnTo>
                    <a:pt x="14414" y="97675"/>
                  </a:lnTo>
                  <a:lnTo>
                    <a:pt x="14808" y="98628"/>
                  </a:lnTo>
                  <a:lnTo>
                    <a:pt x="16357" y="100177"/>
                  </a:lnTo>
                  <a:lnTo>
                    <a:pt x="17297" y="100571"/>
                  </a:lnTo>
                  <a:lnTo>
                    <a:pt x="19494" y="100571"/>
                  </a:lnTo>
                  <a:lnTo>
                    <a:pt x="20434" y="100177"/>
                  </a:lnTo>
                  <a:lnTo>
                    <a:pt x="21983" y="98628"/>
                  </a:lnTo>
                  <a:lnTo>
                    <a:pt x="22377" y="97675"/>
                  </a:lnTo>
                  <a:lnTo>
                    <a:pt x="22377" y="96570"/>
                  </a:lnTo>
                  <a:lnTo>
                    <a:pt x="22377" y="95465"/>
                  </a:lnTo>
                  <a:close/>
                </a:path>
                <a:path w="228600" h="149859">
                  <a:moveTo>
                    <a:pt x="23063" y="66433"/>
                  </a:moveTo>
                  <a:lnTo>
                    <a:pt x="22682" y="65493"/>
                  </a:lnTo>
                  <a:lnTo>
                    <a:pt x="21120" y="63931"/>
                  </a:lnTo>
                  <a:lnTo>
                    <a:pt x="20180" y="63538"/>
                  </a:lnTo>
                  <a:lnTo>
                    <a:pt x="17983" y="63538"/>
                  </a:lnTo>
                  <a:lnTo>
                    <a:pt x="17043" y="63931"/>
                  </a:lnTo>
                  <a:lnTo>
                    <a:pt x="15494" y="65493"/>
                  </a:lnTo>
                  <a:lnTo>
                    <a:pt x="15100" y="66433"/>
                  </a:lnTo>
                  <a:lnTo>
                    <a:pt x="15100" y="68643"/>
                  </a:lnTo>
                  <a:lnTo>
                    <a:pt x="15494" y="69583"/>
                  </a:lnTo>
                  <a:lnTo>
                    <a:pt x="17043" y="71145"/>
                  </a:lnTo>
                  <a:lnTo>
                    <a:pt x="17983" y="71539"/>
                  </a:lnTo>
                  <a:lnTo>
                    <a:pt x="20180" y="71539"/>
                  </a:lnTo>
                  <a:lnTo>
                    <a:pt x="21120" y="71145"/>
                  </a:lnTo>
                  <a:lnTo>
                    <a:pt x="22682" y="69583"/>
                  </a:lnTo>
                  <a:lnTo>
                    <a:pt x="23063" y="68643"/>
                  </a:lnTo>
                  <a:lnTo>
                    <a:pt x="23063" y="67538"/>
                  </a:lnTo>
                  <a:lnTo>
                    <a:pt x="23063" y="66433"/>
                  </a:lnTo>
                  <a:close/>
                </a:path>
                <a:path w="228600" h="149859">
                  <a:moveTo>
                    <a:pt x="33261" y="110680"/>
                  </a:moveTo>
                  <a:lnTo>
                    <a:pt x="32308" y="109728"/>
                  </a:lnTo>
                  <a:lnTo>
                    <a:pt x="28524" y="109728"/>
                  </a:lnTo>
                  <a:lnTo>
                    <a:pt x="27584" y="110680"/>
                  </a:lnTo>
                  <a:lnTo>
                    <a:pt x="27584" y="114477"/>
                  </a:lnTo>
                  <a:lnTo>
                    <a:pt x="28524" y="115430"/>
                  </a:lnTo>
                  <a:lnTo>
                    <a:pt x="32308" y="115430"/>
                  </a:lnTo>
                  <a:lnTo>
                    <a:pt x="33261" y="114477"/>
                  </a:lnTo>
                  <a:lnTo>
                    <a:pt x="33261" y="112572"/>
                  </a:lnTo>
                  <a:lnTo>
                    <a:pt x="33261" y="110680"/>
                  </a:lnTo>
                  <a:close/>
                </a:path>
                <a:path w="228600" h="149859">
                  <a:moveTo>
                    <a:pt x="35140" y="5207"/>
                  </a:moveTo>
                  <a:lnTo>
                    <a:pt x="34188" y="4254"/>
                  </a:lnTo>
                  <a:lnTo>
                    <a:pt x="30403" y="4254"/>
                  </a:lnTo>
                  <a:lnTo>
                    <a:pt x="29464" y="5207"/>
                  </a:lnTo>
                  <a:lnTo>
                    <a:pt x="29464" y="9004"/>
                  </a:lnTo>
                  <a:lnTo>
                    <a:pt x="30403" y="9956"/>
                  </a:lnTo>
                  <a:lnTo>
                    <a:pt x="34188" y="9956"/>
                  </a:lnTo>
                  <a:lnTo>
                    <a:pt x="35140" y="9004"/>
                  </a:lnTo>
                  <a:lnTo>
                    <a:pt x="35140" y="7112"/>
                  </a:lnTo>
                  <a:lnTo>
                    <a:pt x="35140" y="5207"/>
                  </a:lnTo>
                  <a:close/>
                </a:path>
                <a:path w="228600" h="149859">
                  <a:moveTo>
                    <a:pt x="37706" y="47383"/>
                  </a:moveTo>
                  <a:lnTo>
                    <a:pt x="37071" y="45834"/>
                  </a:lnTo>
                  <a:lnTo>
                    <a:pt x="34531" y="43281"/>
                  </a:lnTo>
                  <a:lnTo>
                    <a:pt x="32994" y="42646"/>
                  </a:lnTo>
                  <a:lnTo>
                    <a:pt x="29400" y="42646"/>
                  </a:lnTo>
                  <a:lnTo>
                    <a:pt x="27863" y="43281"/>
                  </a:lnTo>
                  <a:lnTo>
                    <a:pt x="25323" y="45834"/>
                  </a:lnTo>
                  <a:lnTo>
                    <a:pt x="24688" y="47383"/>
                  </a:lnTo>
                  <a:lnTo>
                    <a:pt x="24688" y="50990"/>
                  </a:lnTo>
                  <a:lnTo>
                    <a:pt x="25323" y="52539"/>
                  </a:lnTo>
                  <a:lnTo>
                    <a:pt x="27863" y="55092"/>
                  </a:lnTo>
                  <a:lnTo>
                    <a:pt x="29400" y="55727"/>
                  </a:lnTo>
                  <a:lnTo>
                    <a:pt x="32994" y="55727"/>
                  </a:lnTo>
                  <a:lnTo>
                    <a:pt x="34531" y="55092"/>
                  </a:lnTo>
                  <a:lnTo>
                    <a:pt x="37071" y="52539"/>
                  </a:lnTo>
                  <a:lnTo>
                    <a:pt x="37706" y="50990"/>
                  </a:lnTo>
                  <a:lnTo>
                    <a:pt x="37706" y="49187"/>
                  </a:lnTo>
                  <a:lnTo>
                    <a:pt x="37706" y="47383"/>
                  </a:lnTo>
                  <a:close/>
                </a:path>
                <a:path w="228600" h="149859">
                  <a:moveTo>
                    <a:pt x="38442" y="30137"/>
                  </a:moveTo>
                  <a:lnTo>
                    <a:pt x="38061" y="29184"/>
                  </a:lnTo>
                  <a:lnTo>
                    <a:pt x="36499" y="27622"/>
                  </a:lnTo>
                  <a:lnTo>
                    <a:pt x="35572" y="27241"/>
                  </a:lnTo>
                  <a:lnTo>
                    <a:pt x="33375" y="27241"/>
                  </a:lnTo>
                  <a:lnTo>
                    <a:pt x="32435" y="27622"/>
                  </a:lnTo>
                  <a:lnTo>
                    <a:pt x="30873" y="29184"/>
                  </a:lnTo>
                  <a:lnTo>
                    <a:pt x="30492" y="30137"/>
                  </a:lnTo>
                  <a:lnTo>
                    <a:pt x="30492" y="32334"/>
                  </a:lnTo>
                  <a:lnTo>
                    <a:pt x="30873" y="33286"/>
                  </a:lnTo>
                  <a:lnTo>
                    <a:pt x="32435" y="34836"/>
                  </a:lnTo>
                  <a:lnTo>
                    <a:pt x="33375" y="35229"/>
                  </a:lnTo>
                  <a:lnTo>
                    <a:pt x="35572" y="35229"/>
                  </a:lnTo>
                  <a:lnTo>
                    <a:pt x="36499" y="34836"/>
                  </a:lnTo>
                  <a:lnTo>
                    <a:pt x="38061" y="33286"/>
                  </a:lnTo>
                  <a:lnTo>
                    <a:pt x="38442" y="32334"/>
                  </a:lnTo>
                  <a:lnTo>
                    <a:pt x="38442" y="31229"/>
                  </a:lnTo>
                  <a:lnTo>
                    <a:pt x="38442" y="30137"/>
                  </a:lnTo>
                  <a:close/>
                </a:path>
                <a:path w="228600" h="149859">
                  <a:moveTo>
                    <a:pt x="51993" y="103060"/>
                  </a:moveTo>
                  <a:lnTo>
                    <a:pt x="51600" y="102108"/>
                  </a:lnTo>
                  <a:lnTo>
                    <a:pt x="50050" y="100558"/>
                  </a:lnTo>
                  <a:lnTo>
                    <a:pt x="49110" y="100164"/>
                  </a:lnTo>
                  <a:lnTo>
                    <a:pt x="46913" y="100164"/>
                  </a:lnTo>
                  <a:lnTo>
                    <a:pt x="45974" y="100558"/>
                  </a:lnTo>
                  <a:lnTo>
                    <a:pt x="44424" y="102108"/>
                  </a:lnTo>
                  <a:lnTo>
                    <a:pt x="44030" y="103060"/>
                  </a:lnTo>
                  <a:lnTo>
                    <a:pt x="44030" y="105270"/>
                  </a:lnTo>
                  <a:lnTo>
                    <a:pt x="44424" y="106210"/>
                  </a:lnTo>
                  <a:lnTo>
                    <a:pt x="45974" y="107772"/>
                  </a:lnTo>
                  <a:lnTo>
                    <a:pt x="46913" y="108153"/>
                  </a:lnTo>
                  <a:lnTo>
                    <a:pt x="49110" y="108153"/>
                  </a:lnTo>
                  <a:lnTo>
                    <a:pt x="50050" y="107772"/>
                  </a:lnTo>
                  <a:lnTo>
                    <a:pt x="51600" y="106210"/>
                  </a:lnTo>
                  <a:lnTo>
                    <a:pt x="51993" y="105270"/>
                  </a:lnTo>
                  <a:lnTo>
                    <a:pt x="51993" y="104165"/>
                  </a:lnTo>
                  <a:lnTo>
                    <a:pt x="51993" y="103060"/>
                  </a:lnTo>
                  <a:close/>
                </a:path>
                <a:path w="228600" h="149859">
                  <a:moveTo>
                    <a:pt x="53632" y="11925"/>
                  </a:moveTo>
                  <a:lnTo>
                    <a:pt x="53238" y="10985"/>
                  </a:lnTo>
                  <a:lnTo>
                    <a:pt x="51689" y="9423"/>
                  </a:lnTo>
                  <a:lnTo>
                    <a:pt x="50749" y="9029"/>
                  </a:lnTo>
                  <a:lnTo>
                    <a:pt x="48552" y="9029"/>
                  </a:lnTo>
                  <a:lnTo>
                    <a:pt x="47612" y="9423"/>
                  </a:lnTo>
                  <a:lnTo>
                    <a:pt x="46062" y="10985"/>
                  </a:lnTo>
                  <a:lnTo>
                    <a:pt x="45669" y="11925"/>
                  </a:lnTo>
                  <a:lnTo>
                    <a:pt x="45669" y="14135"/>
                  </a:lnTo>
                  <a:lnTo>
                    <a:pt x="46062" y="15074"/>
                  </a:lnTo>
                  <a:lnTo>
                    <a:pt x="47612" y="16637"/>
                  </a:lnTo>
                  <a:lnTo>
                    <a:pt x="48552" y="17030"/>
                  </a:lnTo>
                  <a:lnTo>
                    <a:pt x="50749" y="17030"/>
                  </a:lnTo>
                  <a:lnTo>
                    <a:pt x="51689" y="16637"/>
                  </a:lnTo>
                  <a:lnTo>
                    <a:pt x="53238" y="15074"/>
                  </a:lnTo>
                  <a:lnTo>
                    <a:pt x="53632" y="14135"/>
                  </a:lnTo>
                  <a:lnTo>
                    <a:pt x="53632" y="13030"/>
                  </a:lnTo>
                  <a:lnTo>
                    <a:pt x="53632" y="11925"/>
                  </a:lnTo>
                  <a:close/>
                </a:path>
                <a:path w="228600" h="149859">
                  <a:moveTo>
                    <a:pt x="60896" y="121577"/>
                  </a:moveTo>
                  <a:lnTo>
                    <a:pt x="59969" y="118567"/>
                  </a:lnTo>
                  <a:lnTo>
                    <a:pt x="58394" y="117716"/>
                  </a:lnTo>
                  <a:lnTo>
                    <a:pt x="56883" y="118186"/>
                  </a:lnTo>
                  <a:lnTo>
                    <a:pt x="55397" y="118643"/>
                  </a:lnTo>
                  <a:lnTo>
                    <a:pt x="54559" y="120243"/>
                  </a:lnTo>
                  <a:lnTo>
                    <a:pt x="55473" y="123253"/>
                  </a:lnTo>
                  <a:lnTo>
                    <a:pt x="57061" y="124104"/>
                  </a:lnTo>
                  <a:lnTo>
                    <a:pt x="60058" y="123177"/>
                  </a:lnTo>
                  <a:lnTo>
                    <a:pt x="60896" y="121577"/>
                  </a:lnTo>
                  <a:close/>
                </a:path>
                <a:path w="228600" h="149859">
                  <a:moveTo>
                    <a:pt x="62128" y="30721"/>
                  </a:moveTo>
                  <a:lnTo>
                    <a:pt x="61493" y="29184"/>
                  </a:lnTo>
                  <a:lnTo>
                    <a:pt x="58940" y="26619"/>
                  </a:lnTo>
                  <a:lnTo>
                    <a:pt x="57404" y="25984"/>
                  </a:lnTo>
                  <a:lnTo>
                    <a:pt x="53809" y="25984"/>
                  </a:lnTo>
                  <a:lnTo>
                    <a:pt x="52273" y="26619"/>
                  </a:lnTo>
                  <a:lnTo>
                    <a:pt x="49733" y="29184"/>
                  </a:lnTo>
                  <a:lnTo>
                    <a:pt x="49098" y="30721"/>
                  </a:lnTo>
                  <a:lnTo>
                    <a:pt x="49098" y="34340"/>
                  </a:lnTo>
                  <a:lnTo>
                    <a:pt x="49733" y="35877"/>
                  </a:lnTo>
                  <a:lnTo>
                    <a:pt x="52273" y="38430"/>
                  </a:lnTo>
                  <a:lnTo>
                    <a:pt x="53809" y="39077"/>
                  </a:lnTo>
                  <a:lnTo>
                    <a:pt x="57404" y="39077"/>
                  </a:lnTo>
                  <a:lnTo>
                    <a:pt x="58940" y="38430"/>
                  </a:lnTo>
                  <a:lnTo>
                    <a:pt x="61493" y="35877"/>
                  </a:lnTo>
                  <a:lnTo>
                    <a:pt x="62128" y="34340"/>
                  </a:lnTo>
                  <a:lnTo>
                    <a:pt x="62128" y="32524"/>
                  </a:lnTo>
                  <a:lnTo>
                    <a:pt x="62128" y="30721"/>
                  </a:lnTo>
                  <a:close/>
                </a:path>
                <a:path w="228600" h="149859">
                  <a:moveTo>
                    <a:pt x="66141" y="952"/>
                  </a:moveTo>
                  <a:lnTo>
                    <a:pt x="65189" y="0"/>
                  </a:lnTo>
                  <a:lnTo>
                    <a:pt x="61404" y="0"/>
                  </a:lnTo>
                  <a:lnTo>
                    <a:pt x="60464" y="952"/>
                  </a:lnTo>
                  <a:lnTo>
                    <a:pt x="60464" y="4749"/>
                  </a:lnTo>
                  <a:lnTo>
                    <a:pt x="61404" y="5702"/>
                  </a:lnTo>
                  <a:lnTo>
                    <a:pt x="65189" y="5702"/>
                  </a:lnTo>
                  <a:lnTo>
                    <a:pt x="66141" y="4749"/>
                  </a:lnTo>
                  <a:lnTo>
                    <a:pt x="66141" y="2857"/>
                  </a:lnTo>
                  <a:lnTo>
                    <a:pt x="66141" y="952"/>
                  </a:lnTo>
                  <a:close/>
                </a:path>
                <a:path w="228600" h="149859">
                  <a:moveTo>
                    <a:pt x="73050" y="23634"/>
                  </a:moveTo>
                  <a:lnTo>
                    <a:pt x="72656" y="22694"/>
                  </a:lnTo>
                  <a:lnTo>
                    <a:pt x="71107" y="21120"/>
                  </a:lnTo>
                  <a:lnTo>
                    <a:pt x="70167" y="20739"/>
                  </a:lnTo>
                  <a:lnTo>
                    <a:pt x="67957" y="20739"/>
                  </a:lnTo>
                  <a:lnTo>
                    <a:pt x="67017" y="21120"/>
                  </a:lnTo>
                  <a:lnTo>
                    <a:pt x="65468" y="22694"/>
                  </a:lnTo>
                  <a:lnTo>
                    <a:pt x="65074" y="23634"/>
                  </a:lnTo>
                  <a:lnTo>
                    <a:pt x="65074" y="25844"/>
                  </a:lnTo>
                  <a:lnTo>
                    <a:pt x="65468" y="26784"/>
                  </a:lnTo>
                  <a:lnTo>
                    <a:pt x="67017" y="28346"/>
                  </a:lnTo>
                  <a:lnTo>
                    <a:pt x="67957" y="28740"/>
                  </a:lnTo>
                  <a:lnTo>
                    <a:pt x="70167" y="28740"/>
                  </a:lnTo>
                  <a:lnTo>
                    <a:pt x="71107" y="28346"/>
                  </a:lnTo>
                  <a:lnTo>
                    <a:pt x="72656" y="26784"/>
                  </a:lnTo>
                  <a:lnTo>
                    <a:pt x="73050" y="25844"/>
                  </a:lnTo>
                  <a:lnTo>
                    <a:pt x="73050" y="24739"/>
                  </a:lnTo>
                  <a:lnTo>
                    <a:pt x="73050" y="23634"/>
                  </a:lnTo>
                  <a:close/>
                </a:path>
                <a:path w="228600" h="149859">
                  <a:moveTo>
                    <a:pt x="76568" y="109258"/>
                  </a:moveTo>
                  <a:lnTo>
                    <a:pt x="76187" y="108318"/>
                  </a:lnTo>
                  <a:lnTo>
                    <a:pt x="74625" y="106756"/>
                  </a:lnTo>
                  <a:lnTo>
                    <a:pt x="73685" y="106362"/>
                  </a:lnTo>
                  <a:lnTo>
                    <a:pt x="71488" y="106362"/>
                  </a:lnTo>
                  <a:lnTo>
                    <a:pt x="70548" y="106756"/>
                  </a:lnTo>
                  <a:lnTo>
                    <a:pt x="68999" y="108318"/>
                  </a:lnTo>
                  <a:lnTo>
                    <a:pt x="68618" y="109258"/>
                  </a:lnTo>
                  <a:lnTo>
                    <a:pt x="68618" y="111467"/>
                  </a:lnTo>
                  <a:lnTo>
                    <a:pt x="68999" y="112407"/>
                  </a:lnTo>
                  <a:lnTo>
                    <a:pt x="70548" y="113969"/>
                  </a:lnTo>
                  <a:lnTo>
                    <a:pt x="71488" y="114350"/>
                  </a:lnTo>
                  <a:lnTo>
                    <a:pt x="73685" y="114350"/>
                  </a:lnTo>
                  <a:lnTo>
                    <a:pt x="74625" y="113969"/>
                  </a:lnTo>
                  <a:lnTo>
                    <a:pt x="76187" y="112407"/>
                  </a:lnTo>
                  <a:lnTo>
                    <a:pt x="76568" y="111467"/>
                  </a:lnTo>
                  <a:lnTo>
                    <a:pt x="76568" y="110363"/>
                  </a:lnTo>
                  <a:lnTo>
                    <a:pt x="76568" y="109258"/>
                  </a:lnTo>
                  <a:close/>
                </a:path>
                <a:path w="228600" h="149859">
                  <a:moveTo>
                    <a:pt x="81953" y="5016"/>
                  </a:moveTo>
                  <a:lnTo>
                    <a:pt x="81000" y="4064"/>
                  </a:lnTo>
                  <a:lnTo>
                    <a:pt x="77216" y="4064"/>
                  </a:lnTo>
                  <a:lnTo>
                    <a:pt x="76276" y="5016"/>
                  </a:lnTo>
                  <a:lnTo>
                    <a:pt x="76276" y="8826"/>
                  </a:lnTo>
                  <a:lnTo>
                    <a:pt x="77216" y="9766"/>
                  </a:lnTo>
                  <a:lnTo>
                    <a:pt x="81000" y="9766"/>
                  </a:lnTo>
                  <a:lnTo>
                    <a:pt x="81953" y="8826"/>
                  </a:lnTo>
                  <a:lnTo>
                    <a:pt x="81953" y="6921"/>
                  </a:lnTo>
                  <a:lnTo>
                    <a:pt x="81953" y="5016"/>
                  </a:lnTo>
                  <a:close/>
                </a:path>
                <a:path w="228600" h="149859">
                  <a:moveTo>
                    <a:pt x="92722" y="88493"/>
                  </a:moveTo>
                  <a:lnTo>
                    <a:pt x="91427" y="84264"/>
                  </a:lnTo>
                  <a:lnTo>
                    <a:pt x="89217" y="83083"/>
                  </a:lnTo>
                  <a:lnTo>
                    <a:pt x="87096" y="83731"/>
                  </a:lnTo>
                  <a:lnTo>
                    <a:pt x="85699" y="84162"/>
                  </a:lnTo>
                  <a:lnTo>
                    <a:pt x="84772" y="85318"/>
                  </a:lnTo>
                  <a:lnTo>
                    <a:pt x="84455" y="86664"/>
                  </a:lnTo>
                  <a:lnTo>
                    <a:pt x="83858" y="85902"/>
                  </a:lnTo>
                  <a:lnTo>
                    <a:pt x="82892" y="85445"/>
                  </a:lnTo>
                  <a:lnTo>
                    <a:pt x="80314" y="85826"/>
                  </a:lnTo>
                  <a:lnTo>
                    <a:pt x="79248" y="87287"/>
                  </a:lnTo>
                  <a:lnTo>
                    <a:pt x="79717" y="90398"/>
                  </a:lnTo>
                  <a:lnTo>
                    <a:pt x="81153" y="91465"/>
                  </a:lnTo>
                  <a:lnTo>
                    <a:pt x="83731" y="91084"/>
                  </a:lnTo>
                  <a:lnTo>
                    <a:pt x="84505" y="90360"/>
                  </a:lnTo>
                  <a:lnTo>
                    <a:pt x="84861" y="89471"/>
                  </a:lnTo>
                  <a:lnTo>
                    <a:pt x="85763" y="91071"/>
                  </a:lnTo>
                  <a:lnTo>
                    <a:pt x="87617" y="91935"/>
                  </a:lnTo>
                  <a:lnTo>
                    <a:pt x="91541" y="90728"/>
                  </a:lnTo>
                  <a:lnTo>
                    <a:pt x="92722" y="88493"/>
                  </a:lnTo>
                  <a:close/>
                </a:path>
                <a:path w="228600" h="149859">
                  <a:moveTo>
                    <a:pt x="93192" y="19900"/>
                  </a:moveTo>
                  <a:lnTo>
                    <a:pt x="92798" y="18961"/>
                  </a:lnTo>
                  <a:lnTo>
                    <a:pt x="91249" y="17399"/>
                  </a:lnTo>
                  <a:lnTo>
                    <a:pt x="90309" y="17005"/>
                  </a:lnTo>
                  <a:lnTo>
                    <a:pt x="88112" y="17005"/>
                  </a:lnTo>
                  <a:lnTo>
                    <a:pt x="87172" y="17399"/>
                  </a:lnTo>
                  <a:lnTo>
                    <a:pt x="85623" y="18961"/>
                  </a:lnTo>
                  <a:lnTo>
                    <a:pt x="85229" y="19900"/>
                  </a:lnTo>
                  <a:lnTo>
                    <a:pt x="85229" y="22110"/>
                  </a:lnTo>
                  <a:lnTo>
                    <a:pt x="85623" y="23050"/>
                  </a:lnTo>
                  <a:lnTo>
                    <a:pt x="87172" y="24612"/>
                  </a:lnTo>
                  <a:lnTo>
                    <a:pt x="88112" y="25006"/>
                  </a:lnTo>
                  <a:lnTo>
                    <a:pt x="90309" y="25006"/>
                  </a:lnTo>
                  <a:lnTo>
                    <a:pt x="91249" y="24612"/>
                  </a:lnTo>
                  <a:lnTo>
                    <a:pt x="92798" y="23050"/>
                  </a:lnTo>
                  <a:lnTo>
                    <a:pt x="93192" y="22110"/>
                  </a:lnTo>
                  <a:lnTo>
                    <a:pt x="93192" y="21005"/>
                  </a:lnTo>
                  <a:lnTo>
                    <a:pt x="93192" y="19900"/>
                  </a:lnTo>
                  <a:close/>
                </a:path>
                <a:path w="228600" h="149859">
                  <a:moveTo>
                    <a:pt x="99529" y="108305"/>
                  </a:moveTo>
                  <a:lnTo>
                    <a:pt x="98882" y="103936"/>
                  </a:lnTo>
                  <a:lnTo>
                    <a:pt x="96862" y="102438"/>
                  </a:lnTo>
                  <a:lnTo>
                    <a:pt x="94056" y="102857"/>
                  </a:lnTo>
                  <a:lnTo>
                    <a:pt x="93510" y="103124"/>
                  </a:lnTo>
                  <a:lnTo>
                    <a:pt x="93014" y="103466"/>
                  </a:lnTo>
                  <a:lnTo>
                    <a:pt x="92379" y="102311"/>
                  </a:lnTo>
                  <a:lnTo>
                    <a:pt x="91059" y="101676"/>
                  </a:lnTo>
                  <a:lnTo>
                    <a:pt x="88252" y="102539"/>
                  </a:lnTo>
                  <a:lnTo>
                    <a:pt x="87414" y="104140"/>
                  </a:lnTo>
                  <a:lnTo>
                    <a:pt x="88315" y="107149"/>
                  </a:lnTo>
                  <a:lnTo>
                    <a:pt x="89903" y="107988"/>
                  </a:lnTo>
                  <a:lnTo>
                    <a:pt x="91414" y="107530"/>
                  </a:lnTo>
                  <a:lnTo>
                    <a:pt x="91846" y="109575"/>
                  </a:lnTo>
                  <a:lnTo>
                    <a:pt x="93776" y="110985"/>
                  </a:lnTo>
                  <a:lnTo>
                    <a:pt x="98044" y="110337"/>
                  </a:lnTo>
                  <a:lnTo>
                    <a:pt x="99529" y="108305"/>
                  </a:lnTo>
                  <a:close/>
                </a:path>
                <a:path w="228600" h="149859">
                  <a:moveTo>
                    <a:pt x="102806" y="31000"/>
                  </a:moveTo>
                  <a:lnTo>
                    <a:pt x="101866" y="30048"/>
                  </a:lnTo>
                  <a:lnTo>
                    <a:pt x="98082" y="30048"/>
                  </a:lnTo>
                  <a:lnTo>
                    <a:pt x="97142" y="31000"/>
                  </a:lnTo>
                  <a:lnTo>
                    <a:pt x="97142" y="34785"/>
                  </a:lnTo>
                  <a:lnTo>
                    <a:pt x="98082" y="35737"/>
                  </a:lnTo>
                  <a:lnTo>
                    <a:pt x="101866" y="35737"/>
                  </a:lnTo>
                  <a:lnTo>
                    <a:pt x="102806" y="34785"/>
                  </a:lnTo>
                  <a:lnTo>
                    <a:pt x="102806" y="32893"/>
                  </a:lnTo>
                  <a:lnTo>
                    <a:pt x="102806" y="31000"/>
                  </a:lnTo>
                  <a:close/>
                </a:path>
                <a:path w="228600" h="149859">
                  <a:moveTo>
                    <a:pt x="103987" y="49263"/>
                  </a:moveTo>
                  <a:lnTo>
                    <a:pt x="103339" y="44894"/>
                  </a:lnTo>
                  <a:lnTo>
                    <a:pt x="101320" y="43395"/>
                  </a:lnTo>
                  <a:lnTo>
                    <a:pt x="98412" y="43827"/>
                  </a:lnTo>
                  <a:lnTo>
                    <a:pt x="97828" y="44170"/>
                  </a:lnTo>
                  <a:lnTo>
                    <a:pt x="97294" y="44602"/>
                  </a:lnTo>
                  <a:lnTo>
                    <a:pt x="99110" y="44450"/>
                  </a:lnTo>
                  <a:lnTo>
                    <a:pt x="97015" y="44627"/>
                  </a:lnTo>
                  <a:lnTo>
                    <a:pt x="96735" y="44602"/>
                  </a:lnTo>
                  <a:lnTo>
                    <a:pt x="94348" y="45339"/>
                  </a:lnTo>
                  <a:lnTo>
                    <a:pt x="93167" y="47574"/>
                  </a:lnTo>
                  <a:lnTo>
                    <a:pt x="93814" y="49682"/>
                  </a:lnTo>
                  <a:lnTo>
                    <a:pt x="94462" y="51790"/>
                  </a:lnTo>
                  <a:lnTo>
                    <a:pt x="96697" y="52971"/>
                  </a:lnTo>
                  <a:lnTo>
                    <a:pt x="99288" y="52171"/>
                  </a:lnTo>
                  <a:lnTo>
                    <a:pt x="99720" y="51917"/>
                  </a:lnTo>
                  <a:lnTo>
                    <a:pt x="100088" y="51612"/>
                  </a:lnTo>
                  <a:lnTo>
                    <a:pt x="100241" y="51638"/>
                  </a:lnTo>
                  <a:lnTo>
                    <a:pt x="102501" y="51308"/>
                  </a:lnTo>
                  <a:lnTo>
                    <a:pt x="103987" y="49263"/>
                  </a:lnTo>
                  <a:close/>
                </a:path>
                <a:path w="228600" h="149859">
                  <a:moveTo>
                    <a:pt x="104241" y="77000"/>
                  </a:moveTo>
                  <a:lnTo>
                    <a:pt x="103847" y="76060"/>
                  </a:lnTo>
                  <a:lnTo>
                    <a:pt x="102298" y="74498"/>
                  </a:lnTo>
                  <a:lnTo>
                    <a:pt x="101358" y="74104"/>
                  </a:lnTo>
                  <a:lnTo>
                    <a:pt x="99161" y="74104"/>
                  </a:lnTo>
                  <a:lnTo>
                    <a:pt x="98221" y="74498"/>
                  </a:lnTo>
                  <a:lnTo>
                    <a:pt x="96672" y="76060"/>
                  </a:lnTo>
                  <a:lnTo>
                    <a:pt x="96278" y="77000"/>
                  </a:lnTo>
                  <a:lnTo>
                    <a:pt x="96278" y="79209"/>
                  </a:lnTo>
                  <a:lnTo>
                    <a:pt x="96672" y="80149"/>
                  </a:lnTo>
                  <a:lnTo>
                    <a:pt x="98221" y="81711"/>
                  </a:lnTo>
                  <a:lnTo>
                    <a:pt x="99161" y="82105"/>
                  </a:lnTo>
                  <a:lnTo>
                    <a:pt x="101358" y="82105"/>
                  </a:lnTo>
                  <a:lnTo>
                    <a:pt x="102298" y="81711"/>
                  </a:lnTo>
                  <a:lnTo>
                    <a:pt x="103847" y="80149"/>
                  </a:lnTo>
                  <a:lnTo>
                    <a:pt x="104241" y="79209"/>
                  </a:lnTo>
                  <a:lnTo>
                    <a:pt x="104241" y="78105"/>
                  </a:lnTo>
                  <a:lnTo>
                    <a:pt x="104241" y="77000"/>
                  </a:lnTo>
                  <a:close/>
                </a:path>
                <a:path w="228600" h="149859">
                  <a:moveTo>
                    <a:pt x="107645" y="122428"/>
                  </a:moveTo>
                  <a:lnTo>
                    <a:pt x="106692" y="121475"/>
                  </a:lnTo>
                  <a:lnTo>
                    <a:pt x="102908" y="121475"/>
                  </a:lnTo>
                  <a:lnTo>
                    <a:pt x="101968" y="122428"/>
                  </a:lnTo>
                  <a:lnTo>
                    <a:pt x="101968" y="126225"/>
                  </a:lnTo>
                  <a:lnTo>
                    <a:pt x="102908" y="127177"/>
                  </a:lnTo>
                  <a:lnTo>
                    <a:pt x="106692" y="127177"/>
                  </a:lnTo>
                  <a:lnTo>
                    <a:pt x="107645" y="126225"/>
                  </a:lnTo>
                  <a:lnTo>
                    <a:pt x="107645" y="124333"/>
                  </a:lnTo>
                  <a:lnTo>
                    <a:pt x="107645" y="122428"/>
                  </a:lnTo>
                  <a:close/>
                </a:path>
                <a:path w="228600" h="149859">
                  <a:moveTo>
                    <a:pt x="108978" y="27711"/>
                  </a:moveTo>
                  <a:lnTo>
                    <a:pt x="108026" y="26758"/>
                  </a:lnTo>
                  <a:lnTo>
                    <a:pt x="104241" y="26758"/>
                  </a:lnTo>
                  <a:lnTo>
                    <a:pt x="103301" y="27711"/>
                  </a:lnTo>
                  <a:lnTo>
                    <a:pt x="103301" y="31508"/>
                  </a:lnTo>
                  <a:lnTo>
                    <a:pt x="104241" y="32461"/>
                  </a:lnTo>
                  <a:lnTo>
                    <a:pt x="108026" y="32461"/>
                  </a:lnTo>
                  <a:lnTo>
                    <a:pt x="108978" y="31508"/>
                  </a:lnTo>
                  <a:lnTo>
                    <a:pt x="108978" y="29603"/>
                  </a:lnTo>
                  <a:lnTo>
                    <a:pt x="108978" y="27711"/>
                  </a:lnTo>
                  <a:close/>
                </a:path>
                <a:path w="228600" h="149859">
                  <a:moveTo>
                    <a:pt x="109651" y="92214"/>
                  </a:moveTo>
                  <a:lnTo>
                    <a:pt x="109499" y="91440"/>
                  </a:lnTo>
                  <a:lnTo>
                    <a:pt x="109499" y="91249"/>
                  </a:lnTo>
                  <a:lnTo>
                    <a:pt x="109016" y="89649"/>
                  </a:lnTo>
                  <a:lnTo>
                    <a:pt x="107416" y="88811"/>
                  </a:lnTo>
                  <a:lnTo>
                    <a:pt x="104419" y="89738"/>
                  </a:lnTo>
                  <a:lnTo>
                    <a:pt x="103581" y="91325"/>
                  </a:lnTo>
                  <a:lnTo>
                    <a:pt x="104508" y="94335"/>
                  </a:lnTo>
                  <a:lnTo>
                    <a:pt x="106083" y="95173"/>
                  </a:lnTo>
                  <a:lnTo>
                    <a:pt x="108216" y="94513"/>
                  </a:lnTo>
                  <a:lnTo>
                    <a:pt x="108699" y="94094"/>
                  </a:lnTo>
                  <a:lnTo>
                    <a:pt x="109474" y="92964"/>
                  </a:lnTo>
                  <a:lnTo>
                    <a:pt x="109651" y="92214"/>
                  </a:lnTo>
                  <a:close/>
                </a:path>
                <a:path w="228600" h="149859">
                  <a:moveTo>
                    <a:pt x="111620" y="72110"/>
                  </a:moveTo>
                  <a:lnTo>
                    <a:pt x="111226" y="71158"/>
                  </a:lnTo>
                  <a:lnTo>
                    <a:pt x="109677" y="69596"/>
                  </a:lnTo>
                  <a:lnTo>
                    <a:pt x="108737" y="69215"/>
                  </a:lnTo>
                  <a:lnTo>
                    <a:pt x="106540" y="69215"/>
                  </a:lnTo>
                  <a:lnTo>
                    <a:pt x="105600" y="69596"/>
                  </a:lnTo>
                  <a:lnTo>
                    <a:pt x="104051" y="71158"/>
                  </a:lnTo>
                  <a:lnTo>
                    <a:pt x="103657" y="72110"/>
                  </a:lnTo>
                  <a:lnTo>
                    <a:pt x="103657" y="74307"/>
                  </a:lnTo>
                  <a:lnTo>
                    <a:pt x="104051" y="75260"/>
                  </a:lnTo>
                  <a:lnTo>
                    <a:pt x="105600" y="76822"/>
                  </a:lnTo>
                  <a:lnTo>
                    <a:pt x="106540" y="77203"/>
                  </a:lnTo>
                  <a:lnTo>
                    <a:pt x="108737" y="77203"/>
                  </a:lnTo>
                  <a:lnTo>
                    <a:pt x="109677" y="76822"/>
                  </a:lnTo>
                  <a:lnTo>
                    <a:pt x="111226" y="75260"/>
                  </a:lnTo>
                  <a:lnTo>
                    <a:pt x="111620" y="74307"/>
                  </a:lnTo>
                  <a:lnTo>
                    <a:pt x="111620" y="73202"/>
                  </a:lnTo>
                  <a:lnTo>
                    <a:pt x="111620" y="72110"/>
                  </a:lnTo>
                  <a:close/>
                </a:path>
                <a:path w="228600" h="149859">
                  <a:moveTo>
                    <a:pt x="121920" y="64363"/>
                  </a:moveTo>
                  <a:lnTo>
                    <a:pt x="121018" y="58267"/>
                  </a:lnTo>
                  <a:lnTo>
                    <a:pt x="119227" y="56362"/>
                  </a:lnTo>
                  <a:lnTo>
                    <a:pt x="116967" y="55626"/>
                  </a:lnTo>
                  <a:lnTo>
                    <a:pt x="116954" y="55422"/>
                  </a:lnTo>
                  <a:lnTo>
                    <a:pt x="116979" y="55232"/>
                  </a:lnTo>
                  <a:lnTo>
                    <a:pt x="116459" y="53530"/>
                  </a:lnTo>
                  <a:lnTo>
                    <a:pt x="114871" y="52692"/>
                  </a:lnTo>
                  <a:lnTo>
                    <a:pt x="112026" y="53568"/>
                  </a:lnTo>
                  <a:lnTo>
                    <a:pt x="111480" y="54521"/>
                  </a:lnTo>
                  <a:lnTo>
                    <a:pt x="111480" y="56426"/>
                  </a:lnTo>
                  <a:lnTo>
                    <a:pt x="111455" y="56565"/>
                  </a:lnTo>
                  <a:lnTo>
                    <a:pt x="111467" y="56426"/>
                  </a:lnTo>
                  <a:lnTo>
                    <a:pt x="111480" y="54521"/>
                  </a:lnTo>
                  <a:lnTo>
                    <a:pt x="111252" y="54914"/>
                  </a:lnTo>
                  <a:lnTo>
                    <a:pt x="111455" y="56273"/>
                  </a:lnTo>
                  <a:lnTo>
                    <a:pt x="109372" y="57632"/>
                  </a:lnTo>
                  <a:lnTo>
                    <a:pt x="108127" y="60096"/>
                  </a:lnTo>
                  <a:lnTo>
                    <a:pt x="108508" y="62738"/>
                  </a:lnTo>
                  <a:lnTo>
                    <a:pt x="109042" y="66306"/>
                  </a:lnTo>
                  <a:lnTo>
                    <a:pt x="112369" y="68770"/>
                  </a:lnTo>
                  <a:lnTo>
                    <a:pt x="119468" y="67703"/>
                  </a:lnTo>
                  <a:lnTo>
                    <a:pt x="121920" y="64363"/>
                  </a:lnTo>
                  <a:close/>
                </a:path>
                <a:path w="228600" h="149859">
                  <a:moveTo>
                    <a:pt x="122872" y="97675"/>
                  </a:moveTo>
                  <a:lnTo>
                    <a:pt x="121805" y="90525"/>
                  </a:lnTo>
                  <a:lnTo>
                    <a:pt x="118491" y="88061"/>
                  </a:lnTo>
                  <a:lnTo>
                    <a:pt x="113690" y="88785"/>
                  </a:lnTo>
                  <a:lnTo>
                    <a:pt x="112636" y="89408"/>
                  </a:lnTo>
                  <a:lnTo>
                    <a:pt x="111734" y="90195"/>
                  </a:lnTo>
                  <a:lnTo>
                    <a:pt x="110439" y="91325"/>
                  </a:lnTo>
                  <a:lnTo>
                    <a:pt x="109651" y="92900"/>
                  </a:lnTo>
                  <a:lnTo>
                    <a:pt x="109512" y="95135"/>
                  </a:lnTo>
                  <a:lnTo>
                    <a:pt x="109397" y="95580"/>
                  </a:lnTo>
                  <a:lnTo>
                    <a:pt x="110007" y="99618"/>
                  </a:lnTo>
                  <a:lnTo>
                    <a:pt x="113309" y="102082"/>
                  </a:lnTo>
                  <a:lnTo>
                    <a:pt x="120421" y="101003"/>
                  </a:lnTo>
                  <a:lnTo>
                    <a:pt x="122872" y="97675"/>
                  </a:lnTo>
                  <a:close/>
                </a:path>
                <a:path w="228600" h="149859">
                  <a:moveTo>
                    <a:pt x="124828" y="43395"/>
                  </a:moveTo>
                  <a:lnTo>
                    <a:pt x="124434" y="42456"/>
                  </a:lnTo>
                  <a:lnTo>
                    <a:pt x="122885" y="40894"/>
                  </a:lnTo>
                  <a:lnTo>
                    <a:pt x="121945" y="40500"/>
                  </a:lnTo>
                  <a:lnTo>
                    <a:pt x="119748" y="40500"/>
                  </a:lnTo>
                  <a:lnTo>
                    <a:pt x="118808" y="40894"/>
                  </a:lnTo>
                  <a:lnTo>
                    <a:pt x="117259" y="42456"/>
                  </a:lnTo>
                  <a:lnTo>
                    <a:pt x="116865" y="43395"/>
                  </a:lnTo>
                  <a:lnTo>
                    <a:pt x="116865" y="45605"/>
                  </a:lnTo>
                  <a:lnTo>
                    <a:pt x="117259" y="46545"/>
                  </a:lnTo>
                  <a:lnTo>
                    <a:pt x="118808" y="48107"/>
                  </a:lnTo>
                  <a:lnTo>
                    <a:pt x="119748" y="48488"/>
                  </a:lnTo>
                  <a:lnTo>
                    <a:pt x="121945" y="48488"/>
                  </a:lnTo>
                  <a:lnTo>
                    <a:pt x="122885" y="48107"/>
                  </a:lnTo>
                  <a:lnTo>
                    <a:pt x="124434" y="46545"/>
                  </a:lnTo>
                  <a:lnTo>
                    <a:pt x="124828" y="45605"/>
                  </a:lnTo>
                  <a:lnTo>
                    <a:pt x="124828" y="44500"/>
                  </a:lnTo>
                  <a:lnTo>
                    <a:pt x="124828" y="43395"/>
                  </a:lnTo>
                  <a:close/>
                </a:path>
                <a:path w="228600" h="149859">
                  <a:moveTo>
                    <a:pt x="125107" y="18415"/>
                  </a:moveTo>
                  <a:lnTo>
                    <a:pt x="124155" y="17462"/>
                  </a:lnTo>
                  <a:lnTo>
                    <a:pt x="120370" y="17462"/>
                  </a:lnTo>
                  <a:lnTo>
                    <a:pt x="119430" y="18415"/>
                  </a:lnTo>
                  <a:lnTo>
                    <a:pt x="119430" y="22225"/>
                  </a:lnTo>
                  <a:lnTo>
                    <a:pt x="120370" y="23164"/>
                  </a:lnTo>
                  <a:lnTo>
                    <a:pt x="124155" y="23164"/>
                  </a:lnTo>
                  <a:lnTo>
                    <a:pt x="125107" y="22225"/>
                  </a:lnTo>
                  <a:lnTo>
                    <a:pt x="125107" y="20320"/>
                  </a:lnTo>
                  <a:lnTo>
                    <a:pt x="125107" y="18415"/>
                  </a:lnTo>
                  <a:close/>
                </a:path>
                <a:path w="228600" h="149859">
                  <a:moveTo>
                    <a:pt x="127711" y="120230"/>
                  </a:moveTo>
                  <a:lnTo>
                    <a:pt x="127215" y="116878"/>
                  </a:lnTo>
                  <a:lnTo>
                    <a:pt x="126530" y="115925"/>
                  </a:lnTo>
                  <a:lnTo>
                    <a:pt x="124828" y="114808"/>
                  </a:lnTo>
                  <a:lnTo>
                    <a:pt x="123863" y="114528"/>
                  </a:lnTo>
                  <a:lnTo>
                    <a:pt x="121907" y="114820"/>
                  </a:lnTo>
                  <a:lnTo>
                    <a:pt x="121132" y="115328"/>
                  </a:lnTo>
                  <a:lnTo>
                    <a:pt x="120548" y="115989"/>
                  </a:lnTo>
                  <a:lnTo>
                    <a:pt x="119773" y="116840"/>
                  </a:lnTo>
                  <a:lnTo>
                    <a:pt x="119329" y="117995"/>
                  </a:lnTo>
                  <a:lnTo>
                    <a:pt x="119837" y="121412"/>
                  </a:lnTo>
                  <a:lnTo>
                    <a:pt x="121869" y="122910"/>
                  </a:lnTo>
                  <a:lnTo>
                    <a:pt x="126212" y="122262"/>
                  </a:lnTo>
                  <a:lnTo>
                    <a:pt x="127711" y="120230"/>
                  </a:lnTo>
                  <a:close/>
                </a:path>
                <a:path w="228600" h="149859">
                  <a:moveTo>
                    <a:pt x="133604" y="137782"/>
                  </a:moveTo>
                  <a:lnTo>
                    <a:pt x="133362" y="136232"/>
                  </a:lnTo>
                  <a:lnTo>
                    <a:pt x="133197" y="135039"/>
                  </a:lnTo>
                  <a:lnTo>
                    <a:pt x="132321" y="134150"/>
                  </a:lnTo>
                  <a:lnTo>
                    <a:pt x="130873" y="133807"/>
                  </a:lnTo>
                  <a:lnTo>
                    <a:pt x="130517" y="133769"/>
                  </a:lnTo>
                  <a:lnTo>
                    <a:pt x="130873" y="133794"/>
                  </a:lnTo>
                  <a:lnTo>
                    <a:pt x="131216" y="133870"/>
                  </a:lnTo>
                  <a:lnTo>
                    <a:pt x="132283" y="133438"/>
                  </a:lnTo>
                  <a:lnTo>
                    <a:pt x="133007" y="132384"/>
                  </a:lnTo>
                  <a:lnTo>
                    <a:pt x="132969" y="131165"/>
                  </a:lnTo>
                  <a:lnTo>
                    <a:pt x="132918" y="129590"/>
                  </a:lnTo>
                  <a:lnTo>
                    <a:pt x="131597" y="128358"/>
                  </a:lnTo>
                  <a:lnTo>
                    <a:pt x="128460" y="128473"/>
                  </a:lnTo>
                  <a:lnTo>
                    <a:pt x="127241" y="129794"/>
                  </a:lnTo>
                  <a:lnTo>
                    <a:pt x="127330" y="132727"/>
                  </a:lnTo>
                  <a:lnTo>
                    <a:pt x="128346" y="133769"/>
                  </a:lnTo>
                  <a:lnTo>
                    <a:pt x="129616" y="134010"/>
                  </a:lnTo>
                  <a:lnTo>
                    <a:pt x="129794" y="133946"/>
                  </a:lnTo>
                  <a:lnTo>
                    <a:pt x="129959" y="133858"/>
                  </a:lnTo>
                  <a:lnTo>
                    <a:pt x="129794" y="133959"/>
                  </a:lnTo>
                  <a:lnTo>
                    <a:pt x="129628" y="134023"/>
                  </a:lnTo>
                  <a:lnTo>
                    <a:pt x="128384" y="134467"/>
                  </a:lnTo>
                  <a:lnTo>
                    <a:pt x="127558" y="135712"/>
                  </a:lnTo>
                  <a:lnTo>
                    <a:pt x="128003" y="138633"/>
                  </a:lnTo>
                  <a:lnTo>
                    <a:pt x="129451" y="139712"/>
                  </a:lnTo>
                  <a:lnTo>
                    <a:pt x="132537" y="139242"/>
                  </a:lnTo>
                  <a:lnTo>
                    <a:pt x="133604" y="137782"/>
                  </a:lnTo>
                  <a:close/>
                </a:path>
                <a:path w="228600" h="149859">
                  <a:moveTo>
                    <a:pt x="142519" y="27660"/>
                  </a:moveTo>
                  <a:lnTo>
                    <a:pt x="142138" y="26720"/>
                  </a:lnTo>
                  <a:lnTo>
                    <a:pt x="140576" y="25158"/>
                  </a:lnTo>
                  <a:lnTo>
                    <a:pt x="139649" y="24765"/>
                  </a:lnTo>
                  <a:lnTo>
                    <a:pt x="137452" y="24765"/>
                  </a:lnTo>
                  <a:lnTo>
                    <a:pt x="136512" y="25158"/>
                  </a:lnTo>
                  <a:lnTo>
                    <a:pt x="134950" y="26720"/>
                  </a:lnTo>
                  <a:lnTo>
                    <a:pt x="134569" y="27660"/>
                  </a:lnTo>
                  <a:lnTo>
                    <a:pt x="134569" y="29870"/>
                  </a:lnTo>
                  <a:lnTo>
                    <a:pt x="134950" y="30810"/>
                  </a:lnTo>
                  <a:lnTo>
                    <a:pt x="136512" y="32372"/>
                  </a:lnTo>
                  <a:lnTo>
                    <a:pt x="137452" y="32766"/>
                  </a:lnTo>
                  <a:lnTo>
                    <a:pt x="139649" y="32766"/>
                  </a:lnTo>
                  <a:lnTo>
                    <a:pt x="140576" y="32372"/>
                  </a:lnTo>
                  <a:lnTo>
                    <a:pt x="142138" y="30810"/>
                  </a:lnTo>
                  <a:lnTo>
                    <a:pt x="142519" y="29870"/>
                  </a:lnTo>
                  <a:lnTo>
                    <a:pt x="142519" y="28765"/>
                  </a:lnTo>
                  <a:lnTo>
                    <a:pt x="142519" y="27660"/>
                  </a:lnTo>
                  <a:close/>
                </a:path>
                <a:path w="228600" h="149859">
                  <a:moveTo>
                    <a:pt x="146545" y="82384"/>
                  </a:moveTo>
                  <a:lnTo>
                    <a:pt x="139776" y="73139"/>
                  </a:lnTo>
                  <a:lnTo>
                    <a:pt x="135064" y="73850"/>
                  </a:lnTo>
                  <a:lnTo>
                    <a:pt x="132600" y="77177"/>
                  </a:lnTo>
                  <a:lnTo>
                    <a:pt x="133197" y="81203"/>
                  </a:lnTo>
                  <a:lnTo>
                    <a:pt x="133438" y="81572"/>
                  </a:lnTo>
                  <a:lnTo>
                    <a:pt x="133819" y="82664"/>
                  </a:lnTo>
                  <a:lnTo>
                    <a:pt x="134137" y="83261"/>
                  </a:lnTo>
                  <a:lnTo>
                    <a:pt x="135966" y="85559"/>
                  </a:lnTo>
                  <a:lnTo>
                    <a:pt x="138163" y="86614"/>
                  </a:lnTo>
                  <a:lnTo>
                    <a:pt x="140538" y="86258"/>
                  </a:lnTo>
                  <a:lnTo>
                    <a:pt x="144094" y="85712"/>
                  </a:lnTo>
                  <a:lnTo>
                    <a:pt x="146545" y="82384"/>
                  </a:lnTo>
                  <a:close/>
                </a:path>
                <a:path w="228600" h="149859">
                  <a:moveTo>
                    <a:pt x="148539" y="51536"/>
                  </a:moveTo>
                  <a:lnTo>
                    <a:pt x="147447" y="44399"/>
                  </a:lnTo>
                  <a:lnTo>
                    <a:pt x="144145" y="41935"/>
                  </a:lnTo>
                  <a:lnTo>
                    <a:pt x="137033" y="43014"/>
                  </a:lnTo>
                  <a:lnTo>
                    <a:pt x="134581" y="46342"/>
                  </a:lnTo>
                  <a:lnTo>
                    <a:pt x="135178" y="50330"/>
                  </a:lnTo>
                  <a:lnTo>
                    <a:pt x="135394" y="50673"/>
                  </a:lnTo>
                  <a:lnTo>
                    <a:pt x="135953" y="52273"/>
                  </a:lnTo>
                  <a:lnTo>
                    <a:pt x="136613" y="53365"/>
                  </a:lnTo>
                  <a:lnTo>
                    <a:pt x="138963" y="55156"/>
                  </a:lnTo>
                  <a:lnTo>
                    <a:pt x="140703" y="55676"/>
                  </a:lnTo>
                  <a:lnTo>
                    <a:pt x="142519" y="55410"/>
                  </a:lnTo>
                  <a:lnTo>
                    <a:pt x="146088" y="54864"/>
                  </a:lnTo>
                  <a:lnTo>
                    <a:pt x="148539" y="51536"/>
                  </a:lnTo>
                  <a:close/>
                </a:path>
                <a:path w="228600" h="149859">
                  <a:moveTo>
                    <a:pt x="150990" y="104533"/>
                  </a:moveTo>
                  <a:lnTo>
                    <a:pt x="150825" y="99606"/>
                  </a:lnTo>
                  <a:lnTo>
                    <a:pt x="147802" y="96786"/>
                  </a:lnTo>
                  <a:lnTo>
                    <a:pt x="140614" y="97040"/>
                  </a:lnTo>
                  <a:lnTo>
                    <a:pt x="137807" y="100076"/>
                  </a:lnTo>
                  <a:lnTo>
                    <a:pt x="137960" y="104394"/>
                  </a:lnTo>
                  <a:lnTo>
                    <a:pt x="138391" y="105651"/>
                  </a:lnTo>
                  <a:lnTo>
                    <a:pt x="137668" y="106883"/>
                  </a:lnTo>
                  <a:lnTo>
                    <a:pt x="137261" y="108343"/>
                  </a:lnTo>
                  <a:lnTo>
                    <a:pt x="138010" y="113474"/>
                  </a:lnTo>
                  <a:lnTo>
                    <a:pt x="141338" y="115938"/>
                  </a:lnTo>
                  <a:lnTo>
                    <a:pt x="144894" y="115404"/>
                  </a:lnTo>
                  <a:lnTo>
                    <a:pt x="148450" y="114858"/>
                  </a:lnTo>
                  <a:lnTo>
                    <a:pt x="150901" y="111531"/>
                  </a:lnTo>
                  <a:lnTo>
                    <a:pt x="150304" y="107518"/>
                  </a:lnTo>
                  <a:lnTo>
                    <a:pt x="150075" y="107149"/>
                  </a:lnTo>
                  <a:lnTo>
                    <a:pt x="149428" y="105384"/>
                  </a:lnTo>
                  <a:lnTo>
                    <a:pt x="149936" y="106756"/>
                  </a:lnTo>
                  <a:lnTo>
                    <a:pt x="150558" y="105702"/>
                  </a:lnTo>
                  <a:lnTo>
                    <a:pt x="150990" y="104533"/>
                  </a:lnTo>
                  <a:close/>
                </a:path>
                <a:path w="228600" h="149859">
                  <a:moveTo>
                    <a:pt x="151003" y="129387"/>
                  </a:moveTo>
                  <a:lnTo>
                    <a:pt x="150774" y="127850"/>
                  </a:lnTo>
                  <a:lnTo>
                    <a:pt x="150482" y="125933"/>
                  </a:lnTo>
                  <a:lnTo>
                    <a:pt x="148882" y="124625"/>
                  </a:lnTo>
                  <a:lnTo>
                    <a:pt x="146773" y="124510"/>
                  </a:lnTo>
                  <a:lnTo>
                    <a:pt x="146507" y="124447"/>
                  </a:lnTo>
                  <a:lnTo>
                    <a:pt x="144081" y="124815"/>
                  </a:lnTo>
                  <a:lnTo>
                    <a:pt x="142582" y="126834"/>
                  </a:lnTo>
                  <a:lnTo>
                    <a:pt x="143230" y="131216"/>
                  </a:lnTo>
                  <a:lnTo>
                    <a:pt x="145249" y="132715"/>
                  </a:lnTo>
                  <a:lnTo>
                    <a:pt x="148069" y="132295"/>
                  </a:lnTo>
                  <a:lnTo>
                    <a:pt x="148628" y="132016"/>
                  </a:lnTo>
                  <a:lnTo>
                    <a:pt x="150291" y="130822"/>
                  </a:lnTo>
                  <a:lnTo>
                    <a:pt x="151003" y="129387"/>
                  </a:lnTo>
                  <a:close/>
                </a:path>
                <a:path w="228600" h="149859">
                  <a:moveTo>
                    <a:pt x="156400" y="18834"/>
                  </a:moveTo>
                  <a:lnTo>
                    <a:pt x="155460" y="17894"/>
                  </a:lnTo>
                  <a:lnTo>
                    <a:pt x="151676" y="17894"/>
                  </a:lnTo>
                  <a:lnTo>
                    <a:pt x="150723" y="18834"/>
                  </a:lnTo>
                  <a:lnTo>
                    <a:pt x="150723" y="22644"/>
                  </a:lnTo>
                  <a:lnTo>
                    <a:pt x="151676" y="23596"/>
                  </a:lnTo>
                  <a:lnTo>
                    <a:pt x="155460" y="23596"/>
                  </a:lnTo>
                  <a:lnTo>
                    <a:pt x="156400" y="22644"/>
                  </a:lnTo>
                  <a:lnTo>
                    <a:pt x="156400" y="20739"/>
                  </a:lnTo>
                  <a:lnTo>
                    <a:pt x="156400" y="18834"/>
                  </a:lnTo>
                  <a:close/>
                </a:path>
                <a:path w="228600" h="149859">
                  <a:moveTo>
                    <a:pt x="157187" y="144526"/>
                  </a:moveTo>
                  <a:lnTo>
                    <a:pt x="156248" y="143573"/>
                  </a:lnTo>
                  <a:lnTo>
                    <a:pt x="152463" y="143573"/>
                  </a:lnTo>
                  <a:lnTo>
                    <a:pt x="151511" y="144526"/>
                  </a:lnTo>
                  <a:lnTo>
                    <a:pt x="151511" y="148323"/>
                  </a:lnTo>
                  <a:lnTo>
                    <a:pt x="152463" y="149275"/>
                  </a:lnTo>
                  <a:lnTo>
                    <a:pt x="156248" y="149275"/>
                  </a:lnTo>
                  <a:lnTo>
                    <a:pt x="157187" y="148323"/>
                  </a:lnTo>
                  <a:lnTo>
                    <a:pt x="157187" y="146418"/>
                  </a:lnTo>
                  <a:lnTo>
                    <a:pt x="157187" y="144526"/>
                  </a:lnTo>
                  <a:close/>
                </a:path>
                <a:path w="228600" h="149859">
                  <a:moveTo>
                    <a:pt x="159994" y="42138"/>
                  </a:moveTo>
                  <a:lnTo>
                    <a:pt x="159600" y="41198"/>
                  </a:lnTo>
                  <a:lnTo>
                    <a:pt x="158051" y="39636"/>
                  </a:lnTo>
                  <a:lnTo>
                    <a:pt x="157111" y="39243"/>
                  </a:lnTo>
                  <a:lnTo>
                    <a:pt x="154914" y="39243"/>
                  </a:lnTo>
                  <a:lnTo>
                    <a:pt x="153974" y="39636"/>
                  </a:lnTo>
                  <a:lnTo>
                    <a:pt x="152425" y="41198"/>
                  </a:lnTo>
                  <a:lnTo>
                    <a:pt x="152031" y="42138"/>
                  </a:lnTo>
                  <a:lnTo>
                    <a:pt x="152031" y="44348"/>
                  </a:lnTo>
                  <a:lnTo>
                    <a:pt x="152425" y="45288"/>
                  </a:lnTo>
                  <a:lnTo>
                    <a:pt x="153974" y="46850"/>
                  </a:lnTo>
                  <a:lnTo>
                    <a:pt x="154914" y="47244"/>
                  </a:lnTo>
                  <a:lnTo>
                    <a:pt x="157111" y="47244"/>
                  </a:lnTo>
                  <a:lnTo>
                    <a:pt x="158051" y="46850"/>
                  </a:lnTo>
                  <a:lnTo>
                    <a:pt x="159600" y="45288"/>
                  </a:lnTo>
                  <a:lnTo>
                    <a:pt x="159994" y="44348"/>
                  </a:lnTo>
                  <a:lnTo>
                    <a:pt x="159994" y="43243"/>
                  </a:lnTo>
                  <a:lnTo>
                    <a:pt x="159994" y="42138"/>
                  </a:lnTo>
                  <a:close/>
                </a:path>
                <a:path w="228600" h="149859">
                  <a:moveTo>
                    <a:pt x="161988" y="27990"/>
                  </a:moveTo>
                  <a:lnTo>
                    <a:pt x="161048" y="27038"/>
                  </a:lnTo>
                  <a:lnTo>
                    <a:pt x="157264" y="27038"/>
                  </a:lnTo>
                  <a:lnTo>
                    <a:pt x="156311" y="27990"/>
                  </a:lnTo>
                  <a:lnTo>
                    <a:pt x="156311" y="31788"/>
                  </a:lnTo>
                  <a:lnTo>
                    <a:pt x="157264" y="32740"/>
                  </a:lnTo>
                  <a:lnTo>
                    <a:pt x="161048" y="32740"/>
                  </a:lnTo>
                  <a:lnTo>
                    <a:pt x="161988" y="31788"/>
                  </a:lnTo>
                  <a:lnTo>
                    <a:pt x="161988" y="29895"/>
                  </a:lnTo>
                  <a:lnTo>
                    <a:pt x="161988" y="27990"/>
                  </a:lnTo>
                  <a:close/>
                </a:path>
                <a:path w="228600" h="149859">
                  <a:moveTo>
                    <a:pt x="169697" y="107124"/>
                  </a:moveTo>
                  <a:lnTo>
                    <a:pt x="169303" y="106184"/>
                  </a:lnTo>
                  <a:lnTo>
                    <a:pt x="167754" y="104622"/>
                  </a:lnTo>
                  <a:lnTo>
                    <a:pt x="166814" y="104228"/>
                  </a:lnTo>
                  <a:lnTo>
                    <a:pt x="164617" y="104228"/>
                  </a:lnTo>
                  <a:lnTo>
                    <a:pt x="163677" y="104622"/>
                  </a:lnTo>
                  <a:lnTo>
                    <a:pt x="162128" y="106184"/>
                  </a:lnTo>
                  <a:lnTo>
                    <a:pt x="161734" y="107124"/>
                  </a:lnTo>
                  <a:lnTo>
                    <a:pt x="161734" y="109334"/>
                  </a:lnTo>
                  <a:lnTo>
                    <a:pt x="162128" y="110274"/>
                  </a:lnTo>
                  <a:lnTo>
                    <a:pt x="163677" y="111836"/>
                  </a:lnTo>
                  <a:lnTo>
                    <a:pt x="164617" y="112229"/>
                  </a:lnTo>
                  <a:lnTo>
                    <a:pt x="166814" y="112229"/>
                  </a:lnTo>
                  <a:lnTo>
                    <a:pt x="167754" y="111836"/>
                  </a:lnTo>
                  <a:lnTo>
                    <a:pt x="169303" y="110274"/>
                  </a:lnTo>
                  <a:lnTo>
                    <a:pt x="169697" y="109334"/>
                  </a:lnTo>
                  <a:lnTo>
                    <a:pt x="169697" y="108229"/>
                  </a:lnTo>
                  <a:lnTo>
                    <a:pt x="169697" y="107124"/>
                  </a:lnTo>
                  <a:close/>
                </a:path>
                <a:path w="228600" h="149859">
                  <a:moveTo>
                    <a:pt x="171424" y="25222"/>
                  </a:moveTo>
                  <a:lnTo>
                    <a:pt x="170472" y="24282"/>
                  </a:lnTo>
                  <a:lnTo>
                    <a:pt x="166700" y="24282"/>
                  </a:lnTo>
                  <a:lnTo>
                    <a:pt x="165760" y="25222"/>
                  </a:lnTo>
                  <a:lnTo>
                    <a:pt x="165760" y="29019"/>
                  </a:lnTo>
                  <a:lnTo>
                    <a:pt x="166700" y="29972"/>
                  </a:lnTo>
                  <a:lnTo>
                    <a:pt x="170472" y="29972"/>
                  </a:lnTo>
                  <a:lnTo>
                    <a:pt x="171424" y="29019"/>
                  </a:lnTo>
                  <a:lnTo>
                    <a:pt x="171424" y="27127"/>
                  </a:lnTo>
                  <a:lnTo>
                    <a:pt x="171424" y="25222"/>
                  </a:lnTo>
                  <a:close/>
                </a:path>
                <a:path w="228600" h="149859">
                  <a:moveTo>
                    <a:pt x="171932" y="61683"/>
                  </a:moveTo>
                  <a:lnTo>
                    <a:pt x="166535" y="54000"/>
                  </a:lnTo>
                  <a:lnTo>
                    <a:pt x="160693" y="54876"/>
                  </a:lnTo>
                  <a:lnTo>
                    <a:pt x="158242" y="58204"/>
                  </a:lnTo>
                  <a:lnTo>
                    <a:pt x="159308" y="65354"/>
                  </a:lnTo>
                  <a:lnTo>
                    <a:pt x="162623" y="67805"/>
                  </a:lnTo>
                  <a:lnTo>
                    <a:pt x="167894" y="67017"/>
                  </a:lnTo>
                  <a:lnTo>
                    <a:pt x="169329" y="66090"/>
                  </a:lnTo>
                  <a:lnTo>
                    <a:pt x="171386" y="63449"/>
                  </a:lnTo>
                  <a:lnTo>
                    <a:pt x="171932" y="61683"/>
                  </a:lnTo>
                  <a:close/>
                </a:path>
                <a:path w="228600" h="149859">
                  <a:moveTo>
                    <a:pt x="175425" y="139001"/>
                  </a:moveTo>
                  <a:lnTo>
                    <a:pt x="175031" y="138061"/>
                  </a:lnTo>
                  <a:lnTo>
                    <a:pt x="173482" y="136499"/>
                  </a:lnTo>
                  <a:lnTo>
                    <a:pt x="172542" y="136105"/>
                  </a:lnTo>
                  <a:lnTo>
                    <a:pt x="170345" y="136105"/>
                  </a:lnTo>
                  <a:lnTo>
                    <a:pt x="169405" y="136499"/>
                  </a:lnTo>
                  <a:lnTo>
                    <a:pt x="167855" y="138061"/>
                  </a:lnTo>
                  <a:lnTo>
                    <a:pt x="167462" y="139001"/>
                  </a:lnTo>
                  <a:lnTo>
                    <a:pt x="167462" y="141211"/>
                  </a:lnTo>
                  <a:lnTo>
                    <a:pt x="167855" y="142151"/>
                  </a:lnTo>
                  <a:lnTo>
                    <a:pt x="169405" y="143713"/>
                  </a:lnTo>
                  <a:lnTo>
                    <a:pt x="170345" y="144106"/>
                  </a:lnTo>
                  <a:lnTo>
                    <a:pt x="172542" y="144106"/>
                  </a:lnTo>
                  <a:lnTo>
                    <a:pt x="173482" y="143713"/>
                  </a:lnTo>
                  <a:lnTo>
                    <a:pt x="175031" y="142151"/>
                  </a:lnTo>
                  <a:lnTo>
                    <a:pt x="175425" y="141211"/>
                  </a:lnTo>
                  <a:lnTo>
                    <a:pt x="175425" y="140106"/>
                  </a:lnTo>
                  <a:lnTo>
                    <a:pt x="175425" y="139001"/>
                  </a:lnTo>
                  <a:close/>
                </a:path>
                <a:path w="228600" h="149859">
                  <a:moveTo>
                    <a:pt x="176314" y="94310"/>
                  </a:moveTo>
                  <a:lnTo>
                    <a:pt x="176136" y="89154"/>
                  </a:lnTo>
                  <a:lnTo>
                    <a:pt x="175463" y="87807"/>
                  </a:lnTo>
                  <a:lnTo>
                    <a:pt x="174764" y="87020"/>
                  </a:lnTo>
                  <a:lnTo>
                    <a:pt x="174764" y="90093"/>
                  </a:lnTo>
                  <a:lnTo>
                    <a:pt x="174739" y="89852"/>
                  </a:lnTo>
                  <a:lnTo>
                    <a:pt x="174764" y="90093"/>
                  </a:lnTo>
                  <a:lnTo>
                    <a:pt x="174764" y="87020"/>
                  </a:lnTo>
                  <a:lnTo>
                    <a:pt x="174523" y="86741"/>
                  </a:lnTo>
                  <a:lnTo>
                    <a:pt x="174523" y="86550"/>
                  </a:lnTo>
                  <a:lnTo>
                    <a:pt x="174574" y="86398"/>
                  </a:lnTo>
                  <a:lnTo>
                    <a:pt x="174015" y="82664"/>
                  </a:lnTo>
                  <a:lnTo>
                    <a:pt x="170700" y="80200"/>
                  </a:lnTo>
                  <a:lnTo>
                    <a:pt x="167144" y="80733"/>
                  </a:lnTo>
                  <a:lnTo>
                    <a:pt x="166751" y="80797"/>
                  </a:lnTo>
                  <a:lnTo>
                    <a:pt x="166751" y="94018"/>
                  </a:lnTo>
                  <a:lnTo>
                    <a:pt x="164617" y="93014"/>
                  </a:lnTo>
                  <a:lnTo>
                    <a:pt x="166751" y="94018"/>
                  </a:lnTo>
                  <a:lnTo>
                    <a:pt x="166751" y="80797"/>
                  </a:lnTo>
                  <a:lnTo>
                    <a:pt x="163588" y="81267"/>
                  </a:lnTo>
                  <a:lnTo>
                    <a:pt x="161124" y="84607"/>
                  </a:lnTo>
                  <a:lnTo>
                    <a:pt x="161861" y="89420"/>
                  </a:lnTo>
                  <a:lnTo>
                    <a:pt x="162458" y="90462"/>
                  </a:lnTo>
                  <a:lnTo>
                    <a:pt x="163220" y="91363"/>
                  </a:lnTo>
                  <a:lnTo>
                    <a:pt x="163436" y="94881"/>
                  </a:lnTo>
                  <a:lnTo>
                    <a:pt x="166382" y="97612"/>
                  </a:lnTo>
                  <a:lnTo>
                    <a:pt x="173507" y="97358"/>
                  </a:lnTo>
                  <a:lnTo>
                    <a:pt x="176314" y="94310"/>
                  </a:lnTo>
                  <a:close/>
                </a:path>
                <a:path w="228600" h="149859">
                  <a:moveTo>
                    <a:pt x="177368" y="123774"/>
                  </a:moveTo>
                  <a:lnTo>
                    <a:pt x="177114" y="116547"/>
                  </a:lnTo>
                  <a:lnTo>
                    <a:pt x="174091" y="113728"/>
                  </a:lnTo>
                  <a:lnTo>
                    <a:pt x="170497" y="113855"/>
                  </a:lnTo>
                  <a:lnTo>
                    <a:pt x="168313" y="113944"/>
                  </a:lnTo>
                  <a:lnTo>
                    <a:pt x="168313" y="125603"/>
                  </a:lnTo>
                  <a:lnTo>
                    <a:pt x="168008" y="123647"/>
                  </a:lnTo>
                  <a:lnTo>
                    <a:pt x="168313" y="125603"/>
                  </a:lnTo>
                  <a:lnTo>
                    <a:pt x="168313" y="113944"/>
                  </a:lnTo>
                  <a:lnTo>
                    <a:pt x="166903" y="113995"/>
                  </a:lnTo>
                  <a:lnTo>
                    <a:pt x="166573" y="114350"/>
                  </a:lnTo>
                  <a:lnTo>
                    <a:pt x="166573" y="122580"/>
                  </a:lnTo>
                  <a:lnTo>
                    <a:pt x="165023" y="122821"/>
                  </a:lnTo>
                  <a:lnTo>
                    <a:pt x="164858" y="122885"/>
                  </a:lnTo>
                  <a:lnTo>
                    <a:pt x="166573" y="122580"/>
                  </a:lnTo>
                  <a:lnTo>
                    <a:pt x="166573" y="114350"/>
                  </a:lnTo>
                  <a:lnTo>
                    <a:pt x="164096" y="117017"/>
                  </a:lnTo>
                  <a:lnTo>
                    <a:pt x="164261" y="121450"/>
                  </a:lnTo>
                  <a:lnTo>
                    <a:pt x="164477" y="122199"/>
                  </a:lnTo>
                  <a:lnTo>
                    <a:pt x="164757" y="122910"/>
                  </a:lnTo>
                  <a:lnTo>
                    <a:pt x="163372" y="123266"/>
                  </a:lnTo>
                  <a:lnTo>
                    <a:pt x="162420" y="124599"/>
                  </a:lnTo>
                  <a:lnTo>
                    <a:pt x="162877" y="127622"/>
                  </a:lnTo>
                  <a:lnTo>
                    <a:pt x="164312" y="128689"/>
                  </a:lnTo>
                  <a:lnTo>
                    <a:pt x="167017" y="128282"/>
                  </a:lnTo>
                  <a:lnTo>
                    <a:pt x="167894" y="127431"/>
                  </a:lnTo>
                  <a:lnTo>
                    <a:pt x="168173" y="126377"/>
                  </a:lnTo>
                  <a:lnTo>
                    <a:pt x="169037" y="126733"/>
                  </a:lnTo>
                  <a:lnTo>
                    <a:pt x="169964" y="126961"/>
                  </a:lnTo>
                  <a:lnTo>
                    <a:pt x="174561" y="126796"/>
                  </a:lnTo>
                  <a:lnTo>
                    <a:pt x="177368" y="123774"/>
                  </a:lnTo>
                  <a:close/>
                </a:path>
                <a:path w="228600" h="149859">
                  <a:moveTo>
                    <a:pt x="180759" y="44157"/>
                  </a:moveTo>
                  <a:lnTo>
                    <a:pt x="180225" y="40589"/>
                  </a:lnTo>
                  <a:lnTo>
                    <a:pt x="179298" y="39535"/>
                  </a:lnTo>
                  <a:lnTo>
                    <a:pt x="177444" y="38684"/>
                  </a:lnTo>
                  <a:lnTo>
                    <a:pt x="176695" y="38493"/>
                  </a:lnTo>
                  <a:lnTo>
                    <a:pt x="173723" y="38938"/>
                  </a:lnTo>
                  <a:lnTo>
                    <a:pt x="172224" y="40982"/>
                  </a:lnTo>
                  <a:lnTo>
                    <a:pt x="172567" y="43154"/>
                  </a:lnTo>
                  <a:lnTo>
                    <a:pt x="172593" y="43383"/>
                  </a:lnTo>
                  <a:lnTo>
                    <a:pt x="172707" y="43548"/>
                  </a:lnTo>
                  <a:lnTo>
                    <a:pt x="173342" y="45580"/>
                  </a:lnTo>
                  <a:lnTo>
                    <a:pt x="175120" y="46812"/>
                  </a:lnTo>
                  <a:lnTo>
                    <a:pt x="179260" y="46202"/>
                  </a:lnTo>
                  <a:lnTo>
                    <a:pt x="180759" y="44157"/>
                  </a:lnTo>
                  <a:close/>
                </a:path>
                <a:path w="228600" h="149859">
                  <a:moveTo>
                    <a:pt x="184721" y="69913"/>
                  </a:moveTo>
                  <a:lnTo>
                    <a:pt x="184327" y="68961"/>
                  </a:lnTo>
                  <a:lnTo>
                    <a:pt x="182778" y="67411"/>
                  </a:lnTo>
                  <a:lnTo>
                    <a:pt x="181838" y="67017"/>
                  </a:lnTo>
                  <a:lnTo>
                    <a:pt x="179641" y="67017"/>
                  </a:lnTo>
                  <a:lnTo>
                    <a:pt x="178701" y="67411"/>
                  </a:lnTo>
                  <a:lnTo>
                    <a:pt x="177152" y="68961"/>
                  </a:lnTo>
                  <a:lnTo>
                    <a:pt x="176758" y="69913"/>
                  </a:lnTo>
                  <a:lnTo>
                    <a:pt x="176758" y="72110"/>
                  </a:lnTo>
                  <a:lnTo>
                    <a:pt x="177152" y="73063"/>
                  </a:lnTo>
                  <a:lnTo>
                    <a:pt x="178701" y="74625"/>
                  </a:lnTo>
                  <a:lnTo>
                    <a:pt x="179641" y="75006"/>
                  </a:lnTo>
                  <a:lnTo>
                    <a:pt x="181838" y="75006"/>
                  </a:lnTo>
                  <a:lnTo>
                    <a:pt x="182778" y="74625"/>
                  </a:lnTo>
                  <a:lnTo>
                    <a:pt x="184327" y="73063"/>
                  </a:lnTo>
                  <a:lnTo>
                    <a:pt x="184721" y="72110"/>
                  </a:lnTo>
                  <a:lnTo>
                    <a:pt x="184721" y="71018"/>
                  </a:lnTo>
                  <a:lnTo>
                    <a:pt x="184721" y="69913"/>
                  </a:lnTo>
                  <a:close/>
                </a:path>
                <a:path w="228600" h="149859">
                  <a:moveTo>
                    <a:pt x="186169" y="113487"/>
                  </a:moveTo>
                  <a:lnTo>
                    <a:pt x="185216" y="112534"/>
                  </a:lnTo>
                  <a:lnTo>
                    <a:pt x="181444" y="112534"/>
                  </a:lnTo>
                  <a:lnTo>
                    <a:pt x="180492" y="113487"/>
                  </a:lnTo>
                  <a:lnTo>
                    <a:pt x="180492" y="117271"/>
                  </a:lnTo>
                  <a:lnTo>
                    <a:pt x="181444" y="118224"/>
                  </a:lnTo>
                  <a:lnTo>
                    <a:pt x="185216" y="118224"/>
                  </a:lnTo>
                  <a:lnTo>
                    <a:pt x="186169" y="117271"/>
                  </a:lnTo>
                  <a:lnTo>
                    <a:pt x="186169" y="115379"/>
                  </a:lnTo>
                  <a:lnTo>
                    <a:pt x="186169" y="113487"/>
                  </a:lnTo>
                  <a:close/>
                </a:path>
                <a:path w="228600" h="149859">
                  <a:moveTo>
                    <a:pt x="188366" y="56730"/>
                  </a:moveTo>
                  <a:lnTo>
                    <a:pt x="185801" y="52984"/>
                  </a:lnTo>
                  <a:lnTo>
                    <a:pt x="183400" y="53340"/>
                  </a:lnTo>
                  <a:lnTo>
                    <a:pt x="182333" y="54787"/>
                  </a:lnTo>
                  <a:lnTo>
                    <a:pt x="182803" y="57899"/>
                  </a:lnTo>
                  <a:lnTo>
                    <a:pt x="184238" y="58978"/>
                  </a:lnTo>
                  <a:lnTo>
                    <a:pt x="186118" y="58699"/>
                  </a:lnTo>
                  <a:lnTo>
                    <a:pt x="186397" y="58572"/>
                  </a:lnTo>
                  <a:lnTo>
                    <a:pt x="187718" y="57873"/>
                  </a:lnTo>
                  <a:lnTo>
                    <a:pt x="188366" y="56730"/>
                  </a:lnTo>
                  <a:close/>
                </a:path>
                <a:path w="228600" h="149859">
                  <a:moveTo>
                    <a:pt x="190969" y="95834"/>
                  </a:moveTo>
                  <a:lnTo>
                    <a:pt x="190576" y="94894"/>
                  </a:lnTo>
                  <a:lnTo>
                    <a:pt x="189026" y="93332"/>
                  </a:lnTo>
                  <a:lnTo>
                    <a:pt x="188087" y="92938"/>
                  </a:lnTo>
                  <a:lnTo>
                    <a:pt x="185889" y="92938"/>
                  </a:lnTo>
                  <a:lnTo>
                    <a:pt x="184950" y="93332"/>
                  </a:lnTo>
                  <a:lnTo>
                    <a:pt x="183400" y="94894"/>
                  </a:lnTo>
                  <a:lnTo>
                    <a:pt x="183007" y="95834"/>
                  </a:lnTo>
                  <a:lnTo>
                    <a:pt x="183007" y="98044"/>
                  </a:lnTo>
                  <a:lnTo>
                    <a:pt x="183400" y="98983"/>
                  </a:lnTo>
                  <a:lnTo>
                    <a:pt x="184950" y="100545"/>
                  </a:lnTo>
                  <a:lnTo>
                    <a:pt x="185889" y="100939"/>
                  </a:lnTo>
                  <a:lnTo>
                    <a:pt x="188087" y="100939"/>
                  </a:lnTo>
                  <a:lnTo>
                    <a:pt x="189026" y="100545"/>
                  </a:lnTo>
                  <a:lnTo>
                    <a:pt x="190576" y="98983"/>
                  </a:lnTo>
                  <a:lnTo>
                    <a:pt x="190969" y="98044"/>
                  </a:lnTo>
                  <a:lnTo>
                    <a:pt x="190969" y="96939"/>
                  </a:lnTo>
                  <a:lnTo>
                    <a:pt x="190969" y="95834"/>
                  </a:lnTo>
                  <a:close/>
                </a:path>
                <a:path w="228600" h="149859">
                  <a:moveTo>
                    <a:pt x="193040" y="31953"/>
                  </a:moveTo>
                  <a:lnTo>
                    <a:pt x="192087" y="31000"/>
                  </a:lnTo>
                  <a:lnTo>
                    <a:pt x="188302" y="31000"/>
                  </a:lnTo>
                  <a:lnTo>
                    <a:pt x="187363" y="31953"/>
                  </a:lnTo>
                  <a:lnTo>
                    <a:pt x="187363" y="35763"/>
                  </a:lnTo>
                  <a:lnTo>
                    <a:pt x="188302" y="36703"/>
                  </a:lnTo>
                  <a:lnTo>
                    <a:pt x="192087" y="36703"/>
                  </a:lnTo>
                  <a:lnTo>
                    <a:pt x="193040" y="35763"/>
                  </a:lnTo>
                  <a:lnTo>
                    <a:pt x="193040" y="33858"/>
                  </a:lnTo>
                  <a:lnTo>
                    <a:pt x="193040" y="31953"/>
                  </a:lnTo>
                  <a:close/>
                </a:path>
                <a:path w="228600" h="149859">
                  <a:moveTo>
                    <a:pt x="193116" y="140398"/>
                  </a:moveTo>
                  <a:lnTo>
                    <a:pt x="193065" y="139026"/>
                  </a:lnTo>
                  <a:lnTo>
                    <a:pt x="192493" y="137350"/>
                  </a:lnTo>
                  <a:lnTo>
                    <a:pt x="191414" y="136525"/>
                  </a:lnTo>
                  <a:lnTo>
                    <a:pt x="188569" y="136626"/>
                  </a:lnTo>
                  <a:lnTo>
                    <a:pt x="187350" y="137947"/>
                  </a:lnTo>
                  <a:lnTo>
                    <a:pt x="187401" y="139534"/>
                  </a:lnTo>
                  <a:lnTo>
                    <a:pt x="187464" y="141097"/>
                  </a:lnTo>
                  <a:lnTo>
                    <a:pt x="188785" y="142328"/>
                  </a:lnTo>
                  <a:lnTo>
                    <a:pt x="190842" y="142252"/>
                  </a:lnTo>
                  <a:lnTo>
                    <a:pt x="191274" y="142074"/>
                  </a:lnTo>
                  <a:lnTo>
                    <a:pt x="192532" y="141325"/>
                  </a:lnTo>
                  <a:lnTo>
                    <a:pt x="193116" y="140398"/>
                  </a:lnTo>
                  <a:close/>
                </a:path>
                <a:path w="228600" h="149859">
                  <a:moveTo>
                    <a:pt x="203708" y="99733"/>
                  </a:moveTo>
                  <a:lnTo>
                    <a:pt x="203073" y="98196"/>
                  </a:lnTo>
                  <a:lnTo>
                    <a:pt x="200533" y="95643"/>
                  </a:lnTo>
                  <a:lnTo>
                    <a:pt x="198996" y="95008"/>
                  </a:lnTo>
                  <a:lnTo>
                    <a:pt x="195402" y="95008"/>
                  </a:lnTo>
                  <a:lnTo>
                    <a:pt x="193865" y="95643"/>
                  </a:lnTo>
                  <a:lnTo>
                    <a:pt x="191325" y="98196"/>
                  </a:lnTo>
                  <a:lnTo>
                    <a:pt x="190690" y="99733"/>
                  </a:lnTo>
                  <a:lnTo>
                    <a:pt x="190690" y="103352"/>
                  </a:lnTo>
                  <a:lnTo>
                    <a:pt x="191325" y="104889"/>
                  </a:lnTo>
                  <a:lnTo>
                    <a:pt x="193865" y="107442"/>
                  </a:lnTo>
                  <a:lnTo>
                    <a:pt x="195402" y="108077"/>
                  </a:lnTo>
                  <a:lnTo>
                    <a:pt x="198996" y="108077"/>
                  </a:lnTo>
                  <a:lnTo>
                    <a:pt x="200533" y="107442"/>
                  </a:lnTo>
                  <a:lnTo>
                    <a:pt x="203073" y="104889"/>
                  </a:lnTo>
                  <a:lnTo>
                    <a:pt x="203708" y="103352"/>
                  </a:lnTo>
                  <a:lnTo>
                    <a:pt x="203708" y="101549"/>
                  </a:lnTo>
                  <a:lnTo>
                    <a:pt x="203708" y="99733"/>
                  </a:lnTo>
                  <a:close/>
                </a:path>
                <a:path w="228600" h="149859">
                  <a:moveTo>
                    <a:pt x="203911" y="77889"/>
                  </a:moveTo>
                  <a:lnTo>
                    <a:pt x="203669" y="71145"/>
                  </a:lnTo>
                  <a:lnTo>
                    <a:pt x="200647" y="68313"/>
                  </a:lnTo>
                  <a:lnTo>
                    <a:pt x="197053" y="68440"/>
                  </a:lnTo>
                  <a:lnTo>
                    <a:pt x="193459" y="68567"/>
                  </a:lnTo>
                  <a:lnTo>
                    <a:pt x="190652" y="71602"/>
                  </a:lnTo>
                  <a:lnTo>
                    <a:pt x="190855" y="77216"/>
                  </a:lnTo>
                  <a:lnTo>
                    <a:pt x="191858" y="78905"/>
                  </a:lnTo>
                  <a:lnTo>
                    <a:pt x="193306" y="80048"/>
                  </a:lnTo>
                  <a:lnTo>
                    <a:pt x="193205" y="80416"/>
                  </a:lnTo>
                  <a:lnTo>
                    <a:pt x="193192" y="80810"/>
                  </a:lnTo>
                  <a:lnTo>
                    <a:pt x="193471" y="82753"/>
                  </a:lnTo>
                  <a:lnTo>
                    <a:pt x="194919" y="83832"/>
                  </a:lnTo>
                  <a:lnTo>
                    <a:pt x="197713" y="83400"/>
                  </a:lnTo>
                  <a:lnTo>
                    <a:pt x="198615" y="82397"/>
                  </a:lnTo>
                  <a:lnTo>
                    <a:pt x="198894" y="80645"/>
                  </a:lnTo>
                  <a:lnTo>
                    <a:pt x="198818" y="81203"/>
                  </a:lnTo>
                  <a:lnTo>
                    <a:pt x="201739" y="80479"/>
                  </a:lnTo>
                  <a:lnTo>
                    <a:pt x="203911" y="77889"/>
                  </a:lnTo>
                  <a:close/>
                </a:path>
                <a:path w="228600" h="149859">
                  <a:moveTo>
                    <a:pt x="207264" y="39992"/>
                  </a:moveTo>
                  <a:lnTo>
                    <a:pt x="206311" y="39039"/>
                  </a:lnTo>
                  <a:lnTo>
                    <a:pt x="202526" y="39039"/>
                  </a:lnTo>
                  <a:lnTo>
                    <a:pt x="201587" y="39992"/>
                  </a:lnTo>
                  <a:lnTo>
                    <a:pt x="201587" y="43802"/>
                  </a:lnTo>
                  <a:lnTo>
                    <a:pt x="202526" y="44742"/>
                  </a:lnTo>
                  <a:lnTo>
                    <a:pt x="206311" y="44742"/>
                  </a:lnTo>
                  <a:lnTo>
                    <a:pt x="207264" y="43802"/>
                  </a:lnTo>
                  <a:lnTo>
                    <a:pt x="207264" y="41897"/>
                  </a:lnTo>
                  <a:lnTo>
                    <a:pt x="207264" y="39992"/>
                  </a:lnTo>
                  <a:close/>
                </a:path>
                <a:path w="228600" h="149859">
                  <a:moveTo>
                    <a:pt x="212026" y="131965"/>
                  </a:moveTo>
                  <a:lnTo>
                    <a:pt x="211950" y="129590"/>
                  </a:lnTo>
                  <a:lnTo>
                    <a:pt x="210642" y="128358"/>
                  </a:lnTo>
                  <a:lnTo>
                    <a:pt x="208495" y="128435"/>
                  </a:lnTo>
                  <a:lnTo>
                    <a:pt x="208000" y="128663"/>
                  </a:lnTo>
                  <a:lnTo>
                    <a:pt x="206806" y="129514"/>
                  </a:lnTo>
                  <a:lnTo>
                    <a:pt x="206298" y="130365"/>
                  </a:lnTo>
                  <a:lnTo>
                    <a:pt x="206336" y="131368"/>
                  </a:lnTo>
                  <a:lnTo>
                    <a:pt x="206387" y="132930"/>
                  </a:lnTo>
                  <a:lnTo>
                    <a:pt x="207708" y="134162"/>
                  </a:lnTo>
                  <a:lnTo>
                    <a:pt x="210045" y="134086"/>
                  </a:lnTo>
                  <a:lnTo>
                    <a:pt x="210743" y="133743"/>
                  </a:lnTo>
                  <a:lnTo>
                    <a:pt x="211734" y="132676"/>
                  </a:lnTo>
                  <a:lnTo>
                    <a:pt x="212026" y="131965"/>
                  </a:lnTo>
                  <a:close/>
                </a:path>
                <a:path w="228600" h="149859">
                  <a:moveTo>
                    <a:pt x="220700" y="70510"/>
                  </a:moveTo>
                  <a:lnTo>
                    <a:pt x="219760" y="69557"/>
                  </a:lnTo>
                  <a:lnTo>
                    <a:pt x="215976" y="69557"/>
                  </a:lnTo>
                  <a:lnTo>
                    <a:pt x="215023" y="70510"/>
                  </a:lnTo>
                  <a:lnTo>
                    <a:pt x="215023" y="74320"/>
                  </a:lnTo>
                  <a:lnTo>
                    <a:pt x="215976" y="75260"/>
                  </a:lnTo>
                  <a:lnTo>
                    <a:pt x="219760" y="75260"/>
                  </a:lnTo>
                  <a:lnTo>
                    <a:pt x="220700" y="74320"/>
                  </a:lnTo>
                  <a:lnTo>
                    <a:pt x="220700" y="72415"/>
                  </a:lnTo>
                  <a:lnTo>
                    <a:pt x="220700" y="70510"/>
                  </a:lnTo>
                  <a:close/>
                </a:path>
                <a:path w="228600" h="149859">
                  <a:moveTo>
                    <a:pt x="228574" y="99783"/>
                  </a:moveTo>
                  <a:lnTo>
                    <a:pt x="228511" y="98158"/>
                  </a:lnTo>
                  <a:lnTo>
                    <a:pt x="228346" y="96634"/>
                  </a:lnTo>
                  <a:lnTo>
                    <a:pt x="227215" y="95567"/>
                  </a:lnTo>
                  <a:lnTo>
                    <a:pt x="225729" y="95504"/>
                  </a:lnTo>
                  <a:lnTo>
                    <a:pt x="224015" y="95516"/>
                  </a:lnTo>
                  <a:lnTo>
                    <a:pt x="222796" y="96850"/>
                  </a:lnTo>
                  <a:lnTo>
                    <a:pt x="222846" y="98425"/>
                  </a:lnTo>
                  <a:lnTo>
                    <a:pt x="222897" y="99987"/>
                  </a:lnTo>
                  <a:lnTo>
                    <a:pt x="224218" y="101219"/>
                  </a:lnTo>
                  <a:lnTo>
                    <a:pt x="227342" y="101104"/>
                  </a:lnTo>
                  <a:lnTo>
                    <a:pt x="228574" y="99783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55696" y="7587627"/>
              <a:ext cx="259079" cy="285750"/>
            </a:xfrm>
            <a:custGeom>
              <a:avLst/>
              <a:gdLst/>
              <a:ahLst/>
              <a:cxnLst/>
              <a:rect l="l" t="t" r="r" b="b"/>
              <a:pathLst>
                <a:path w="259080" h="285750">
                  <a:moveTo>
                    <a:pt x="5676" y="136728"/>
                  </a:moveTo>
                  <a:lnTo>
                    <a:pt x="4724" y="135775"/>
                  </a:lnTo>
                  <a:lnTo>
                    <a:pt x="939" y="135775"/>
                  </a:lnTo>
                  <a:lnTo>
                    <a:pt x="0" y="136728"/>
                  </a:lnTo>
                  <a:lnTo>
                    <a:pt x="0" y="140538"/>
                  </a:lnTo>
                  <a:lnTo>
                    <a:pt x="939" y="141478"/>
                  </a:lnTo>
                  <a:lnTo>
                    <a:pt x="4724" y="141478"/>
                  </a:lnTo>
                  <a:lnTo>
                    <a:pt x="5676" y="140538"/>
                  </a:lnTo>
                  <a:lnTo>
                    <a:pt x="5676" y="138633"/>
                  </a:lnTo>
                  <a:lnTo>
                    <a:pt x="5676" y="136728"/>
                  </a:lnTo>
                  <a:close/>
                </a:path>
                <a:path w="259080" h="285750">
                  <a:moveTo>
                    <a:pt x="9664" y="112839"/>
                  </a:moveTo>
                  <a:lnTo>
                    <a:pt x="8712" y="111887"/>
                  </a:lnTo>
                  <a:lnTo>
                    <a:pt x="4927" y="111887"/>
                  </a:lnTo>
                  <a:lnTo>
                    <a:pt x="3987" y="112839"/>
                  </a:lnTo>
                  <a:lnTo>
                    <a:pt x="3987" y="116636"/>
                  </a:lnTo>
                  <a:lnTo>
                    <a:pt x="4927" y="117589"/>
                  </a:lnTo>
                  <a:lnTo>
                    <a:pt x="8712" y="117589"/>
                  </a:lnTo>
                  <a:lnTo>
                    <a:pt x="9664" y="116636"/>
                  </a:lnTo>
                  <a:lnTo>
                    <a:pt x="9664" y="114731"/>
                  </a:lnTo>
                  <a:lnTo>
                    <a:pt x="9664" y="112839"/>
                  </a:lnTo>
                  <a:close/>
                </a:path>
                <a:path w="259080" h="285750">
                  <a:moveTo>
                    <a:pt x="21018" y="154889"/>
                  </a:moveTo>
                  <a:lnTo>
                    <a:pt x="20624" y="153949"/>
                  </a:lnTo>
                  <a:lnTo>
                    <a:pt x="19075" y="152387"/>
                  </a:lnTo>
                  <a:lnTo>
                    <a:pt x="18135" y="151993"/>
                  </a:lnTo>
                  <a:lnTo>
                    <a:pt x="15938" y="151993"/>
                  </a:lnTo>
                  <a:lnTo>
                    <a:pt x="14998" y="152387"/>
                  </a:lnTo>
                  <a:lnTo>
                    <a:pt x="13449" y="153949"/>
                  </a:lnTo>
                  <a:lnTo>
                    <a:pt x="13055" y="154889"/>
                  </a:lnTo>
                  <a:lnTo>
                    <a:pt x="13055" y="157099"/>
                  </a:lnTo>
                  <a:lnTo>
                    <a:pt x="13449" y="158038"/>
                  </a:lnTo>
                  <a:lnTo>
                    <a:pt x="14998" y="159600"/>
                  </a:lnTo>
                  <a:lnTo>
                    <a:pt x="15938" y="159994"/>
                  </a:lnTo>
                  <a:lnTo>
                    <a:pt x="18135" y="159994"/>
                  </a:lnTo>
                  <a:lnTo>
                    <a:pt x="19075" y="159600"/>
                  </a:lnTo>
                  <a:lnTo>
                    <a:pt x="20624" y="158038"/>
                  </a:lnTo>
                  <a:lnTo>
                    <a:pt x="21018" y="157099"/>
                  </a:lnTo>
                  <a:lnTo>
                    <a:pt x="21018" y="155994"/>
                  </a:lnTo>
                  <a:lnTo>
                    <a:pt x="21018" y="154889"/>
                  </a:lnTo>
                  <a:close/>
                </a:path>
                <a:path w="259080" h="285750">
                  <a:moveTo>
                    <a:pt x="21475" y="95694"/>
                  </a:moveTo>
                  <a:lnTo>
                    <a:pt x="21082" y="94754"/>
                  </a:lnTo>
                  <a:lnTo>
                    <a:pt x="19532" y="93192"/>
                  </a:lnTo>
                  <a:lnTo>
                    <a:pt x="18592" y="92798"/>
                  </a:lnTo>
                  <a:lnTo>
                    <a:pt x="16395" y="92798"/>
                  </a:lnTo>
                  <a:lnTo>
                    <a:pt x="15455" y="93192"/>
                  </a:lnTo>
                  <a:lnTo>
                    <a:pt x="13906" y="94754"/>
                  </a:lnTo>
                  <a:lnTo>
                    <a:pt x="13512" y="95694"/>
                  </a:lnTo>
                  <a:lnTo>
                    <a:pt x="13512" y="97904"/>
                  </a:lnTo>
                  <a:lnTo>
                    <a:pt x="13906" y="98844"/>
                  </a:lnTo>
                  <a:lnTo>
                    <a:pt x="15455" y="100406"/>
                  </a:lnTo>
                  <a:lnTo>
                    <a:pt x="16395" y="100799"/>
                  </a:lnTo>
                  <a:lnTo>
                    <a:pt x="18592" y="100799"/>
                  </a:lnTo>
                  <a:lnTo>
                    <a:pt x="19532" y="100406"/>
                  </a:lnTo>
                  <a:lnTo>
                    <a:pt x="21082" y="98844"/>
                  </a:lnTo>
                  <a:lnTo>
                    <a:pt x="21475" y="97904"/>
                  </a:lnTo>
                  <a:lnTo>
                    <a:pt x="21475" y="96799"/>
                  </a:lnTo>
                  <a:lnTo>
                    <a:pt x="21475" y="95694"/>
                  </a:lnTo>
                  <a:close/>
                </a:path>
                <a:path w="259080" h="285750">
                  <a:moveTo>
                    <a:pt x="24041" y="126009"/>
                  </a:moveTo>
                  <a:lnTo>
                    <a:pt x="23660" y="125069"/>
                  </a:lnTo>
                  <a:lnTo>
                    <a:pt x="22098" y="123507"/>
                  </a:lnTo>
                  <a:lnTo>
                    <a:pt x="21158" y="123126"/>
                  </a:lnTo>
                  <a:lnTo>
                    <a:pt x="18961" y="123126"/>
                  </a:lnTo>
                  <a:lnTo>
                    <a:pt x="18021" y="123507"/>
                  </a:lnTo>
                  <a:lnTo>
                    <a:pt x="16471" y="125069"/>
                  </a:lnTo>
                  <a:lnTo>
                    <a:pt x="16090" y="126009"/>
                  </a:lnTo>
                  <a:lnTo>
                    <a:pt x="16090" y="128219"/>
                  </a:lnTo>
                  <a:lnTo>
                    <a:pt x="16471" y="129159"/>
                  </a:lnTo>
                  <a:lnTo>
                    <a:pt x="18021" y="130721"/>
                  </a:lnTo>
                  <a:lnTo>
                    <a:pt x="18961" y="131114"/>
                  </a:lnTo>
                  <a:lnTo>
                    <a:pt x="21158" y="131114"/>
                  </a:lnTo>
                  <a:lnTo>
                    <a:pt x="22098" y="130721"/>
                  </a:lnTo>
                  <a:lnTo>
                    <a:pt x="23660" y="129159"/>
                  </a:lnTo>
                  <a:lnTo>
                    <a:pt x="24041" y="128219"/>
                  </a:lnTo>
                  <a:lnTo>
                    <a:pt x="24041" y="127114"/>
                  </a:lnTo>
                  <a:lnTo>
                    <a:pt x="24041" y="126009"/>
                  </a:lnTo>
                  <a:close/>
                </a:path>
                <a:path w="259080" h="285750">
                  <a:moveTo>
                    <a:pt x="25501" y="76428"/>
                  </a:moveTo>
                  <a:lnTo>
                    <a:pt x="24549" y="75476"/>
                  </a:lnTo>
                  <a:lnTo>
                    <a:pt x="20764" y="75476"/>
                  </a:lnTo>
                  <a:lnTo>
                    <a:pt x="19824" y="76428"/>
                  </a:lnTo>
                  <a:lnTo>
                    <a:pt x="19824" y="80238"/>
                  </a:lnTo>
                  <a:lnTo>
                    <a:pt x="20764" y="81191"/>
                  </a:lnTo>
                  <a:lnTo>
                    <a:pt x="24549" y="81191"/>
                  </a:lnTo>
                  <a:lnTo>
                    <a:pt x="25501" y="80238"/>
                  </a:lnTo>
                  <a:lnTo>
                    <a:pt x="25501" y="78333"/>
                  </a:lnTo>
                  <a:lnTo>
                    <a:pt x="25501" y="76428"/>
                  </a:lnTo>
                  <a:close/>
                </a:path>
                <a:path w="259080" h="285750">
                  <a:moveTo>
                    <a:pt x="30568" y="171018"/>
                  </a:moveTo>
                  <a:lnTo>
                    <a:pt x="29616" y="170078"/>
                  </a:lnTo>
                  <a:lnTo>
                    <a:pt x="25831" y="170078"/>
                  </a:lnTo>
                  <a:lnTo>
                    <a:pt x="24892" y="171018"/>
                  </a:lnTo>
                  <a:lnTo>
                    <a:pt x="24892" y="174828"/>
                  </a:lnTo>
                  <a:lnTo>
                    <a:pt x="25831" y="175780"/>
                  </a:lnTo>
                  <a:lnTo>
                    <a:pt x="29616" y="175780"/>
                  </a:lnTo>
                  <a:lnTo>
                    <a:pt x="30568" y="174828"/>
                  </a:lnTo>
                  <a:lnTo>
                    <a:pt x="30568" y="172923"/>
                  </a:lnTo>
                  <a:lnTo>
                    <a:pt x="30568" y="171018"/>
                  </a:lnTo>
                  <a:close/>
                </a:path>
                <a:path w="259080" h="285750">
                  <a:moveTo>
                    <a:pt x="40144" y="108000"/>
                  </a:moveTo>
                  <a:lnTo>
                    <a:pt x="39509" y="106464"/>
                  </a:lnTo>
                  <a:lnTo>
                    <a:pt x="36969" y="103911"/>
                  </a:lnTo>
                  <a:lnTo>
                    <a:pt x="35433" y="103276"/>
                  </a:lnTo>
                  <a:lnTo>
                    <a:pt x="31838" y="103276"/>
                  </a:lnTo>
                  <a:lnTo>
                    <a:pt x="30302" y="103911"/>
                  </a:lnTo>
                  <a:lnTo>
                    <a:pt x="27762" y="106464"/>
                  </a:lnTo>
                  <a:lnTo>
                    <a:pt x="27127" y="108000"/>
                  </a:lnTo>
                  <a:lnTo>
                    <a:pt x="27127" y="111620"/>
                  </a:lnTo>
                  <a:lnTo>
                    <a:pt x="27762" y="113157"/>
                  </a:lnTo>
                  <a:lnTo>
                    <a:pt x="30302" y="115709"/>
                  </a:lnTo>
                  <a:lnTo>
                    <a:pt x="31838" y="116357"/>
                  </a:lnTo>
                  <a:lnTo>
                    <a:pt x="35433" y="116357"/>
                  </a:lnTo>
                  <a:lnTo>
                    <a:pt x="36969" y="115709"/>
                  </a:lnTo>
                  <a:lnTo>
                    <a:pt x="39509" y="113157"/>
                  </a:lnTo>
                  <a:lnTo>
                    <a:pt x="40144" y="111620"/>
                  </a:lnTo>
                  <a:lnTo>
                    <a:pt x="40144" y="109816"/>
                  </a:lnTo>
                  <a:lnTo>
                    <a:pt x="40144" y="108000"/>
                  </a:lnTo>
                  <a:close/>
                </a:path>
                <a:path w="259080" h="285750">
                  <a:moveTo>
                    <a:pt x="41236" y="68884"/>
                  </a:moveTo>
                  <a:lnTo>
                    <a:pt x="40843" y="67119"/>
                  </a:lnTo>
                  <a:lnTo>
                    <a:pt x="40716" y="66941"/>
                  </a:lnTo>
                  <a:lnTo>
                    <a:pt x="40627" y="66738"/>
                  </a:lnTo>
                  <a:lnTo>
                    <a:pt x="40208" y="66421"/>
                  </a:lnTo>
                  <a:lnTo>
                    <a:pt x="39865" y="66014"/>
                  </a:lnTo>
                  <a:lnTo>
                    <a:pt x="39611" y="65544"/>
                  </a:lnTo>
                  <a:lnTo>
                    <a:pt x="39014" y="65163"/>
                  </a:lnTo>
                  <a:lnTo>
                    <a:pt x="38265" y="65011"/>
                  </a:lnTo>
                  <a:lnTo>
                    <a:pt x="37515" y="65176"/>
                  </a:lnTo>
                  <a:lnTo>
                    <a:pt x="35979" y="65519"/>
                  </a:lnTo>
                  <a:lnTo>
                    <a:pt x="35013" y="67043"/>
                  </a:lnTo>
                  <a:lnTo>
                    <a:pt x="35687" y="70116"/>
                  </a:lnTo>
                  <a:lnTo>
                    <a:pt x="37211" y="71081"/>
                  </a:lnTo>
                  <a:lnTo>
                    <a:pt x="40271" y="70408"/>
                  </a:lnTo>
                  <a:lnTo>
                    <a:pt x="41236" y="68884"/>
                  </a:lnTo>
                  <a:close/>
                </a:path>
                <a:path w="259080" h="285750">
                  <a:moveTo>
                    <a:pt x="42329" y="91084"/>
                  </a:moveTo>
                  <a:lnTo>
                    <a:pt x="41935" y="90131"/>
                  </a:lnTo>
                  <a:lnTo>
                    <a:pt x="40373" y="88569"/>
                  </a:lnTo>
                  <a:lnTo>
                    <a:pt x="39446" y="88188"/>
                  </a:lnTo>
                  <a:lnTo>
                    <a:pt x="37236" y="88188"/>
                  </a:lnTo>
                  <a:lnTo>
                    <a:pt x="36296" y="88569"/>
                  </a:lnTo>
                  <a:lnTo>
                    <a:pt x="34747" y="90131"/>
                  </a:lnTo>
                  <a:lnTo>
                    <a:pt x="34353" y="91084"/>
                  </a:lnTo>
                  <a:lnTo>
                    <a:pt x="34353" y="93294"/>
                  </a:lnTo>
                  <a:lnTo>
                    <a:pt x="34747" y="94234"/>
                  </a:lnTo>
                  <a:lnTo>
                    <a:pt x="36296" y="95796"/>
                  </a:lnTo>
                  <a:lnTo>
                    <a:pt x="37236" y="96189"/>
                  </a:lnTo>
                  <a:lnTo>
                    <a:pt x="39446" y="96189"/>
                  </a:lnTo>
                  <a:lnTo>
                    <a:pt x="40373" y="95796"/>
                  </a:lnTo>
                  <a:lnTo>
                    <a:pt x="41935" y="94234"/>
                  </a:lnTo>
                  <a:lnTo>
                    <a:pt x="42329" y="93294"/>
                  </a:lnTo>
                  <a:lnTo>
                    <a:pt x="42329" y="92189"/>
                  </a:lnTo>
                  <a:lnTo>
                    <a:pt x="42329" y="91084"/>
                  </a:lnTo>
                  <a:close/>
                </a:path>
                <a:path w="259080" h="285750">
                  <a:moveTo>
                    <a:pt x="43332" y="141173"/>
                  </a:moveTo>
                  <a:lnTo>
                    <a:pt x="42697" y="139623"/>
                  </a:lnTo>
                  <a:lnTo>
                    <a:pt x="40157" y="137071"/>
                  </a:lnTo>
                  <a:lnTo>
                    <a:pt x="38620" y="136436"/>
                  </a:lnTo>
                  <a:lnTo>
                    <a:pt x="35026" y="136436"/>
                  </a:lnTo>
                  <a:lnTo>
                    <a:pt x="33489" y="137071"/>
                  </a:lnTo>
                  <a:lnTo>
                    <a:pt x="30949" y="139623"/>
                  </a:lnTo>
                  <a:lnTo>
                    <a:pt x="30314" y="141173"/>
                  </a:lnTo>
                  <a:lnTo>
                    <a:pt x="30314" y="144780"/>
                  </a:lnTo>
                  <a:lnTo>
                    <a:pt x="30949" y="146329"/>
                  </a:lnTo>
                  <a:lnTo>
                    <a:pt x="33489" y="148882"/>
                  </a:lnTo>
                  <a:lnTo>
                    <a:pt x="35026" y="149517"/>
                  </a:lnTo>
                  <a:lnTo>
                    <a:pt x="38620" y="149517"/>
                  </a:lnTo>
                  <a:lnTo>
                    <a:pt x="40157" y="148882"/>
                  </a:lnTo>
                  <a:lnTo>
                    <a:pt x="42697" y="146329"/>
                  </a:lnTo>
                  <a:lnTo>
                    <a:pt x="43332" y="144780"/>
                  </a:lnTo>
                  <a:lnTo>
                    <a:pt x="43332" y="142976"/>
                  </a:lnTo>
                  <a:lnTo>
                    <a:pt x="43332" y="141173"/>
                  </a:lnTo>
                  <a:close/>
                </a:path>
                <a:path w="259080" h="285750">
                  <a:moveTo>
                    <a:pt x="49923" y="164871"/>
                  </a:moveTo>
                  <a:lnTo>
                    <a:pt x="49530" y="163931"/>
                  </a:lnTo>
                  <a:lnTo>
                    <a:pt x="47980" y="162369"/>
                  </a:lnTo>
                  <a:lnTo>
                    <a:pt x="47040" y="161988"/>
                  </a:lnTo>
                  <a:lnTo>
                    <a:pt x="44843" y="161988"/>
                  </a:lnTo>
                  <a:lnTo>
                    <a:pt x="43903" y="162369"/>
                  </a:lnTo>
                  <a:lnTo>
                    <a:pt x="42354" y="163931"/>
                  </a:lnTo>
                  <a:lnTo>
                    <a:pt x="41960" y="164871"/>
                  </a:lnTo>
                  <a:lnTo>
                    <a:pt x="41960" y="167081"/>
                  </a:lnTo>
                  <a:lnTo>
                    <a:pt x="42354" y="168021"/>
                  </a:lnTo>
                  <a:lnTo>
                    <a:pt x="43903" y="169583"/>
                  </a:lnTo>
                  <a:lnTo>
                    <a:pt x="44843" y="169976"/>
                  </a:lnTo>
                  <a:lnTo>
                    <a:pt x="47040" y="169976"/>
                  </a:lnTo>
                  <a:lnTo>
                    <a:pt x="47980" y="169583"/>
                  </a:lnTo>
                  <a:lnTo>
                    <a:pt x="49530" y="168021"/>
                  </a:lnTo>
                  <a:lnTo>
                    <a:pt x="49923" y="167081"/>
                  </a:lnTo>
                  <a:lnTo>
                    <a:pt x="49923" y="165976"/>
                  </a:lnTo>
                  <a:lnTo>
                    <a:pt x="49923" y="164871"/>
                  </a:lnTo>
                  <a:close/>
                </a:path>
                <a:path w="259080" h="285750">
                  <a:moveTo>
                    <a:pt x="57099" y="181559"/>
                  </a:moveTo>
                  <a:lnTo>
                    <a:pt x="56159" y="180606"/>
                  </a:lnTo>
                  <a:lnTo>
                    <a:pt x="52374" y="180606"/>
                  </a:lnTo>
                  <a:lnTo>
                    <a:pt x="51422" y="181559"/>
                  </a:lnTo>
                  <a:lnTo>
                    <a:pt x="51422" y="185369"/>
                  </a:lnTo>
                  <a:lnTo>
                    <a:pt x="52374" y="186309"/>
                  </a:lnTo>
                  <a:lnTo>
                    <a:pt x="56159" y="186309"/>
                  </a:lnTo>
                  <a:lnTo>
                    <a:pt x="57099" y="185369"/>
                  </a:lnTo>
                  <a:lnTo>
                    <a:pt x="57099" y="183464"/>
                  </a:lnTo>
                  <a:lnTo>
                    <a:pt x="57099" y="181559"/>
                  </a:lnTo>
                  <a:close/>
                </a:path>
                <a:path w="259080" h="285750">
                  <a:moveTo>
                    <a:pt x="59296" y="76568"/>
                  </a:moveTo>
                  <a:lnTo>
                    <a:pt x="58343" y="72263"/>
                  </a:lnTo>
                  <a:lnTo>
                    <a:pt x="56222" y="70904"/>
                  </a:lnTo>
                  <a:lnTo>
                    <a:pt x="51930" y="71856"/>
                  </a:lnTo>
                  <a:lnTo>
                    <a:pt x="50584" y="73990"/>
                  </a:lnTo>
                  <a:lnTo>
                    <a:pt x="51295" y="77254"/>
                  </a:lnTo>
                  <a:lnTo>
                    <a:pt x="51981" y="78130"/>
                  </a:lnTo>
                  <a:lnTo>
                    <a:pt x="52870" y="78689"/>
                  </a:lnTo>
                  <a:lnTo>
                    <a:pt x="53073" y="78765"/>
                  </a:lnTo>
                  <a:lnTo>
                    <a:pt x="53962" y="79209"/>
                  </a:lnTo>
                  <a:lnTo>
                    <a:pt x="54864" y="79400"/>
                  </a:lnTo>
                  <a:lnTo>
                    <a:pt x="55791" y="79197"/>
                  </a:lnTo>
                  <a:lnTo>
                    <a:pt x="57937" y="78714"/>
                  </a:lnTo>
                  <a:lnTo>
                    <a:pt x="59296" y="76568"/>
                  </a:lnTo>
                  <a:close/>
                </a:path>
                <a:path w="259080" h="285750">
                  <a:moveTo>
                    <a:pt x="65824" y="93395"/>
                  </a:moveTo>
                  <a:lnTo>
                    <a:pt x="65189" y="91859"/>
                  </a:lnTo>
                  <a:lnTo>
                    <a:pt x="62636" y="89293"/>
                  </a:lnTo>
                  <a:lnTo>
                    <a:pt x="61099" y="88658"/>
                  </a:lnTo>
                  <a:lnTo>
                    <a:pt x="57505" y="88658"/>
                  </a:lnTo>
                  <a:lnTo>
                    <a:pt x="55968" y="89293"/>
                  </a:lnTo>
                  <a:lnTo>
                    <a:pt x="53428" y="91859"/>
                  </a:lnTo>
                  <a:lnTo>
                    <a:pt x="52793" y="93395"/>
                  </a:lnTo>
                  <a:lnTo>
                    <a:pt x="52793" y="97015"/>
                  </a:lnTo>
                  <a:lnTo>
                    <a:pt x="53428" y="98552"/>
                  </a:lnTo>
                  <a:lnTo>
                    <a:pt x="55968" y="101104"/>
                  </a:lnTo>
                  <a:lnTo>
                    <a:pt x="57505" y="101752"/>
                  </a:lnTo>
                  <a:lnTo>
                    <a:pt x="61099" y="101752"/>
                  </a:lnTo>
                  <a:lnTo>
                    <a:pt x="62636" y="101104"/>
                  </a:lnTo>
                  <a:lnTo>
                    <a:pt x="65189" y="98552"/>
                  </a:lnTo>
                  <a:lnTo>
                    <a:pt x="65824" y="97015"/>
                  </a:lnTo>
                  <a:lnTo>
                    <a:pt x="65824" y="95199"/>
                  </a:lnTo>
                  <a:lnTo>
                    <a:pt x="65824" y="93395"/>
                  </a:lnTo>
                  <a:close/>
                </a:path>
                <a:path w="259080" h="285750">
                  <a:moveTo>
                    <a:pt x="65913" y="124307"/>
                  </a:moveTo>
                  <a:lnTo>
                    <a:pt x="65278" y="122770"/>
                  </a:lnTo>
                  <a:lnTo>
                    <a:pt x="62738" y="120218"/>
                  </a:lnTo>
                  <a:lnTo>
                    <a:pt x="61201" y="119583"/>
                  </a:lnTo>
                  <a:lnTo>
                    <a:pt x="57607" y="119583"/>
                  </a:lnTo>
                  <a:lnTo>
                    <a:pt x="56070" y="120218"/>
                  </a:lnTo>
                  <a:lnTo>
                    <a:pt x="53530" y="122770"/>
                  </a:lnTo>
                  <a:lnTo>
                    <a:pt x="52895" y="124307"/>
                  </a:lnTo>
                  <a:lnTo>
                    <a:pt x="52895" y="127927"/>
                  </a:lnTo>
                  <a:lnTo>
                    <a:pt x="53530" y="129463"/>
                  </a:lnTo>
                  <a:lnTo>
                    <a:pt x="56070" y="132016"/>
                  </a:lnTo>
                  <a:lnTo>
                    <a:pt x="57607" y="132651"/>
                  </a:lnTo>
                  <a:lnTo>
                    <a:pt x="61201" y="132651"/>
                  </a:lnTo>
                  <a:lnTo>
                    <a:pt x="62738" y="132016"/>
                  </a:lnTo>
                  <a:lnTo>
                    <a:pt x="65278" y="129463"/>
                  </a:lnTo>
                  <a:lnTo>
                    <a:pt x="65913" y="127927"/>
                  </a:lnTo>
                  <a:lnTo>
                    <a:pt x="65913" y="126111"/>
                  </a:lnTo>
                  <a:lnTo>
                    <a:pt x="65913" y="124307"/>
                  </a:lnTo>
                  <a:close/>
                </a:path>
                <a:path w="259080" h="285750">
                  <a:moveTo>
                    <a:pt x="68783" y="228714"/>
                  </a:moveTo>
                  <a:lnTo>
                    <a:pt x="67843" y="227761"/>
                  </a:lnTo>
                  <a:lnTo>
                    <a:pt x="64058" y="227761"/>
                  </a:lnTo>
                  <a:lnTo>
                    <a:pt x="63106" y="228714"/>
                  </a:lnTo>
                  <a:lnTo>
                    <a:pt x="63106" y="232511"/>
                  </a:lnTo>
                  <a:lnTo>
                    <a:pt x="64058" y="233464"/>
                  </a:lnTo>
                  <a:lnTo>
                    <a:pt x="67843" y="233464"/>
                  </a:lnTo>
                  <a:lnTo>
                    <a:pt x="68783" y="232511"/>
                  </a:lnTo>
                  <a:lnTo>
                    <a:pt x="68783" y="230606"/>
                  </a:lnTo>
                  <a:lnTo>
                    <a:pt x="68783" y="228714"/>
                  </a:lnTo>
                  <a:close/>
                </a:path>
                <a:path w="259080" h="285750">
                  <a:moveTo>
                    <a:pt x="69786" y="16840"/>
                  </a:moveTo>
                  <a:lnTo>
                    <a:pt x="68745" y="14084"/>
                  </a:lnTo>
                  <a:lnTo>
                    <a:pt x="66040" y="12242"/>
                  </a:lnTo>
                  <a:lnTo>
                    <a:pt x="59436" y="13093"/>
                  </a:lnTo>
                  <a:lnTo>
                    <a:pt x="56908" y="16357"/>
                  </a:lnTo>
                  <a:lnTo>
                    <a:pt x="57353" y="19939"/>
                  </a:lnTo>
                  <a:lnTo>
                    <a:pt x="57810" y="23520"/>
                  </a:lnTo>
                  <a:lnTo>
                    <a:pt x="61061" y="26073"/>
                  </a:lnTo>
                  <a:lnTo>
                    <a:pt x="66344" y="25400"/>
                  </a:lnTo>
                  <a:lnTo>
                    <a:pt x="67779" y="24511"/>
                  </a:lnTo>
                  <a:lnTo>
                    <a:pt x="68808" y="23279"/>
                  </a:lnTo>
                  <a:lnTo>
                    <a:pt x="68554" y="23393"/>
                  </a:lnTo>
                  <a:lnTo>
                    <a:pt x="68338" y="23545"/>
                  </a:lnTo>
                  <a:lnTo>
                    <a:pt x="65925" y="24130"/>
                  </a:lnTo>
                  <a:lnTo>
                    <a:pt x="63779" y="22809"/>
                  </a:lnTo>
                  <a:lnTo>
                    <a:pt x="62750" y="18516"/>
                  </a:lnTo>
                  <a:lnTo>
                    <a:pt x="64058" y="16344"/>
                  </a:lnTo>
                  <a:lnTo>
                    <a:pt x="67551" y="15519"/>
                  </a:lnTo>
                  <a:lnTo>
                    <a:pt x="68834" y="15963"/>
                  </a:lnTo>
                  <a:lnTo>
                    <a:pt x="69786" y="16840"/>
                  </a:lnTo>
                  <a:close/>
                </a:path>
                <a:path w="259080" h="285750">
                  <a:moveTo>
                    <a:pt x="70891" y="204571"/>
                  </a:moveTo>
                  <a:lnTo>
                    <a:pt x="69938" y="203619"/>
                  </a:lnTo>
                  <a:lnTo>
                    <a:pt x="66154" y="203619"/>
                  </a:lnTo>
                  <a:lnTo>
                    <a:pt x="65214" y="204571"/>
                  </a:lnTo>
                  <a:lnTo>
                    <a:pt x="65214" y="208368"/>
                  </a:lnTo>
                  <a:lnTo>
                    <a:pt x="66154" y="209321"/>
                  </a:lnTo>
                  <a:lnTo>
                    <a:pt x="69938" y="209321"/>
                  </a:lnTo>
                  <a:lnTo>
                    <a:pt x="70891" y="208368"/>
                  </a:lnTo>
                  <a:lnTo>
                    <a:pt x="70891" y="206476"/>
                  </a:lnTo>
                  <a:lnTo>
                    <a:pt x="70891" y="204571"/>
                  </a:lnTo>
                  <a:close/>
                </a:path>
                <a:path w="259080" h="285750">
                  <a:moveTo>
                    <a:pt x="72212" y="64350"/>
                  </a:moveTo>
                  <a:lnTo>
                    <a:pt x="71272" y="63398"/>
                  </a:lnTo>
                  <a:lnTo>
                    <a:pt x="67487" y="63398"/>
                  </a:lnTo>
                  <a:lnTo>
                    <a:pt x="66535" y="64350"/>
                  </a:lnTo>
                  <a:lnTo>
                    <a:pt x="66535" y="68160"/>
                  </a:lnTo>
                  <a:lnTo>
                    <a:pt x="67487" y="69113"/>
                  </a:lnTo>
                  <a:lnTo>
                    <a:pt x="71272" y="69113"/>
                  </a:lnTo>
                  <a:lnTo>
                    <a:pt x="72212" y="68160"/>
                  </a:lnTo>
                  <a:lnTo>
                    <a:pt x="72212" y="66255"/>
                  </a:lnTo>
                  <a:lnTo>
                    <a:pt x="72212" y="64350"/>
                  </a:lnTo>
                  <a:close/>
                </a:path>
                <a:path w="259080" h="285750">
                  <a:moveTo>
                    <a:pt x="72224" y="153098"/>
                  </a:moveTo>
                  <a:lnTo>
                    <a:pt x="71589" y="151561"/>
                  </a:lnTo>
                  <a:lnTo>
                    <a:pt x="69049" y="149009"/>
                  </a:lnTo>
                  <a:lnTo>
                    <a:pt x="67513" y="148361"/>
                  </a:lnTo>
                  <a:lnTo>
                    <a:pt x="63919" y="148361"/>
                  </a:lnTo>
                  <a:lnTo>
                    <a:pt x="62382" y="149009"/>
                  </a:lnTo>
                  <a:lnTo>
                    <a:pt x="59842" y="151561"/>
                  </a:lnTo>
                  <a:lnTo>
                    <a:pt x="59207" y="153098"/>
                  </a:lnTo>
                  <a:lnTo>
                    <a:pt x="59207" y="156705"/>
                  </a:lnTo>
                  <a:lnTo>
                    <a:pt x="59842" y="158254"/>
                  </a:lnTo>
                  <a:lnTo>
                    <a:pt x="62382" y="160807"/>
                  </a:lnTo>
                  <a:lnTo>
                    <a:pt x="63919" y="161442"/>
                  </a:lnTo>
                  <a:lnTo>
                    <a:pt x="67513" y="161442"/>
                  </a:lnTo>
                  <a:lnTo>
                    <a:pt x="69049" y="160807"/>
                  </a:lnTo>
                  <a:lnTo>
                    <a:pt x="71589" y="158254"/>
                  </a:lnTo>
                  <a:lnTo>
                    <a:pt x="72224" y="156705"/>
                  </a:lnTo>
                  <a:lnTo>
                    <a:pt x="72224" y="154901"/>
                  </a:lnTo>
                  <a:lnTo>
                    <a:pt x="72224" y="153098"/>
                  </a:lnTo>
                  <a:close/>
                </a:path>
                <a:path w="259080" h="285750">
                  <a:moveTo>
                    <a:pt x="73914" y="173050"/>
                  </a:moveTo>
                  <a:lnTo>
                    <a:pt x="73533" y="172110"/>
                  </a:lnTo>
                  <a:lnTo>
                    <a:pt x="71970" y="170548"/>
                  </a:lnTo>
                  <a:lnTo>
                    <a:pt x="71043" y="170167"/>
                  </a:lnTo>
                  <a:lnTo>
                    <a:pt x="68846" y="170167"/>
                  </a:lnTo>
                  <a:lnTo>
                    <a:pt x="67906" y="170548"/>
                  </a:lnTo>
                  <a:lnTo>
                    <a:pt x="66357" y="172110"/>
                  </a:lnTo>
                  <a:lnTo>
                    <a:pt x="65963" y="173050"/>
                  </a:lnTo>
                  <a:lnTo>
                    <a:pt x="65963" y="175260"/>
                  </a:lnTo>
                  <a:lnTo>
                    <a:pt x="66357" y="176199"/>
                  </a:lnTo>
                  <a:lnTo>
                    <a:pt x="67906" y="177761"/>
                  </a:lnTo>
                  <a:lnTo>
                    <a:pt x="68846" y="178142"/>
                  </a:lnTo>
                  <a:lnTo>
                    <a:pt x="71043" y="178142"/>
                  </a:lnTo>
                  <a:lnTo>
                    <a:pt x="71970" y="177761"/>
                  </a:lnTo>
                  <a:lnTo>
                    <a:pt x="73533" y="176199"/>
                  </a:lnTo>
                  <a:lnTo>
                    <a:pt x="73914" y="175260"/>
                  </a:lnTo>
                  <a:lnTo>
                    <a:pt x="73914" y="174155"/>
                  </a:lnTo>
                  <a:lnTo>
                    <a:pt x="73914" y="173050"/>
                  </a:lnTo>
                  <a:close/>
                </a:path>
                <a:path w="259080" h="285750">
                  <a:moveTo>
                    <a:pt x="77317" y="87426"/>
                  </a:moveTo>
                  <a:lnTo>
                    <a:pt x="76923" y="86487"/>
                  </a:lnTo>
                  <a:lnTo>
                    <a:pt x="75374" y="84924"/>
                  </a:lnTo>
                  <a:lnTo>
                    <a:pt x="74434" y="84543"/>
                  </a:lnTo>
                  <a:lnTo>
                    <a:pt x="72237" y="84543"/>
                  </a:lnTo>
                  <a:lnTo>
                    <a:pt x="71297" y="84924"/>
                  </a:lnTo>
                  <a:lnTo>
                    <a:pt x="69748" y="86487"/>
                  </a:lnTo>
                  <a:lnTo>
                    <a:pt x="69354" y="87426"/>
                  </a:lnTo>
                  <a:lnTo>
                    <a:pt x="69354" y="89636"/>
                  </a:lnTo>
                  <a:lnTo>
                    <a:pt x="69748" y="90576"/>
                  </a:lnTo>
                  <a:lnTo>
                    <a:pt x="71297" y="92138"/>
                  </a:lnTo>
                  <a:lnTo>
                    <a:pt x="72237" y="92532"/>
                  </a:lnTo>
                  <a:lnTo>
                    <a:pt x="74434" y="92532"/>
                  </a:lnTo>
                  <a:lnTo>
                    <a:pt x="75374" y="92138"/>
                  </a:lnTo>
                  <a:lnTo>
                    <a:pt x="76923" y="90576"/>
                  </a:lnTo>
                  <a:lnTo>
                    <a:pt x="77317" y="89636"/>
                  </a:lnTo>
                  <a:lnTo>
                    <a:pt x="77317" y="88531"/>
                  </a:lnTo>
                  <a:lnTo>
                    <a:pt x="77317" y="87426"/>
                  </a:lnTo>
                  <a:close/>
                </a:path>
                <a:path w="259080" h="285750">
                  <a:moveTo>
                    <a:pt x="81267" y="186651"/>
                  </a:moveTo>
                  <a:lnTo>
                    <a:pt x="80886" y="185712"/>
                  </a:lnTo>
                  <a:lnTo>
                    <a:pt x="79324" y="184150"/>
                  </a:lnTo>
                  <a:lnTo>
                    <a:pt x="78397" y="183756"/>
                  </a:lnTo>
                  <a:lnTo>
                    <a:pt x="76200" y="183756"/>
                  </a:lnTo>
                  <a:lnTo>
                    <a:pt x="75260" y="184150"/>
                  </a:lnTo>
                  <a:lnTo>
                    <a:pt x="73710" y="185712"/>
                  </a:lnTo>
                  <a:lnTo>
                    <a:pt x="73317" y="186651"/>
                  </a:lnTo>
                  <a:lnTo>
                    <a:pt x="73317" y="188861"/>
                  </a:lnTo>
                  <a:lnTo>
                    <a:pt x="73710" y="189801"/>
                  </a:lnTo>
                  <a:lnTo>
                    <a:pt x="75260" y="191350"/>
                  </a:lnTo>
                  <a:lnTo>
                    <a:pt x="76200" y="191744"/>
                  </a:lnTo>
                  <a:lnTo>
                    <a:pt x="78397" y="191744"/>
                  </a:lnTo>
                  <a:lnTo>
                    <a:pt x="79324" y="191350"/>
                  </a:lnTo>
                  <a:lnTo>
                    <a:pt x="80886" y="189801"/>
                  </a:lnTo>
                  <a:lnTo>
                    <a:pt x="81267" y="188861"/>
                  </a:lnTo>
                  <a:lnTo>
                    <a:pt x="81267" y="187756"/>
                  </a:lnTo>
                  <a:lnTo>
                    <a:pt x="81267" y="186651"/>
                  </a:lnTo>
                  <a:close/>
                </a:path>
                <a:path w="259080" h="285750">
                  <a:moveTo>
                    <a:pt x="83832" y="167043"/>
                  </a:moveTo>
                  <a:lnTo>
                    <a:pt x="82892" y="166090"/>
                  </a:lnTo>
                  <a:lnTo>
                    <a:pt x="79108" y="166090"/>
                  </a:lnTo>
                  <a:lnTo>
                    <a:pt x="78155" y="167043"/>
                  </a:lnTo>
                  <a:lnTo>
                    <a:pt x="78155" y="170840"/>
                  </a:lnTo>
                  <a:lnTo>
                    <a:pt x="79108" y="171792"/>
                  </a:lnTo>
                  <a:lnTo>
                    <a:pt x="82892" y="171792"/>
                  </a:lnTo>
                  <a:lnTo>
                    <a:pt x="83832" y="170840"/>
                  </a:lnTo>
                  <a:lnTo>
                    <a:pt x="83832" y="168935"/>
                  </a:lnTo>
                  <a:lnTo>
                    <a:pt x="83832" y="167043"/>
                  </a:lnTo>
                  <a:close/>
                </a:path>
                <a:path w="259080" h="285750">
                  <a:moveTo>
                    <a:pt x="85432" y="245706"/>
                  </a:moveTo>
                  <a:lnTo>
                    <a:pt x="85051" y="244754"/>
                  </a:lnTo>
                  <a:lnTo>
                    <a:pt x="83489" y="243192"/>
                  </a:lnTo>
                  <a:lnTo>
                    <a:pt x="82550" y="242811"/>
                  </a:lnTo>
                  <a:lnTo>
                    <a:pt x="80352" y="242811"/>
                  </a:lnTo>
                  <a:lnTo>
                    <a:pt x="79413" y="243192"/>
                  </a:lnTo>
                  <a:lnTo>
                    <a:pt x="77863" y="244754"/>
                  </a:lnTo>
                  <a:lnTo>
                    <a:pt x="77482" y="245706"/>
                  </a:lnTo>
                  <a:lnTo>
                    <a:pt x="77482" y="247904"/>
                  </a:lnTo>
                  <a:lnTo>
                    <a:pt x="77863" y="248856"/>
                  </a:lnTo>
                  <a:lnTo>
                    <a:pt x="79413" y="250405"/>
                  </a:lnTo>
                  <a:lnTo>
                    <a:pt x="80352" y="250799"/>
                  </a:lnTo>
                  <a:lnTo>
                    <a:pt x="82550" y="250799"/>
                  </a:lnTo>
                  <a:lnTo>
                    <a:pt x="83489" y="250405"/>
                  </a:lnTo>
                  <a:lnTo>
                    <a:pt x="85051" y="248856"/>
                  </a:lnTo>
                  <a:lnTo>
                    <a:pt x="85432" y="247904"/>
                  </a:lnTo>
                  <a:lnTo>
                    <a:pt x="85432" y="246799"/>
                  </a:lnTo>
                  <a:lnTo>
                    <a:pt x="85432" y="245706"/>
                  </a:lnTo>
                  <a:close/>
                </a:path>
                <a:path w="259080" h="285750">
                  <a:moveTo>
                    <a:pt x="86207" y="216662"/>
                  </a:moveTo>
                  <a:lnTo>
                    <a:pt x="85813" y="215722"/>
                  </a:lnTo>
                  <a:lnTo>
                    <a:pt x="84264" y="214160"/>
                  </a:lnTo>
                  <a:lnTo>
                    <a:pt x="83324" y="213779"/>
                  </a:lnTo>
                  <a:lnTo>
                    <a:pt x="81127" y="213779"/>
                  </a:lnTo>
                  <a:lnTo>
                    <a:pt x="80187" y="214160"/>
                  </a:lnTo>
                  <a:lnTo>
                    <a:pt x="78638" y="215722"/>
                  </a:lnTo>
                  <a:lnTo>
                    <a:pt x="78244" y="216662"/>
                  </a:lnTo>
                  <a:lnTo>
                    <a:pt x="78244" y="218871"/>
                  </a:lnTo>
                  <a:lnTo>
                    <a:pt x="78638" y="219824"/>
                  </a:lnTo>
                  <a:lnTo>
                    <a:pt x="80187" y="221373"/>
                  </a:lnTo>
                  <a:lnTo>
                    <a:pt x="81127" y="221767"/>
                  </a:lnTo>
                  <a:lnTo>
                    <a:pt x="83324" y="221767"/>
                  </a:lnTo>
                  <a:lnTo>
                    <a:pt x="84264" y="221373"/>
                  </a:lnTo>
                  <a:lnTo>
                    <a:pt x="85813" y="219824"/>
                  </a:lnTo>
                  <a:lnTo>
                    <a:pt x="86207" y="218871"/>
                  </a:lnTo>
                  <a:lnTo>
                    <a:pt x="86207" y="217766"/>
                  </a:lnTo>
                  <a:lnTo>
                    <a:pt x="86207" y="216662"/>
                  </a:lnTo>
                  <a:close/>
                </a:path>
                <a:path w="259080" h="285750">
                  <a:moveTo>
                    <a:pt x="87591" y="72072"/>
                  </a:moveTo>
                  <a:lnTo>
                    <a:pt x="86601" y="71285"/>
                  </a:lnTo>
                  <a:lnTo>
                    <a:pt x="85940" y="70154"/>
                  </a:lnTo>
                  <a:lnTo>
                    <a:pt x="85559" y="68884"/>
                  </a:lnTo>
                  <a:lnTo>
                    <a:pt x="85115" y="68770"/>
                  </a:lnTo>
                  <a:lnTo>
                    <a:pt x="84670" y="68707"/>
                  </a:lnTo>
                  <a:lnTo>
                    <a:pt x="84188" y="68808"/>
                  </a:lnTo>
                  <a:lnTo>
                    <a:pt x="82664" y="69151"/>
                  </a:lnTo>
                  <a:lnTo>
                    <a:pt x="81699" y="70675"/>
                  </a:lnTo>
                  <a:lnTo>
                    <a:pt x="82372" y="73748"/>
                  </a:lnTo>
                  <a:lnTo>
                    <a:pt x="83870" y="74714"/>
                  </a:lnTo>
                  <a:lnTo>
                    <a:pt x="86575" y="74117"/>
                  </a:lnTo>
                  <a:lnTo>
                    <a:pt x="87401" y="73190"/>
                  </a:lnTo>
                  <a:lnTo>
                    <a:pt x="87591" y="72072"/>
                  </a:lnTo>
                  <a:close/>
                </a:path>
                <a:path w="259080" h="285750">
                  <a:moveTo>
                    <a:pt x="90220" y="103619"/>
                  </a:moveTo>
                  <a:lnTo>
                    <a:pt x="89585" y="102082"/>
                  </a:lnTo>
                  <a:lnTo>
                    <a:pt x="87045" y="99529"/>
                  </a:lnTo>
                  <a:lnTo>
                    <a:pt x="85509" y="98882"/>
                  </a:lnTo>
                  <a:lnTo>
                    <a:pt x="81915" y="98882"/>
                  </a:lnTo>
                  <a:lnTo>
                    <a:pt x="80378" y="99529"/>
                  </a:lnTo>
                  <a:lnTo>
                    <a:pt x="77838" y="102082"/>
                  </a:lnTo>
                  <a:lnTo>
                    <a:pt x="77203" y="103619"/>
                  </a:lnTo>
                  <a:lnTo>
                    <a:pt x="77203" y="107226"/>
                  </a:lnTo>
                  <a:lnTo>
                    <a:pt x="77838" y="108775"/>
                  </a:lnTo>
                  <a:lnTo>
                    <a:pt x="80378" y="111328"/>
                  </a:lnTo>
                  <a:lnTo>
                    <a:pt x="81915" y="111963"/>
                  </a:lnTo>
                  <a:lnTo>
                    <a:pt x="85509" y="111963"/>
                  </a:lnTo>
                  <a:lnTo>
                    <a:pt x="87045" y="111328"/>
                  </a:lnTo>
                  <a:lnTo>
                    <a:pt x="89585" y="108775"/>
                  </a:lnTo>
                  <a:lnTo>
                    <a:pt x="90220" y="107226"/>
                  </a:lnTo>
                  <a:lnTo>
                    <a:pt x="90220" y="105422"/>
                  </a:lnTo>
                  <a:lnTo>
                    <a:pt x="90220" y="103619"/>
                  </a:lnTo>
                  <a:close/>
                </a:path>
                <a:path w="259080" h="285750">
                  <a:moveTo>
                    <a:pt x="91147" y="168198"/>
                  </a:moveTo>
                  <a:lnTo>
                    <a:pt x="90208" y="167246"/>
                  </a:lnTo>
                  <a:lnTo>
                    <a:pt x="86436" y="167246"/>
                  </a:lnTo>
                  <a:lnTo>
                    <a:pt x="85483" y="168198"/>
                  </a:lnTo>
                  <a:lnTo>
                    <a:pt x="85483" y="171996"/>
                  </a:lnTo>
                  <a:lnTo>
                    <a:pt x="86436" y="172935"/>
                  </a:lnTo>
                  <a:lnTo>
                    <a:pt x="90208" y="172935"/>
                  </a:lnTo>
                  <a:lnTo>
                    <a:pt x="91147" y="171996"/>
                  </a:lnTo>
                  <a:lnTo>
                    <a:pt x="91147" y="170091"/>
                  </a:lnTo>
                  <a:lnTo>
                    <a:pt x="91147" y="168198"/>
                  </a:lnTo>
                  <a:close/>
                </a:path>
                <a:path w="259080" h="285750">
                  <a:moveTo>
                    <a:pt x="91389" y="151599"/>
                  </a:moveTo>
                  <a:lnTo>
                    <a:pt x="91008" y="150660"/>
                  </a:lnTo>
                  <a:lnTo>
                    <a:pt x="89446" y="149098"/>
                  </a:lnTo>
                  <a:lnTo>
                    <a:pt x="88506" y="148717"/>
                  </a:lnTo>
                  <a:lnTo>
                    <a:pt x="86309" y="148717"/>
                  </a:lnTo>
                  <a:lnTo>
                    <a:pt x="85382" y="149098"/>
                  </a:lnTo>
                  <a:lnTo>
                    <a:pt x="83820" y="150660"/>
                  </a:lnTo>
                  <a:lnTo>
                    <a:pt x="83439" y="151599"/>
                  </a:lnTo>
                  <a:lnTo>
                    <a:pt x="83439" y="153809"/>
                  </a:lnTo>
                  <a:lnTo>
                    <a:pt x="83820" y="154749"/>
                  </a:lnTo>
                  <a:lnTo>
                    <a:pt x="85382" y="156311"/>
                  </a:lnTo>
                  <a:lnTo>
                    <a:pt x="86309" y="156705"/>
                  </a:lnTo>
                  <a:lnTo>
                    <a:pt x="88506" y="156705"/>
                  </a:lnTo>
                  <a:lnTo>
                    <a:pt x="89446" y="156311"/>
                  </a:lnTo>
                  <a:lnTo>
                    <a:pt x="91008" y="154749"/>
                  </a:lnTo>
                  <a:lnTo>
                    <a:pt x="91389" y="153809"/>
                  </a:lnTo>
                  <a:lnTo>
                    <a:pt x="91389" y="152704"/>
                  </a:lnTo>
                  <a:lnTo>
                    <a:pt x="91389" y="151599"/>
                  </a:lnTo>
                  <a:close/>
                </a:path>
                <a:path w="259080" h="285750">
                  <a:moveTo>
                    <a:pt x="91579" y="82842"/>
                  </a:moveTo>
                  <a:lnTo>
                    <a:pt x="91414" y="82854"/>
                  </a:lnTo>
                  <a:lnTo>
                    <a:pt x="91579" y="82842"/>
                  </a:lnTo>
                  <a:close/>
                </a:path>
                <a:path w="259080" h="285750">
                  <a:moveTo>
                    <a:pt x="92976" y="90385"/>
                  </a:moveTo>
                  <a:lnTo>
                    <a:pt x="91503" y="89941"/>
                  </a:lnTo>
                  <a:lnTo>
                    <a:pt x="90360" y="88684"/>
                  </a:lnTo>
                  <a:lnTo>
                    <a:pt x="89865" y="84861"/>
                  </a:lnTo>
                  <a:lnTo>
                    <a:pt x="91401" y="82880"/>
                  </a:lnTo>
                  <a:lnTo>
                    <a:pt x="90716" y="83032"/>
                  </a:lnTo>
                  <a:lnTo>
                    <a:pt x="89357" y="85166"/>
                  </a:lnTo>
                  <a:lnTo>
                    <a:pt x="90182" y="88925"/>
                  </a:lnTo>
                  <a:lnTo>
                    <a:pt x="91465" y="90093"/>
                  </a:lnTo>
                  <a:lnTo>
                    <a:pt x="92976" y="90385"/>
                  </a:lnTo>
                  <a:close/>
                </a:path>
                <a:path w="259080" h="285750">
                  <a:moveTo>
                    <a:pt x="94830" y="82677"/>
                  </a:moveTo>
                  <a:lnTo>
                    <a:pt x="94348" y="82537"/>
                  </a:lnTo>
                  <a:lnTo>
                    <a:pt x="94195" y="82486"/>
                  </a:lnTo>
                  <a:lnTo>
                    <a:pt x="93535" y="82410"/>
                  </a:lnTo>
                  <a:lnTo>
                    <a:pt x="91579" y="82842"/>
                  </a:lnTo>
                  <a:lnTo>
                    <a:pt x="94018" y="82537"/>
                  </a:lnTo>
                  <a:lnTo>
                    <a:pt x="94830" y="82677"/>
                  </a:lnTo>
                  <a:close/>
                </a:path>
                <a:path w="259080" h="285750">
                  <a:moveTo>
                    <a:pt x="94881" y="129768"/>
                  </a:moveTo>
                  <a:lnTo>
                    <a:pt x="94246" y="128231"/>
                  </a:lnTo>
                  <a:lnTo>
                    <a:pt x="91706" y="125679"/>
                  </a:lnTo>
                  <a:lnTo>
                    <a:pt x="90170" y="125031"/>
                  </a:lnTo>
                  <a:lnTo>
                    <a:pt x="86575" y="125031"/>
                  </a:lnTo>
                  <a:lnTo>
                    <a:pt x="85039" y="125679"/>
                  </a:lnTo>
                  <a:lnTo>
                    <a:pt x="82499" y="128231"/>
                  </a:lnTo>
                  <a:lnTo>
                    <a:pt x="81864" y="129768"/>
                  </a:lnTo>
                  <a:lnTo>
                    <a:pt x="81864" y="133375"/>
                  </a:lnTo>
                  <a:lnTo>
                    <a:pt x="82499" y="134924"/>
                  </a:lnTo>
                  <a:lnTo>
                    <a:pt x="85039" y="137477"/>
                  </a:lnTo>
                  <a:lnTo>
                    <a:pt x="86575" y="138112"/>
                  </a:lnTo>
                  <a:lnTo>
                    <a:pt x="90170" y="138112"/>
                  </a:lnTo>
                  <a:lnTo>
                    <a:pt x="91706" y="137477"/>
                  </a:lnTo>
                  <a:lnTo>
                    <a:pt x="94246" y="134924"/>
                  </a:lnTo>
                  <a:lnTo>
                    <a:pt x="94881" y="133375"/>
                  </a:lnTo>
                  <a:lnTo>
                    <a:pt x="94881" y="131572"/>
                  </a:lnTo>
                  <a:lnTo>
                    <a:pt x="94881" y="129768"/>
                  </a:lnTo>
                  <a:close/>
                </a:path>
                <a:path w="259080" h="285750">
                  <a:moveTo>
                    <a:pt x="96278" y="260946"/>
                  </a:moveTo>
                  <a:lnTo>
                    <a:pt x="95326" y="259994"/>
                  </a:lnTo>
                  <a:lnTo>
                    <a:pt x="91541" y="259994"/>
                  </a:lnTo>
                  <a:lnTo>
                    <a:pt x="90601" y="260946"/>
                  </a:lnTo>
                  <a:lnTo>
                    <a:pt x="90601" y="264744"/>
                  </a:lnTo>
                  <a:lnTo>
                    <a:pt x="91541" y="265696"/>
                  </a:lnTo>
                  <a:lnTo>
                    <a:pt x="95326" y="265696"/>
                  </a:lnTo>
                  <a:lnTo>
                    <a:pt x="96278" y="264744"/>
                  </a:lnTo>
                  <a:lnTo>
                    <a:pt x="96278" y="262839"/>
                  </a:lnTo>
                  <a:lnTo>
                    <a:pt x="96278" y="260946"/>
                  </a:lnTo>
                  <a:close/>
                </a:path>
                <a:path w="259080" h="285750">
                  <a:moveTo>
                    <a:pt x="97345" y="7531"/>
                  </a:moveTo>
                  <a:lnTo>
                    <a:pt x="96723" y="2540"/>
                  </a:lnTo>
                  <a:lnTo>
                    <a:pt x="93472" y="0"/>
                  </a:lnTo>
                  <a:lnTo>
                    <a:pt x="88684" y="609"/>
                  </a:lnTo>
                  <a:lnTo>
                    <a:pt x="87655" y="1181"/>
                  </a:lnTo>
                  <a:lnTo>
                    <a:pt x="86753" y="1892"/>
                  </a:lnTo>
                  <a:lnTo>
                    <a:pt x="86842" y="4064"/>
                  </a:lnTo>
                  <a:lnTo>
                    <a:pt x="85966" y="6134"/>
                  </a:lnTo>
                  <a:lnTo>
                    <a:pt x="84277" y="7404"/>
                  </a:lnTo>
                  <a:lnTo>
                    <a:pt x="84239" y="7632"/>
                  </a:lnTo>
                  <a:lnTo>
                    <a:pt x="84696" y="11341"/>
                  </a:lnTo>
                  <a:lnTo>
                    <a:pt x="87960" y="13881"/>
                  </a:lnTo>
                  <a:lnTo>
                    <a:pt x="92341" y="13335"/>
                  </a:lnTo>
                  <a:lnTo>
                    <a:pt x="93078" y="13055"/>
                  </a:lnTo>
                  <a:lnTo>
                    <a:pt x="93764" y="12687"/>
                  </a:lnTo>
                  <a:lnTo>
                    <a:pt x="94107" y="11430"/>
                  </a:lnTo>
                  <a:lnTo>
                    <a:pt x="95046" y="10414"/>
                  </a:lnTo>
                  <a:lnTo>
                    <a:pt x="96342" y="9982"/>
                  </a:lnTo>
                  <a:lnTo>
                    <a:pt x="96964" y="8826"/>
                  </a:lnTo>
                  <a:lnTo>
                    <a:pt x="97345" y="7531"/>
                  </a:lnTo>
                  <a:close/>
                </a:path>
                <a:path w="259080" h="285750">
                  <a:moveTo>
                    <a:pt x="98450" y="155473"/>
                  </a:moveTo>
                  <a:lnTo>
                    <a:pt x="97510" y="154520"/>
                  </a:lnTo>
                  <a:lnTo>
                    <a:pt x="93726" y="154520"/>
                  </a:lnTo>
                  <a:lnTo>
                    <a:pt x="92773" y="155473"/>
                  </a:lnTo>
                  <a:lnTo>
                    <a:pt x="92773" y="159283"/>
                  </a:lnTo>
                  <a:lnTo>
                    <a:pt x="93726" y="160223"/>
                  </a:lnTo>
                  <a:lnTo>
                    <a:pt x="97510" y="160223"/>
                  </a:lnTo>
                  <a:lnTo>
                    <a:pt x="98450" y="159283"/>
                  </a:lnTo>
                  <a:lnTo>
                    <a:pt x="98450" y="157378"/>
                  </a:lnTo>
                  <a:lnTo>
                    <a:pt x="98450" y="155473"/>
                  </a:lnTo>
                  <a:close/>
                </a:path>
                <a:path w="259080" h="285750">
                  <a:moveTo>
                    <a:pt x="100901" y="197650"/>
                  </a:moveTo>
                  <a:lnTo>
                    <a:pt x="100266" y="196100"/>
                  </a:lnTo>
                  <a:lnTo>
                    <a:pt x="97726" y="193548"/>
                  </a:lnTo>
                  <a:lnTo>
                    <a:pt x="96189" y="192913"/>
                  </a:lnTo>
                  <a:lnTo>
                    <a:pt x="92595" y="192913"/>
                  </a:lnTo>
                  <a:lnTo>
                    <a:pt x="91059" y="193548"/>
                  </a:lnTo>
                  <a:lnTo>
                    <a:pt x="88519" y="196100"/>
                  </a:lnTo>
                  <a:lnTo>
                    <a:pt x="87884" y="197650"/>
                  </a:lnTo>
                  <a:lnTo>
                    <a:pt x="87884" y="201256"/>
                  </a:lnTo>
                  <a:lnTo>
                    <a:pt x="88519" y="202806"/>
                  </a:lnTo>
                  <a:lnTo>
                    <a:pt x="91059" y="205359"/>
                  </a:lnTo>
                  <a:lnTo>
                    <a:pt x="92595" y="205994"/>
                  </a:lnTo>
                  <a:lnTo>
                    <a:pt x="96189" y="205994"/>
                  </a:lnTo>
                  <a:lnTo>
                    <a:pt x="97726" y="205359"/>
                  </a:lnTo>
                  <a:lnTo>
                    <a:pt x="100266" y="202806"/>
                  </a:lnTo>
                  <a:lnTo>
                    <a:pt x="100901" y="201256"/>
                  </a:lnTo>
                  <a:lnTo>
                    <a:pt x="100901" y="199453"/>
                  </a:lnTo>
                  <a:lnTo>
                    <a:pt x="100901" y="197650"/>
                  </a:lnTo>
                  <a:close/>
                </a:path>
                <a:path w="259080" h="285750">
                  <a:moveTo>
                    <a:pt x="101688" y="180403"/>
                  </a:moveTo>
                  <a:lnTo>
                    <a:pt x="101307" y="179463"/>
                  </a:lnTo>
                  <a:lnTo>
                    <a:pt x="99758" y="177901"/>
                  </a:lnTo>
                  <a:lnTo>
                    <a:pt x="98818" y="177520"/>
                  </a:lnTo>
                  <a:lnTo>
                    <a:pt x="96621" y="177520"/>
                  </a:lnTo>
                  <a:lnTo>
                    <a:pt x="95681" y="177901"/>
                  </a:lnTo>
                  <a:lnTo>
                    <a:pt x="94119" y="179463"/>
                  </a:lnTo>
                  <a:lnTo>
                    <a:pt x="93738" y="180403"/>
                  </a:lnTo>
                  <a:lnTo>
                    <a:pt x="93738" y="182613"/>
                  </a:lnTo>
                  <a:lnTo>
                    <a:pt x="94119" y="183553"/>
                  </a:lnTo>
                  <a:lnTo>
                    <a:pt x="95681" y="185115"/>
                  </a:lnTo>
                  <a:lnTo>
                    <a:pt x="96621" y="185508"/>
                  </a:lnTo>
                  <a:lnTo>
                    <a:pt x="98818" y="185508"/>
                  </a:lnTo>
                  <a:lnTo>
                    <a:pt x="99758" y="185115"/>
                  </a:lnTo>
                  <a:lnTo>
                    <a:pt x="101307" y="183553"/>
                  </a:lnTo>
                  <a:lnTo>
                    <a:pt x="101688" y="182613"/>
                  </a:lnTo>
                  <a:lnTo>
                    <a:pt x="101688" y="181508"/>
                  </a:lnTo>
                  <a:lnTo>
                    <a:pt x="101688" y="180403"/>
                  </a:lnTo>
                  <a:close/>
                </a:path>
                <a:path w="259080" h="285750">
                  <a:moveTo>
                    <a:pt x="103873" y="113449"/>
                  </a:moveTo>
                  <a:lnTo>
                    <a:pt x="103479" y="112509"/>
                  </a:lnTo>
                  <a:lnTo>
                    <a:pt x="101930" y="110947"/>
                  </a:lnTo>
                  <a:lnTo>
                    <a:pt x="100990" y="110553"/>
                  </a:lnTo>
                  <a:lnTo>
                    <a:pt x="98780" y="110553"/>
                  </a:lnTo>
                  <a:lnTo>
                    <a:pt x="97840" y="110947"/>
                  </a:lnTo>
                  <a:lnTo>
                    <a:pt x="96291" y="112509"/>
                  </a:lnTo>
                  <a:lnTo>
                    <a:pt x="95897" y="113449"/>
                  </a:lnTo>
                  <a:lnTo>
                    <a:pt x="95897" y="115658"/>
                  </a:lnTo>
                  <a:lnTo>
                    <a:pt x="96291" y="116611"/>
                  </a:lnTo>
                  <a:lnTo>
                    <a:pt x="97840" y="118173"/>
                  </a:lnTo>
                  <a:lnTo>
                    <a:pt x="98780" y="118554"/>
                  </a:lnTo>
                  <a:lnTo>
                    <a:pt x="100990" y="118554"/>
                  </a:lnTo>
                  <a:lnTo>
                    <a:pt x="101930" y="118173"/>
                  </a:lnTo>
                  <a:lnTo>
                    <a:pt x="103479" y="116611"/>
                  </a:lnTo>
                  <a:lnTo>
                    <a:pt x="103873" y="115658"/>
                  </a:lnTo>
                  <a:lnTo>
                    <a:pt x="103873" y="114554"/>
                  </a:lnTo>
                  <a:lnTo>
                    <a:pt x="103873" y="113449"/>
                  </a:lnTo>
                  <a:close/>
                </a:path>
                <a:path w="259080" h="285750">
                  <a:moveTo>
                    <a:pt x="106337" y="97282"/>
                  </a:moveTo>
                  <a:lnTo>
                    <a:pt x="105384" y="96329"/>
                  </a:lnTo>
                  <a:lnTo>
                    <a:pt x="101600" y="96329"/>
                  </a:lnTo>
                  <a:lnTo>
                    <a:pt x="100660" y="97282"/>
                  </a:lnTo>
                  <a:lnTo>
                    <a:pt x="100660" y="101079"/>
                  </a:lnTo>
                  <a:lnTo>
                    <a:pt x="101600" y="102031"/>
                  </a:lnTo>
                  <a:lnTo>
                    <a:pt x="105384" y="102031"/>
                  </a:lnTo>
                  <a:lnTo>
                    <a:pt x="106337" y="101079"/>
                  </a:lnTo>
                  <a:lnTo>
                    <a:pt x="106337" y="99187"/>
                  </a:lnTo>
                  <a:lnTo>
                    <a:pt x="106337" y="97282"/>
                  </a:lnTo>
                  <a:close/>
                </a:path>
                <a:path w="259080" h="285750">
                  <a:moveTo>
                    <a:pt x="106680" y="230454"/>
                  </a:moveTo>
                  <a:lnTo>
                    <a:pt x="106045" y="228917"/>
                  </a:lnTo>
                  <a:lnTo>
                    <a:pt x="103492" y="226364"/>
                  </a:lnTo>
                  <a:lnTo>
                    <a:pt x="101968" y="225729"/>
                  </a:lnTo>
                  <a:lnTo>
                    <a:pt x="98374" y="225729"/>
                  </a:lnTo>
                  <a:lnTo>
                    <a:pt x="96837" y="226364"/>
                  </a:lnTo>
                  <a:lnTo>
                    <a:pt x="94297" y="228917"/>
                  </a:lnTo>
                  <a:lnTo>
                    <a:pt x="93662" y="230454"/>
                  </a:lnTo>
                  <a:lnTo>
                    <a:pt x="93662" y="234073"/>
                  </a:lnTo>
                  <a:lnTo>
                    <a:pt x="94297" y="235610"/>
                  </a:lnTo>
                  <a:lnTo>
                    <a:pt x="96837" y="238163"/>
                  </a:lnTo>
                  <a:lnTo>
                    <a:pt x="98374" y="238798"/>
                  </a:lnTo>
                  <a:lnTo>
                    <a:pt x="101968" y="238798"/>
                  </a:lnTo>
                  <a:lnTo>
                    <a:pt x="103492" y="238163"/>
                  </a:lnTo>
                  <a:lnTo>
                    <a:pt x="106045" y="235610"/>
                  </a:lnTo>
                  <a:lnTo>
                    <a:pt x="106680" y="234073"/>
                  </a:lnTo>
                  <a:lnTo>
                    <a:pt x="106680" y="232270"/>
                  </a:lnTo>
                  <a:lnTo>
                    <a:pt x="106680" y="230454"/>
                  </a:lnTo>
                  <a:close/>
                </a:path>
                <a:path w="259080" h="285750">
                  <a:moveTo>
                    <a:pt x="108305" y="156756"/>
                  </a:moveTo>
                  <a:lnTo>
                    <a:pt x="107365" y="155803"/>
                  </a:lnTo>
                  <a:lnTo>
                    <a:pt x="103581" y="155803"/>
                  </a:lnTo>
                  <a:lnTo>
                    <a:pt x="102628" y="156756"/>
                  </a:lnTo>
                  <a:lnTo>
                    <a:pt x="102628" y="160553"/>
                  </a:lnTo>
                  <a:lnTo>
                    <a:pt x="103581" y="161505"/>
                  </a:lnTo>
                  <a:lnTo>
                    <a:pt x="107365" y="161505"/>
                  </a:lnTo>
                  <a:lnTo>
                    <a:pt x="108305" y="160553"/>
                  </a:lnTo>
                  <a:lnTo>
                    <a:pt x="108305" y="158648"/>
                  </a:lnTo>
                  <a:lnTo>
                    <a:pt x="108305" y="156756"/>
                  </a:lnTo>
                  <a:close/>
                </a:path>
                <a:path w="259080" h="285750">
                  <a:moveTo>
                    <a:pt x="111861" y="138887"/>
                  </a:moveTo>
                  <a:lnTo>
                    <a:pt x="111467" y="137947"/>
                  </a:lnTo>
                  <a:lnTo>
                    <a:pt x="109918" y="136385"/>
                  </a:lnTo>
                  <a:lnTo>
                    <a:pt x="108978" y="136004"/>
                  </a:lnTo>
                  <a:lnTo>
                    <a:pt x="106781" y="136004"/>
                  </a:lnTo>
                  <a:lnTo>
                    <a:pt x="105841" y="136385"/>
                  </a:lnTo>
                  <a:lnTo>
                    <a:pt x="104292" y="137947"/>
                  </a:lnTo>
                  <a:lnTo>
                    <a:pt x="103898" y="138887"/>
                  </a:lnTo>
                  <a:lnTo>
                    <a:pt x="103898" y="141097"/>
                  </a:lnTo>
                  <a:lnTo>
                    <a:pt x="104292" y="142036"/>
                  </a:lnTo>
                  <a:lnTo>
                    <a:pt x="105841" y="143598"/>
                  </a:lnTo>
                  <a:lnTo>
                    <a:pt x="106781" y="143992"/>
                  </a:lnTo>
                  <a:lnTo>
                    <a:pt x="108978" y="143992"/>
                  </a:lnTo>
                  <a:lnTo>
                    <a:pt x="109918" y="143598"/>
                  </a:lnTo>
                  <a:lnTo>
                    <a:pt x="111467" y="142036"/>
                  </a:lnTo>
                  <a:lnTo>
                    <a:pt x="111861" y="141097"/>
                  </a:lnTo>
                  <a:lnTo>
                    <a:pt x="111861" y="139992"/>
                  </a:lnTo>
                  <a:lnTo>
                    <a:pt x="111861" y="138887"/>
                  </a:lnTo>
                  <a:close/>
                </a:path>
                <a:path w="259080" h="285750">
                  <a:moveTo>
                    <a:pt x="115036" y="253365"/>
                  </a:moveTo>
                  <a:lnTo>
                    <a:pt x="114642" y="252425"/>
                  </a:lnTo>
                  <a:lnTo>
                    <a:pt x="113093" y="250863"/>
                  </a:lnTo>
                  <a:lnTo>
                    <a:pt x="112153" y="250469"/>
                  </a:lnTo>
                  <a:lnTo>
                    <a:pt x="109956" y="250469"/>
                  </a:lnTo>
                  <a:lnTo>
                    <a:pt x="109016" y="250863"/>
                  </a:lnTo>
                  <a:lnTo>
                    <a:pt x="107454" y="252425"/>
                  </a:lnTo>
                  <a:lnTo>
                    <a:pt x="107073" y="253365"/>
                  </a:lnTo>
                  <a:lnTo>
                    <a:pt x="107073" y="255574"/>
                  </a:lnTo>
                  <a:lnTo>
                    <a:pt x="107454" y="256527"/>
                  </a:lnTo>
                  <a:lnTo>
                    <a:pt x="109016" y="258089"/>
                  </a:lnTo>
                  <a:lnTo>
                    <a:pt x="109956" y="258483"/>
                  </a:lnTo>
                  <a:lnTo>
                    <a:pt x="112153" y="258483"/>
                  </a:lnTo>
                  <a:lnTo>
                    <a:pt x="113093" y="258089"/>
                  </a:lnTo>
                  <a:lnTo>
                    <a:pt x="114642" y="256527"/>
                  </a:lnTo>
                  <a:lnTo>
                    <a:pt x="115036" y="255574"/>
                  </a:lnTo>
                  <a:lnTo>
                    <a:pt x="115036" y="254469"/>
                  </a:lnTo>
                  <a:lnTo>
                    <a:pt x="115036" y="253365"/>
                  </a:lnTo>
                  <a:close/>
                </a:path>
                <a:path w="259080" h="285750">
                  <a:moveTo>
                    <a:pt x="116916" y="162242"/>
                  </a:moveTo>
                  <a:lnTo>
                    <a:pt x="116535" y="161302"/>
                  </a:lnTo>
                  <a:lnTo>
                    <a:pt x="114973" y="159740"/>
                  </a:lnTo>
                  <a:lnTo>
                    <a:pt x="114046" y="159359"/>
                  </a:lnTo>
                  <a:lnTo>
                    <a:pt x="111848" y="159359"/>
                  </a:lnTo>
                  <a:lnTo>
                    <a:pt x="110909" y="159740"/>
                  </a:lnTo>
                  <a:lnTo>
                    <a:pt x="109347" y="161302"/>
                  </a:lnTo>
                  <a:lnTo>
                    <a:pt x="108966" y="162242"/>
                  </a:lnTo>
                  <a:lnTo>
                    <a:pt x="108966" y="164452"/>
                  </a:lnTo>
                  <a:lnTo>
                    <a:pt x="109347" y="165404"/>
                  </a:lnTo>
                  <a:lnTo>
                    <a:pt x="110909" y="166954"/>
                  </a:lnTo>
                  <a:lnTo>
                    <a:pt x="111848" y="167347"/>
                  </a:lnTo>
                  <a:lnTo>
                    <a:pt x="114046" y="167347"/>
                  </a:lnTo>
                  <a:lnTo>
                    <a:pt x="114973" y="166954"/>
                  </a:lnTo>
                  <a:lnTo>
                    <a:pt x="116535" y="165404"/>
                  </a:lnTo>
                  <a:lnTo>
                    <a:pt x="116916" y="164452"/>
                  </a:lnTo>
                  <a:lnTo>
                    <a:pt x="116916" y="163347"/>
                  </a:lnTo>
                  <a:lnTo>
                    <a:pt x="116916" y="162242"/>
                  </a:lnTo>
                  <a:close/>
                </a:path>
                <a:path w="259080" h="285750">
                  <a:moveTo>
                    <a:pt x="118656" y="121348"/>
                  </a:moveTo>
                  <a:lnTo>
                    <a:pt x="117716" y="120408"/>
                  </a:lnTo>
                  <a:lnTo>
                    <a:pt x="113944" y="120408"/>
                  </a:lnTo>
                  <a:lnTo>
                    <a:pt x="112991" y="121348"/>
                  </a:lnTo>
                  <a:lnTo>
                    <a:pt x="112991" y="125145"/>
                  </a:lnTo>
                  <a:lnTo>
                    <a:pt x="113944" y="126098"/>
                  </a:lnTo>
                  <a:lnTo>
                    <a:pt x="117716" y="126098"/>
                  </a:lnTo>
                  <a:lnTo>
                    <a:pt x="118656" y="125145"/>
                  </a:lnTo>
                  <a:lnTo>
                    <a:pt x="118656" y="123253"/>
                  </a:lnTo>
                  <a:lnTo>
                    <a:pt x="118656" y="121348"/>
                  </a:lnTo>
                  <a:close/>
                </a:path>
                <a:path w="259080" h="285750">
                  <a:moveTo>
                    <a:pt x="123558" y="269341"/>
                  </a:moveTo>
                  <a:lnTo>
                    <a:pt x="122618" y="268401"/>
                  </a:lnTo>
                  <a:lnTo>
                    <a:pt x="118833" y="268401"/>
                  </a:lnTo>
                  <a:lnTo>
                    <a:pt x="117881" y="269341"/>
                  </a:lnTo>
                  <a:lnTo>
                    <a:pt x="117881" y="273151"/>
                  </a:lnTo>
                  <a:lnTo>
                    <a:pt x="118833" y="274104"/>
                  </a:lnTo>
                  <a:lnTo>
                    <a:pt x="122618" y="274104"/>
                  </a:lnTo>
                  <a:lnTo>
                    <a:pt x="123558" y="273151"/>
                  </a:lnTo>
                  <a:lnTo>
                    <a:pt x="123558" y="271246"/>
                  </a:lnTo>
                  <a:lnTo>
                    <a:pt x="123558" y="269341"/>
                  </a:lnTo>
                  <a:close/>
                </a:path>
                <a:path w="259080" h="285750">
                  <a:moveTo>
                    <a:pt x="125361" y="181063"/>
                  </a:moveTo>
                  <a:lnTo>
                    <a:pt x="124726" y="179514"/>
                  </a:lnTo>
                  <a:lnTo>
                    <a:pt x="122186" y="176961"/>
                  </a:lnTo>
                  <a:lnTo>
                    <a:pt x="120650" y="176326"/>
                  </a:lnTo>
                  <a:lnTo>
                    <a:pt x="117055" y="176326"/>
                  </a:lnTo>
                  <a:lnTo>
                    <a:pt x="115519" y="176961"/>
                  </a:lnTo>
                  <a:lnTo>
                    <a:pt x="112966" y="179514"/>
                  </a:lnTo>
                  <a:lnTo>
                    <a:pt x="112331" y="181063"/>
                  </a:lnTo>
                  <a:lnTo>
                    <a:pt x="112331" y="184670"/>
                  </a:lnTo>
                  <a:lnTo>
                    <a:pt x="112966" y="186220"/>
                  </a:lnTo>
                  <a:lnTo>
                    <a:pt x="115519" y="188772"/>
                  </a:lnTo>
                  <a:lnTo>
                    <a:pt x="117055" y="189407"/>
                  </a:lnTo>
                  <a:lnTo>
                    <a:pt x="120650" y="189407"/>
                  </a:lnTo>
                  <a:lnTo>
                    <a:pt x="122186" y="188772"/>
                  </a:lnTo>
                  <a:lnTo>
                    <a:pt x="124726" y="186220"/>
                  </a:lnTo>
                  <a:lnTo>
                    <a:pt x="125361" y="184670"/>
                  </a:lnTo>
                  <a:lnTo>
                    <a:pt x="125361" y="182867"/>
                  </a:lnTo>
                  <a:lnTo>
                    <a:pt x="125361" y="181063"/>
                  </a:lnTo>
                  <a:close/>
                </a:path>
                <a:path w="259080" h="285750">
                  <a:moveTo>
                    <a:pt x="127876" y="211861"/>
                  </a:moveTo>
                  <a:lnTo>
                    <a:pt x="127241" y="210324"/>
                  </a:lnTo>
                  <a:lnTo>
                    <a:pt x="124701" y="207772"/>
                  </a:lnTo>
                  <a:lnTo>
                    <a:pt x="123164" y="207137"/>
                  </a:lnTo>
                  <a:lnTo>
                    <a:pt x="119570" y="207137"/>
                  </a:lnTo>
                  <a:lnTo>
                    <a:pt x="118033" y="207772"/>
                  </a:lnTo>
                  <a:lnTo>
                    <a:pt x="115493" y="210324"/>
                  </a:lnTo>
                  <a:lnTo>
                    <a:pt x="114858" y="211861"/>
                  </a:lnTo>
                  <a:lnTo>
                    <a:pt x="114858" y="215480"/>
                  </a:lnTo>
                  <a:lnTo>
                    <a:pt x="115493" y="217017"/>
                  </a:lnTo>
                  <a:lnTo>
                    <a:pt x="118033" y="219570"/>
                  </a:lnTo>
                  <a:lnTo>
                    <a:pt x="119570" y="220218"/>
                  </a:lnTo>
                  <a:lnTo>
                    <a:pt x="123164" y="220218"/>
                  </a:lnTo>
                  <a:lnTo>
                    <a:pt x="124701" y="219570"/>
                  </a:lnTo>
                  <a:lnTo>
                    <a:pt x="127241" y="217017"/>
                  </a:lnTo>
                  <a:lnTo>
                    <a:pt x="127876" y="215480"/>
                  </a:lnTo>
                  <a:lnTo>
                    <a:pt x="127876" y="213677"/>
                  </a:lnTo>
                  <a:lnTo>
                    <a:pt x="127876" y="211861"/>
                  </a:lnTo>
                  <a:close/>
                </a:path>
                <a:path w="259080" h="285750">
                  <a:moveTo>
                    <a:pt x="129463" y="151307"/>
                  </a:moveTo>
                  <a:lnTo>
                    <a:pt x="128524" y="150368"/>
                  </a:lnTo>
                  <a:lnTo>
                    <a:pt x="124739" y="150368"/>
                  </a:lnTo>
                  <a:lnTo>
                    <a:pt x="123786" y="151307"/>
                  </a:lnTo>
                  <a:lnTo>
                    <a:pt x="123786" y="155117"/>
                  </a:lnTo>
                  <a:lnTo>
                    <a:pt x="124739" y="156070"/>
                  </a:lnTo>
                  <a:lnTo>
                    <a:pt x="128524" y="156070"/>
                  </a:lnTo>
                  <a:lnTo>
                    <a:pt x="129463" y="155117"/>
                  </a:lnTo>
                  <a:lnTo>
                    <a:pt x="129463" y="153212"/>
                  </a:lnTo>
                  <a:lnTo>
                    <a:pt x="129463" y="151307"/>
                  </a:lnTo>
                  <a:close/>
                </a:path>
                <a:path w="259080" h="285750">
                  <a:moveTo>
                    <a:pt x="133578" y="31648"/>
                  </a:moveTo>
                  <a:lnTo>
                    <a:pt x="133273" y="29248"/>
                  </a:lnTo>
                  <a:lnTo>
                    <a:pt x="133172" y="29070"/>
                  </a:lnTo>
                  <a:lnTo>
                    <a:pt x="133108" y="28867"/>
                  </a:lnTo>
                  <a:lnTo>
                    <a:pt x="131775" y="28321"/>
                  </a:lnTo>
                  <a:lnTo>
                    <a:pt x="130670" y="27381"/>
                  </a:lnTo>
                  <a:lnTo>
                    <a:pt x="129933" y="26073"/>
                  </a:lnTo>
                  <a:lnTo>
                    <a:pt x="129743" y="26060"/>
                  </a:lnTo>
                  <a:lnTo>
                    <a:pt x="129184" y="26936"/>
                  </a:lnTo>
                  <a:lnTo>
                    <a:pt x="128295" y="27597"/>
                  </a:lnTo>
                  <a:lnTo>
                    <a:pt x="126822" y="27901"/>
                  </a:lnTo>
                  <a:lnTo>
                    <a:pt x="126047" y="27825"/>
                  </a:lnTo>
                  <a:lnTo>
                    <a:pt x="125564" y="28587"/>
                  </a:lnTo>
                  <a:lnTo>
                    <a:pt x="125285" y="29489"/>
                  </a:lnTo>
                  <a:lnTo>
                    <a:pt x="125679" y="32639"/>
                  </a:lnTo>
                  <a:lnTo>
                    <a:pt x="127673" y="34201"/>
                  </a:lnTo>
                  <a:lnTo>
                    <a:pt x="132029" y="33642"/>
                  </a:lnTo>
                  <a:lnTo>
                    <a:pt x="133578" y="31648"/>
                  </a:lnTo>
                  <a:close/>
                </a:path>
                <a:path w="259080" h="285750">
                  <a:moveTo>
                    <a:pt x="136309" y="174015"/>
                  </a:moveTo>
                  <a:lnTo>
                    <a:pt x="135928" y="173062"/>
                  </a:lnTo>
                  <a:lnTo>
                    <a:pt x="134366" y="171500"/>
                  </a:lnTo>
                  <a:lnTo>
                    <a:pt x="133426" y="171107"/>
                  </a:lnTo>
                  <a:lnTo>
                    <a:pt x="131229" y="171107"/>
                  </a:lnTo>
                  <a:lnTo>
                    <a:pt x="130289" y="171500"/>
                  </a:lnTo>
                  <a:lnTo>
                    <a:pt x="128727" y="173062"/>
                  </a:lnTo>
                  <a:lnTo>
                    <a:pt x="128346" y="174015"/>
                  </a:lnTo>
                  <a:lnTo>
                    <a:pt x="128346" y="176225"/>
                  </a:lnTo>
                  <a:lnTo>
                    <a:pt x="128727" y="177165"/>
                  </a:lnTo>
                  <a:lnTo>
                    <a:pt x="130289" y="178727"/>
                  </a:lnTo>
                  <a:lnTo>
                    <a:pt x="131229" y="179120"/>
                  </a:lnTo>
                  <a:lnTo>
                    <a:pt x="133426" y="179120"/>
                  </a:lnTo>
                  <a:lnTo>
                    <a:pt x="134366" y="178727"/>
                  </a:lnTo>
                  <a:lnTo>
                    <a:pt x="135928" y="177165"/>
                  </a:lnTo>
                  <a:lnTo>
                    <a:pt x="136309" y="176225"/>
                  </a:lnTo>
                  <a:lnTo>
                    <a:pt x="136309" y="175120"/>
                  </a:lnTo>
                  <a:lnTo>
                    <a:pt x="136309" y="174015"/>
                  </a:lnTo>
                  <a:close/>
                </a:path>
                <a:path w="259080" h="285750">
                  <a:moveTo>
                    <a:pt x="136410" y="240068"/>
                  </a:moveTo>
                  <a:lnTo>
                    <a:pt x="135775" y="238531"/>
                  </a:lnTo>
                  <a:lnTo>
                    <a:pt x="133235" y="235978"/>
                  </a:lnTo>
                  <a:lnTo>
                    <a:pt x="131699" y="235331"/>
                  </a:lnTo>
                  <a:lnTo>
                    <a:pt x="128104" y="235331"/>
                  </a:lnTo>
                  <a:lnTo>
                    <a:pt x="126580" y="235978"/>
                  </a:lnTo>
                  <a:lnTo>
                    <a:pt x="124028" y="238531"/>
                  </a:lnTo>
                  <a:lnTo>
                    <a:pt x="123393" y="240068"/>
                  </a:lnTo>
                  <a:lnTo>
                    <a:pt x="123393" y="243674"/>
                  </a:lnTo>
                  <a:lnTo>
                    <a:pt x="124028" y="245224"/>
                  </a:lnTo>
                  <a:lnTo>
                    <a:pt x="126580" y="247777"/>
                  </a:lnTo>
                  <a:lnTo>
                    <a:pt x="128104" y="248412"/>
                  </a:lnTo>
                  <a:lnTo>
                    <a:pt x="131699" y="248412"/>
                  </a:lnTo>
                  <a:lnTo>
                    <a:pt x="133235" y="247777"/>
                  </a:lnTo>
                  <a:lnTo>
                    <a:pt x="135775" y="245224"/>
                  </a:lnTo>
                  <a:lnTo>
                    <a:pt x="136410" y="243674"/>
                  </a:lnTo>
                  <a:lnTo>
                    <a:pt x="136410" y="241871"/>
                  </a:lnTo>
                  <a:lnTo>
                    <a:pt x="136410" y="240068"/>
                  </a:lnTo>
                  <a:close/>
                </a:path>
                <a:path w="259080" h="285750">
                  <a:moveTo>
                    <a:pt x="139598" y="259638"/>
                  </a:moveTo>
                  <a:lnTo>
                    <a:pt x="139204" y="258699"/>
                  </a:lnTo>
                  <a:lnTo>
                    <a:pt x="137655" y="257136"/>
                  </a:lnTo>
                  <a:lnTo>
                    <a:pt x="136715" y="256743"/>
                  </a:lnTo>
                  <a:lnTo>
                    <a:pt x="134518" y="256743"/>
                  </a:lnTo>
                  <a:lnTo>
                    <a:pt x="133578" y="257136"/>
                  </a:lnTo>
                  <a:lnTo>
                    <a:pt x="132029" y="258699"/>
                  </a:lnTo>
                  <a:lnTo>
                    <a:pt x="131635" y="259638"/>
                  </a:lnTo>
                  <a:lnTo>
                    <a:pt x="131635" y="261848"/>
                  </a:lnTo>
                  <a:lnTo>
                    <a:pt x="132029" y="262788"/>
                  </a:lnTo>
                  <a:lnTo>
                    <a:pt x="133578" y="264350"/>
                  </a:lnTo>
                  <a:lnTo>
                    <a:pt x="134518" y="264744"/>
                  </a:lnTo>
                  <a:lnTo>
                    <a:pt x="136715" y="264744"/>
                  </a:lnTo>
                  <a:lnTo>
                    <a:pt x="137655" y="264350"/>
                  </a:lnTo>
                  <a:lnTo>
                    <a:pt x="139204" y="262788"/>
                  </a:lnTo>
                  <a:lnTo>
                    <a:pt x="139598" y="261848"/>
                  </a:lnTo>
                  <a:lnTo>
                    <a:pt x="139598" y="260743"/>
                  </a:lnTo>
                  <a:lnTo>
                    <a:pt x="139598" y="259638"/>
                  </a:lnTo>
                  <a:close/>
                </a:path>
                <a:path w="259080" h="285750">
                  <a:moveTo>
                    <a:pt x="145262" y="155422"/>
                  </a:moveTo>
                  <a:lnTo>
                    <a:pt x="144322" y="154470"/>
                  </a:lnTo>
                  <a:lnTo>
                    <a:pt x="140538" y="154470"/>
                  </a:lnTo>
                  <a:lnTo>
                    <a:pt x="139585" y="155422"/>
                  </a:lnTo>
                  <a:lnTo>
                    <a:pt x="139585" y="159219"/>
                  </a:lnTo>
                  <a:lnTo>
                    <a:pt x="140538" y="160172"/>
                  </a:lnTo>
                  <a:lnTo>
                    <a:pt x="144322" y="160172"/>
                  </a:lnTo>
                  <a:lnTo>
                    <a:pt x="145262" y="159219"/>
                  </a:lnTo>
                  <a:lnTo>
                    <a:pt x="145262" y="157327"/>
                  </a:lnTo>
                  <a:lnTo>
                    <a:pt x="145262" y="155422"/>
                  </a:lnTo>
                  <a:close/>
                </a:path>
                <a:path w="259080" h="285750">
                  <a:moveTo>
                    <a:pt x="150495" y="189331"/>
                  </a:moveTo>
                  <a:lnTo>
                    <a:pt x="149860" y="187782"/>
                  </a:lnTo>
                  <a:lnTo>
                    <a:pt x="147320" y="185229"/>
                  </a:lnTo>
                  <a:lnTo>
                    <a:pt x="145783" y="184594"/>
                  </a:lnTo>
                  <a:lnTo>
                    <a:pt x="142189" y="184594"/>
                  </a:lnTo>
                  <a:lnTo>
                    <a:pt x="140652" y="185229"/>
                  </a:lnTo>
                  <a:lnTo>
                    <a:pt x="138112" y="187782"/>
                  </a:lnTo>
                  <a:lnTo>
                    <a:pt x="137477" y="189331"/>
                  </a:lnTo>
                  <a:lnTo>
                    <a:pt x="137477" y="192938"/>
                  </a:lnTo>
                  <a:lnTo>
                    <a:pt x="138112" y="194475"/>
                  </a:lnTo>
                  <a:lnTo>
                    <a:pt x="140652" y="197027"/>
                  </a:lnTo>
                  <a:lnTo>
                    <a:pt x="142189" y="197675"/>
                  </a:lnTo>
                  <a:lnTo>
                    <a:pt x="145783" y="197675"/>
                  </a:lnTo>
                  <a:lnTo>
                    <a:pt x="147320" y="197027"/>
                  </a:lnTo>
                  <a:lnTo>
                    <a:pt x="149860" y="194475"/>
                  </a:lnTo>
                  <a:lnTo>
                    <a:pt x="150495" y="192938"/>
                  </a:lnTo>
                  <a:lnTo>
                    <a:pt x="150495" y="191135"/>
                  </a:lnTo>
                  <a:lnTo>
                    <a:pt x="150495" y="189331"/>
                  </a:lnTo>
                  <a:close/>
                </a:path>
                <a:path w="259080" h="285750">
                  <a:moveTo>
                    <a:pt x="155346" y="236867"/>
                  </a:moveTo>
                  <a:lnTo>
                    <a:pt x="154952" y="235927"/>
                  </a:lnTo>
                  <a:lnTo>
                    <a:pt x="153390" y="234365"/>
                  </a:lnTo>
                  <a:lnTo>
                    <a:pt x="152450" y="233972"/>
                  </a:lnTo>
                  <a:lnTo>
                    <a:pt x="150253" y="233972"/>
                  </a:lnTo>
                  <a:lnTo>
                    <a:pt x="149313" y="234365"/>
                  </a:lnTo>
                  <a:lnTo>
                    <a:pt x="147764" y="235927"/>
                  </a:lnTo>
                  <a:lnTo>
                    <a:pt x="147370" y="236867"/>
                  </a:lnTo>
                  <a:lnTo>
                    <a:pt x="147370" y="239077"/>
                  </a:lnTo>
                  <a:lnTo>
                    <a:pt x="147764" y="240030"/>
                  </a:lnTo>
                  <a:lnTo>
                    <a:pt x="149313" y="241592"/>
                  </a:lnTo>
                  <a:lnTo>
                    <a:pt x="150253" y="241985"/>
                  </a:lnTo>
                  <a:lnTo>
                    <a:pt x="152450" y="241985"/>
                  </a:lnTo>
                  <a:lnTo>
                    <a:pt x="153390" y="241592"/>
                  </a:lnTo>
                  <a:lnTo>
                    <a:pt x="154952" y="240030"/>
                  </a:lnTo>
                  <a:lnTo>
                    <a:pt x="155346" y="239077"/>
                  </a:lnTo>
                  <a:lnTo>
                    <a:pt x="155346" y="237972"/>
                  </a:lnTo>
                  <a:lnTo>
                    <a:pt x="155346" y="236867"/>
                  </a:lnTo>
                  <a:close/>
                </a:path>
                <a:path w="259080" h="285750">
                  <a:moveTo>
                    <a:pt x="156451" y="253339"/>
                  </a:moveTo>
                  <a:lnTo>
                    <a:pt x="155498" y="252387"/>
                  </a:lnTo>
                  <a:lnTo>
                    <a:pt x="151714" y="252387"/>
                  </a:lnTo>
                  <a:lnTo>
                    <a:pt x="150774" y="253339"/>
                  </a:lnTo>
                  <a:lnTo>
                    <a:pt x="150774" y="257149"/>
                  </a:lnTo>
                  <a:lnTo>
                    <a:pt x="151714" y="258089"/>
                  </a:lnTo>
                  <a:lnTo>
                    <a:pt x="155498" y="258089"/>
                  </a:lnTo>
                  <a:lnTo>
                    <a:pt x="156451" y="257149"/>
                  </a:lnTo>
                  <a:lnTo>
                    <a:pt x="156451" y="255244"/>
                  </a:lnTo>
                  <a:lnTo>
                    <a:pt x="156451" y="253339"/>
                  </a:lnTo>
                  <a:close/>
                </a:path>
                <a:path w="259080" h="285750">
                  <a:moveTo>
                    <a:pt x="156464" y="170332"/>
                  </a:moveTo>
                  <a:lnTo>
                    <a:pt x="156070" y="169392"/>
                  </a:lnTo>
                  <a:lnTo>
                    <a:pt x="154520" y="167830"/>
                  </a:lnTo>
                  <a:lnTo>
                    <a:pt x="153581" y="167436"/>
                  </a:lnTo>
                  <a:lnTo>
                    <a:pt x="151384" y="167436"/>
                  </a:lnTo>
                  <a:lnTo>
                    <a:pt x="150444" y="167830"/>
                  </a:lnTo>
                  <a:lnTo>
                    <a:pt x="148894" y="169392"/>
                  </a:lnTo>
                  <a:lnTo>
                    <a:pt x="148501" y="170332"/>
                  </a:lnTo>
                  <a:lnTo>
                    <a:pt x="148501" y="172542"/>
                  </a:lnTo>
                  <a:lnTo>
                    <a:pt x="148894" y="173482"/>
                  </a:lnTo>
                  <a:lnTo>
                    <a:pt x="150444" y="175044"/>
                  </a:lnTo>
                  <a:lnTo>
                    <a:pt x="151384" y="175437"/>
                  </a:lnTo>
                  <a:lnTo>
                    <a:pt x="153581" y="175437"/>
                  </a:lnTo>
                  <a:lnTo>
                    <a:pt x="154520" y="175044"/>
                  </a:lnTo>
                  <a:lnTo>
                    <a:pt x="156070" y="173482"/>
                  </a:lnTo>
                  <a:lnTo>
                    <a:pt x="156464" y="172542"/>
                  </a:lnTo>
                  <a:lnTo>
                    <a:pt x="156464" y="171437"/>
                  </a:lnTo>
                  <a:lnTo>
                    <a:pt x="156464" y="170332"/>
                  </a:lnTo>
                  <a:close/>
                </a:path>
                <a:path w="259080" h="285750">
                  <a:moveTo>
                    <a:pt x="157187" y="215023"/>
                  </a:moveTo>
                  <a:lnTo>
                    <a:pt x="156552" y="213487"/>
                  </a:lnTo>
                  <a:lnTo>
                    <a:pt x="154012" y="210921"/>
                  </a:lnTo>
                  <a:lnTo>
                    <a:pt x="152476" y="210286"/>
                  </a:lnTo>
                  <a:lnTo>
                    <a:pt x="148882" y="210286"/>
                  </a:lnTo>
                  <a:lnTo>
                    <a:pt x="147345" y="210921"/>
                  </a:lnTo>
                  <a:lnTo>
                    <a:pt x="144792" y="213487"/>
                  </a:lnTo>
                  <a:lnTo>
                    <a:pt x="144157" y="215023"/>
                  </a:lnTo>
                  <a:lnTo>
                    <a:pt x="144157" y="218643"/>
                  </a:lnTo>
                  <a:lnTo>
                    <a:pt x="144792" y="220179"/>
                  </a:lnTo>
                  <a:lnTo>
                    <a:pt x="147345" y="222745"/>
                  </a:lnTo>
                  <a:lnTo>
                    <a:pt x="148882" y="223380"/>
                  </a:lnTo>
                  <a:lnTo>
                    <a:pt x="152476" y="223380"/>
                  </a:lnTo>
                  <a:lnTo>
                    <a:pt x="154012" y="222745"/>
                  </a:lnTo>
                  <a:lnTo>
                    <a:pt x="156552" y="220179"/>
                  </a:lnTo>
                  <a:lnTo>
                    <a:pt x="157187" y="218643"/>
                  </a:lnTo>
                  <a:lnTo>
                    <a:pt x="157187" y="216839"/>
                  </a:lnTo>
                  <a:lnTo>
                    <a:pt x="157187" y="215023"/>
                  </a:lnTo>
                  <a:close/>
                </a:path>
                <a:path w="259080" h="285750">
                  <a:moveTo>
                    <a:pt x="164795" y="197853"/>
                  </a:moveTo>
                  <a:lnTo>
                    <a:pt x="164401" y="196913"/>
                  </a:lnTo>
                  <a:lnTo>
                    <a:pt x="162852" y="195351"/>
                  </a:lnTo>
                  <a:lnTo>
                    <a:pt x="161912" y="194970"/>
                  </a:lnTo>
                  <a:lnTo>
                    <a:pt x="159715" y="194970"/>
                  </a:lnTo>
                  <a:lnTo>
                    <a:pt x="158775" y="195351"/>
                  </a:lnTo>
                  <a:lnTo>
                    <a:pt x="157226" y="196913"/>
                  </a:lnTo>
                  <a:lnTo>
                    <a:pt x="156832" y="197853"/>
                  </a:lnTo>
                  <a:lnTo>
                    <a:pt x="156832" y="200063"/>
                  </a:lnTo>
                  <a:lnTo>
                    <a:pt x="157226" y="201002"/>
                  </a:lnTo>
                  <a:lnTo>
                    <a:pt x="158775" y="202565"/>
                  </a:lnTo>
                  <a:lnTo>
                    <a:pt x="159715" y="202958"/>
                  </a:lnTo>
                  <a:lnTo>
                    <a:pt x="161912" y="202958"/>
                  </a:lnTo>
                  <a:lnTo>
                    <a:pt x="162852" y="202565"/>
                  </a:lnTo>
                  <a:lnTo>
                    <a:pt x="164401" y="201002"/>
                  </a:lnTo>
                  <a:lnTo>
                    <a:pt x="164795" y="200063"/>
                  </a:lnTo>
                  <a:lnTo>
                    <a:pt x="164795" y="198958"/>
                  </a:lnTo>
                  <a:lnTo>
                    <a:pt x="164795" y="197853"/>
                  </a:lnTo>
                  <a:close/>
                </a:path>
                <a:path w="259080" h="285750">
                  <a:moveTo>
                    <a:pt x="166065" y="181444"/>
                  </a:moveTo>
                  <a:lnTo>
                    <a:pt x="165112" y="180492"/>
                  </a:lnTo>
                  <a:lnTo>
                    <a:pt x="161328" y="180492"/>
                  </a:lnTo>
                  <a:lnTo>
                    <a:pt x="160375" y="181444"/>
                  </a:lnTo>
                  <a:lnTo>
                    <a:pt x="160375" y="185254"/>
                  </a:lnTo>
                  <a:lnTo>
                    <a:pt x="161328" y="186207"/>
                  </a:lnTo>
                  <a:lnTo>
                    <a:pt x="165112" y="186207"/>
                  </a:lnTo>
                  <a:lnTo>
                    <a:pt x="166065" y="185254"/>
                  </a:lnTo>
                  <a:lnTo>
                    <a:pt x="166065" y="183349"/>
                  </a:lnTo>
                  <a:lnTo>
                    <a:pt x="166065" y="181444"/>
                  </a:lnTo>
                  <a:close/>
                </a:path>
                <a:path w="259080" h="285750">
                  <a:moveTo>
                    <a:pt x="172656" y="240576"/>
                  </a:moveTo>
                  <a:lnTo>
                    <a:pt x="171716" y="239636"/>
                  </a:lnTo>
                  <a:lnTo>
                    <a:pt x="167944" y="239636"/>
                  </a:lnTo>
                  <a:lnTo>
                    <a:pt x="166992" y="240576"/>
                  </a:lnTo>
                  <a:lnTo>
                    <a:pt x="166992" y="244373"/>
                  </a:lnTo>
                  <a:lnTo>
                    <a:pt x="167944" y="245325"/>
                  </a:lnTo>
                  <a:lnTo>
                    <a:pt x="171716" y="245325"/>
                  </a:lnTo>
                  <a:lnTo>
                    <a:pt x="172656" y="244373"/>
                  </a:lnTo>
                  <a:lnTo>
                    <a:pt x="172656" y="242481"/>
                  </a:lnTo>
                  <a:lnTo>
                    <a:pt x="172656" y="240576"/>
                  </a:lnTo>
                  <a:close/>
                </a:path>
                <a:path w="259080" h="285750">
                  <a:moveTo>
                    <a:pt x="175145" y="224409"/>
                  </a:moveTo>
                  <a:lnTo>
                    <a:pt x="174574" y="222529"/>
                  </a:lnTo>
                  <a:lnTo>
                    <a:pt x="173939" y="220421"/>
                  </a:lnTo>
                  <a:lnTo>
                    <a:pt x="171716" y="219227"/>
                  </a:lnTo>
                  <a:lnTo>
                    <a:pt x="167500" y="220510"/>
                  </a:lnTo>
                  <a:lnTo>
                    <a:pt x="166331" y="222745"/>
                  </a:lnTo>
                  <a:lnTo>
                    <a:pt x="167081" y="225221"/>
                  </a:lnTo>
                  <a:lnTo>
                    <a:pt x="168427" y="227291"/>
                  </a:lnTo>
                  <a:lnTo>
                    <a:pt x="170192" y="228053"/>
                  </a:lnTo>
                  <a:lnTo>
                    <a:pt x="172161" y="227457"/>
                  </a:lnTo>
                  <a:lnTo>
                    <a:pt x="172326" y="227291"/>
                  </a:lnTo>
                  <a:lnTo>
                    <a:pt x="174218" y="226326"/>
                  </a:lnTo>
                  <a:lnTo>
                    <a:pt x="175145" y="224409"/>
                  </a:lnTo>
                  <a:close/>
                </a:path>
                <a:path w="259080" h="285750">
                  <a:moveTo>
                    <a:pt x="180555" y="207048"/>
                  </a:moveTo>
                  <a:lnTo>
                    <a:pt x="180009" y="205270"/>
                  </a:lnTo>
                  <a:lnTo>
                    <a:pt x="179705" y="204825"/>
                  </a:lnTo>
                  <a:lnTo>
                    <a:pt x="179044" y="203809"/>
                  </a:lnTo>
                  <a:lnTo>
                    <a:pt x="177787" y="203263"/>
                  </a:lnTo>
                  <a:lnTo>
                    <a:pt x="175069" y="204101"/>
                  </a:lnTo>
                  <a:lnTo>
                    <a:pt x="174218" y="205689"/>
                  </a:lnTo>
                  <a:lnTo>
                    <a:pt x="174752" y="207492"/>
                  </a:lnTo>
                  <a:lnTo>
                    <a:pt x="175082" y="207975"/>
                  </a:lnTo>
                  <a:lnTo>
                    <a:pt x="175780" y="208965"/>
                  </a:lnTo>
                  <a:lnTo>
                    <a:pt x="176999" y="209473"/>
                  </a:lnTo>
                  <a:lnTo>
                    <a:pt x="178206" y="209105"/>
                  </a:lnTo>
                  <a:lnTo>
                    <a:pt x="179705" y="208635"/>
                  </a:lnTo>
                  <a:lnTo>
                    <a:pt x="180555" y="207048"/>
                  </a:lnTo>
                  <a:close/>
                </a:path>
                <a:path w="259080" h="285750">
                  <a:moveTo>
                    <a:pt x="208470" y="251345"/>
                  </a:moveTo>
                  <a:lnTo>
                    <a:pt x="207835" y="249809"/>
                  </a:lnTo>
                  <a:lnTo>
                    <a:pt x="205282" y="247256"/>
                  </a:lnTo>
                  <a:lnTo>
                    <a:pt x="203758" y="246608"/>
                  </a:lnTo>
                  <a:lnTo>
                    <a:pt x="200164" y="246608"/>
                  </a:lnTo>
                  <a:lnTo>
                    <a:pt x="198628" y="247256"/>
                  </a:lnTo>
                  <a:lnTo>
                    <a:pt x="196088" y="249809"/>
                  </a:lnTo>
                  <a:lnTo>
                    <a:pt x="195453" y="251345"/>
                  </a:lnTo>
                  <a:lnTo>
                    <a:pt x="195453" y="254952"/>
                  </a:lnTo>
                  <a:lnTo>
                    <a:pt x="196088" y="256501"/>
                  </a:lnTo>
                  <a:lnTo>
                    <a:pt x="198628" y="259054"/>
                  </a:lnTo>
                  <a:lnTo>
                    <a:pt x="200164" y="259689"/>
                  </a:lnTo>
                  <a:lnTo>
                    <a:pt x="203758" y="259689"/>
                  </a:lnTo>
                  <a:lnTo>
                    <a:pt x="205282" y="259054"/>
                  </a:lnTo>
                  <a:lnTo>
                    <a:pt x="207835" y="256501"/>
                  </a:lnTo>
                  <a:lnTo>
                    <a:pt x="208470" y="254952"/>
                  </a:lnTo>
                  <a:lnTo>
                    <a:pt x="208470" y="253149"/>
                  </a:lnTo>
                  <a:lnTo>
                    <a:pt x="208470" y="251345"/>
                  </a:lnTo>
                  <a:close/>
                </a:path>
                <a:path w="259080" h="285750">
                  <a:moveTo>
                    <a:pt x="229603" y="232702"/>
                  </a:moveTo>
                  <a:lnTo>
                    <a:pt x="228968" y="231152"/>
                  </a:lnTo>
                  <a:lnTo>
                    <a:pt x="226428" y="228600"/>
                  </a:lnTo>
                  <a:lnTo>
                    <a:pt x="224891" y="227965"/>
                  </a:lnTo>
                  <a:lnTo>
                    <a:pt x="221297" y="227965"/>
                  </a:lnTo>
                  <a:lnTo>
                    <a:pt x="219760" y="228600"/>
                  </a:lnTo>
                  <a:lnTo>
                    <a:pt x="217220" y="231152"/>
                  </a:lnTo>
                  <a:lnTo>
                    <a:pt x="216585" y="232702"/>
                  </a:lnTo>
                  <a:lnTo>
                    <a:pt x="216585" y="236308"/>
                  </a:lnTo>
                  <a:lnTo>
                    <a:pt x="217220" y="237845"/>
                  </a:lnTo>
                  <a:lnTo>
                    <a:pt x="219760" y="240398"/>
                  </a:lnTo>
                  <a:lnTo>
                    <a:pt x="221297" y="241046"/>
                  </a:lnTo>
                  <a:lnTo>
                    <a:pt x="224891" y="241046"/>
                  </a:lnTo>
                  <a:lnTo>
                    <a:pt x="226428" y="240398"/>
                  </a:lnTo>
                  <a:lnTo>
                    <a:pt x="228968" y="237845"/>
                  </a:lnTo>
                  <a:lnTo>
                    <a:pt x="229603" y="236308"/>
                  </a:lnTo>
                  <a:lnTo>
                    <a:pt x="229603" y="234505"/>
                  </a:lnTo>
                  <a:lnTo>
                    <a:pt x="229603" y="232702"/>
                  </a:lnTo>
                  <a:close/>
                </a:path>
                <a:path w="259080" h="285750">
                  <a:moveTo>
                    <a:pt x="238213" y="260870"/>
                  </a:moveTo>
                  <a:lnTo>
                    <a:pt x="237578" y="259334"/>
                  </a:lnTo>
                  <a:lnTo>
                    <a:pt x="235038" y="256781"/>
                  </a:lnTo>
                  <a:lnTo>
                    <a:pt x="233502" y="256133"/>
                  </a:lnTo>
                  <a:lnTo>
                    <a:pt x="229908" y="256133"/>
                  </a:lnTo>
                  <a:lnTo>
                    <a:pt x="228371" y="256781"/>
                  </a:lnTo>
                  <a:lnTo>
                    <a:pt x="225831" y="259334"/>
                  </a:lnTo>
                  <a:lnTo>
                    <a:pt x="225196" y="260870"/>
                  </a:lnTo>
                  <a:lnTo>
                    <a:pt x="225196" y="264477"/>
                  </a:lnTo>
                  <a:lnTo>
                    <a:pt x="225831" y="266026"/>
                  </a:lnTo>
                  <a:lnTo>
                    <a:pt x="228371" y="268579"/>
                  </a:lnTo>
                  <a:lnTo>
                    <a:pt x="229908" y="269214"/>
                  </a:lnTo>
                  <a:lnTo>
                    <a:pt x="233502" y="269214"/>
                  </a:lnTo>
                  <a:lnTo>
                    <a:pt x="235038" y="268579"/>
                  </a:lnTo>
                  <a:lnTo>
                    <a:pt x="237578" y="266026"/>
                  </a:lnTo>
                  <a:lnTo>
                    <a:pt x="238213" y="264477"/>
                  </a:lnTo>
                  <a:lnTo>
                    <a:pt x="238213" y="262674"/>
                  </a:lnTo>
                  <a:lnTo>
                    <a:pt x="238213" y="260870"/>
                  </a:lnTo>
                  <a:close/>
                </a:path>
                <a:path w="259080" h="285750">
                  <a:moveTo>
                    <a:pt x="241452" y="280428"/>
                  </a:moveTo>
                  <a:lnTo>
                    <a:pt x="241071" y="279488"/>
                  </a:lnTo>
                  <a:lnTo>
                    <a:pt x="239509" y="277926"/>
                  </a:lnTo>
                  <a:lnTo>
                    <a:pt x="238569" y="277533"/>
                  </a:lnTo>
                  <a:lnTo>
                    <a:pt x="236372" y="277533"/>
                  </a:lnTo>
                  <a:lnTo>
                    <a:pt x="235432" y="277926"/>
                  </a:lnTo>
                  <a:lnTo>
                    <a:pt x="233883" y="279488"/>
                  </a:lnTo>
                  <a:lnTo>
                    <a:pt x="233502" y="280428"/>
                  </a:lnTo>
                  <a:lnTo>
                    <a:pt x="233502" y="282638"/>
                  </a:lnTo>
                  <a:lnTo>
                    <a:pt x="233883" y="283578"/>
                  </a:lnTo>
                  <a:lnTo>
                    <a:pt x="235432" y="285140"/>
                  </a:lnTo>
                  <a:lnTo>
                    <a:pt x="236372" y="285521"/>
                  </a:lnTo>
                  <a:lnTo>
                    <a:pt x="238569" y="285521"/>
                  </a:lnTo>
                  <a:lnTo>
                    <a:pt x="239509" y="285140"/>
                  </a:lnTo>
                  <a:lnTo>
                    <a:pt x="241071" y="283578"/>
                  </a:lnTo>
                  <a:lnTo>
                    <a:pt x="241452" y="282638"/>
                  </a:lnTo>
                  <a:lnTo>
                    <a:pt x="241452" y="281533"/>
                  </a:lnTo>
                  <a:lnTo>
                    <a:pt x="241452" y="280428"/>
                  </a:lnTo>
                  <a:close/>
                </a:path>
                <a:path w="259080" h="285750">
                  <a:moveTo>
                    <a:pt x="252158" y="210096"/>
                  </a:moveTo>
                  <a:lnTo>
                    <a:pt x="251523" y="208546"/>
                  </a:lnTo>
                  <a:lnTo>
                    <a:pt x="248970" y="205994"/>
                  </a:lnTo>
                  <a:lnTo>
                    <a:pt x="247446" y="205359"/>
                  </a:lnTo>
                  <a:lnTo>
                    <a:pt x="243852" y="205359"/>
                  </a:lnTo>
                  <a:lnTo>
                    <a:pt x="242316" y="205994"/>
                  </a:lnTo>
                  <a:lnTo>
                    <a:pt x="239776" y="208546"/>
                  </a:lnTo>
                  <a:lnTo>
                    <a:pt x="239141" y="210096"/>
                  </a:lnTo>
                  <a:lnTo>
                    <a:pt x="239141" y="213702"/>
                  </a:lnTo>
                  <a:lnTo>
                    <a:pt x="239776" y="215239"/>
                  </a:lnTo>
                  <a:lnTo>
                    <a:pt x="242316" y="217805"/>
                  </a:lnTo>
                  <a:lnTo>
                    <a:pt x="243852" y="218440"/>
                  </a:lnTo>
                  <a:lnTo>
                    <a:pt x="247446" y="218440"/>
                  </a:lnTo>
                  <a:lnTo>
                    <a:pt x="248970" y="217805"/>
                  </a:lnTo>
                  <a:lnTo>
                    <a:pt x="251523" y="215239"/>
                  </a:lnTo>
                  <a:lnTo>
                    <a:pt x="252158" y="213702"/>
                  </a:lnTo>
                  <a:lnTo>
                    <a:pt x="252158" y="211899"/>
                  </a:lnTo>
                  <a:lnTo>
                    <a:pt x="252158" y="210096"/>
                  </a:lnTo>
                  <a:close/>
                </a:path>
                <a:path w="259080" h="285750">
                  <a:moveTo>
                    <a:pt x="258914" y="235775"/>
                  </a:moveTo>
                  <a:lnTo>
                    <a:pt x="258279" y="234226"/>
                  </a:lnTo>
                  <a:lnTo>
                    <a:pt x="255739" y="231673"/>
                  </a:lnTo>
                  <a:lnTo>
                    <a:pt x="254203" y="231038"/>
                  </a:lnTo>
                  <a:lnTo>
                    <a:pt x="250609" y="231038"/>
                  </a:lnTo>
                  <a:lnTo>
                    <a:pt x="249072" y="231673"/>
                  </a:lnTo>
                  <a:lnTo>
                    <a:pt x="246532" y="234226"/>
                  </a:lnTo>
                  <a:lnTo>
                    <a:pt x="245897" y="235775"/>
                  </a:lnTo>
                  <a:lnTo>
                    <a:pt x="245897" y="239382"/>
                  </a:lnTo>
                  <a:lnTo>
                    <a:pt x="246532" y="240931"/>
                  </a:lnTo>
                  <a:lnTo>
                    <a:pt x="249072" y="243484"/>
                  </a:lnTo>
                  <a:lnTo>
                    <a:pt x="250609" y="244119"/>
                  </a:lnTo>
                  <a:lnTo>
                    <a:pt x="254203" y="244119"/>
                  </a:lnTo>
                  <a:lnTo>
                    <a:pt x="255739" y="243484"/>
                  </a:lnTo>
                  <a:lnTo>
                    <a:pt x="258279" y="240931"/>
                  </a:lnTo>
                  <a:lnTo>
                    <a:pt x="258914" y="239382"/>
                  </a:lnTo>
                  <a:lnTo>
                    <a:pt x="258914" y="237578"/>
                  </a:lnTo>
                  <a:lnTo>
                    <a:pt x="258914" y="235775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783382" y="7516913"/>
              <a:ext cx="165735" cy="168275"/>
            </a:xfrm>
            <a:custGeom>
              <a:avLst/>
              <a:gdLst/>
              <a:ahLst/>
              <a:cxnLst/>
              <a:rect l="l" t="t" r="r" b="b"/>
              <a:pathLst>
                <a:path w="165735" h="168275">
                  <a:moveTo>
                    <a:pt x="5664" y="113804"/>
                  </a:moveTo>
                  <a:lnTo>
                    <a:pt x="4724" y="112852"/>
                  </a:lnTo>
                  <a:lnTo>
                    <a:pt x="939" y="112852"/>
                  </a:lnTo>
                  <a:lnTo>
                    <a:pt x="0" y="113804"/>
                  </a:lnTo>
                  <a:lnTo>
                    <a:pt x="0" y="117602"/>
                  </a:lnTo>
                  <a:lnTo>
                    <a:pt x="939" y="118554"/>
                  </a:lnTo>
                  <a:lnTo>
                    <a:pt x="4724" y="118554"/>
                  </a:lnTo>
                  <a:lnTo>
                    <a:pt x="5664" y="117602"/>
                  </a:lnTo>
                  <a:lnTo>
                    <a:pt x="5664" y="115697"/>
                  </a:lnTo>
                  <a:lnTo>
                    <a:pt x="5664" y="113804"/>
                  </a:lnTo>
                  <a:close/>
                </a:path>
                <a:path w="165735" h="168275">
                  <a:moveTo>
                    <a:pt x="11811" y="90373"/>
                  </a:moveTo>
                  <a:lnTo>
                    <a:pt x="10871" y="89420"/>
                  </a:lnTo>
                  <a:lnTo>
                    <a:pt x="7086" y="89420"/>
                  </a:lnTo>
                  <a:lnTo>
                    <a:pt x="6134" y="90373"/>
                  </a:lnTo>
                  <a:lnTo>
                    <a:pt x="6134" y="94183"/>
                  </a:lnTo>
                  <a:lnTo>
                    <a:pt x="7086" y="95123"/>
                  </a:lnTo>
                  <a:lnTo>
                    <a:pt x="10871" y="95123"/>
                  </a:lnTo>
                  <a:lnTo>
                    <a:pt x="11811" y="94183"/>
                  </a:lnTo>
                  <a:lnTo>
                    <a:pt x="11811" y="92278"/>
                  </a:lnTo>
                  <a:lnTo>
                    <a:pt x="11811" y="90373"/>
                  </a:lnTo>
                  <a:close/>
                </a:path>
                <a:path w="165735" h="168275">
                  <a:moveTo>
                    <a:pt x="19608" y="136004"/>
                  </a:moveTo>
                  <a:lnTo>
                    <a:pt x="19062" y="131610"/>
                  </a:lnTo>
                  <a:lnTo>
                    <a:pt x="17068" y="130060"/>
                  </a:lnTo>
                  <a:lnTo>
                    <a:pt x="12712" y="130619"/>
                  </a:lnTo>
                  <a:lnTo>
                    <a:pt x="11163" y="132613"/>
                  </a:lnTo>
                  <a:lnTo>
                    <a:pt x="11442" y="134810"/>
                  </a:lnTo>
                  <a:lnTo>
                    <a:pt x="11506" y="135331"/>
                  </a:lnTo>
                  <a:lnTo>
                    <a:pt x="14782" y="138404"/>
                  </a:lnTo>
                  <a:lnTo>
                    <a:pt x="18059" y="137998"/>
                  </a:lnTo>
                  <a:lnTo>
                    <a:pt x="19608" y="136004"/>
                  </a:lnTo>
                  <a:close/>
                </a:path>
                <a:path w="165735" h="168275">
                  <a:moveTo>
                    <a:pt x="25400" y="102527"/>
                  </a:moveTo>
                  <a:lnTo>
                    <a:pt x="24828" y="100088"/>
                  </a:lnTo>
                  <a:lnTo>
                    <a:pt x="23291" y="99136"/>
                  </a:lnTo>
                  <a:lnTo>
                    <a:pt x="20510" y="99809"/>
                  </a:lnTo>
                  <a:lnTo>
                    <a:pt x="19685" y="100926"/>
                  </a:lnTo>
                  <a:lnTo>
                    <a:pt x="19621" y="102171"/>
                  </a:lnTo>
                  <a:lnTo>
                    <a:pt x="19621" y="102425"/>
                  </a:lnTo>
                  <a:lnTo>
                    <a:pt x="19596" y="102666"/>
                  </a:lnTo>
                  <a:lnTo>
                    <a:pt x="19621" y="102209"/>
                  </a:lnTo>
                  <a:lnTo>
                    <a:pt x="17970" y="102806"/>
                  </a:lnTo>
                  <a:lnTo>
                    <a:pt x="16865" y="104470"/>
                  </a:lnTo>
                  <a:lnTo>
                    <a:pt x="17373" y="108521"/>
                  </a:lnTo>
                  <a:lnTo>
                    <a:pt x="19354" y="110070"/>
                  </a:lnTo>
                  <a:lnTo>
                    <a:pt x="21539" y="109791"/>
                  </a:lnTo>
                  <a:lnTo>
                    <a:pt x="23710" y="109524"/>
                  </a:lnTo>
                  <a:lnTo>
                    <a:pt x="25260" y="107518"/>
                  </a:lnTo>
                  <a:lnTo>
                    <a:pt x="24930" y="104863"/>
                  </a:lnTo>
                  <a:lnTo>
                    <a:pt x="24765" y="104457"/>
                  </a:lnTo>
                  <a:lnTo>
                    <a:pt x="24574" y="104063"/>
                  </a:lnTo>
                  <a:lnTo>
                    <a:pt x="25120" y="103403"/>
                  </a:lnTo>
                  <a:lnTo>
                    <a:pt x="25400" y="102527"/>
                  </a:lnTo>
                  <a:close/>
                </a:path>
                <a:path w="165735" h="168275">
                  <a:moveTo>
                    <a:pt x="27508" y="153352"/>
                  </a:moveTo>
                  <a:lnTo>
                    <a:pt x="27178" y="150710"/>
                  </a:lnTo>
                  <a:lnTo>
                    <a:pt x="26441" y="149885"/>
                  </a:lnTo>
                  <a:lnTo>
                    <a:pt x="25387" y="149479"/>
                  </a:lnTo>
                  <a:lnTo>
                    <a:pt x="24853" y="149313"/>
                  </a:lnTo>
                  <a:lnTo>
                    <a:pt x="24498" y="149275"/>
                  </a:lnTo>
                  <a:lnTo>
                    <a:pt x="22580" y="149517"/>
                  </a:lnTo>
                  <a:lnTo>
                    <a:pt x="21475" y="150939"/>
                  </a:lnTo>
                  <a:lnTo>
                    <a:pt x="21678" y="152501"/>
                  </a:lnTo>
                  <a:lnTo>
                    <a:pt x="21869" y="154063"/>
                  </a:lnTo>
                  <a:lnTo>
                    <a:pt x="23291" y="155181"/>
                  </a:lnTo>
                  <a:lnTo>
                    <a:pt x="26403" y="154787"/>
                  </a:lnTo>
                  <a:lnTo>
                    <a:pt x="27508" y="153352"/>
                  </a:lnTo>
                  <a:close/>
                </a:path>
                <a:path w="165735" h="168275">
                  <a:moveTo>
                    <a:pt x="29108" y="79184"/>
                  </a:moveTo>
                  <a:lnTo>
                    <a:pt x="28384" y="76111"/>
                  </a:lnTo>
                  <a:lnTo>
                    <a:pt x="26847" y="75171"/>
                  </a:lnTo>
                  <a:lnTo>
                    <a:pt x="25247" y="75552"/>
                  </a:lnTo>
                  <a:lnTo>
                    <a:pt x="25158" y="75374"/>
                  </a:lnTo>
                  <a:lnTo>
                    <a:pt x="25222" y="75145"/>
                  </a:lnTo>
                  <a:lnTo>
                    <a:pt x="24930" y="72707"/>
                  </a:lnTo>
                  <a:lnTo>
                    <a:pt x="22936" y="71158"/>
                  </a:lnTo>
                  <a:lnTo>
                    <a:pt x="20751" y="71437"/>
                  </a:lnTo>
                  <a:lnTo>
                    <a:pt x="18580" y="71704"/>
                  </a:lnTo>
                  <a:lnTo>
                    <a:pt x="17030" y="73698"/>
                  </a:lnTo>
                  <a:lnTo>
                    <a:pt x="17576" y="78079"/>
                  </a:lnTo>
                  <a:lnTo>
                    <a:pt x="19558" y="79641"/>
                  </a:lnTo>
                  <a:lnTo>
                    <a:pt x="22288" y="79298"/>
                  </a:lnTo>
                  <a:lnTo>
                    <a:pt x="22771" y="79121"/>
                  </a:lnTo>
                  <a:lnTo>
                    <a:pt x="23215" y="78867"/>
                  </a:lnTo>
                  <a:lnTo>
                    <a:pt x="23583" y="80505"/>
                  </a:lnTo>
                  <a:lnTo>
                    <a:pt x="25120" y="81457"/>
                  </a:lnTo>
                  <a:lnTo>
                    <a:pt x="28168" y="80721"/>
                  </a:lnTo>
                  <a:lnTo>
                    <a:pt x="29108" y="79184"/>
                  </a:lnTo>
                  <a:close/>
                </a:path>
                <a:path w="165735" h="168275">
                  <a:moveTo>
                    <a:pt x="30911" y="55587"/>
                  </a:moveTo>
                  <a:lnTo>
                    <a:pt x="29972" y="54635"/>
                  </a:lnTo>
                  <a:lnTo>
                    <a:pt x="26187" y="54635"/>
                  </a:lnTo>
                  <a:lnTo>
                    <a:pt x="25234" y="55587"/>
                  </a:lnTo>
                  <a:lnTo>
                    <a:pt x="25234" y="59385"/>
                  </a:lnTo>
                  <a:lnTo>
                    <a:pt x="26187" y="60337"/>
                  </a:lnTo>
                  <a:lnTo>
                    <a:pt x="29972" y="60337"/>
                  </a:lnTo>
                  <a:lnTo>
                    <a:pt x="30911" y="59385"/>
                  </a:lnTo>
                  <a:lnTo>
                    <a:pt x="30911" y="57492"/>
                  </a:lnTo>
                  <a:lnTo>
                    <a:pt x="30911" y="55587"/>
                  </a:lnTo>
                  <a:close/>
                </a:path>
                <a:path w="165735" h="168275">
                  <a:moveTo>
                    <a:pt x="40297" y="59067"/>
                  </a:moveTo>
                  <a:lnTo>
                    <a:pt x="39916" y="58127"/>
                  </a:lnTo>
                  <a:lnTo>
                    <a:pt x="38354" y="56565"/>
                  </a:lnTo>
                  <a:lnTo>
                    <a:pt x="37414" y="56172"/>
                  </a:lnTo>
                  <a:lnTo>
                    <a:pt x="35217" y="56172"/>
                  </a:lnTo>
                  <a:lnTo>
                    <a:pt x="34290" y="56565"/>
                  </a:lnTo>
                  <a:lnTo>
                    <a:pt x="32727" y="58127"/>
                  </a:lnTo>
                  <a:lnTo>
                    <a:pt x="32346" y="59067"/>
                  </a:lnTo>
                  <a:lnTo>
                    <a:pt x="32346" y="61277"/>
                  </a:lnTo>
                  <a:lnTo>
                    <a:pt x="32727" y="62217"/>
                  </a:lnTo>
                  <a:lnTo>
                    <a:pt x="34290" y="63779"/>
                  </a:lnTo>
                  <a:lnTo>
                    <a:pt x="35217" y="64173"/>
                  </a:lnTo>
                  <a:lnTo>
                    <a:pt x="37414" y="64173"/>
                  </a:lnTo>
                  <a:lnTo>
                    <a:pt x="38354" y="63779"/>
                  </a:lnTo>
                  <a:lnTo>
                    <a:pt x="39916" y="62217"/>
                  </a:lnTo>
                  <a:lnTo>
                    <a:pt x="40297" y="61277"/>
                  </a:lnTo>
                  <a:lnTo>
                    <a:pt x="40297" y="60172"/>
                  </a:lnTo>
                  <a:lnTo>
                    <a:pt x="40297" y="59067"/>
                  </a:lnTo>
                  <a:close/>
                </a:path>
                <a:path w="165735" h="168275">
                  <a:moveTo>
                    <a:pt x="43192" y="125933"/>
                  </a:moveTo>
                  <a:lnTo>
                    <a:pt x="42557" y="120853"/>
                  </a:lnTo>
                  <a:lnTo>
                    <a:pt x="41808" y="119608"/>
                  </a:lnTo>
                  <a:lnTo>
                    <a:pt x="40830" y="118630"/>
                  </a:lnTo>
                  <a:lnTo>
                    <a:pt x="41211" y="120713"/>
                  </a:lnTo>
                  <a:lnTo>
                    <a:pt x="40805" y="118567"/>
                  </a:lnTo>
                  <a:lnTo>
                    <a:pt x="40309" y="116293"/>
                  </a:lnTo>
                  <a:lnTo>
                    <a:pt x="38163" y="114973"/>
                  </a:lnTo>
                  <a:lnTo>
                    <a:pt x="34937" y="115747"/>
                  </a:lnTo>
                  <a:lnTo>
                    <a:pt x="34074" y="116433"/>
                  </a:lnTo>
                  <a:lnTo>
                    <a:pt x="33540" y="117322"/>
                  </a:lnTo>
                  <a:lnTo>
                    <a:pt x="31064" y="118503"/>
                  </a:lnTo>
                  <a:lnTo>
                    <a:pt x="29464" y="121107"/>
                  </a:lnTo>
                  <a:lnTo>
                    <a:pt x="30276" y="127571"/>
                  </a:lnTo>
                  <a:lnTo>
                    <a:pt x="33540" y="130098"/>
                  </a:lnTo>
                  <a:lnTo>
                    <a:pt x="40665" y="129197"/>
                  </a:lnTo>
                  <a:lnTo>
                    <a:pt x="43192" y="125933"/>
                  </a:lnTo>
                  <a:close/>
                </a:path>
                <a:path w="165735" h="168275">
                  <a:moveTo>
                    <a:pt x="43764" y="91389"/>
                  </a:moveTo>
                  <a:lnTo>
                    <a:pt x="43129" y="88722"/>
                  </a:lnTo>
                  <a:lnTo>
                    <a:pt x="42659" y="88087"/>
                  </a:lnTo>
                  <a:lnTo>
                    <a:pt x="41148" y="86690"/>
                  </a:lnTo>
                  <a:lnTo>
                    <a:pt x="39865" y="86233"/>
                  </a:lnTo>
                  <a:lnTo>
                    <a:pt x="38531" y="86550"/>
                  </a:lnTo>
                  <a:lnTo>
                    <a:pt x="36385" y="87058"/>
                  </a:lnTo>
                  <a:lnTo>
                    <a:pt x="35077" y="89230"/>
                  </a:lnTo>
                  <a:lnTo>
                    <a:pt x="36093" y="93522"/>
                  </a:lnTo>
                  <a:lnTo>
                    <a:pt x="38239" y="94843"/>
                  </a:lnTo>
                  <a:lnTo>
                    <a:pt x="40652" y="94272"/>
                  </a:lnTo>
                  <a:lnTo>
                    <a:pt x="40868" y="94107"/>
                  </a:lnTo>
                  <a:lnTo>
                    <a:pt x="42786" y="93205"/>
                  </a:lnTo>
                  <a:lnTo>
                    <a:pt x="43764" y="91389"/>
                  </a:lnTo>
                  <a:close/>
                </a:path>
                <a:path w="165735" h="168275">
                  <a:moveTo>
                    <a:pt x="43980" y="39725"/>
                  </a:moveTo>
                  <a:lnTo>
                    <a:pt x="43040" y="38773"/>
                  </a:lnTo>
                  <a:lnTo>
                    <a:pt x="39255" y="38773"/>
                  </a:lnTo>
                  <a:lnTo>
                    <a:pt x="38315" y="39725"/>
                  </a:lnTo>
                  <a:lnTo>
                    <a:pt x="38315" y="43522"/>
                  </a:lnTo>
                  <a:lnTo>
                    <a:pt x="39255" y="44462"/>
                  </a:lnTo>
                  <a:lnTo>
                    <a:pt x="43040" y="44462"/>
                  </a:lnTo>
                  <a:lnTo>
                    <a:pt x="43980" y="43522"/>
                  </a:lnTo>
                  <a:lnTo>
                    <a:pt x="43980" y="41617"/>
                  </a:lnTo>
                  <a:lnTo>
                    <a:pt x="43980" y="39725"/>
                  </a:lnTo>
                  <a:close/>
                </a:path>
                <a:path w="165735" h="168275">
                  <a:moveTo>
                    <a:pt x="47244" y="145796"/>
                  </a:moveTo>
                  <a:lnTo>
                    <a:pt x="46850" y="144856"/>
                  </a:lnTo>
                  <a:lnTo>
                    <a:pt x="45300" y="143294"/>
                  </a:lnTo>
                  <a:lnTo>
                    <a:pt x="44361" y="142913"/>
                  </a:lnTo>
                  <a:lnTo>
                    <a:pt x="42164" y="142913"/>
                  </a:lnTo>
                  <a:lnTo>
                    <a:pt x="41224" y="143294"/>
                  </a:lnTo>
                  <a:lnTo>
                    <a:pt x="39674" y="144856"/>
                  </a:lnTo>
                  <a:lnTo>
                    <a:pt x="39281" y="145796"/>
                  </a:lnTo>
                  <a:lnTo>
                    <a:pt x="39281" y="148005"/>
                  </a:lnTo>
                  <a:lnTo>
                    <a:pt x="39674" y="148945"/>
                  </a:lnTo>
                  <a:lnTo>
                    <a:pt x="41224" y="150507"/>
                  </a:lnTo>
                  <a:lnTo>
                    <a:pt x="42164" y="150901"/>
                  </a:lnTo>
                  <a:lnTo>
                    <a:pt x="44361" y="150901"/>
                  </a:lnTo>
                  <a:lnTo>
                    <a:pt x="45300" y="150507"/>
                  </a:lnTo>
                  <a:lnTo>
                    <a:pt x="46850" y="148945"/>
                  </a:lnTo>
                  <a:lnTo>
                    <a:pt x="47244" y="148005"/>
                  </a:lnTo>
                  <a:lnTo>
                    <a:pt x="47244" y="146900"/>
                  </a:lnTo>
                  <a:lnTo>
                    <a:pt x="47244" y="145796"/>
                  </a:lnTo>
                  <a:close/>
                </a:path>
                <a:path w="165735" h="168275">
                  <a:moveTo>
                    <a:pt x="47256" y="46685"/>
                  </a:moveTo>
                  <a:lnTo>
                    <a:pt x="46316" y="45732"/>
                  </a:lnTo>
                  <a:lnTo>
                    <a:pt x="42532" y="45732"/>
                  </a:lnTo>
                  <a:lnTo>
                    <a:pt x="41579" y="46685"/>
                  </a:lnTo>
                  <a:lnTo>
                    <a:pt x="41579" y="50482"/>
                  </a:lnTo>
                  <a:lnTo>
                    <a:pt x="42532" y="51435"/>
                  </a:lnTo>
                  <a:lnTo>
                    <a:pt x="46316" y="51435"/>
                  </a:lnTo>
                  <a:lnTo>
                    <a:pt x="47256" y="50482"/>
                  </a:lnTo>
                  <a:lnTo>
                    <a:pt x="47256" y="48590"/>
                  </a:lnTo>
                  <a:lnTo>
                    <a:pt x="47256" y="46685"/>
                  </a:lnTo>
                  <a:close/>
                </a:path>
                <a:path w="165735" h="168275">
                  <a:moveTo>
                    <a:pt x="50787" y="134200"/>
                  </a:moveTo>
                  <a:lnTo>
                    <a:pt x="49834" y="133248"/>
                  </a:lnTo>
                  <a:lnTo>
                    <a:pt x="46050" y="133248"/>
                  </a:lnTo>
                  <a:lnTo>
                    <a:pt x="45097" y="134200"/>
                  </a:lnTo>
                  <a:lnTo>
                    <a:pt x="45097" y="138010"/>
                  </a:lnTo>
                  <a:lnTo>
                    <a:pt x="46050" y="138963"/>
                  </a:lnTo>
                  <a:lnTo>
                    <a:pt x="49834" y="138963"/>
                  </a:lnTo>
                  <a:lnTo>
                    <a:pt x="50787" y="138010"/>
                  </a:lnTo>
                  <a:lnTo>
                    <a:pt x="50787" y="136105"/>
                  </a:lnTo>
                  <a:lnTo>
                    <a:pt x="50787" y="134200"/>
                  </a:lnTo>
                  <a:close/>
                </a:path>
                <a:path w="165735" h="168275">
                  <a:moveTo>
                    <a:pt x="52793" y="163182"/>
                  </a:moveTo>
                  <a:lnTo>
                    <a:pt x="51854" y="162229"/>
                  </a:lnTo>
                  <a:lnTo>
                    <a:pt x="48069" y="162229"/>
                  </a:lnTo>
                  <a:lnTo>
                    <a:pt x="47117" y="163182"/>
                  </a:lnTo>
                  <a:lnTo>
                    <a:pt x="47117" y="166992"/>
                  </a:lnTo>
                  <a:lnTo>
                    <a:pt x="48069" y="167932"/>
                  </a:lnTo>
                  <a:lnTo>
                    <a:pt x="51854" y="167932"/>
                  </a:lnTo>
                  <a:lnTo>
                    <a:pt x="52793" y="166992"/>
                  </a:lnTo>
                  <a:lnTo>
                    <a:pt x="52793" y="165087"/>
                  </a:lnTo>
                  <a:lnTo>
                    <a:pt x="52793" y="163182"/>
                  </a:lnTo>
                  <a:close/>
                </a:path>
                <a:path w="165735" h="168275">
                  <a:moveTo>
                    <a:pt x="59169" y="74777"/>
                  </a:moveTo>
                  <a:lnTo>
                    <a:pt x="59067" y="72186"/>
                  </a:lnTo>
                  <a:lnTo>
                    <a:pt x="59143" y="71793"/>
                  </a:lnTo>
                  <a:lnTo>
                    <a:pt x="58813" y="70434"/>
                  </a:lnTo>
                  <a:lnTo>
                    <a:pt x="58369" y="69608"/>
                  </a:lnTo>
                  <a:lnTo>
                    <a:pt x="57823" y="68897"/>
                  </a:lnTo>
                  <a:lnTo>
                    <a:pt x="57429" y="69316"/>
                  </a:lnTo>
                  <a:lnTo>
                    <a:pt x="56972" y="69646"/>
                  </a:lnTo>
                  <a:lnTo>
                    <a:pt x="54851" y="70104"/>
                  </a:lnTo>
                  <a:lnTo>
                    <a:pt x="53340" y="69126"/>
                  </a:lnTo>
                  <a:lnTo>
                    <a:pt x="52933" y="67195"/>
                  </a:lnTo>
                  <a:lnTo>
                    <a:pt x="52933" y="66814"/>
                  </a:lnTo>
                  <a:lnTo>
                    <a:pt x="53009" y="66459"/>
                  </a:lnTo>
                  <a:lnTo>
                    <a:pt x="51790" y="66382"/>
                  </a:lnTo>
                  <a:lnTo>
                    <a:pt x="48526" y="67170"/>
                  </a:lnTo>
                  <a:lnTo>
                    <a:pt x="46659" y="69367"/>
                  </a:lnTo>
                  <a:lnTo>
                    <a:pt x="46316" y="71678"/>
                  </a:lnTo>
                  <a:lnTo>
                    <a:pt x="46316" y="72669"/>
                  </a:lnTo>
                  <a:lnTo>
                    <a:pt x="46228" y="72288"/>
                  </a:lnTo>
                  <a:lnTo>
                    <a:pt x="46316" y="72669"/>
                  </a:lnTo>
                  <a:lnTo>
                    <a:pt x="46316" y="71678"/>
                  </a:lnTo>
                  <a:lnTo>
                    <a:pt x="46278" y="71932"/>
                  </a:lnTo>
                  <a:lnTo>
                    <a:pt x="45859" y="69900"/>
                  </a:lnTo>
                  <a:lnTo>
                    <a:pt x="44005" y="68503"/>
                  </a:lnTo>
                  <a:lnTo>
                    <a:pt x="41935" y="68757"/>
                  </a:lnTo>
                  <a:lnTo>
                    <a:pt x="39763" y="69037"/>
                  </a:lnTo>
                  <a:lnTo>
                    <a:pt x="38214" y="71031"/>
                  </a:lnTo>
                  <a:lnTo>
                    <a:pt x="38747" y="75412"/>
                  </a:lnTo>
                  <a:lnTo>
                    <a:pt x="40754" y="76974"/>
                  </a:lnTo>
                  <a:lnTo>
                    <a:pt x="44818" y="76454"/>
                  </a:lnTo>
                  <a:lnTo>
                    <a:pt x="46164" y="74891"/>
                  </a:lnTo>
                  <a:lnTo>
                    <a:pt x="46316" y="73050"/>
                  </a:lnTo>
                  <a:lnTo>
                    <a:pt x="46342" y="73494"/>
                  </a:lnTo>
                  <a:lnTo>
                    <a:pt x="46266" y="73952"/>
                  </a:lnTo>
                  <a:lnTo>
                    <a:pt x="47205" y="77927"/>
                  </a:lnTo>
                  <a:lnTo>
                    <a:pt x="50723" y="80086"/>
                  </a:lnTo>
                  <a:lnTo>
                    <a:pt x="55105" y="79032"/>
                  </a:lnTo>
                  <a:lnTo>
                    <a:pt x="55905" y="78638"/>
                  </a:lnTo>
                  <a:lnTo>
                    <a:pt x="58280" y="76847"/>
                  </a:lnTo>
                  <a:lnTo>
                    <a:pt x="59169" y="74777"/>
                  </a:lnTo>
                  <a:close/>
                </a:path>
                <a:path w="165735" h="168275">
                  <a:moveTo>
                    <a:pt x="59258" y="29070"/>
                  </a:moveTo>
                  <a:lnTo>
                    <a:pt x="58318" y="28117"/>
                  </a:lnTo>
                  <a:lnTo>
                    <a:pt x="54533" y="28117"/>
                  </a:lnTo>
                  <a:lnTo>
                    <a:pt x="53581" y="29070"/>
                  </a:lnTo>
                  <a:lnTo>
                    <a:pt x="53581" y="32867"/>
                  </a:lnTo>
                  <a:lnTo>
                    <a:pt x="54533" y="33820"/>
                  </a:lnTo>
                  <a:lnTo>
                    <a:pt x="58318" y="33820"/>
                  </a:lnTo>
                  <a:lnTo>
                    <a:pt x="59258" y="32867"/>
                  </a:lnTo>
                  <a:lnTo>
                    <a:pt x="59258" y="30962"/>
                  </a:lnTo>
                  <a:lnTo>
                    <a:pt x="59258" y="29070"/>
                  </a:lnTo>
                  <a:close/>
                </a:path>
                <a:path w="165735" h="168275">
                  <a:moveTo>
                    <a:pt x="64719" y="59105"/>
                  </a:moveTo>
                  <a:lnTo>
                    <a:pt x="64198" y="54940"/>
                  </a:lnTo>
                  <a:lnTo>
                    <a:pt x="62534" y="53555"/>
                  </a:lnTo>
                  <a:lnTo>
                    <a:pt x="60604" y="53492"/>
                  </a:lnTo>
                  <a:lnTo>
                    <a:pt x="60718" y="53746"/>
                  </a:lnTo>
                  <a:lnTo>
                    <a:pt x="60883" y="53962"/>
                  </a:lnTo>
                  <a:lnTo>
                    <a:pt x="61468" y="56388"/>
                  </a:lnTo>
                  <a:lnTo>
                    <a:pt x="60883" y="53975"/>
                  </a:lnTo>
                  <a:lnTo>
                    <a:pt x="60718" y="53759"/>
                  </a:lnTo>
                  <a:lnTo>
                    <a:pt x="59829" y="51841"/>
                  </a:lnTo>
                  <a:lnTo>
                    <a:pt x="58013" y="50850"/>
                  </a:lnTo>
                  <a:lnTo>
                    <a:pt x="54025" y="51803"/>
                  </a:lnTo>
                  <a:lnTo>
                    <a:pt x="52692" y="53962"/>
                  </a:lnTo>
                  <a:lnTo>
                    <a:pt x="53213" y="56108"/>
                  </a:lnTo>
                  <a:lnTo>
                    <a:pt x="53632" y="57886"/>
                  </a:lnTo>
                  <a:lnTo>
                    <a:pt x="55206" y="59042"/>
                  </a:lnTo>
                  <a:lnTo>
                    <a:pt x="56946" y="59105"/>
                  </a:lnTo>
                  <a:lnTo>
                    <a:pt x="57658" y="60617"/>
                  </a:lnTo>
                  <a:lnTo>
                    <a:pt x="59245" y="61607"/>
                  </a:lnTo>
                  <a:lnTo>
                    <a:pt x="63169" y="61112"/>
                  </a:lnTo>
                  <a:lnTo>
                    <a:pt x="64719" y="59105"/>
                  </a:lnTo>
                  <a:close/>
                </a:path>
                <a:path w="165735" h="168275">
                  <a:moveTo>
                    <a:pt x="67221" y="111213"/>
                  </a:moveTo>
                  <a:lnTo>
                    <a:pt x="66433" y="104838"/>
                  </a:lnTo>
                  <a:lnTo>
                    <a:pt x="64350" y="102730"/>
                  </a:lnTo>
                  <a:lnTo>
                    <a:pt x="63665" y="102577"/>
                  </a:lnTo>
                  <a:lnTo>
                    <a:pt x="63665" y="107988"/>
                  </a:lnTo>
                  <a:lnTo>
                    <a:pt x="61518" y="111506"/>
                  </a:lnTo>
                  <a:lnTo>
                    <a:pt x="57073" y="112572"/>
                  </a:lnTo>
                  <a:lnTo>
                    <a:pt x="58013" y="112344"/>
                  </a:lnTo>
                  <a:lnTo>
                    <a:pt x="61506" y="111506"/>
                  </a:lnTo>
                  <a:lnTo>
                    <a:pt x="63665" y="107988"/>
                  </a:lnTo>
                  <a:lnTo>
                    <a:pt x="63665" y="102577"/>
                  </a:lnTo>
                  <a:lnTo>
                    <a:pt x="62623" y="102349"/>
                  </a:lnTo>
                  <a:lnTo>
                    <a:pt x="62623" y="103593"/>
                  </a:lnTo>
                  <a:lnTo>
                    <a:pt x="62242" y="102806"/>
                  </a:lnTo>
                  <a:lnTo>
                    <a:pt x="62623" y="103593"/>
                  </a:lnTo>
                  <a:lnTo>
                    <a:pt x="62623" y="102349"/>
                  </a:lnTo>
                  <a:lnTo>
                    <a:pt x="61747" y="102146"/>
                  </a:lnTo>
                  <a:lnTo>
                    <a:pt x="60248" y="100063"/>
                  </a:lnTo>
                  <a:lnTo>
                    <a:pt x="57607" y="98996"/>
                  </a:lnTo>
                  <a:lnTo>
                    <a:pt x="51485" y="100469"/>
                  </a:lnTo>
                  <a:lnTo>
                    <a:pt x="49326" y="104000"/>
                  </a:lnTo>
                  <a:lnTo>
                    <a:pt x="50774" y="110070"/>
                  </a:lnTo>
                  <a:lnTo>
                    <a:pt x="52819" y="111874"/>
                  </a:lnTo>
                  <a:lnTo>
                    <a:pt x="55232" y="112369"/>
                  </a:lnTo>
                  <a:lnTo>
                    <a:pt x="56591" y="114147"/>
                  </a:lnTo>
                  <a:lnTo>
                    <a:pt x="58750" y="115239"/>
                  </a:lnTo>
                  <a:lnTo>
                    <a:pt x="64693" y="114490"/>
                  </a:lnTo>
                  <a:lnTo>
                    <a:pt x="67221" y="111213"/>
                  </a:lnTo>
                  <a:close/>
                </a:path>
                <a:path w="165735" h="168275">
                  <a:moveTo>
                    <a:pt x="70624" y="158953"/>
                  </a:moveTo>
                  <a:lnTo>
                    <a:pt x="70358" y="156768"/>
                  </a:lnTo>
                  <a:lnTo>
                    <a:pt x="70142" y="154990"/>
                  </a:lnTo>
                  <a:lnTo>
                    <a:pt x="68795" y="153695"/>
                  </a:lnTo>
                  <a:lnTo>
                    <a:pt x="66344" y="153250"/>
                  </a:lnTo>
                  <a:lnTo>
                    <a:pt x="63741" y="153568"/>
                  </a:lnTo>
                  <a:lnTo>
                    <a:pt x="62191" y="155575"/>
                  </a:lnTo>
                  <a:lnTo>
                    <a:pt x="62687" y="159397"/>
                  </a:lnTo>
                  <a:lnTo>
                    <a:pt x="63830" y="160655"/>
                  </a:lnTo>
                  <a:lnTo>
                    <a:pt x="65811" y="161251"/>
                  </a:lnTo>
                  <a:lnTo>
                    <a:pt x="66357" y="161315"/>
                  </a:lnTo>
                  <a:lnTo>
                    <a:pt x="69088" y="160959"/>
                  </a:lnTo>
                  <a:lnTo>
                    <a:pt x="70624" y="158953"/>
                  </a:lnTo>
                  <a:close/>
                </a:path>
                <a:path w="165735" h="168275">
                  <a:moveTo>
                    <a:pt x="70878" y="140474"/>
                  </a:moveTo>
                  <a:lnTo>
                    <a:pt x="70192" y="134975"/>
                  </a:lnTo>
                  <a:lnTo>
                    <a:pt x="69126" y="133400"/>
                  </a:lnTo>
                  <a:lnTo>
                    <a:pt x="67652" y="132384"/>
                  </a:lnTo>
                  <a:lnTo>
                    <a:pt x="69342" y="131597"/>
                  </a:lnTo>
                  <a:lnTo>
                    <a:pt x="70358" y="129768"/>
                  </a:lnTo>
                  <a:lnTo>
                    <a:pt x="69913" y="127889"/>
                  </a:lnTo>
                  <a:lnTo>
                    <a:pt x="69392" y="125742"/>
                  </a:lnTo>
                  <a:lnTo>
                    <a:pt x="67246" y="124421"/>
                  </a:lnTo>
                  <a:lnTo>
                    <a:pt x="62966" y="125450"/>
                  </a:lnTo>
                  <a:lnTo>
                    <a:pt x="61658" y="127609"/>
                  </a:lnTo>
                  <a:lnTo>
                    <a:pt x="62306" y="130327"/>
                  </a:lnTo>
                  <a:lnTo>
                    <a:pt x="62585" y="130848"/>
                  </a:lnTo>
                  <a:lnTo>
                    <a:pt x="62928" y="131292"/>
                  </a:lnTo>
                  <a:lnTo>
                    <a:pt x="59499" y="131851"/>
                  </a:lnTo>
                  <a:lnTo>
                    <a:pt x="57073" y="135013"/>
                  </a:lnTo>
                  <a:lnTo>
                    <a:pt x="57556" y="138912"/>
                  </a:lnTo>
                  <a:lnTo>
                    <a:pt x="57759" y="139230"/>
                  </a:lnTo>
                  <a:lnTo>
                    <a:pt x="58254" y="140868"/>
                  </a:lnTo>
                  <a:lnTo>
                    <a:pt x="58915" y="141986"/>
                  </a:lnTo>
                  <a:lnTo>
                    <a:pt x="61226" y="143865"/>
                  </a:lnTo>
                  <a:lnTo>
                    <a:pt x="62953" y="144424"/>
                  </a:lnTo>
                  <a:lnTo>
                    <a:pt x="68351" y="143738"/>
                  </a:lnTo>
                  <a:lnTo>
                    <a:pt x="70878" y="140474"/>
                  </a:lnTo>
                  <a:close/>
                </a:path>
                <a:path w="165735" h="168275">
                  <a:moveTo>
                    <a:pt x="77343" y="36868"/>
                  </a:moveTo>
                  <a:lnTo>
                    <a:pt x="76962" y="35928"/>
                  </a:lnTo>
                  <a:lnTo>
                    <a:pt x="75399" y="34366"/>
                  </a:lnTo>
                  <a:lnTo>
                    <a:pt x="74460" y="33972"/>
                  </a:lnTo>
                  <a:lnTo>
                    <a:pt x="72263" y="33972"/>
                  </a:lnTo>
                  <a:lnTo>
                    <a:pt x="71335" y="34366"/>
                  </a:lnTo>
                  <a:lnTo>
                    <a:pt x="69773" y="35928"/>
                  </a:lnTo>
                  <a:lnTo>
                    <a:pt x="69392" y="36868"/>
                  </a:lnTo>
                  <a:lnTo>
                    <a:pt x="69392" y="39077"/>
                  </a:lnTo>
                  <a:lnTo>
                    <a:pt x="69773" y="40017"/>
                  </a:lnTo>
                  <a:lnTo>
                    <a:pt x="71335" y="41579"/>
                  </a:lnTo>
                  <a:lnTo>
                    <a:pt x="72263" y="41973"/>
                  </a:lnTo>
                  <a:lnTo>
                    <a:pt x="74460" y="41973"/>
                  </a:lnTo>
                  <a:lnTo>
                    <a:pt x="75399" y="41579"/>
                  </a:lnTo>
                  <a:lnTo>
                    <a:pt x="76962" y="40017"/>
                  </a:lnTo>
                  <a:lnTo>
                    <a:pt x="77343" y="39077"/>
                  </a:lnTo>
                  <a:lnTo>
                    <a:pt x="77343" y="37973"/>
                  </a:lnTo>
                  <a:lnTo>
                    <a:pt x="77343" y="36868"/>
                  </a:lnTo>
                  <a:close/>
                </a:path>
                <a:path w="165735" h="168275">
                  <a:moveTo>
                    <a:pt x="77520" y="144246"/>
                  </a:moveTo>
                  <a:lnTo>
                    <a:pt x="76581" y="143294"/>
                  </a:lnTo>
                  <a:lnTo>
                    <a:pt x="72783" y="143294"/>
                  </a:lnTo>
                  <a:lnTo>
                    <a:pt x="71843" y="144246"/>
                  </a:lnTo>
                  <a:lnTo>
                    <a:pt x="71843" y="148056"/>
                  </a:lnTo>
                  <a:lnTo>
                    <a:pt x="72783" y="149009"/>
                  </a:lnTo>
                  <a:lnTo>
                    <a:pt x="76581" y="149009"/>
                  </a:lnTo>
                  <a:lnTo>
                    <a:pt x="77520" y="148056"/>
                  </a:lnTo>
                  <a:lnTo>
                    <a:pt x="77520" y="146151"/>
                  </a:lnTo>
                  <a:lnTo>
                    <a:pt x="77520" y="144246"/>
                  </a:lnTo>
                  <a:close/>
                </a:path>
                <a:path w="165735" h="168275">
                  <a:moveTo>
                    <a:pt x="81597" y="71208"/>
                  </a:moveTo>
                  <a:lnTo>
                    <a:pt x="81203" y="70269"/>
                  </a:lnTo>
                  <a:lnTo>
                    <a:pt x="79654" y="68707"/>
                  </a:lnTo>
                  <a:lnTo>
                    <a:pt x="78714" y="68313"/>
                  </a:lnTo>
                  <a:lnTo>
                    <a:pt x="76517" y="68313"/>
                  </a:lnTo>
                  <a:lnTo>
                    <a:pt x="75577" y="68707"/>
                  </a:lnTo>
                  <a:lnTo>
                    <a:pt x="74028" y="70269"/>
                  </a:lnTo>
                  <a:lnTo>
                    <a:pt x="73634" y="71208"/>
                  </a:lnTo>
                  <a:lnTo>
                    <a:pt x="73634" y="73418"/>
                  </a:lnTo>
                  <a:lnTo>
                    <a:pt x="74028" y="74358"/>
                  </a:lnTo>
                  <a:lnTo>
                    <a:pt x="75577" y="75920"/>
                  </a:lnTo>
                  <a:lnTo>
                    <a:pt x="76517" y="76314"/>
                  </a:lnTo>
                  <a:lnTo>
                    <a:pt x="78714" y="76314"/>
                  </a:lnTo>
                  <a:lnTo>
                    <a:pt x="79654" y="75920"/>
                  </a:lnTo>
                  <a:lnTo>
                    <a:pt x="81203" y="74358"/>
                  </a:lnTo>
                  <a:lnTo>
                    <a:pt x="81597" y="73418"/>
                  </a:lnTo>
                  <a:lnTo>
                    <a:pt x="81597" y="72313"/>
                  </a:lnTo>
                  <a:lnTo>
                    <a:pt x="81597" y="71208"/>
                  </a:lnTo>
                  <a:close/>
                </a:path>
                <a:path w="165735" h="168275">
                  <a:moveTo>
                    <a:pt x="85255" y="59791"/>
                  </a:moveTo>
                  <a:lnTo>
                    <a:pt x="83705" y="53251"/>
                  </a:lnTo>
                  <a:lnTo>
                    <a:pt x="80975" y="51358"/>
                  </a:lnTo>
                  <a:lnTo>
                    <a:pt x="77990" y="51396"/>
                  </a:lnTo>
                  <a:lnTo>
                    <a:pt x="78384" y="50838"/>
                  </a:lnTo>
                  <a:lnTo>
                    <a:pt x="78600" y="50139"/>
                  </a:lnTo>
                  <a:lnTo>
                    <a:pt x="78320" y="47840"/>
                  </a:lnTo>
                  <a:lnTo>
                    <a:pt x="76898" y="46736"/>
                  </a:lnTo>
                  <a:lnTo>
                    <a:pt x="75552" y="46913"/>
                  </a:lnTo>
                  <a:lnTo>
                    <a:pt x="75552" y="51892"/>
                  </a:lnTo>
                  <a:lnTo>
                    <a:pt x="75069" y="52158"/>
                  </a:lnTo>
                  <a:lnTo>
                    <a:pt x="74625" y="51892"/>
                  </a:lnTo>
                  <a:lnTo>
                    <a:pt x="75069" y="52146"/>
                  </a:lnTo>
                  <a:lnTo>
                    <a:pt x="75552" y="51892"/>
                  </a:lnTo>
                  <a:lnTo>
                    <a:pt x="75552" y="46913"/>
                  </a:lnTo>
                  <a:lnTo>
                    <a:pt x="73787" y="47129"/>
                  </a:lnTo>
                  <a:lnTo>
                    <a:pt x="72694" y="48552"/>
                  </a:lnTo>
                  <a:lnTo>
                    <a:pt x="72948" y="50723"/>
                  </a:lnTo>
                  <a:lnTo>
                    <a:pt x="73253" y="51231"/>
                  </a:lnTo>
                  <a:lnTo>
                    <a:pt x="73647" y="51650"/>
                  </a:lnTo>
                  <a:lnTo>
                    <a:pt x="74155" y="51727"/>
                  </a:lnTo>
                  <a:lnTo>
                    <a:pt x="73202" y="51587"/>
                  </a:lnTo>
                  <a:lnTo>
                    <a:pt x="72732" y="51574"/>
                  </a:lnTo>
                  <a:lnTo>
                    <a:pt x="70116" y="52133"/>
                  </a:lnTo>
                  <a:lnTo>
                    <a:pt x="68745" y="54254"/>
                  </a:lnTo>
                  <a:lnTo>
                    <a:pt x="69507" y="57810"/>
                  </a:lnTo>
                  <a:lnTo>
                    <a:pt x="70510" y="58813"/>
                  </a:lnTo>
                  <a:lnTo>
                    <a:pt x="71755" y="59283"/>
                  </a:lnTo>
                  <a:lnTo>
                    <a:pt x="72593" y="62839"/>
                  </a:lnTo>
                  <a:lnTo>
                    <a:pt x="76111" y="65011"/>
                  </a:lnTo>
                  <a:lnTo>
                    <a:pt x="83096" y="63322"/>
                  </a:lnTo>
                  <a:lnTo>
                    <a:pt x="85255" y="59791"/>
                  </a:lnTo>
                  <a:close/>
                </a:path>
                <a:path w="165735" h="168275">
                  <a:moveTo>
                    <a:pt x="87909" y="153009"/>
                  </a:moveTo>
                  <a:lnTo>
                    <a:pt x="86969" y="152069"/>
                  </a:lnTo>
                  <a:lnTo>
                    <a:pt x="83197" y="152069"/>
                  </a:lnTo>
                  <a:lnTo>
                    <a:pt x="82245" y="153009"/>
                  </a:lnTo>
                  <a:lnTo>
                    <a:pt x="82245" y="156806"/>
                  </a:lnTo>
                  <a:lnTo>
                    <a:pt x="83197" y="157759"/>
                  </a:lnTo>
                  <a:lnTo>
                    <a:pt x="86969" y="157759"/>
                  </a:lnTo>
                  <a:lnTo>
                    <a:pt x="87909" y="156806"/>
                  </a:lnTo>
                  <a:lnTo>
                    <a:pt x="87909" y="154914"/>
                  </a:lnTo>
                  <a:lnTo>
                    <a:pt x="87909" y="153009"/>
                  </a:lnTo>
                  <a:close/>
                </a:path>
                <a:path w="165735" h="168275">
                  <a:moveTo>
                    <a:pt x="90474" y="26784"/>
                  </a:moveTo>
                  <a:lnTo>
                    <a:pt x="89535" y="25831"/>
                  </a:lnTo>
                  <a:lnTo>
                    <a:pt x="85750" y="25831"/>
                  </a:lnTo>
                  <a:lnTo>
                    <a:pt x="84797" y="26784"/>
                  </a:lnTo>
                  <a:lnTo>
                    <a:pt x="84797" y="30581"/>
                  </a:lnTo>
                  <a:lnTo>
                    <a:pt x="85750" y="31534"/>
                  </a:lnTo>
                  <a:lnTo>
                    <a:pt x="89535" y="31534"/>
                  </a:lnTo>
                  <a:lnTo>
                    <a:pt x="90474" y="30581"/>
                  </a:lnTo>
                  <a:lnTo>
                    <a:pt x="90474" y="28676"/>
                  </a:lnTo>
                  <a:lnTo>
                    <a:pt x="90474" y="26784"/>
                  </a:lnTo>
                  <a:close/>
                </a:path>
                <a:path w="165735" h="168275">
                  <a:moveTo>
                    <a:pt x="93281" y="36576"/>
                  </a:moveTo>
                  <a:lnTo>
                    <a:pt x="92646" y="35026"/>
                  </a:lnTo>
                  <a:lnTo>
                    <a:pt x="90106" y="32473"/>
                  </a:lnTo>
                  <a:lnTo>
                    <a:pt x="88569" y="31838"/>
                  </a:lnTo>
                  <a:lnTo>
                    <a:pt x="84975" y="31838"/>
                  </a:lnTo>
                  <a:lnTo>
                    <a:pt x="83439" y="32473"/>
                  </a:lnTo>
                  <a:lnTo>
                    <a:pt x="80899" y="35026"/>
                  </a:lnTo>
                  <a:lnTo>
                    <a:pt x="80264" y="36576"/>
                  </a:lnTo>
                  <a:lnTo>
                    <a:pt x="80264" y="40182"/>
                  </a:lnTo>
                  <a:lnTo>
                    <a:pt x="80899" y="41732"/>
                  </a:lnTo>
                  <a:lnTo>
                    <a:pt x="83439" y="44284"/>
                  </a:lnTo>
                  <a:lnTo>
                    <a:pt x="84975" y="44919"/>
                  </a:lnTo>
                  <a:lnTo>
                    <a:pt x="88569" y="44919"/>
                  </a:lnTo>
                  <a:lnTo>
                    <a:pt x="90106" y="44284"/>
                  </a:lnTo>
                  <a:lnTo>
                    <a:pt x="92646" y="41732"/>
                  </a:lnTo>
                  <a:lnTo>
                    <a:pt x="93281" y="40182"/>
                  </a:lnTo>
                  <a:lnTo>
                    <a:pt x="93281" y="38379"/>
                  </a:lnTo>
                  <a:lnTo>
                    <a:pt x="93281" y="36576"/>
                  </a:lnTo>
                  <a:close/>
                </a:path>
                <a:path w="165735" h="168275">
                  <a:moveTo>
                    <a:pt x="93306" y="92862"/>
                  </a:moveTo>
                  <a:lnTo>
                    <a:pt x="92405" y="85699"/>
                  </a:lnTo>
                  <a:lnTo>
                    <a:pt x="89154" y="83146"/>
                  </a:lnTo>
                  <a:lnTo>
                    <a:pt x="85826" y="83578"/>
                  </a:lnTo>
                  <a:lnTo>
                    <a:pt x="85826" y="90182"/>
                  </a:lnTo>
                  <a:lnTo>
                    <a:pt x="84289" y="93078"/>
                  </a:lnTo>
                  <a:lnTo>
                    <a:pt x="85813" y="90182"/>
                  </a:lnTo>
                  <a:lnTo>
                    <a:pt x="84823" y="86042"/>
                  </a:lnTo>
                  <a:lnTo>
                    <a:pt x="85102" y="87198"/>
                  </a:lnTo>
                  <a:lnTo>
                    <a:pt x="85813" y="90182"/>
                  </a:lnTo>
                  <a:lnTo>
                    <a:pt x="85826" y="83578"/>
                  </a:lnTo>
                  <a:lnTo>
                    <a:pt x="84810" y="83705"/>
                  </a:lnTo>
                  <a:lnTo>
                    <a:pt x="84124" y="83985"/>
                  </a:lnTo>
                  <a:lnTo>
                    <a:pt x="83451" y="84315"/>
                  </a:lnTo>
                  <a:lnTo>
                    <a:pt x="84201" y="85128"/>
                  </a:lnTo>
                  <a:lnTo>
                    <a:pt x="81902" y="82664"/>
                  </a:lnTo>
                  <a:lnTo>
                    <a:pt x="73698" y="85775"/>
                  </a:lnTo>
                  <a:lnTo>
                    <a:pt x="73228" y="86741"/>
                  </a:lnTo>
                  <a:lnTo>
                    <a:pt x="72428" y="87426"/>
                  </a:lnTo>
                  <a:lnTo>
                    <a:pt x="72237" y="88341"/>
                  </a:lnTo>
                  <a:lnTo>
                    <a:pt x="72199" y="89281"/>
                  </a:lnTo>
                  <a:lnTo>
                    <a:pt x="73266" y="93751"/>
                  </a:lnTo>
                  <a:lnTo>
                    <a:pt x="76796" y="95923"/>
                  </a:lnTo>
                  <a:lnTo>
                    <a:pt x="80810" y="94957"/>
                  </a:lnTo>
                  <a:lnTo>
                    <a:pt x="81229" y="94665"/>
                  </a:lnTo>
                  <a:lnTo>
                    <a:pt x="81673" y="94437"/>
                  </a:lnTo>
                  <a:lnTo>
                    <a:pt x="83070" y="95935"/>
                  </a:lnTo>
                  <a:lnTo>
                    <a:pt x="85026" y="96850"/>
                  </a:lnTo>
                  <a:lnTo>
                    <a:pt x="90779" y="96126"/>
                  </a:lnTo>
                  <a:lnTo>
                    <a:pt x="93306" y="92862"/>
                  </a:lnTo>
                  <a:close/>
                </a:path>
                <a:path w="165735" h="168275">
                  <a:moveTo>
                    <a:pt x="94551" y="137769"/>
                  </a:moveTo>
                  <a:lnTo>
                    <a:pt x="93535" y="133477"/>
                  </a:lnTo>
                  <a:lnTo>
                    <a:pt x="91389" y="132156"/>
                  </a:lnTo>
                  <a:lnTo>
                    <a:pt x="89242" y="132676"/>
                  </a:lnTo>
                  <a:lnTo>
                    <a:pt x="88455" y="132867"/>
                  </a:lnTo>
                  <a:lnTo>
                    <a:pt x="87807" y="133337"/>
                  </a:lnTo>
                  <a:lnTo>
                    <a:pt x="87299" y="133908"/>
                  </a:lnTo>
                  <a:lnTo>
                    <a:pt x="87020" y="133794"/>
                  </a:lnTo>
                  <a:lnTo>
                    <a:pt x="87020" y="134213"/>
                  </a:lnTo>
                  <a:lnTo>
                    <a:pt x="86448" y="134848"/>
                  </a:lnTo>
                  <a:lnTo>
                    <a:pt x="85991" y="136144"/>
                  </a:lnTo>
                  <a:lnTo>
                    <a:pt x="86309" y="137490"/>
                  </a:lnTo>
                  <a:lnTo>
                    <a:pt x="85979" y="136144"/>
                  </a:lnTo>
                  <a:lnTo>
                    <a:pt x="86436" y="134848"/>
                  </a:lnTo>
                  <a:lnTo>
                    <a:pt x="87020" y="134213"/>
                  </a:lnTo>
                  <a:lnTo>
                    <a:pt x="87020" y="133794"/>
                  </a:lnTo>
                  <a:lnTo>
                    <a:pt x="86677" y="133629"/>
                  </a:lnTo>
                  <a:lnTo>
                    <a:pt x="86004" y="133464"/>
                  </a:lnTo>
                  <a:lnTo>
                    <a:pt x="83096" y="133832"/>
                  </a:lnTo>
                  <a:lnTo>
                    <a:pt x="81546" y="135826"/>
                  </a:lnTo>
                  <a:lnTo>
                    <a:pt x="82092" y="140208"/>
                  </a:lnTo>
                  <a:lnTo>
                    <a:pt x="84086" y="141757"/>
                  </a:lnTo>
                  <a:lnTo>
                    <a:pt x="87249" y="141363"/>
                  </a:lnTo>
                  <a:lnTo>
                    <a:pt x="88049" y="140855"/>
                  </a:lnTo>
                  <a:lnTo>
                    <a:pt x="88671" y="140182"/>
                  </a:lnTo>
                  <a:lnTo>
                    <a:pt x="89420" y="140487"/>
                  </a:lnTo>
                  <a:lnTo>
                    <a:pt x="90246" y="140652"/>
                  </a:lnTo>
                  <a:lnTo>
                    <a:pt x="93230" y="139915"/>
                  </a:lnTo>
                  <a:lnTo>
                    <a:pt x="94551" y="137769"/>
                  </a:lnTo>
                  <a:close/>
                </a:path>
                <a:path w="165735" h="168275">
                  <a:moveTo>
                    <a:pt x="95580" y="119329"/>
                  </a:moveTo>
                  <a:lnTo>
                    <a:pt x="94678" y="112153"/>
                  </a:lnTo>
                  <a:lnTo>
                    <a:pt x="91414" y="109613"/>
                  </a:lnTo>
                  <a:lnTo>
                    <a:pt x="87845" y="110070"/>
                  </a:lnTo>
                  <a:lnTo>
                    <a:pt x="86906" y="110185"/>
                  </a:lnTo>
                  <a:lnTo>
                    <a:pt x="86067" y="110515"/>
                  </a:lnTo>
                  <a:lnTo>
                    <a:pt x="85305" y="110972"/>
                  </a:lnTo>
                  <a:lnTo>
                    <a:pt x="84899" y="110985"/>
                  </a:lnTo>
                  <a:lnTo>
                    <a:pt x="84493" y="110921"/>
                  </a:lnTo>
                  <a:lnTo>
                    <a:pt x="80594" y="111848"/>
                  </a:lnTo>
                  <a:lnTo>
                    <a:pt x="78435" y="115392"/>
                  </a:lnTo>
                  <a:lnTo>
                    <a:pt x="80111" y="122402"/>
                  </a:lnTo>
                  <a:lnTo>
                    <a:pt x="83629" y="124574"/>
                  </a:lnTo>
                  <a:lnTo>
                    <a:pt x="87718" y="123583"/>
                  </a:lnTo>
                  <a:lnTo>
                    <a:pt x="88734" y="122974"/>
                  </a:lnTo>
                  <a:lnTo>
                    <a:pt x="91211" y="121602"/>
                  </a:lnTo>
                  <a:lnTo>
                    <a:pt x="88734" y="122999"/>
                  </a:lnTo>
                  <a:lnTo>
                    <a:pt x="88988" y="122999"/>
                  </a:lnTo>
                  <a:lnTo>
                    <a:pt x="89217" y="123075"/>
                  </a:lnTo>
                  <a:lnTo>
                    <a:pt x="93052" y="122593"/>
                  </a:lnTo>
                  <a:lnTo>
                    <a:pt x="95580" y="119329"/>
                  </a:lnTo>
                  <a:close/>
                </a:path>
                <a:path w="165735" h="168275">
                  <a:moveTo>
                    <a:pt x="95580" y="19685"/>
                  </a:moveTo>
                  <a:lnTo>
                    <a:pt x="95199" y="18745"/>
                  </a:lnTo>
                  <a:lnTo>
                    <a:pt x="93637" y="17183"/>
                  </a:lnTo>
                  <a:lnTo>
                    <a:pt x="92710" y="16789"/>
                  </a:lnTo>
                  <a:lnTo>
                    <a:pt x="90512" y="16789"/>
                  </a:lnTo>
                  <a:lnTo>
                    <a:pt x="89573" y="17183"/>
                  </a:lnTo>
                  <a:lnTo>
                    <a:pt x="88011" y="18745"/>
                  </a:lnTo>
                  <a:lnTo>
                    <a:pt x="87630" y="19685"/>
                  </a:lnTo>
                  <a:lnTo>
                    <a:pt x="87630" y="21894"/>
                  </a:lnTo>
                  <a:lnTo>
                    <a:pt x="88011" y="22834"/>
                  </a:lnTo>
                  <a:lnTo>
                    <a:pt x="89573" y="24396"/>
                  </a:lnTo>
                  <a:lnTo>
                    <a:pt x="90512" y="24777"/>
                  </a:lnTo>
                  <a:lnTo>
                    <a:pt x="92710" y="24777"/>
                  </a:lnTo>
                  <a:lnTo>
                    <a:pt x="93637" y="24396"/>
                  </a:lnTo>
                  <a:lnTo>
                    <a:pt x="95199" y="22834"/>
                  </a:lnTo>
                  <a:lnTo>
                    <a:pt x="95580" y="21894"/>
                  </a:lnTo>
                  <a:lnTo>
                    <a:pt x="95580" y="20789"/>
                  </a:lnTo>
                  <a:lnTo>
                    <a:pt x="95580" y="19685"/>
                  </a:lnTo>
                  <a:close/>
                </a:path>
                <a:path w="165735" h="168275">
                  <a:moveTo>
                    <a:pt x="96393" y="52108"/>
                  </a:moveTo>
                  <a:lnTo>
                    <a:pt x="95377" y="47802"/>
                  </a:lnTo>
                  <a:lnTo>
                    <a:pt x="93230" y="46482"/>
                  </a:lnTo>
                  <a:lnTo>
                    <a:pt x="91084" y="47002"/>
                  </a:lnTo>
                  <a:lnTo>
                    <a:pt x="88950" y="47510"/>
                  </a:lnTo>
                  <a:lnTo>
                    <a:pt x="87630" y="49669"/>
                  </a:lnTo>
                  <a:lnTo>
                    <a:pt x="88353" y="52692"/>
                  </a:lnTo>
                  <a:lnTo>
                    <a:pt x="88874" y="53378"/>
                  </a:lnTo>
                  <a:lnTo>
                    <a:pt x="89509" y="53924"/>
                  </a:lnTo>
                  <a:lnTo>
                    <a:pt x="88366" y="54394"/>
                  </a:lnTo>
                  <a:lnTo>
                    <a:pt x="87604" y="55562"/>
                  </a:lnTo>
                  <a:lnTo>
                    <a:pt x="87960" y="58420"/>
                  </a:lnTo>
                  <a:lnTo>
                    <a:pt x="89382" y="59524"/>
                  </a:lnTo>
                  <a:lnTo>
                    <a:pt x="92481" y="59143"/>
                  </a:lnTo>
                  <a:lnTo>
                    <a:pt x="93586" y="57708"/>
                  </a:lnTo>
                  <a:lnTo>
                    <a:pt x="93319" y="55613"/>
                  </a:lnTo>
                  <a:lnTo>
                    <a:pt x="93091" y="55168"/>
                  </a:lnTo>
                  <a:lnTo>
                    <a:pt x="92773" y="54787"/>
                  </a:lnTo>
                  <a:lnTo>
                    <a:pt x="95084" y="54267"/>
                  </a:lnTo>
                  <a:lnTo>
                    <a:pt x="96393" y="52108"/>
                  </a:lnTo>
                  <a:close/>
                </a:path>
                <a:path w="165735" h="168275">
                  <a:moveTo>
                    <a:pt x="105994" y="31838"/>
                  </a:moveTo>
                  <a:lnTo>
                    <a:pt x="105054" y="30886"/>
                  </a:lnTo>
                  <a:lnTo>
                    <a:pt x="101269" y="30886"/>
                  </a:lnTo>
                  <a:lnTo>
                    <a:pt x="100317" y="31838"/>
                  </a:lnTo>
                  <a:lnTo>
                    <a:pt x="100317" y="35636"/>
                  </a:lnTo>
                  <a:lnTo>
                    <a:pt x="101269" y="36588"/>
                  </a:lnTo>
                  <a:lnTo>
                    <a:pt x="105054" y="36588"/>
                  </a:lnTo>
                  <a:lnTo>
                    <a:pt x="105994" y="35636"/>
                  </a:lnTo>
                  <a:lnTo>
                    <a:pt x="105994" y="33731"/>
                  </a:lnTo>
                  <a:lnTo>
                    <a:pt x="105994" y="31838"/>
                  </a:lnTo>
                  <a:close/>
                </a:path>
                <a:path w="165735" h="168275">
                  <a:moveTo>
                    <a:pt x="106045" y="143192"/>
                  </a:moveTo>
                  <a:lnTo>
                    <a:pt x="105105" y="142240"/>
                  </a:lnTo>
                  <a:lnTo>
                    <a:pt x="101320" y="142240"/>
                  </a:lnTo>
                  <a:lnTo>
                    <a:pt x="100380" y="143192"/>
                  </a:lnTo>
                  <a:lnTo>
                    <a:pt x="100380" y="146989"/>
                  </a:lnTo>
                  <a:lnTo>
                    <a:pt x="101320" y="147942"/>
                  </a:lnTo>
                  <a:lnTo>
                    <a:pt x="105105" y="147942"/>
                  </a:lnTo>
                  <a:lnTo>
                    <a:pt x="106045" y="146989"/>
                  </a:lnTo>
                  <a:lnTo>
                    <a:pt x="106045" y="145097"/>
                  </a:lnTo>
                  <a:lnTo>
                    <a:pt x="106045" y="143192"/>
                  </a:lnTo>
                  <a:close/>
                </a:path>
                <a:path w="165735" h="168275">
                  <a:moveTo>
                    <a:pt x="109855" y="69570"/>
                  </a:moveTo>
                  <a:lnTo>
                    <a:pt x="108191" y="62547"/>
                  </a:lnTo>
                  <a:lnTo>
                    <a:pt x="104673" y="60375"/>
                  </a:lnTo>
                  <a:lnTo>
                    <a:pt x="97853" y="62026"/>
                  </a:lnTo>
                  <a:lnTo>
                    <a:pt x="95821" y="65252"/>
                  </a:lnTo>
                  <a:lnTo>
                    <a:pt x="96329" y="68592"/>
                  </a:lnTo>
                  <a:lnTo>
                    <a:pt x="96075" y="68707"/>
                  </a:lnTo>
                  <a:lnTo>
                    <a:pt x="95618" y="69075"/>
                  </a:lnTo>
                  <a:lnTo>
                    <a:pt x="95783" y="69469"/>
                  </a:lnTo>
                  <a:lnTo>
                    <a:pt x="96024" y="69786"/>
                  </a:lnTo>
                  <a:lnTo>
                    <a:pt x="96113" y="70205"/>
                  </a:lnTo>
                  <a:lnTo>
                    <a:pt x="96456" y="71869"/>
                  </a:lnTo>
                  <a:lnTo>
                    <a:pt x="96113" y="73520"/>
                  </a:lnTo>
                  <a:lnTo>
                    <a:pt x="95300" y="74879"/>
                  </a:lnTo>
                  <a:lnTo>
                    <a:pt x="96151" y="75742"/>
                  </a:lnTo>
                  <a:lnTo>
                    <a:pt x="97320" y="76250"/>
                  </a:lnTo>
                  <a:lnTo>
                    <a:pt x="99923" y="75933"/>
                  </a:lnTo>
                  <a:lnTo>
                    <a:pt x="100952" y="75095"/>
                  </a:lnTo>
                  <a:lnTo>
                    <a:pt x="101536" y="74002"/>
                  </a:lnTo>
                  <a:lnTo>
                    <a:pt x="102400" y="74168"/>
                  </a:lnTo>
                  <a:lnTo>
                    <a:pt x="103301" y="74168"/>
                  </a:lnTo>
                  <a:lnTo>
                    <a:pt x="107708" y="73101"/>
                  </a:lnTo>
                  <a:lnTo>
                    <a:pt x="109855" y="69570"/>
                  </a:lnTo>
                  <a:close/>
                </a:path>
                <a:path w="165735" h="168275">
                  <a:moveTo>
                    <a:pt x="111594" y="133019"/>
                  </a:moveTo>
                  <a:lnTo>
                    <a:pt x="111048" y="130695"/>
                  </a:lnTo>
                  <a:lnTo>
                    <a:pt x="110540" y="130060"/>
                  </a:lnTo>
                  <a:lnTo>
                    <a:pt x="109283" y="129349"/>
                  </a:lnTo>
                  <a:lnTo>
                    <a:pt x="108546" y="129209"/>
                  </a:lnTo>
                  <a:lnTo>
                    <a:pt x="109283" y="129349"/>
                  </a:lnTo>
                  <a:lnTo>
                    <a:pt x="109893" y="129692"/>
                  </a:lnTo>
                  <a:lnTo>
                    <a:pt x="110832" y="128854"/>
                  </a:lnTo>
                  <a:lnTo>
                    <a:pt x="111429" y="127609"/>
                  </a:lnTo>
                  <a:lnTo>
                    <a:pt x="111252" y="126238"/>
                  </a:lnTo>
                  <a:lnTo>
                    <a:pt x="110985" y="124053"/>
                  </a:lnTo>
                  <a:lnTo>
                    <a:pt x="109004" y="122504"/>
                  </a:lnTo>
                  <a:lnTo>
                    <a:pt x="104635" y="123050"/>
                  </a:lnTo>
                  <a:lnTo>
                    <a:pt x="103098" y="125044"/>
                  </a:lnTo>
                  <a:lnTo>
                    <a:pt x="103568" y="128854"/>
                  </a:lnTo>
                  <a:lnTo>
                    <a:pt x="104711" y="130098"/>
                  </a:lnTo>
                  <a:lnTo>
                    <a:pt x="106146" y="130556"/>
                  </a:lnTo>
                  <a:lnTo>
                    <a:pt x="105714" y="131191"/>
                  </a:lnTo>
                  <a:lnTo>
                    <a:pt x="105511" y="132003"/>
                  </a:lnTo>
                  <a:lnTo>
                    <a:pt x="106070" y="134340"/>
                  </a:lnTo>
                  <a:lnTo>
                    <a:pt x="107607" y="135280"/>
                  </a:lnTo>
                  <a:lnTo>
                    <a:pt x="110655" y="134556"/>
                  </a:lnTo>
                  <a:lnTo>
                    <a:pt x="111594" y="133019"/>
                  </a:lnTo>
                  <a:close/>
                </a:path>
                <a:path w="165735" h="168275">
                  <a:moveTo>
                    <a:pt x="111633" y="116001"/>
                  </a:moveTo>
                  <a:lnTo>
                    <a:pt x="110896" y="112953"/>
                  </a:lnTo>
                  <a:lnTo>
                    <a:pt x="110350" y="112242"/>
                  </a:lnTo>
                  <a:lnTo>
                    <a:pt x="109689" y="111709"/>
                  </a:lnTo>
                  <a:lnTo>
                    <a:pt x="109931" y="113207"/>
                  </a:lnTo>
                  <a:lnTo>
                    <a:pt x="108991" y="114630"/>
                  </a:lnTo>
                  <a:lnTo>
                    <a:pt x="105968" y="115277"/>
                  </a:lnTo>
                  <a:lnTo>
                    <a:pt x="104470" y="114300"/>
                  </a:lnTo>
                  <a:lnTo>
                    <a:pt x="104114" y="112649"/>
                  </a:lnTo>
                  <a:lnTo>
                    <a:pt x="104140" y="112522"/>
                  </a:lnTo>
                  <a:lnTo>
                    <a:pt x="103441" y="113322"/>
                  </a:lnTo>
                  <a:lnTo>
                    <a:pt x="103098" y="114503"/>
                  </a:lnTo>
                  <a:lnTo>
                    <a:pt x="103378" y="115722"/>
                  </a:lnTo>
                  <a:lnTo>
                    <a:pt x="103898" y="117868"/>
                  </a:lnTo>
                  <a:lnTo>
                    <a:pt x="106045" y="119189"/>
                  </a:lnTo>
                  <a:lnTo>
                    <a:pt x="110312" y="118160"/>
                  </a:lnTo>
                  <a:lnTo>
                    <a:pt x="111633" y="116001"/>
                  </a:lnTo>
                  <a:close/>
                </a:path>
                <a:path w="165735" h="168275">
                  <a:moveTo>
                    <a:pt x="112293" y="2895"/>
                  </a:moveTo>
                  <a:lnTo>
                    <a:pt x="111912" y="1955"/>
                  </a:lnTo>
                  <a:lnTo>
                    <a:pt x="110350" y="393"/>
                  </a:lnTo>
                  <a:lnTo>
                    <a:pt x="109410" y="0"/>
                  </a:lnTo>
                  <a:lnTo>
                    <a:pt x="107213" y="0"/>
                  </a:lnTo>
                  <a:lnTo>
                    <a:pt x="106286" y="393"/>
                  </a:lnTo>
                  <a:lnTo>
                    <a:pt x="104724" y="1955"/>
                  </a:lnTo>
                  <a:lnTo>
                    <a:pt x="104343" y="2895"/>
                  </a:lnTo>
                  <a:lnTo>
                    <a:pt x="104343" y="5105"/>
                  </a:lnTo>
                  <a:lnTo>
                    <a:pt x="104724" y="6045"/>
                  </a:lnTo>
                  <a:lnTo>
                    <a:pt x="106286" y="7607"/>
                  </a:lnTo>
                  <a:lnTo>
                    <a:pt x="107213" y="7988"/>
                  </a:lnTo>
                  <a:lnTo>
                    <a:pt x="109410" y="7988"/>
                  </a:lnTo>
                  <a:lnTo>
                    <a:pt x="110350" y="7607"/>
                  </a:lnTo>
                  <a:lnTo>
                    <a:pt x="111912" y="6045"/>
                  </a:lnTo>
                  <a:lnTo>
                    <a:pt x="112293" y="5105"/>
                  </a:lnTo>
                  <a:lnTo>
                    <a:pt x="112293" y="4000"/>
                  </a:lnTo>
                  <a:lnTo>
                    <a:pt x="112293" y="2895"/>
                  </a:lnTo>
                  <a:close/>
                </a:path>
                <a:path w="165735" h="168275">
                  <a:moveTo>
                    <a:pt x="115011" y="95631"/>
                  </a:moveTo>
                  <a:lnTo>
                    <a:pt x="113550" y="89522"/>
                  </a:lnTo>
                  <a:lnTo>
                    <a:pt x="111467" y="87693"/>
                  </a:lnTo>
                  <a:lnTo>
                    <a:pt x="108153" y="87058"/>
                  </a:lnTo>
                  <a:lnTo>
                    <a:pt x="109016" y="87223"/>
                  </a:lnTo>
                  <a:lnTo>
                    <a:pt x="109372" y="86677"/>
                  </a:lnTo>
                  <a:lnTo>
                    <a:pt x="109575" y="86029"/>
                  </a:lnTo>
                  <a:lnTo>
                    <a:pt x="109296" y="83781"/>
                  </a:lnTo>
                  <a:lnTo>
                    <a:pt x="107873" y="82677"/>
                  </a:lnTo>
                  <a:lnTo>
                    <a:pt x="104762" y="83070"/>
                  </a:lnTo>
                  <a:lnTo>
                    <a:pt x="103670" y="84480"/>
                  </a:lnTo>
                  <a:lnTo>
                    <a:pt x="103847" y="86042"/>
                  </a:lnTo>
                  <a:lnTo>
                    <a:pt x="103962" y="86817"/>
                  </a:lnTo>
                  <a:lnTo>
                    <a:pt x="104343" y="87477"/>
                  </a:lnTo>
                  <a:lnTo>
                    <a:pt x="104914" y="87922"/>
                  </a:lnTo>
                  <a:lnTo>
                    <a:pt x="105371" y="87693"/>
                  </a:lnTo>
                  <a:lnTo>
                    <a:pt x="103263" y="88785"/>
                  </a:lnTo>
                  <a:lnTo>
                    <a:pt x="102984" y="89128"/>
                  </a:lnTo>
                  <a:lnTo>
                    <a:pt x="102984" y="98082"/>
                  </a:lnTo>
                  <a:lnTo>
                    <a:pt x="102247" y="96786"/>
                  </a:lnTo>
                  <a:lnTo>
                    <a:pt x="102057" y="96774"/>
                  </a:lnTo>
                  <a:lnTo>
                    <a:pt x="102095" y="96621"/>
                  </a:lnTo>
                  <a:lnTo>
                    <a:pt x="102603" y="95732"/>
                  </a:lnTo>
                  <a:lnTo>
                    <a:pt x="102146" y="96558"/>
                  </a:lnTo>
                  <a:lnTo>
                    <a:pt x="102247" y="96786"/>
                  </a:lnTo>
                  <a:lnTo>
                    <a:pt x="102984" y="98082"/>
                  </a:lnTo>
                  <a:lnTo>
                    <a:pt x="102984" y="89128"/>
                  </a:lnTo>
                  <a:lnTo>
                    <a:pt x="102082" y="90233"/>
                  </a:lnTo>
                  <a:lnTo>
                    <a:pt x="101625" y="91998"/>
                  </a:lnTo>
                  <a:lnTo>
                    <a:pt x="100698" y="90970"/>
                  </a:lnTo>
                  <a:lnTo>
                    <a:pt x="99314" y="90411"/>
                  </a:lnTo>
                  <a:lnTo>
                    <a:pt x="95732" y="91173"/>
                  </a:lnTo>
                  <a:lnTo>
                    <a:pt x="94348" y="93294"/>
                  </a:lnTo>
                  <a:lnTo>
                    <a:pt x="95186" y="97218"/>
                  </a:lnTo>
                  <a:lnTo>
                    <a:pt x="96672" y="98399"/>
                  </a:lnTo>
                  <a:lnTo>
                    <a:pt x="98348" y="98552"/>
                  </a:lnTo>
                  <a:lnTo>
                    <a:pt x="97878" y="99301"/>
                  </a:lnTo>
                  <a:lnTo>
                    <a:pt x="97599" y="100203"/>
                  </a:lnTo>
                  <a:lnTo>
                    <a:pt x="97993" y="103352"/>
                  </a:lnTo>
                  <a:lnTo>
                    <a:pt x="99987" y="104914"/>
                  </a:lnTo>
                  <a:lnTo>
                    <a:pt x="104343" y="104355"/>
                  </a:lnTo>
                  <a:lnTo>
                    <a:pt x="105892" y="102362"/>
                  </a:lnTo>
                  <a:lnTo>
                    <a:pt x="105587" y="99961"/>
                  </a:lnTo>
                  <a:lnTo>
                    <a:pt x="105486" y="99783"/>
                  </a:lnTo>
                  <a:lnTo>
                    <a:pt x="105422" y="99580"/>
                  </a:lnTo>
                  <a:lnTo>
                    <a:pt x="106654" y="100076"/>
                  </a:lnTo>
                  <a:lnTo>
                    <a:pt x="107975" y="100330"/>
                  </a:lnTo>
                  <a:lnTo>
                    <a:pt x="112852" y="99161"/>
                  </a:lnTo>
                  <a:lnTo>
                    <a:pt x="115011" y="95631"/>
                  </a:lnTo>
                  <a:close/>
                </a:path>
                <a:path w="165735" h="168275">
                  <a:moveTo>
                    <a:pt x="116382" y="48196"/>
                  </a:moveTo>
                  <a:lnTo>
                    <a:pt x="115709" y="45351"/>
                  </a:lnTo>
                  <a:lnTo>
                    <a:pt x="113563" y="44018"/>
                  </a:lnTo>
                  <a:lnTo>
                    <a:pt x="109296" y="45046"/>
                  </a:lnTo>
                  <a:lnTo>
                    <a:pt x="107975" y="47218"/>
                  </a:lnTo>
                  <a:lnTo>
                    <a:pt x="108508" y="49453"/>
                  </a:lnTo>
                  <a:lnTo>
                    <a:pt x="108597" y="49606"/>
                  </a:lnTo>
                  <a:lnTo>
                    <a:pt x="109321" y="49072"/>
                  </a:lnTo>
                  <a:lnTo>
                    <a:pt x="110147" y="48666"/>
                  </a:lnTo>
                  <a:lnTo>
                    <a:pt x="111074" y="48463"/>
                  </a:lnTo>
                  <a:lnTo>
                    <a:pt x="112903" y="48069"/>
                  </a:lnTo>
                  <a:lnTo>
                    <a:pt x="114693" y="48514"/>
                  </a:lnTo>
                  <a:lnTo>
                    <a:pt x="116128" y="49504"/>
                  </a:lnTo>
                  <a:lnTo>
                    <a:pt x="116306" y="48869"/>
                  </a:lnTo>
                  <a:lnTo>
                    <a:pt x="116382" y="48196"/>
                  </a:lnTo>
                  <a:close/>
                </a:path>
                <a:path w="165735" h="168275">
                  <a:moveTo>
                    <a:pt x="119595" y="108902"/>
                  </a:moveTo>
                  <a:lnTo>
                    <a:pt x="118643" y="107950"/>
                  </a:lnTo>
                  <a:lnTo>
                    <a:pt x="114858" y="107950"/>
                  </a:lnTo>
                  <a:lnTo>
                    <a:pt x="113919" y="108902"/>
                  </a:lnTo>
                  <a:lnTo>
                    <a:pt x="113919" y="112699"/>
                  </a:lnTo>
                  <a:lnTo>
                    <a:pt x="114858" y="113652"/>
                  </a:lnTo>
                  <a:lnTo>
                    <a:pt x="118643" y="113652"/>
                  </a:lnTo>
                  <a:lnTo>
                    <a:pt x="119595" y="112699"/>
                  </a:lnTo>
                  <a:lnTo>
                    <a:pt x="119595" y="110794"/>
                  </a:lnTo>
                  <a:lnTo>
                    <a:pt x="119595" y="108902"/>
                  </a:lnTo>
                  <a:close/>
                </a:path>
                <a:path w="165735" h="168275">
                  <a:moveTo>
                    <a:pt x="119659" y="26111"/>
                  </a:moveTo>
                  <a:lnTo>
                    <a:pt x="118237" y="19342"/>
                  </a:lnTo>
                  <a:lnTo>
                    <a:pt x="115252" y="17297"/>
                  </a:lnTo>
                  <a:lnTo>
                    <a:pt x="112052" y="17538"/>
                  </a:lnTo>
                  <a:lnTo>
                    <a:pt x="111734" y="18554"/>
                  </a:lnTo>
                  <a:lnTo>
                    <a:pt x="110896" y="19354"/>
                  </a:lnTo>
                  <a:lnTo>
                    <a:pt x="109207" y="19608"/>
                  </a:lnTo>
                  <a:lnTo>
                    <a:pt x="108661" y="19469"/>
                  </a:lnTo>
                  <a:lnTo>
                    <a:pt x="108178" y="19240"/>
                  </a:lnTo>
                  <a:lnTo>
                    <a:pt x="106565" y="20751"/>
                  </a:lnTo>
                  <a:lnTo>
                    <a:pt x="105676" y="22987"/>
                  </a:lnTo>
                  <a:lnTo>
                    <a:pt x="106172" y="25311"/>
                  </a:lnTo>
                  <a:lnTo>
                    <a:pt x="106934" y="28841"/>
                  </a:lnTo>
                  <a:lnTo>
                    <a:pt x="110388" y="31089"/>
                  </a:lnTo>
                  <a:lnTo>
                    <a:pt x="117411" y="29591"/>
                  </a:lnTo>
                  <a:lnTo>
                    <a:pt x="119659" y="26111"/>
                  </a:lnTo>
                  <a:close/>
                </a:path>
                <a:path w="165735" h="168275">
                  <a:moveTo>
                    <a:pt x="123151" y="76555"/>
                  </a:moveTo>
                  <a:lnTo>
                    <a:pt x="122389" y="73329"/>
                  </a:lnTo>
                  <a:lnTo>
                    <a:pt x="120230" y="72009"/>
                  </a:lnTo>
                  <a:lnTo>
                    <a:pt x="115963" y="73037"/>
                  </a:lnTo>
                  <a:lnTo>
                    <a:pt x="114642" y="75196"/>
                  </a:lnTo>
                  <a:lnTo>
                    <a:pt x="115214" y="77609"/>
                  </a:lnTo>
                  <a:lnTo>
                    <a:pt x="115366" y="77812"/>
                  </a:lnTo>
                  <a:lnTo>
                    <a:pt x="115481" y="78041"/>
                  </a:lnTo>
                  <a:lnTo>
                    <a:pt x="116560" y="77431"/>
                  </a:lnTo>
                  <a:lnTo>
                    <a:pt x="119113" y="76873"/>
                  </a:lnTo>
                  <a:lnTo>
                    <a:pt x="120954" y="77419"/>
                  </a:lnTo>
                  <a:lnTo>
                    <a:pt x="122402" y="78511"/>
                  </a:lnTo>
                  <a:lnTo>
                    <a:pt x="122948" y="77635"/>
                  </a:lnTo>
                  <a:lnTo>
                    <a:pt x="123151" y="76555"/>
                  </a:lnTo>
                  <a:close/>
                </a:path>
                <a:path w="165735" h="168275">
                  <a:moveTo>
                    <a:pt x="125476" y="61836"/>
                  </a:moveTo>
                  <a:lnTo>
                    <a:pt x="124752" y="58788"/>
                  </a:lnTo>
                  <a:lnTo>
                    <a:pt x="123215" y="57835"/>
                  </a:lnTo>
                  <a:lnTo>
                    <a:pt x="121691" y="58204"/>
                  </a:lnTo>
                  <a:lnTo>
                    <a:pt x="120167" y="58572"/>
                  </a:lnTo>
                  <a:lnTo>
                    <a:pt x="119227" y="60109"/>
                  </a:lnTo>
                  <a:lnTo>
                    <a:pt x="119951" y="63169"/>
                  </a:lnTo>
                  <a:lnTo>
                    <a:pt x="121488" y="64109"/>
                  </a:lnTo>
                  <a:lnTo>
                    <a:pt x="124536" y="63385"/>
                  </a:lnTo>
                  <a:lnTo>
                    <a:pt x="125476" y="61836"/>
                  </a:lnTo>
                  <a:close/>
                </a:path>
                <a:path w="165735" h="168275">
                  <a:moveTo>
                    <a:pt x="128257" y="118491"/>
                  </a:moveTo>
                  <a:lnTo>
                    <a:pt x="127304" y="117538"/>
                  </a:lnTo>
                  <a:lnTo>
                    <a:pt x="123532" y="117538"/>
                  </a:lnTo>
                  <a:lnTo>
                    <a:pt x="122593" y="118491"/>
                  </a:lnTo>
                  <a:lnTo>
                    <a:pt x="122593" y="122288"/>
                  </a:lnTo>
                  <a:lnTo>
                    <a:pt x="123532" y="123228"/>
                  </a:lnTo>
                  <a:lnTo>
                    <a:pt x="127304" y="123228"/>
                  </a:lnTo>
                  <a:lnTo>
                    <a:pt x="128257" y="122288"/>
                  </a:lnTo>
                  <a:lnTo>
                    <a:pt x="128257" y="120383"/>
                  </a:lnTo>
                  <a:lnTo>
                    <a:pt x="128257" y="118491"/>
                  </a:lnTo>
                  <a:close/>
                </a:path>
                <a:path w="165735" h="168275">
                  <a:moveTo>
                    <a:pt x="130619" y="16268"/>
                  </a:moveTo>
                  <a:lnTo>
                    <a:pt x="130225" y="15328"/>
                  </a:lnTo>
                  <a:lnTo>
                    <a:pt x="128676" y="13766"/>
                  </a:lnTo>
                  <a:lnTo>
                    <a:pt x="127736" y="13373"/>
                  </a:lnTo>
                  <a:lnTo>
                    <a:pt x="125539" y="13373"/>
                  </a:lnTo>
                  <a:lnTo>
                    <a:pt x="124599" y="13766"/>
                  </a:lnTo>
                  <a:lnTo>
                    <a:pt x="123050" y="15328"/>
                  </a:lnTo>
                  <a:lnTo>
                    <a:pt x="122656" y="16268"/>
                  </a:lnTo>
                  <a:lnTo>
                    <a:pt x="122656" y="18478"/>
                  </a:lnTo>
                  <a:lnTo>
                    <a:pt x="123050" y="19418"/>
                  </a:lnTo>
                  <a:lnTo>
                    <a:pt x="124599" y="20980"/>
                  </a:lnTo>
                  <a:lnTo>
                    <a:pt x="125539" y="21374"/>
                  </a:lnTo>
                  <a:lnTo>
                    <a:pt x="127736" y="21374"/>
                  </a:lnTo>
                  <a:lnTo>
                    <a:pt x="128676" y="20980"/>
                  </a:lnTo>
                  <a:lnTo>
                    <a:pt x="130225" y="19418"/>
                  </a:lnTo>
                  <a:lnTo>
                    <a:pt x="130619" y="18478"/>
                  </a:lnTo>
                  <a:lnTo>
                    <a:pt x="130619" y="17373"/>
                  </a:lnTo>
                  <a:lnTo>
                    <a:pt x="130619" y="16268"/>
                  </a:lnTo>
                  <a:close/>
                </a:path>
                <a:path w="165735" h="168275">
                  <a:moveTo>
                    <a:pt x="131864" y="102920"/>
                  </a:moveTo>
                  <a:lnTo>
                    <a:pt x="130848" y="98615"/>
                  </a:lnTo>
                  <a:lnTo>
                    <a:pt x="128701" y="97294"/>
                  </a:lnTo>
                  <a:lnTo>
                    <a:pt x="126555" y="97802"/>
                  </a:lnTo>
                  <a:lnTo>
                    <a:pt x="125577" y="98044"/>
                  </a:lnTo>
                  <a:lnTo>
                    <a:pt x="124815" y="98640"/>
                  </a:lnTo>
                  <a:lnTo>
                    <a:pt x="124269" y="99402"/>
                  </a:lnTo>
                  <a:lnTo>
                    <a:pt x="125374" y="99910"/>
                  </a:lnTo>
                  <a:lnTo>
                    <a:pt x="126276" y="100863"/>
                  </a:lnTo>
                  <a:lnTo>
                    <a:pt x="126784" y="103289"/>
                  </a:lnTo>
                  <a:lnTo>
                    <a:pt x="126492" y="104394"/>
                  </a:lnTo>
                  <a:lnTo>
                    <a:pt x="125857" y="105283"/>
                  </a:lnTo>
                  <a:lnTo>
                    <a:pt x="126644" y="105638"/>
                  </a:lnTo>
                  <a:lnTo>
                    <a:pt x="127508" y="105803"/>
                  </a:lnTo>
                  <a:lnTo>
                    <a:pt x="130543" y="105067"/>
                  </a:lnTo>
                  <a:lnTo>
                    <a:pt x="131864" y="102920"/>
                  </a:lnTo>
                  <a:close/>
                </a:path>
                <a:path w="165735" h="168275">
                  <a:moveTo>
                    <a:pt x="144602" y="82969"/>
                  </a:moveTo>
                  <a:lnTo>
                    <a:pt x="143687" y="78651"/>
                  </a:lnTo>
                  <a:lnTo>
                    <a:pt x="141579" y="77266"/>
                  </a:lnTo>
                  <a:lnTo>
                    <a:pt x="137350" y="78181"/>
                  </a:lnTo>
                  <a:lnTo>
                    <a:pt x="136029" y="80187"/>
                  </a:lnTo>
                  <a:lnTo>
                    <a:pt x="136359" y="82283"/>
                  </a:lnTo>
                  <a:lnTo>
                    <a:pt x="135788" y="82003"/>
                  </a:lnTo>
                  <a:lnTo>
                    <a:pt x="135140" y="81876"/>
                  </a:lnTo>
                  <a:lnTo>
                    <a:pt x="134454" y="82042"/>
                  </a:lnTo>
                  <a:lnTo>
                    <a:pt x="132943" y="82410"/>
                  </a:lnTo>
                  <a:lnTo>
                    <a:pt x="131991" y="83947"/>
                  </a:lnTo>
                  <a:lnTo>
                    <a:pt x="132727" y="87007"/>
                  </a:lnTo>
                  <a:lnTo>
                    <a:pt x="134251" y="87947"/>
                  </a:lnTo>
                  <a:lnTo>
                    <a:pt x="137083" y="87274"/>
                  </a:lnTo>
                  <a:lnTo>
                    <a:pt x="137896" y="86093"/>
                  </a:lnTo>
                  <a:lnTo>
                    <a:pt x="137909" y="84810"/>
                  </a:lnTo>
                  <a:lnTo>
                    <a:pt x="138785" y="85471"/>
                  </a:lnTo>
                  <a:lnTo>
                    <a:pt x="139915" y="85801"/>
                  </a:lnTo>
                  <a:lnTo>
                    <a:pt x="143243" y="85090"/>
                  </a:lnTo>
                  <a:lnTo>
                    <a:pt x="144602" y="82969"/>
                  </a:lnTo>
                  <a:close/>
                </a:path>
                <a:path w="165735" h="168275">
                  <a:moveTo>
                    <a:pt x="151384" y="16751"/>
                  </a:moveTo>
                  <a:lnTo>
                    <a:pt x="150469" y="12446"/>
                  </a:lnTo>
                  <a:lnTo>
                    <a:pt x="148348" y="11074"/>
                  </a:lnTo>
                  <a:lnTo>
                    <a:pt x="144043" y="11988"/>
                  </a:lnTo>
                  <a:lnTo>
                    <a:pt x="142671" y="14109"/>
                  </a:lnTo>
                  <a:lnTo>
                    <a:pt x="143192" y="16560"/>
                  </a:lnTo>
                  <a:lnTo>
                    <a:pt x="143344" y="16789"/>
                  </a:lnTo>
                  <a:lnTo>
                    <a:pt x="143471" y="17056"/>
                  </a:lnTo>
                  <a:lnTo>
                    <a:pt x="145237" y="17195"/>
                  </a:lnTo>
                  <a:lnTo>
                    <a:pt x="146786" y="18021"/>
                  </a:lnTo>
                  <a:lnTo>
                    <a:pt x="147878" y="19342"/>
                  </a:lnTo>
                  <a:lnTo>
                    <a:pt x="150012" y="18872"/>
                  </a:lnTo>
                  <a:lnTo>
                    <a:pt x="151384" y="16751"/>
                  </a:lnTo>
                  <a:close/>
                </a:path>
                <a:path w="165735" h="168275">
                  <a:moveTo>
                    <a:pt x="157302" y="44716"/>
                  </a:moveTo>
                  <a:lnTo>
                    <a:pt x="156425" y="40576"/>
                  </a:lnTo>
                  <a:lnTo>
                    <a:pt x="154317" y="39204"/>
                  </a:lnTo>
                  <a:lnTo>
                    <a:pt x="152158" y="39674"/>
                  </a:lnTo>
                  <a:lnTo>
                    <a:pt x="150368" y="40055"/>
                  </a:lnTo>
                  <a:lnTo>
                    <a:pt x="149186" y="41605"/>
                  </a:lnTo>
                  <a:lnTo>
                    <a:pt x="149098" y="43357"/>
                  </a:lnTo>
                  <a:lnTo>
                    <a:pt x="149352" y="43268"/>
                  </a:lnTo>
                  <a:lnTo>
                    <a:pt x="149580" y="43129"/>
                  </a:lnTo>
                  <a:lnTo>
                    <a:pt x="152031" y="42760"/>
                  </a:lnTo>
                  <a:lnTo>
                    <a:pt x="154063" y="44272"/>
                  </a:lnTo>
                  <a:lnTo>
                    <a:pt x="154419" y="46736"/>
                  </a:lnTo>
                  <a:lnTo>
                    <a:pt x="154355" y="47002"/>
                  </a:lnTo>
                  <a:lnTo>
                    <a:pt x="154330" y="47269"/>
                  </a:lnTo>
                  <a:lnTo>
                    <a:pt x="156159" y="46583"/>
                  </a:lnTo>
                  <a:lnTo>
                    <a:pt x="157302" y="44716"/>
                  </a:lnTo>
                  <a:close/>
                </a:path>
                <a:path w="165735" h="168275">
                  <a:moveTo>
                    <a:pt x="165163" y="70396"/>
                  </a:moveTo>
                  <a:lnTo>
                    <a:pt x="164274" y="66192"/>
                  </a:lnTo>
                  <a:lnTo>
                    <a:pt x="162344" y="64897"/>
                  </a:lnTo>
                  <a:lnTo>
                    <a:pt x="160299" y="65163"/>
                  </a:lnTo>
                  <a:lnTo>
                    <a:pt x="160261" y="66509"/>
                  </a:lnTo>
                  <a:lnTo>
                    <a:pt x="159321" y="67691"/>
                  </a:lnTo>
                  <a:lnTo>
                    <a:pt x="157924" y="67894"/>
                  </a:lnTo>
                  <a:lnTo>
                    <a:pt x="157632" y="67945"/>
                  </a:lnTo>
                  <a:lnTo>
                    <a:pt x="157086" y="67856"/>
                  </a:lnTo>
                  <a:lnTo>
                    <a:pt x="156883" y="68503"/>
                  </a:lnTo>
                  <a:lnTo>
                    <a:pt x="156768" y="69189"/>
                  </a:lnTo>
                  <a:lnTo>
                    <a:pt x="157378" y="72059"/>
                  </a:lnTo>
                  <a:lnTo>
                    <a:pt x="159499" y="73444"/>
                  </a:lnTo>
                  <a:lnTo>
                    <a:pt x="163804" y="72529"/>
                  </a:lnTo>
                  <a:lnTo>
                    <a:pt x="165163" y="7039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836303" y="7462583"/>
              <a:ext cx="234315" cy="170180"/>
            </a:xfrm>
            <a:custGeom>
              <a:avLst/>
              <a:gdLst/>
              <a:ahLst/>
              <a:cxnLst/>
              <a:rect l="l" t="t" r="r" b="b"/>
              <a:pathLst>
                <a:path w="234314" h="170179">
                  <a:moveTo>
                    <a:pt x="5829" y="121666"/>
                  </a:moveTo>
                  <a:lnTo>
                    <a:pt x="5308" y="119189"/>
                  </a:lnTo>
                  <a:lnTo>
                    <a:pt x="3797" y="118198"/>
                  </a:lnTo>
                  <a:lnTo>
                    <a:pt x="1117" y="118770"/>
                  </a:lnTo>
                  <a:lnTo>
                    <a:pt x="279" y="119697"/>
                  </a:lnTo>
                  <a:lnTo>
                    <a:pt x="76" y="120789"/>
                  </a:lnTo>
                  <a:lnTo>
                    <a:pt x="0" y="121145"/>
                  </a:lnTo>
                  <a:lnTo>
                    <a:pt x="0" y="121526"/>
                  </a:lnTo>
                  <a:lnTo>
                    <a:pt x="419" y="123444"/>
                  </a:lnTo>
                  <a:lnTo>
                    <a:pt x="1917" y="124434"/>
                  </a:lnTo>
                  <a:lnTo>
                    <a:pt x="3454" y="124104"/>
                  </a:lnTo>
                  <a:lnTo>
                    <a:pt x="4038" y="123977"/>
                  </a:lnTo>
                  <a:lnTo>
                    <a:pt x="4508" y="123634"/>
                  </a:lnTo>
                  <a:lnTo>
                    <a:pt x="5511" y="122567"/>
                  </a:lnTo>
                  <a:lnTo>
                    <a:pt x="5829" y="121666"/>
                  </a:lnTo>
                  <a:close/>
                </a:path>
                <a:path w="234314" h="170179">
                  <a:moveTo>
                    <a:pt x="10121" y="98386"/>
                  </a:moveTo>
                  <a:lnTo>
                    <a:pt x="9448" y="95313"/>
                  </a:lnTo>
                  <a:lnTo>
                    <a:pt x="7950" y="94335"/>
                  </a:lnTo>
                  <a:lnTo>
                    <a:pt x="4889" y="94983"/>
                  </a:lnTo>
                  <a:lnTo>
                    <a:pt x="3911" y="96494"/>
                  </a:lnTo>
                  <a:lnTo>
                    <a:pt x="4241" y="98044"/>
                  </a:lnTo>
                  <a:lnTo>
                    <a:pt x="4559" y="99580"/>
                  </a:lnTo>
                  <a:lnTo>
                    <a:pt x="6070" y="100571"/>
                  </a:lnTo>
                  <a:lnTo>
                    <a:pt x="9144" y="99910"/>
                  </a:lnTo>
                  <a:lnTo>
                    <a:pt x="10121" y="98386"/>
                  </a:lnTo>
                  <a:close/>
                </a:path>
                <a:path w="234314" h="170179">
                  <a:moveTo>
                    <a:pt x="20916" y="138315"/>
                  </a:moveTo>
                  <a:lnTo>
                    <a:pt x="20370" y="135788"/>
                  </a:lnTo>
                  <a:lnTo>
                    <a:pt x="18262" y="134416"/>
                  </a:lnTo>
                  <a:lnTo>
                    <a:pt x="15976" y="134899"/>
                  </a:lnTo>
                  <a:lnTo>
                    <a:pt x="14439" y="135458"/>
                  </a:lnTo>
                  <a:lnTo>
                    <a:pt x="13500" y="136474"/>
                  </a:lnTo>
                  <a:lnTo>
                    <a:pt x="13157" y="137731"/>
                  </a:lnTo>
                  <a:lnTo>
                    <a:pt x="12992" y="138328"/>
                  </a:lnTo>
                  <a:lnTo>
                    <a:pt x="12915" y="138963"/>
                  </a:lnTo>
                  <a:lnTo>
                    <a:pt x="13512" y="141770"/>
                  </a:lnTo>
                  <a:lnTo>
                    <a:pt x="15621" y="143154"/>
                  </a:lnTo>
                  <a:lnTo>
                    <a:pt x="18453" y="142544"/>
                  </a:lnTo>
                  <a:lnTo>
                    <a:pt x="19011" y="142189"/>
                  </a:lnTo>
                  <a:lnTo>
                    <a:pt x="20294" y="141071"/>
                  </a:lnTo>
                  <a:lnTo>
                    <a:pt x="20777" y="140106"/>
                  </a:lnTo>
                  <a:lnTo>
                    <a:pt x="20866" y="138671"/>
                  </a:lnTo>
                  <a:lnTo>
                    <a:pt x="20916" y="138315"/>
                  </a:lnTo>
                  <a:close/>
                </a:path>
                <a:path w="234314" h="170179">
                  <a:moveTo>
                    <a:pt x="21780" y="78473"/>
                  </a:moveTo>
                  <a:lnTo>
                    <a:pt x="21399" y="77533"/>
                  </a:lnTo>
                  <a:lnTo>
                    <a:pt x="19837" y="75971"/>
                  </a:lnTo>
                  <a:lnTo>
                    <a:pt x="18897" y="75590"/>
                  </a:lnTo>
                  <a:lnTo>
                    <a:pt x="16700" y="75590"/>
                  </a:lnTo>
                  <a:lnTo>
                    <a:pt x="15773" y="75971"/>
                  </a:lnTo>
                  <a:lnTo>
                    <a:pt x="14211" y="77533"/>
                  </a:lnTo>
                  <a:lnTo>
                    <a:pt x="13830" y="78473"/>
                  </a:lnTo>
                  <a:lnTo>
                    <a:pt x="13830" y="80683"/>
                  </a:lnTo>
                  <a:lnTo>
                    <a:pt x="14211" y="81622"/>
                  </a:lnTo>
                  <a:lnTo>
                    <a:pt x="15773" y="83185"/>
                  </a:lnTo>
                  <a:lnTo>
                    <a:pt x="16700" y="83578"/>
                  </a:lnTo>
                  <a:lnTo>
                    <a:pt x="18897" y="83578"/>
                  </a:lnTo>
                  <a:lnTo>
                    <a:pt x="19837" y="83185"/>
                  </a:lnTo>
                  <a:lnTo>
                    <a:pt x="21399" y="81622"/>
                  </a:lnTo>
                  <a:lnTo>
                    <a:pt x="21780" y="80683"/>
                  </a:lnTo>
                  <a:lnTo>
                    <a:pt x="21780" y="79578"/>
                  </a:lnTo>
                  <a:lnTo>
                    <a:pt x="21780" y="78473"/>
                  </a:lnTo>
                  <a:close/>
                </a:path>
                <a:path w="234314" h="170179">
                  <a:moveTo>
                    <a:pt x="25933" y="59258"/>
                  </a:moveTo>
                  <a:lnTo>
                    <a:pt x="24980" y="58305"/>
                  </a:lnTo>
                  <a:lnTo>
                    <a:pt x="21196" y="58305"/>
                  </a:lnTo>
                  <a:lnTo>
                    <a:pt x="20256" y="59258"/>
                  </a:lnTo>
                  <a:lnTo>
                    <a:pt x="20256" y="63055"/>
                  </a:lnTo>
                  <a:lnTo>
                    <a:pt x="21196" y="64008"/>
                  </a:lnTo>
                  <a:lnTo>
                    <a:pt x="24980" y="64008"/>
                  </a:lnTo>
                  <a:lnTo>
                    <a:pt x="25933" y="63055"/>
                  </a:lnTo>
                  <a:lnTo>
                    <a:pt x="25933" y="61150"/>
                  </a:lnTo>
                  <a:lnTo>
                    <a:pt x="25933" y="59258"/>
                  </a:lnTo>
                  <a:close/>
                </a:path>
                <a:path w="234314" h="170179">
                  <a:moveTo>
                    <a:pt x="30365" y="153885"/>
                  </a:moveTo>
                  <a:lnTo>
                    <a:pt x="29413" y="152933"/>
                  </a:lnTo>
                  <a:lnTo>
                    <a:pt x="25628" y="152933"/>
                  </a:lnTo>
                  <a:lnTo>
                    <a:pt x="24688" y="153885"/>
                  </a:lnTo>
                  <a:lnTo>
                    <a:pt x="24688" y="157683"/>
                  </a:lnTo>
                  <a:lnTo>
                    <a:pt x="25628" y="158635"/>
                  </a:lnTo>
                  <a:lnTo>
                    <a:pt x="29413" y="158635"/>
                  </a:lnTo>
                  <a:lnTo>
                    <a:pt x="30365" y="157683"/>
                  </a:lnTo>
                  <a:lnTo>
                    <a:pt x="30365" y="155790"/>
                  </a:lnTo>
                  <a:lnTo>
                    <a:pt x="30365" y="153885"/>
                  </a:lnTo>
                  <a:close/>
                </a:path>
                <a:path w="234314" h="170179">
                  <a:moveTo>
                    <a:pt x="41465" y="48996"/>
                  </a:moveTo>
                  <a:lnTo>
                    <a:pt x="40513" y="48044"/>
                  </a:lnTo>
                  <a:lnTo>
                    <a:pt x="36741" y="48044"/>
                  </a:lnTo>
                  <a:lnTo>
                    <a:pt x="35788" y="48996"/>
                  </a:lnTo>
                  <a:lnTo>
                    <a:pt x="35788" y="52793"/>
                  </a:lnTo>
                  <a:lnTo>
                    <a:pt x="36741" y="53733"/>
                  </a:lnTo>
                  <a:lnTo>
                    <a:pt x="40513" y="53733"/>
                  </a:lnTo>
                  <a:lnTo>
                    <a:pt x="41465" y="52793"/>
                  </a:lnTo>
                  <a:lnTo>
                    <a:pt x="41465" y="50888"/>
                  </a:lnTo>
                  <a:lnTo>
                    <a:pt x="41465" y="48996"/>
                  </a:lnTo>
                  <a:close/>
                </a:path>
                <a:path w="234314" h="170179">
                  <a:moveTo>
                    <a:pt x="42659" y="74015"/>
                  </a:moveTo>
                  <a:lnTo>
                    <a:pt x="42278" y="73075"/>
                  </a:lnTo>
                  <a:lnTo>
                    <a:pt x="40716" y="71513"/>
                  </a:lnTo>
                  <a:lnTo>
                    <a:pt x="39789" y="71120"/>
                  </a:lnTo>
                  <a:lnTo>
                    <a:pt x="37592" y="71120"/>
                  </a:lnTo>
                  <a:lnTo>
                    <a:pt x="36652" y="71513"/>
                  </a:lnTo>
                  <a:lnTo>
                    <a:pt x="35090" y="73075"/>
                  </a:lnTo>
                  <a:lnTo>
                    <a:pt x="34709" y="74015"/>
                  </a:lnTo>
                  <a:lnTo>
                    <a:pt x="34709" y="76225"/>
                  </a:lnTo>
                  <a:lnTo>
                    <a:pt x="35090" y="77165"/>
                  </a:lnTo>
                  <a:lnTo>
                    <a:pt x="36652" y="78727"/>
                  </a:lnTo>
                  <a:lnTo>
                    <a:pt x="37592" y="79108"/>
                  </a:lnTo>
                  <a:lnTo>
                    <a:pt x="39789" y="79108"/>
                  </a:lnTo>
                  <a:lnTo>
                    <a:pt x="40716" y="78727"/>
                  </a:lnTo>
                  <a:lnTo>
                    <a:pt x="42278" y="77165"/>
                  </a:lnTo>
                  <a:lnTo>
                    <a:pt x="42659" y="76225"/>
                  </a:lnTo>
                  <a:lnTo>
                    <a:pt x="42659" y="75120"/>
                  </a:lnTo>
                  <a:lnTo>
                    <a:pt x="42659" y="74015"/>
                  </a:lnTo>
                  <a:close/>
                </a:path>
                <a:path w="234314" h="170179">
                  <a:moveTo>
                    <a:pt x="43548" y="126212"/>
                  </a:moveTo>
                  <a:lnTo>
                    <a:pt x="43192" y="124536"/>
                  </a:lnTo>
                  <a:lnTo>
                    <a:pt x="43091" y="124117"/>
                  </a:lnTo>
                  <a:lnTo>
                    <a:pt x="42862" y="123799"/>
                  </a:lnTo>
                  <a:lnTo>
                    <a:pt x="41516" y="120586"/>
                  </a:lnTo>
                  <a:lnTo>
                    <a:pt x="38569" y="118833"/>
                  </a:lnTo>
                  <a:lnTo>
                    <a:pt x="31953" y="120256"/>
                  </a:lnTo>
                  <a:lnTo>
                    <a:pt x="29692" y="123723"/>
                  </a:lnTo>
                  <a:lnTo>
                    <a:pt x="31203" y="130797"/>
                  </a:lnTo>
                  <a:lnTo>
                    <a:pt x="34658" y="133045"/>
                  </a:lnTo>
                  <a:lnTo>
                    <a:pt x="40043" y="131902"/>
                  </a:lnTo>
                  <a:lnTo>
                    <a:pt x="41490" y="130721"/>
                  </a:lnTo>
                  <a:lnTo>
                    <a:pt x="43192" y="127850"/>
                  </a:lnTo>
                  <a:lnTo>
                    <a:pt x="43548" y="126212"/>
                  </a:lnTo>
                  <a:close/>
                </a:path>
                <a:path w="234314" h="170179">
                  <a:moveTo>
                    <a:pt x="57010" y="167538"/>
                  </a:moveTo>
                  <a:lnTo>
                    <a:pt x="56756" y="166001"/>
                  </a:lnTo>
                  <a:lnTo>
                    <a:pt x="56438" y="164376"/>
                  </a:lnTo>
                  <a:lnTo>
                    <a:pt x="54940" y="163385"/>
                  </a:lnTo>
                  <a:lnTo>
                    <a:pt x="51981" y="164020"/>
                  </a:lnTo>
                  <a:lnTo>
                    <a:pt x="51092" y="165328"/>
                  </a:lnTo>
                  <a:lnTo>
                    <a:pt x="51219" y="166865"/>
                  </a:lnTo>
                  <a:lnTo>
                    <a:pt x="51536" y="168630"/>
                  </a:lnTo>
                  <a:lnTo>
                    <a:pt x="53047" y="169621"/>
                  </a:lnTo>
                  <a:lnTo>
                    <a:pt x="54584" y="169291"/>
                  </a:lnTo>
                  <a:lnTo>
                    <a:pt x="56070" y="168973"/>
                  </a:lnTo>
                  <a:lnTo>
                    <a:pt x="57010" y="167538"/>
                  </a:lnTo>
                  <a:close/>
                </a:path>
                <a:path w="234314" h="170179">
                  <a:moveTo>
                    <a:pt x="59309" y="71056"/>
                  </a:moveTo>
                  <a:lnTo>
                    <a:pt x="59016" y="69062"/>
                  </a:lnTo>
                  <a:lnTo>
                    <a:pt x="57581" y="67983"/>
                  </a:lnTo>
                  <a:lnTo>
                    <a:pt x="54483" y="68440"/>
                  </a:lnTo>
                  <a:lnTo>
                    <a:pt x="53416" y="69900"/>
                  </a:lnTo>
                  <a:lnTo>
                    <a:pt x="53771" y="72440"/>
                  </a:lnTo>
                  <a:lnTo>
                    <a:pt x="54432" y="73177"/>
                  </a:lnTo>
                  <a:lnTo>
                    <a:pt x="55753" y="73799"/>
                  </a:lnTo>
                  <a:lnTo>
                    <a:pt x="56286" y="73939"/>
                  </a:lnTo>
                  <a:lnTo>
                    <a:pt x="57975" y="73685"/>
                  </a:lnTo>
                  <a:lnTo>
                    <a:pt x="58813" y="72885"/>
                  </a:lnTo>
                  <a:lnTo>
                    <a:pt x="59131" y="71869"/>
                  </a:lnTo>
                  <a:lnTo>
                    <a:pt x="59245" y="71475"/>
                  </a:lnTo>
                  <a:lnTo>
                    <a:pt x="59309" y="71056"/>
                  </a:lnTo>
                  <a:close/>
                </a:path>
                <a:path w="234314" h="170179">
                  <a:moveTo>
                    <a:pt x="65138" y="48628"/>
                  </a:moveTo>
                  <a:lnTo>
                    <a:pt x="64897" y="47066"/>
                  </a:lnTo>
                  <a:lnTo>
                    <a:pt x="64681" y="45504"/>
                  </a:lnTo>
                  <a:lnTo>
                    <a:pt x="63233" y="44424"/>
                  </a:lnTo>
                  <a:lnTo>
                    <a:pt x="60147" y="44894"/>
                  </a:lnTo>
                  <a:lnTo>
                    <a:pt x="59067" y="46342"/>
                  </a:lnTo>
                  <a:lnTo>
                    <a:pt x="59512" y="49453"/>
                  </a:lnTo>
                  <a:lnTo>
                    <a:pt x="60960" y="50533"/>
                  </a:lnTo>
                  <a:lnTo>
                    <a:pt x="62509" y="50304"/>
                  </a:lnTo>
                  <a:lnTo>
                    <a:pt x="64071" y="50076"/>
                  </a:lnTo>
                  <a:lnTo>
                    <a:pt x="65138" y="48628"/>
                  </a:lnTo>
                  <a:close/>
                </a:path>
                <a:path w="234314" h="170179">
                  <a:moveTo>
                    <a:pt x="66636" y="111366"/>
                  </a:moveTo>
                  <a:lnTo>
                    <a:pt x="65532" y="106121"/>
                  </a:lnTo>
                  <a:lnTo>
                    <a:pt x="64516" y="104749"/>
                  </a:lnTo>
                  <a:lnTo>
                    <a:pt x="61772" y="102844"/>
                  </a:lnTo>
                  <a:lnTo>
                    <a:pt x="59982" y="102400"/>
                  </a:lnTo>
                  <a:lnTo>
                    <a:pt x="57213" y="102997"/>
                  </a:lnTo>
                  <a:lnTo>
                    <a:pt x="56400" y="103403"/>
                  </a:lnTo>
                  <a:lnTo>
                    <a:pt x="53682" y="105422"/>
                  </a:lnTo>
                  <a:lnTo>
                    <a:pt x="52603" y="107962"/>
                  </a:lnTo>
                  <a:lnTo>
                    <a:pt x="53149" y="110553"/>
                  </a:lnTo>
                  <a:lnTo>
                    <a:pt x="53911" y="114084"/>
                  </a:lnTo>
                  <a:lnTo>
                    <a:pt x="57365" y="116332"/>
                  </a:lnTo>
                  <a:lnTo>
                    <a:pt x="64389" y="114833"/>
                  </a:lnTo>
                  <a:lnTo>
                    <a:pt x="66636" y="111366"/>
                  </a:lnTo>
                  <a:close/>
                </a:path>
                <a:path w="234314" h="170179">
                  <a:moveTo>
                    <a:pt x="72732" y="47498"/>
                  </a:moveTo>
                  <a:lnTo>
                    <a:pt x="71780" y="46545"/>
                  </a:lnTo>
                  <a:lnTo>
                    <a:pt x="67995" y="46545"/>
                  </a:lnTo>
                  <a:lnTo>
                    <a:pt x="67056" y="47498"/>
                  </a:lnTo>
                  <a:lnTo>
                    <a:pt x="67056" y="51295"/>
                  </a:lnTo>
                  <a:lnTo>
                    <a:pt x="67995" y="52247"/>
                  </a:lnTo>
                  <a:lnTo>
                    <a:pt x="71780" y="52247"/>
                  </a:lnTo>
                  <a:lnTo>
                    <a:pt x="72732" y="51295"/>
                  </a:lnTo>
                  <a:lnTo>
                    <a:pt x="72732" y="49403"/>
                  </a:lnTo>
                  <a:lnTo>
                    <a:pt x="72732" y="47498"/>
                  </a:lnTo>
                  <a:close/>
                </a:path>
                <a:path w="234314" h="170179">
                  <a:moveTo>
                    <a:pt x="72745" y="140182"/>
                  </a:moveTo>
                  <a:lnTo>
                    <a:pt x="71666" y="135039"/>
                  </a:lnTo>
                  <a:lnTo>
                    <a:pt x="70700" y="133756"/>
                  </a:lnTo>
                  <a:lnTo>
                    <a:pt x="68033" y="131737"/>
                  </a:lnTo>
                  <a:lnTo>
                    <a:pt x="66179" y="131203"/>
                  </a:lnTo>
                  <a:lnTo>
                    <a:pt x="63627" y="131749"/>
                  </a:lnTo>
                  <a:lnTo>
                    <a:pt x="60109" y="133731"/>
                  </a:lnTo>
                  <a:lnTo>
                    <a:pt x="58648" y="136486"/>
                  </a:lnTo>
                  <a:lnTo>
                    <a:pt x="59270" y="139382"/>
                  </a:lnTo>
                  <a:lnTo>
                    <a:pt x="60020" y="142913"/>
                  </a:lnTo>
                  <a:lnTo>
                    <a:pt x="63461" y="145173"/>
                  </a:lnTo>
                  <a:lnTo>
                    <a:pt x="70510" y="143662"/>
                  </a:lnTo>
                  <a:lnTo>
                    <a:pt x="72745" y="140182"/>
                  </a:lnTo>
                  <a:close/>
                </a:path>
                <a:path w="234314" h="170179">
                  <a:moveTo>
                    <a:pt x="73367" y="88265"/>
                  </a:moveTo>
                  <a:lnTo>
                    <a:pt x="72974" y="87325"/>
                  </a:lnTo>
                  <a:lnTo>
                    <a:pt x="71424" y="85763"/>
                  </a:lnTo>
                  <a:lnTo>
                    <a:pt x="70485" y="85369"/>
                  </a:lnTo>
                  <a:lnTo>
                    <a:pt x="68287" y="85369"/>
                  </a:lnTo>
                  <a:lnTo>
                    <a:pt x="67348" y="85763"/>
                  </a:lnTo>
                  <a:lnTo>
                    <a:pt x="65798" y="87325"/>
                  </a:lnTo>
                  <a:lnTo>
                    <a:pt x="65405" y="88265"/>
                  </a:lnTo>
                  <a:lnTo>
                    <a:pt x="65405" y="90474"/>
                  </a:lnTo>
                  <a:lnTo>
                    <a:pt x="65798" y="91414"/>
                  </a:lnTo>
                  <a:lnTo>
                    <a:pt x="67348" y="92976"/>
                  </a:lnTo>
                  <a:lnTo>
                    <a:pt x="68287" y="93370"/>
                  </a:lnTo>
                  <a:lnTo>
                    <a:pt x="70485" y="93370"/>
                  </a:lnTo>
                  <a:lnTo>
                    <a:pt x="71424" y="92976"/>
                  </a:lnTo>
                  <a:lnTo>
                    <a:pt x="72974" y="91414"/>
                  </a:lnTo>
                  <a:lnTo>
                    <a:pt x="73367" y="90474"/>
                  </a:lnTo>
                  <a:lnTo>
                    <a:pt x="73367" y="89369"/>
                  </a:lnTo>
                  <a:lnTo>
                    <a:pt x="73367" y="88265"/>
                  </a:lnTo>
                  <a:close/>
                </a:path>
                <a:path w="234314" h="170179">
                  <a:moveTo>
                    <a:pt x="73863" y="157619"/>
                  </a:moveTo>
                  <a:lnTo>
                    <a:pt x="73621" y="156476"/>
                  </a:lnTo>
                  <a:lnTo>
                    <a:pt x="73355" y="155194"/>
                  </a:lnTo>
                  <a:lnTo>
                    <a:pt x="72453" y="154241"/>
                  </a:lnTo>
                  <a:lnTo>
                    <a:pt x="70586" y="153390"/>
                  </a:lnTo>
                  <a:lnTo>
                    <a:pt x="69761" y="153212"/>
                  </a:lnTo>
                  <a:lnTo>
                    <a:pt x="66751" y="153860"/>
                  </a:lnTo>
                  <a:lnTo>
                    <a:pt x="65366" y="155968"/>
                  </a:lnTo>
                  <a:lnTo>
                    <a:pt x="66281" y="160299"/>
                  </a:lnTo>
                  <a:lnTo>
                    <a:pt x="68389" y="161671"/>
                  </a:lnTo>
                  <a:lnTo>
                    <a:pt x="71564" y="160997"/>
                  </a:lnTo>
                  <a:lnTo>
                    <a:pt x="72377" y="160401"/>
                  </a:lnTo>
                  <a:lnTo>
                    <a:pt x="73571" y="158724"/>
                  </a:lnTo>
                  <a:lnTo>
                    <a:pt x="73863" y="157619"/>
                  </a:lnTo>
                  <a:close/>
                </a:path>
                <a:path w="234314" h="170179">
                  <a:moveTo>
                    <a:pt x="78257" y="31940"/>
                  </a:moveTo>
                  <a:lnTo>
                    <a:pt x="77622" y="27571"/>
                  </a:lnTo>
                  <a:lnTo>
                    <a:pt x="75603" y="26060"/>
                  </a:lnTo>
                  <a:lnTo>
                    <a:pt x="73355" y="26403"/>
                  </a:lnTo>
                  <a:lnTo>
                    <a:pt x="73202" y="26466"/>
                  </a:lnTo>
                  <a:lnTo>
                    <a:pt x="72872" y="26708"/>
                  </a:lnTo>
                  <a:lnTo>
                    <a:pt x="72491" y="26911"/>
                  </a:lnTo>
                  <a:lnTo>
                    <a:pt x="71996" y="27012"/>
                  </a:lnTo>
                  <a:lnTo>
                    <a:pt x="71869" y="26987"/>
                  </a:lnTo>
                  <a:lnTo>
                    <a:pt x="70599" y="27813"/>
                  </a:lnTo>
                  <a:lnTo>
                    <a:pt x="69837" y="29324"/>
                  </a:lnTo>
                  <a:lnTo>
                    <a:pt x="70383" y="33108"/>
                  </a:lnTo>
                  <a:lnTo>
                    <a:pt x="72415" y="34620"/>
                  </a:lnTo>
                  <a:lnTo>
                    <a:pt x="76758" y="33972"/>
                  </a:lnTo>
                  <a:lnTo>
                    <a:pt x="78257" y="31940"/>
                  </a:lnTo>
                  <a:close/>
                </a:path>
                <a:path w="234314" h="170179">
                  <a:moveTo>
                    <a:pt x="78422" y="59664"/>
                  </a:moveTo>
                  <a:lnTo>
                    <a:pt x="78028" y="58724"/>
                  </a:lnTo>
                  <a:lnTo>
                    <a:pt x="76479" y="57150"/>
                  </a:lnTo>
                  <a:lnTo>
                    <a:pt x="75539" y="56769"/>
                  </a:lnTo>
                  <a:lnTo>
                    <a:pt x="73342" y="56769"/>
                  </a:lnTo>
                  <a:lnTo>
                    <a:pt x="72402" y="57150"/>
                  </a:lnTo>
                  <a:lnTo>
                    <a:pt x="70840" y="58724"/>
                  </a:lnTo>
                  <a:lnTo>
                    <a:pt x="70446" y="59664"/>
                  </a:lnTo>
                  <a:lnTo>
                    <a:pt x="70446" y="61874"/>
                  </a:lnTo>
                  <a:lnTo>
                    <a:pt x="70840" y="62814"/>
                  </a:lnTo>
                  <a:lnTo>
                    <a:pt x="72402" y="64376"/>
                  </a:lnTo>
                  <a:lnTo>
                    <a:pt x="73342" y="64770"/>
                  </a:lnTo>
                  <a:lnTo>
                    <a:pt x="75539" y="64770"/>
                  </a:lnTo>
                  <a:lnTo>
                    <a:pt x="76479" y="64376"/>
                  </a:lnTo>
                  <a:lnTo>
                    <a:pt x="78028" y="62814"/>
                  </a:lnTo>
                  <a:lnTo>
                    <a:pt x="78422" y="61874"/>
                  </a:lnTo>
                  <a:lnTo>
                    <a:pt x="78422" y="60769"/>
                  </a:lnTo>
                  <a:lnTo>
                    <a:pt x="78422" y="59664"/>
                  </a:lnTo>
                  <a:close/>
                </a:path>
                <a:path w="234314" h="170179">
                  <a:moveTo>
                    <a:pt x="81711" y="105105"/>
                  </a:moveTo>
                  <a:lnTo>
                    <a:pt x="80759" y="104152"/>
                  </a:lnTo>
                  <a:lnTo>
                    <a:pt x="76974" y="104152"/>
                  </a:lnTo>
                  <a:lnTo>
                    <a:pt x="76022" y="105105"/>
                  </a:lnTo>
                  <a:lnTo>
                    <a:pt x="76022" y="108915"/>
                  </a:lnTo>
                  <a:lnTo>
                    <a:pt x="76974" y="109867"/>
                  </a:lnTo>
                  <a:lnTo>
                    <a:pt x="80759" y="109867"/>
                  </a:lnTo>
                  <a:lnTo>
                    <a:pt x="81711" y="108915"/>
                  </a:lnTo>
                  <a:lnTo>
                    <a:pt x="81711" y="107010"/>
                  </a:lnTo>
                  <a:lnTo>
                    <a:pt x="81711" y="105105"/>
                  </a:lnTo>
                  <a:close/>
                </a:path>
                <a:path w="234314" h="170179">
                  <a:moveTo>
                    <a:pt x="83299" y="10401"/>
                  </a:moveTo>
                  <a:lnTo>
                    <a:pt x="82346" y="9448"/>
                  </a:lnTo>
                  <a:lnTo>
                    <a:pt x="78562" y="9448"/>
                  </a:lnTo>
                  <a:lnTo>
                    <a:pt x="77622" y="10401"/>
                  </a:lnTo>
                  <a:lnTo>
                    <a:pt x="77622" y="14198"/>
                  </a:lnTo>
                  <a:lnTo>
                    <a:pt x="78562" y="15151"/>
                  </a:lnTo>
                  <a:lnTo>
                    <a:pt x="82346" y="15151"/>
                  </a:lnTo>
                  <a:lnTo>
                    <a:pt x="83299" y="14198"/>
                  </a:lnTo>
                  <a:lnTo>
                    <a:pt x="83299" y="12293"/>
                  </a:lnTo>
                  <a:lnTo>
                    <a:pt x="83299" y="10401"/>
                  </a:lnTo>
                  <a:close/>
                </a:path>
                <a:path w="234314" h="170179">
                  <a:moveTo>
                    <a:pt x="88125" y="52946"/>
                  </a:moveTo>
                  <a:lnTo>
                    <a:pt x="87185" y="51993"/>
                  </a:lnTo>
                  <a:lnTo>
                    <a:pt x="83400" y="51993"/>
                  </a:lnTo>
                  <a:lnTo>
                    <a:pt x="82448" y="52946"/>
                  </a:lnTo>
                  <a:lnTo>
                    <a:pt x="82448" y="56743"/>
                  </a:lnTo>
                  <a:lnTo>
                    <a:pt x="83400" y="57696"/>
                  </a:lnTo>
                  <a:lnTo>
                    <a:pt x="87185" y="57696"/>
                  </a:lnTo>
                  <a:lnTo>
                    <a:pt x="88125" y="56743"/>
                  </a:lnTo>
                  <a:lnTo>
                    <a:pt x="88125" y="54851"/>
                  </a:lnTo>
                  <a:lnTo>
                    <a:pt x="88125" y="52946"/>
                  </a:lnTo>
                  <a:close/>
                </a:path>
                <a:path w="234314" h="170179">
                  <a:moveTo>
                    <a:pt x="90957" y="151460"/>
                  </a:moveTo>
                  <a:lnTo>
                    <a:pt x="90017" y="150520"/>
                  </a:lnTo>
                  <a:lnTo>
                    <a:pt x="86233" y="150520"/>
                  </a:lnTo>
                  <a:lnTo>
                    <a:pt x="85280" y="151460"/>
                  </a:lnTo>
                  <a:lnTo>
                    <a:pt x="85280" y="155270"/>
                  </a:lnTo>
                  <a:lnTo>
                    <a:pt x="86233" y="156222"/>
                  </a:lnTo>
                  <a:lnTo>
                    <a:pt x="90017" y="156222"/>
                  </a:lnTo>
                  <a:lnTo>
                    <a:pt x="90957" y="155270"/>
                  </a:lnTo>
                  <a:lnTo>
                    <a:pt x="90957" y="153365"/>
                  </a:lnTo>
                  <a:lnTo>
                    <a:pt x="90957" y="151460"/>
                  </a:lnTo>
                  <a:close/>
                </a:path>
                <a:path w="234314" h="170179">
                  <a:moveTo>
                    <a:pt x="94957" y="113042"/>
                  </a:moveTo>
                  <a:lnTo>
                    <a:pt x="94322" y="111493"/>
                  </a:lnTo>
                  <a:lnTo>
                    <a:pt x="91782" y="108940"/>
                  </a:lnTo>
                  <a:lnTo>
                    <a:pt x="90246" y="108305"/>
                  </a:lnTo>
                  <a:lnTo>
                    <a:pt x="86652" y="108305"/>
                  </a:lnTo>
                  <a:lnTo>
                    <a:pt x="85115" y="108940"/>
                  </a:lnTo>
                  <a:lnTo>
                    <a:pt x="82575" y="111493"/>
                  </a:lnTo>
                  <a:lnTo>
                    <a:pt x="81940" y="113042"/>
                  </a:lnTo>
                  <a:lnTo>
                    <a:pt x="81940" y="116649"/>
                  </a:lnTo>
                  <a:lnTo>
                    <a:pt x="82575" y="118198"/>
                  </a:lnTo>
                  <a:lnTo>
                    <a:pt x="85115" y="120751"/>
                  </a:lnTo>
                  <a:lnTo>
                    <a:pt x="86652" y="121386"/>
                  </a:lnTo>
                  <a:lnTo>
                    <a:pt x="90246" y="121386"/>
                  </a:lnTo>
                  <a:lnTo>
                    <a:pt x="91782" y="120751"/>
                  </a:lnTo>
                  <a:lnTo>
                    <a:pt x="94322" y="118198"/>
                  </a:lnTo>
                  <a:lnTo>
                    <a:pt x="94957" y="116649"/>
                  </a:lnTo>
                  <a:lnTo>
                    <a:pt x="94957" y="114846"/>
                  </a:lnTo>
                  <a:lnTo>
                    <a:pt x="94957" y="113042"/>
                  </a:lnTo>
                  <a:close/>
                </a:path>
                <a:path w="234314" h="170179">
                  <a:moveTo>
                    <a:pt x="95707" y="42672"/>
                  </a:moveTo>
                  <a:lnTo>
                    <a:pt x="95072" y="41122"/>
                  </a:lnTo>
                  <a:lnTo>
                    <a:pt x="92519" y="38569"/>
                  </a:lnTo>
                  <a:lnTo>
                    <a:pt x="90982" y="37922"/>
                  </a:lnTo>
                  <a:lnTo>
                    <a:pt x="87388" y="37922"/>
                  </a:lnTo>
                  <a:lnTo>
                    <a:pt x="85852" y="38569"/>
                  </a:lnTo>
                  <a:lnTo>
                    <a:pt x="83312" y="41122"/>
                  </a:lnTo>
                  <a:lnTo>
                    <a:pt x="82677" y="42672"/>
                  </a:lnTo>
                  <a:lnTo>
                    <a:pt x="82677" y="46278"/>
                  </a:lnTo>
                  <a:lnTo>
                    <a:pt x="83312" y="47828"/>
                  </a:lnTo>
                  <a:lnTo>
                    <a:pt x="85852" y="50380"/>
                  </a:lnTo>
                  <a:lnTo>
                    <a:pt x="87388" y="51015"/>
                  </a:lnTo>
                  <a:lnTo>
                    <a:pt x="90982" y="51015"/>
                  </a:lnTo>
                  <a:lnTo>
                    <a:pt x="92519" y="50380"/>
                  </a:lnTo>
                  <a:lnTo>
                    <a:pt x="95072" y="47828"/>
                  </a:lnTo>
                  <a:lnTo>
                    <a:pt x="95707" y="46278"/>
                  </a:lnTo>
                  <a:lnTo>
                    <a:pt x="95707" y="44475"/>
                  </a:lnTo>
                  <a:lnTo>
                    <a:pt x="95707" y="42672"/>
                  </a:lnTo>
                  <a:close/>
                </a:path>
                <a:path w="234314" h="170179">
                  <a:moveTo>
                    <a:pt x="97015" y="80403"/>
                  </a:moveTo>
                  <a:lnTo>
                    <a:pt x="90068" y="71348"/>
                  </a:lnTo>
                  <a:lnTo>
                    <a:pt x="89598" y="71247"/>
                  </a:lnTo>
                  <a:lnTo>
                    <a:pt x="87045" y="71628"/>
                  </a:lnTo>
                  <a:lnTo>
                    <a:pt x="87045" y="83642"/>
                  </a:lnTo>
                  <a:lnTo>
                    <a:pt x="86398" y="83197"/>
                  </a:lnTo>
                  <a:lnTo>
                    <a:pt x="87045" y="83642"/>
                  </a:lnTo>
                  <a:lnTo>
                    <a:pt x="87045" y="71628"/>
                  </a:lnTo>
                  <a:lnTo>
                    <a:pt x="85534" y="71843"/>
                  </a:lnTo>
                  <a:lnTo>
                    <a:pt x="83083" y="75158"/>
                  </a:lnTo>
                  <a:lnTo>
                    <a:pt x="83820" y="80225"/>
                  </a:lnTo>
                  <a:lnTo>
                    <a:pt x="84594" y="81432"/>
                  </a:lnTo>
                  <a:lnTo>
                    <a:pt x="85585" y="82397"/>
                  </a:lnTo>
                  <a:lnTo>
                    <a:pt x="84632" y="82156"/>
                  </a:lnTo>
                  <a:lnTo>
                    <a:pt x="83629" y="82054"/>
                  </a:lnTo>
                  <a:lnTo>
                    <a:pt x="79095" y="83019"/>
                  </a:lnTo>
                  <a:lnTo>
                    <a:pt x="76847" y="86499"/>
                  </a:lnTo>
                  <a:lnTo>
                    <a:pt x="77597" y="90030"/>
                  </a:lnTo>
                  <a:lnTo>
                    <a:pt x="78346" y="93560"/>
                  </a:lnTo>
                  <a:lnTo>
                    <a:pt x="81800" y="95821"/>
                  </a:lnTo>
                  <a:lnTo>
                    <a:pt x="88823" y="94310"/>
                  </a:lnTo>
                  <a:lnTo>
                    <a:pt x="91084" y="90843"/>
                  </a:lnTo>
                  <a:lnTo>
                    <a:pt x="90055" y="86017"/>
                  </a:lnTo>
                  <a:lnTo>
                    <a:pt x="89331" y="84975"/>
                  </a:lnTo>
                  <a:lnTo>
                    <a:pt x="88480" y="84137"/>
                  </a:lnTo>
                  <a:lnTo>
                    <a:pt x="89281" y="84315"/>
                  </a:lnTo>
                  <a:lnTo>
                    <a:pt x="90119" y="84378"/>
                  </a:lnTo>
                  <a:lnTo>
                    <a:pt x="94551" y="83731"/>
                  </a:lnTo>
                  <a:lnTo>
                    <a:pt x="97015" y="80403"/>
                  </a:lnTo>
                  <a:close/>
                </a:path>
                <a:path w="234314" h="170179">
                  <a:moveTo>
                    <a:pt x="99377" y="28816"/>
                  </a:moveTo>
                  <a:lnTo>
                    <a:pt x="98742" y="24460"/>
                  </a:lnTo>
                  <a:lnTo>
                    <a:pt x="96723" y="22948"/>
                  </a:lnTo>
                  <a:lnTo>
                    <a:pt x="92671" y="23545"/>
                  </a:lnTo>
                  <a:lnTo>
                    <a:pt x="91389" y="25095"/>
                  </a:lnTo>
                  <a:lnTo>
                    <a:pt x="91236" y="26911"/>
                  </a:lnTo>
                  <a:lnTo>
                    <a:pt x="91503" y="26695"/>
                  </a:lnTo>
                  <a:lnTo>
                    <a:pt x="91821" y="26530"/>
                  </a:lnTo>
                  <a:lnTo>
                    <a:pt x="93687" y="26009"/>
                  </a:lnTo>
                  <a:lnTo>
                    <a:pt x="95250" y="26911"/>
                  </a:lnTo>
                  <a:lnTo>
                    <a:pt x="95948" y="29438"/>
                  </a:lnTo>
                  <a:lnTo>
                    <a:pt x="95592" y="30441"/>
                  </a:lnTo>
                  <a:lnTo>
                    <a:pt x="94932" y="31140"/>
                  </a:lnTo>
                  <a:lnTo>
                    <a:pt x="95186" y="31153"/>
                  </a:lnTo>
                  <a:lnTo>
                    <a:pt x="95440" y="31216"/>
                  </a:lnTo>
                  <a:lnTo>
                    <a:pt x="97878" y="30861"/>
                  </a:lnTo>
                  <a:lnTo>
                    <a:pt x="99377" y="28816"/>
                  </a:lnTo>
                  <a:close/>
                </a:path>
                <a:path w="234314" h="170179">
                  <a:moveTo>
                    <a:pt x="99568" y="3632"/>
                  </a:moveTo>
                  <a:lnTo>
                    <a:pt x="99199" y="1066"/>
                  </a:lnTo>
                  <a:lnTo>
                    <a:pt x="97751" y="0"/>
                  </a:lnTo>
                  <a:lnTo>
                    <a:pt x="96189" y="228"/>
                  </a:lnTo>
                  <a:lnTo>
                    <a:pt x="94830" y="431"/>
                  </a:lnTo>
                  <a:lnTo>
                    <a:pt x="93878" y="1600"/>
                  </a:lnTo>
                  <a:lnTo>
                    <a:pt x="93840" y="2946"/>
                  </a:lnTo>
                  <a:lnTo>
                    <a:pt x="94145" y="2692"/>
                  </a:lnTo>
                  <a:lnTo>
                    <a:pt x="94488" y="2476"/>
                  </a:lnTo>
                  <a:lnTo>
                    <a:pt x="96418" y="1943"/>
                  </a:lnTo>
                  <a:lnTo>
                    <a:pt x="97980" y="2832"/>
                  </a:lnTo>
                  <a:lnTo>
                    <a:pt x="98463" y="4622"/>
                  </a:lnTo>
                  <a:lnTo>
                    <a:pt x="98450" y="5156"/>
                  </a:lnTo>
                  <a:lnTo>
                    <a:pt x="99148" y="4546"/>
                  </a:lnTo>
                  <a:lnTo>
                    <a:pt x="99568" y="3632"/>
                  </a:lnTo>
                  <a:close/>
                </a:path>
                <a:path w="234314" h="170179">
                  <a:moveTo>
                    <a:pt x="101498" y="101066"/>
                  </a:moveTo>
                  <a:lnTo>
                    <a:pt x="101142" y="98602"/>
                  </a:lnTo>
                  <a:lnTo>
                    <a:pt x="99110" y="97091"/>
                  </a:lnTo>
                  <a:lnTo>
                    <a:pt x="96951" y="97421"/>
                  </a:lnTo>
                  <a:lnTo>
                    <a:pt x="96659" y="97459"/>
                  </a:lnTo>
                  <a:lnTo>
                    <a:pt x="96431" y="97599"/>
                  </a:lnTo>
                  <a:lnTo>
                    <a:pt x="94449" y="98336"/>
                  </a:lnTo>
                  <a:lnTo>
                    <a:pt x="93306" y="100050"/>
                  </a:lnTo>
                  <a:lnTo>
                    <a:pt x="93916" y="104140"/>
                  </a:lnTo>
                  <a:lnTo>
                    <a:pt x="95923" y="105651"/>
                  </a:lnTo>
                  <a:lnTo>
                    <a:pt x="100012" y="105041"/>
                  </a:lnTo>
                  <a:lnTo>
                    <a:pt x="101307" y="103441"/>
                  </a:lnTo>
                  <a:lnTo>
                    <a:pt x="101434" y="101320"/>
                  </a:lnTo>
                  <a:lnTo>
                    <a:pt x="101498" y="101066"/>
                  </a:lnTo>
                  <a:close/>
                </a:path>
                <a:path w="234314" h="170179">
                  <a:moveTo>
                    <a:pt x="106629" y="80657"/>
                  </a:moveTo>
                  <a:lnTo>
                    <a:pt x="105676" y="79705"/>
                  </a:lnTo>
                  <a:lnTo>
                    <a:pt x="101892" y="79705"/>
                  </a:lnTo>
                  <a:lnTo>
                    <a:pt x="100952" y="80657"/>
                  </a:lnTo>
                  <a:lnTo>
                    <a:pt x="100952" y="84467"/>
                  </a:lnTo>
                  <a:lnTo>
                    <a:pt x="101892" y="85407"/>
                  </a:lnTo>
                  <a:lnTo>
                    <a:pt x="105676" y="85407"/>
                  </a:lnTo>
                  <a:lnTo>
                    <a:pt x="106629" y="84467"/>
                  </a:lnTo>
                  <a:lnTo>
                    <a:pt x="106629" y="82562"/>
                  </a:lnTo>
                  <a:lnTo>
                    <a:pt x="106629" y="80657"/>
                  </a:lnTo>
                  <a:close/>
                </a:path>
                <a:path w="234314" h="170179">
                  <a:moveTo>
                    <a:pt x="107429" y="119164"/>
                  </a:moveTo>
                  <a:lnTo>
                    <a:pt x="107175" y="117436"/>
                  </a:lnTo>
                  <a:lnTo>
                    <a:pt x="105740" y="116357"/>
                  </a:lnTo>
                  <a:lnTo>
                    <a:pt x="104190" y="116586"/>
                  </a:lnTo>
                  <a:lnTo>
                    <a:pt x="102641" y="116814"/>
                  </a:lnTo>
                  <a:lnTo>
                    <a:pt x="101561" y="118262"/>
                  </a:lnTo>
                  <a:lnTo>
                    <a:pt x="101981" y="121081"/>
                  </a:lnTo>
                  <a:lnTo>
                    <a:pt x="102984" y="121996"/>
                  </a:lnTo>
                  <a:lnTo>
                    <a:pt x="104724" y="122262"/>
                  </a:lnTo>
                  <a:lnTo>
                    <a:pt x="106400" y="122008"/>
                  </a:lnTo>
                  <a:lnTo>
                    <a:pt x="107327" y="120827"/>
                  </a:lnTo>
                  <a:lnTo>
                    <a:pt x="107391" y="119316"/>
                  </a:lnTo>
                  <a:lnTo>
                    <a:pt x="107429" y="119164"/>
                  </a:lnTo>
                  <a:close/>
                </a:path>
                <a:path w="234314" h="170179">
                  <a:moveTo>
                    <a:pt x="108204" y="140144"/>
                  </a:moveTo>
                  <a:lnTo>
                    <a:pt x="107251" y="139192"/>
                  </a:lnTo>
                  <a:lnTo>
                    <a:pt x="103466" y="139192"/>
                  </a:lnTo>
                  <a:lnTo>
                    <a:pt x="102527" y="140144"/>
                  </a:lnTo>
                  <a:lnTo>
                    <a:pt x="102527" y="143941"/>
                  </a:lnTo>
                  <a:lnTo>
                    <a:pt x="103466" y="144894"/>
                  </a:lnTo>
                  <a:lnTo>
                    <a:pt x="107251" y="144894"/>
                  </a:lnTo>
                  <a:lnTo>
                    <a:pt x="108204" y="143941"/>
                  </a:lnTo>
                  <a:lnTo>
                    <a:pt x="108204" y="142036"/>
                  </a:lnTo>
                  <a:lnTo>
                    <a:pt x="108204" y="140144"/>
                  </a:lnTo>
                  <a:close/>
                </a:path>
                <a:path w="234314" h="170179">
                  <a:moveTo>
                    <a:pt x="117132" y="13144"/>
                  </a:moveTo>
                  <a:lnTo>
                    <a:pt x="116484" y="8775"/>
                  </a:lnTo>
                  <a:lnTo>
                    <a:pt x="114465" y="7264"/>
                  </a:lnTo>
                  <a:lnTo>
                    <a:pt x="110109" y="7899"/>
                  </a:lnTo>
                  <a:lnTo>
                    <a:pt x="108610" y="9944"/>
                  </a:lnTo>
                  <a:lnTo>
                    <a:pt x="108966" y="12395"/>
                  </a:lnTo>
                  <a:lnTo>
                    <a:pt x="109105" y="12611"/>
                  </a:lnTo>
                  <a:lnTo>
                    <a:pt x="109194" y="12865"/>
                  </a:lnTo>
                  <a:lnTo>
                    <a:pt x="110985" y="12712"/>
                  </a:lnTo>
                  <a:lnTo>
                    <a:pt x="112649" y="13754"/>
                  </a:lnTo>
                  <a:lnTo>
                    <a:pt x="113258" y="15494"/>
                  </a:lnTo>
                  <a:lnTo>
                    <a:pt x="113385" y="15506"/>
                  </a:lnTo>
                  <a:lnTo>
                    <a:pt x="115620" y="15176"/>
                  </a:lnTo>
                  <a:lnTo>
                    <a:pt x="117132" y="13144"/>
                  </a:lnTo>
                  <a:close/>
                </a:path>
                <a:path w="234314" h="170179">
                  <a:moveTo>
                    <a:pt x="119722" y="64909"/>
                  </a:moveTo>
                  <a:lnTo>
                    <a:pt x="118427" y="64985"/>
                  </a:lnTo>
                  <a:lnTo>
                    <a:pt x="117195" y="64198"/>
                  </a:lnTo>
                  <a:lnTo>
                    <a:pt x="116420" y="61353"/>
                  </a:lnTo>
                  <a:lnTo>
                    <a:pt x="117309" y="59791"/>
                  </a:lnTo>
                  <a:lnTo>
                    <a:pt x="118999" y="59321"/>
                  </a:lnTo>
                  <a:lnTo>
                    <a:pt x="119189" y="59347"/>
                  </a:lnTo>
                  <a:lnTo>
                    <a:pt x="119380" y="59334"/>
                  </a:lnTo>
                  <a:lnTo>
                    <a:pt x="118084" y="57073"/>
                  </a:lnTo>
                  <a:lnTo>
                    <a:pt x="115531" y="55702"/>
                  </a:lnTo>
                  <a:lnTo>
                    <a:pt x="109245" y="56629"/>
                  </a:lnTo>
                  <a:lnTo>
                    <a:pt x="106781" y="59944"/>
                  </a:lnTo>
                  <a:lnTo>
                    <a:pt x="107835" y="67094"/>
                  </a:lnTo>
                  <a:lnTo>
                    <a:pt x="111150" y="69557"/>
                  </a:lnTo>
                  <a:lnTo>
                    <a:pt x="114706" y="69037"/>
                  </a:lnTo>
                  <a:lnTo>
                    <a:pt x="117094" y="68681"/>
                  </a:lnTo>
                  <a:lnTo>
                    <a:pt x="118897" y="67030"/>
                  </a:lnTo>
                  <a:lnTo>
                    <a:pt x="119722" y="64909"/>
                  </a:lnTo>
                  <a:close/>
                </a:path>
                <a:path w="234314" h="170179">
                  <a:moveTo>
                    <a:pt x="122491" y="25361"/>
                  </a:moveTo>
                  <a:lnTo>
                    <a:pt x="121996" y="22390"/>
                  </a:lnTo>
                  <a:lnTo>
                    <a:pt x="120548" y="21336"/>
                  </a:lnTo>
                  <a:lnTo>
                    <a:pt x="117449" y="21844"/>
                  </a:lnTo>
                  <a:lnTo>
                    <a:pt x="116395" y="23304"/>
                  </a:lnTo>
                  <a:lnTo>
                    <a:pt x="116687" y="25044"/>
                  </a:lnTo>
                  <a:lnTo>
                    <a:pt x="116776" y="25184"/>
                  </a:lnTo>
                  <a:lnTo>
                    <a:pt x="116827" y="25349"/>
                  </a:lnTo>
                  <a:lnTo>
                    <a:pt x="115557" y="25146"/>
                  </a:lnTo>
                  <a:lnTo>
                    <a:pt x="111315" y="25768"/>
                  </a:lnTo>
                  <a:lnTo>
                    <a:pt x="108851" y="29095"/>
                  </a:lnTo>
                  <a:lnTo>
                    <a:pt x="109905" y="36245"/>
                  </a:lnTo>
                  <a:lnTo>
                    <a:pt x="113220" y="38722"/>
                  </a:lnTo>
                  <a:lnTo>
                    <a:pt x="118897" y="37871"/>
                  </a:lnTo>
                  <a:lnTo>
                    <a:pt x="120535" y="36512"/>
                  </a:lnTo>
                  <a:lnTo>
                    <a:pt x="121475" y="34747"/>
                  </a:lnTo>
                  <a:lnTo>
                    <a:pt x="121246" y="34328"/>
                  </a:lnTo>
                  <a:lnTo>
                    <a:pt x="120954" y="33947"/>
                  </a:lnTo>
                  <a:lnTo>
                    <a:pt x="120345" y="31724"/>
                  </a:lnTo>
                  <a:lnTo>
                    <a:pt x="120624" y="29946"/>
                  </a:lnTo>
                  <a:lnTo>
                    <a:pt x="121450" y="28486"/>
                  </a:lnTo>
                  <a:lnTo>
                    <a:pt x="121145" y="27940"/>
                  </a:lnTo>
                  <a:lnTo>
                    <a:pt x="120256" y="27089"/>
                  </a:lnTo>
                  <a:lnTo>
                    <a:pt x="121589" y="26670"/>
                  </a:lnTo>
                  <a:lnTo>
                    <a:pt x="122491" y="25361"/>
                  </a:lnTo>
                  <a:close/>
                </a:path>
                <a:path w="234314" h="170179">
                  <a:moveTo>
                    <a:pt x="124536" y="89928"/>
                  </a:moveTo>
                  <a:lnTo>
                    <a:pt x="123901" y="88379"/>
                  </a:lnTo>
                  <a:lnTo>
                    <a:pt x="121361" y="85826"/>
                  </a:lnTo>
                  <a:lnTo>
                    <a:pt x="119824" y="85191"/>
                  </a:lnTo>
                  <a:lnTo>
                    <a:pt x="116230" y="85191"/>
                  </a:lnTo>
                  <a:lnTo>
                    <a:pt x="114693" y="85826"/>
                  </a:lnTo>
                  <a:lnTo>
                    <a:pt x="112153" y="88379"/>
                  </a:lnTo>
                  <a:lnTo>
                    <a:pt x="111518" y="89928"/>
                  </a:lnTo>
                  <a:lnTo>
                    <a:pt x="111518" y="93535"/>
                  </a:lnTo>
                  <a:lnTo>
                    <a:pt x="112153" y="95072"/>
                  </a:lnTo>
                  <a:lnTo>
                    <a:pt x="114693" y="97624"/>
                  </a:lnTo>
                  <a:lnTo>
                    <a:pt x="116230" y="98272"/>
                  </a:lnTo>
                  <a:lnTo>
                    <a:pt x="119824" y="98272"/>
                  </a:lnTo>
                  <a:lnTo>
                    <a:pt x="121361" y="97624"/>
                  </a:lnTo>
                  <a:lnTo>
                    <a:pt x="123901" y="95072"/>
                  </a:lnTo>
                  <a:lnTo>
                    <a:pt x="124536" y="93535"/>
                  </a:lnTo>
                  <a:lnTo>
                    <a:pt x="124536" y="91732"/>
                  </a:lnTo>
                  <a:lnTo>
                    <a:pt x="124536" y="89928"/>
                  </a:lnTo>
                  <a:close/>
                </a:path>
                <a:path w="234314" h="170179">
                  <a:moveTo>
                    <a:pt x="125133" y="112839"/>
                  </a:moveTo>
                  <a:lnTo>
                    <a:pt x="124498" y="108470"/>
                  </a:lnTo>
                  <a:lnTo>
                    <a:pt x="122466" y="106959"/>
                  </a:lnTo>
                  <a:lnTo>
                    <a:pt x="120307" y="107276"/>
                  </a:lnTo>
                  <a:lnTo>
                    <a:pt x="119519" y="107391"/>
                  </a:lnTo>
                  <a:lnTo>
                    <a:pt x="118884" y="107784"/>
                  </a:lnTo>
                  <a:lnTo>
                    <a:pt x="118325" y="108267"/>
                  </a:lnTo>
                  <a:lnTo>
                    <a:pt x="118719" y="107645"/>
                  </a:lnTo>
                  <a:lnTo>
                    <a:pt x="118884" y="106883"/>
                  </a:lnTo>
                  <a:lnTo>
                    <a:pt x="118389" y="104584"/>
                  </a:lnTo>
                  <a:lnTo>
                    <a:pt x="116890" y="103593"/>
                  </a:lnTo>
                  <a:lnTo>
                    <a:pt x="113817" y="104254"/>
                  </a:lnTo>
                  <a:lnTo>
                    <a:pt x="112852" y="105765"/>
                  </a:lnTo>
                  <a:lnTo>
                    <a:pt x="113512" y="108839"/>
                  </a:lnTo>
                  <a:lnTo>
                    <a:pt x="115011" y="109829"/>
                  </a:lnTo>
                  <a:lnTo>
                    <a:pt x="116941" y="109410"/>
                  </a:lnTo>
                  <a:lnTo>
                    <a:pt x="117309" y="109232"/>
                  </a:lnTo>
                  <a:lnTo>
                    <a:pt x="117602" y="109016"/>
                  </a:lnTo>
                  <a:lnTo>
                    <a:pt x="117068" y="109804"/>
                  </a:lnTo>
                  <a:lnTo>
                    <a:pt x="116801" y="110794"/>
                  </a:lnTo>
                  <a:lnTo>
                    <a:pt x="117271" y="114007"/>
                  </a:lnTo>
                  <a:lnTo>
                    <a:pt x="119278" y="115519"/>
                  </a:lnTo>
                  <a:lnTo>
                    <a:pt x="123634" y="114871"/>
                  </a:lnTo>
                  <a:lnTo>
                    <a:pt x="125133" y="112839"/>
                  </a:lnTo>
                  <a:close/>
                </a:path>
                <a:path w="234314" h="170179">
                  <a:moveTo>
                    <a:pt x="130937" y="4711"/>
                  </a:moveTo>
                  <a:lnTo>
                    <a:pt x="130517" y="1854"/>
                  </a:lnTo>
                  <a:lnTo>
                    <a:pt x="129489" y="927"/>
                  </a:lnTo>
                  <a:lnTo>
                    <a:pt x="128244" y="787"/>
                  </a:lnTo>
                  <a:lnTo>
                    <a:pt x="127749" y="2324"/>
                  </a:lnTo>
                  <a:lnTo>
                    <a:pt x="126707" y="3594"/>
                  </a:lnTo>
                  <a:lnTo>
                    <a:pt x="125260" y="4406"/>
                  </a:lnTo>
                  <a:lnTo>
                    <a:pt x="125666" y="5702"/>
                  </a:lnTo>
                  <a:lnTo>
                    <a:pt x="126923" y="6591"/>
                  </a:lnTo>
                  <a:lnTo>
                    <a:pt x="129870" y="6146"/>
                  </a:lnTo>
                  <a:lnTo>
                    <a:pt x="130937" y="4711"/>
                  </a:lnTo>
                  <a:close/>
                </a:path>
                <a:path w="234314" h="170179">
                  <a:moveTo>
                    <a:pt x="134442" y="26873"/>
                  </a:moveTo>
                  <a:lnTo>
                    <a:pt x="133921" y="23291"/>
                  </a:lnTo>
                  <a:lnTo>
                    <a:pt x="131902" y="21793"/>
                  </a:lnTo>
                  <a:lnTo>
                    <a:pt x="127990" y="22364"/>
                  </a:lnTo>
                  <a:lnTo>
                    <a:pt x="126733" y="23710"/>
                  </a:lnTo>
                  <a:lnTo>
                    <a:pt x="126415" y="25349"/>
                  </a:lnTo>
                  <a:lnTo>
                    <a:pt x="129171" y="25069"/>
                  </a:lnTo>
                  <a:lnTo>
                    <a:pt x="131711" y="26517"/>
                  </a:lnTo>
                  <a:lnTo>
                    <a:pt x="132880" y="29019"/>
                  </a:lnTo>
                  <a:lnTo>
                    <a:pt x="133858" y="28143"/>
                  </a:lnTo>
                  <a:lnTo>
                    <a:pt x="134442" y="26873"/>
                  </a:lnTo>
                  <a:close/>
                </a:path>
                <a:path w="234314" h="170179">
                  <a:moveTo>
                    <a:pt x="142328" y="106591"/>
                  </a:moveTo>
                  <a:lnTo>
                    <a:pt x="141389" y="105638"/>
                  </a:lnTo>
                  <a:lnTo>
                    <a:pt x="137604" y="105638"/>
                  </a:lnTo>
                  <a:lnTo>
                    <a:pt x="136664" y="106591"/>
                  </a:lnTo>
                  <a:lnTo>
                    <a:pt x="136664" y="110388"/>
                  </a:lnTo>
                  <a:lnTo>
                    <a:pt x="137604" y="111328"/>
                  </a:lnTo>
                  <a:lnTo>
                    <a:pt x="141389" y="111328"/>
                  </a:lnTo>
                  <a:lnTo>
                    <a:pt x="142328" y="110388"/>
                  </a:lnTo>
                  <a:lnTo>
                    <a:pt x="142328" y="108483"/>
                  </a:lnTo>
                  <a:lnTo>
                    <a:pt x="142328" y="106591"/>
                  </a:lnTo>
                  <a:close/>
                </a:path>
                <a:path w="234314" h="170179">
                  <a:moveTo>
                    <a:pt x="143802" y="89979"/>
                  </a:moveTo>
                  <a:lnTo>
                    <a:pt x="143408" y="89027"/>
                  </a:lnTo>
                  <a:lnTo>
                    <a:pt x="141859" y="87477"/>
                  </a:lnTo>
                  <a:lnTo>
                    <a:pt x="140919" y="87083"/>
                  </a:lnTo>
                  <a:lnTo>
                    <a:pt x="138722" y="87083"/>
                  </a:lnTo>
                  <a:lnTo>
                    <a:pt x="137782" y="87477"/>
                  </a:lnTo>
                  <a:lnTo>
                    <a:pt x="136232" y="89027"/>
                  </a:lnTo>
                  <a:lnTo>
                    <a:pt x="135839" y="89979"/>
                  </a:lnTo>
                  <a:lnTo>
                    <a:pt x="135839" y="92189"/>
                  </a:lnTo>
                  <a:lnTo>
                    <a:pt x="136232" y="93129"/>
                  </a:lnTo>
                  <a:lnTo>
                    <a:pt x="137782" y="94691"/>
                  </a:lnTo>
                  <a:lnTo>
                    <a:pt x="138722" y="95072"/>
                  </a:lnTo>
                  <a:lnTo>
                    <a:pt x="140919" y="95072"/>
                  </a:lnTo>
                  <a:lnTo>
                    <a:pt x="141859" y="94691"/>
                  </a:lnTo>
                  <a:lnTo>
                    <a:pt x="143408" y="93129"/>
                  </a:lnTo>
                  <a:lnTo>
                    <a:pt x="143802" y="92189"/>
                  </a:lnTo>
                  <a:lnTo>
                    <a:pt x="143802" y="91084"/>
                  </a:lnTo>
                  <a:lnTo>
                    <a:pt x="143802" y="89979"/>
                  </a:lnTo>
                  <a:close/>
                </a:path>
                <a:path w="234314" h="170179">
                  <a:moveTo>
                    <a:pt x="145186" y="8331"/>
                  </a:moveTo>
                  <a:lnTo>
                    <a:pt x="144589" y="7505"/>
                  </a:lnTo>
                  <a:lnTo>
                    <a:pt x="143586" y="6997"/>
                  </a:lnTo>
                  <a:lnTo>
                    <a:pt x="140957" y="7391"/>
                  </a:lnTo>
                  <a:lnTo>
                    <a:pt x="139890" y="8839"/>
                  </a:lnTo>
                  <a:lnTo>
                    <a:pt x="140208" y="11150"/>
                  </a:lnTo>
                  <a:lnTo>
                    <a:pt x="139319" y="10248"/>
                  </a:lnTo>
                  <a:lnTo>
                    <a:pt x="138391" y="9855"/>
                  </a:lnTo>
                  <a:lnTo>
                    <a:pt x="136182" y="9855"/>
                  </a:lnTo>
                  <a:lnTo>
                    <a:pt x="135255" y="10248"/>
                  </a:lnTo>
                  <a:lnTo>
                    <a:pt x="133692" y="11811"/>
                  </a:lnTo>
                  <a:lnTo>
                    <a:pt x="133311" y="12750"/>
                  </a:lnTo>
                  <a:lnTo>
                    <a:pt x="133311" y="14960"/>
                  </a:lnTo>
                  <a:lnTo>
                    <a:pt x="133692" y="15900"/>
                  </a:lnTo>
                  <a:lnTo>
                    <a:pt x="135255" y="17462"/>
                  </a:lnTo>
                  <a:lnTo>
                    <a:pt x="136182" y="17856"/>
                  </a:lnTo>
                  <a:lnTo>
                    <a:pt x="138391" y="17856"/>
                  </a:lnTo>
                  <a:lnTo>
                    <a:pt x="139319" y="17462"/>
                  </a:lnTo>
                  <a:lnTo>
                    <a:pt x="140881" y="15900"/>
                  </a:lnTo>
                  <a:lnTo>
                    <a:pt x="141262" y="14960"/>
                  </a:lnTo>
                  <a:lnTo>
                    <a:pt x="141262" y="13855"/>
                  </a:lnTo>
                  <a:lnTo>
                    <a:pt x="141262" y="12750"/>
                  </a:lnTo>
                  <a:lnTo>
                    <a:pt x="141122" y="12420"/>
                  </a:lnTo>
                  <a:lnTo>
                    <a:pt x="142341" y="12738"/>
                  </a:lnTo>
                  <a:lnTo>
                    <a:pt x="142608" y="10934"/>
                  </a:lnTo>
                  <a:lnTo>
                    <a:pt x="143675" y="9359"/>
                  </a:lnTo>
                  <a:lnTo>
                    <a:pt x="145186" y="8331"/>
                  </a:lnTo>
                  <a:close/>
                </a:path>
                <a:path w="234314" h="170179">
                  <a:moveTo>
                    <a:pt x="145262" y="58115"/>
                  </a:moveTo>
                  <a:lnTo>
                    <a:pt x="144310" y="57175"/>
                  </a:lnTo>
                  <a:lnTo>
                    <a:pt x="140525" y="57175"/>
                  </a:lnTo>
                  <a:lnTo>
                    <a:pt x="139585" y="58115"/>
                  </a:lnTo>
                  <a:lnTo>
                    <a:pt x="139585" y="61925"/>
                  </a:lnTo>
                  <a:lnTo>
                    <a:pt x="140525" y="62877"/>
                  </a:lnTo>
                  <a:lnTo>
                    <a:pt x="144310" y="62877"/>
                  </a:lnTo>
                  <a:lnTo>
                    <a:pt x="145262" y="61925"/>
                  </a:lnTo>
                  <a:lnTo>
                    <a:pt x="145262" y="60020"/>
                  </a:lnTo>
                  <a:lnTo>
                    <a:pt x="145262" y="58115"/>
                  </a:lnTo>
                  <a:close/>
                </a:path>
                <a:path w="234314" h="170179">
                  <a:moveTo>
                    <a:pt x="146418" y="46266"/>
                  </a:moveTo>
                  <a:lnTo>
                    <a:pt x="145376" y="39128"/>
                  </a:lnTo>
                  <a:lnTo>
                    <a:pt x="142062" y="36652"/>
                  </a:lnTo>
                  <a:lnTo>
                    <a:pt x="138506" y="37185"/>
                  </a:lnTo>
                  <a:lnTo>
                    <a:pt x="137020" y="37401"/>
                  </a:lnTo>
                  <a:lnTo>
                    <a:pt x="136944" y="43942"/>
                  </a:lnTo>
                  <a:lnTo>
                    <a:pt x="135610" y="45847"/>
                  </a:lnTo>
                  <a:lnTo>
                    <a:pt x="136931" y="43942"/>
                  </a:lnTo>
                  <a:lnTo>
                    <a:pt x="136944" y="37452"/>
                  </a:lnTo>
                  <a:lnTo>
                    <a:pt x="135788" y="38188"/>
                  </a:lnTo>
                  <a:lnTo>
                    <a:pt x="134835" y="39192"/>
                  </a:lnTo>
                  <a:lnTo>
                    <a:pt x="135737" y="39789"/>
                  </a:lnTo>
                  <a:lnTo>
                    <a:pt x="134035" y="38684"/>
                  </a:lnTo>
                  <a:lnTo>
                    <a:pt x="133057" y="38417"/>
                  </a:lnTo>
                  <a:lnTo>
                    <a:pt x="129870" y="38938"/>
                  </a:lnTo>
                  <a:lnTo>
                    <a:pt x="128397" y="40982"/>
                  </a:lnTo>
                  <a:lnTo>
                    <a:pt x="129108" y="45351"/>
                  </a:lnTo>
                  <a:lnTo>
                    <a:pt x="131152" y="46824"/>
                  </a:lnTo>
                  <a:lnTo>
                    <a:pt x="133438" y="46456"/>
                  </a:lnTo>
                  <a:lnTo>
                    <a:pt x="133642" y="46355"/>
                  </a:lnTo>
                  <a:lnTo>
                    <a:pt x="134823" y="48907"/>
                  </a:lnTo>
                  <a:lnTo>
                    <a:pt x="137477" y="50558"/>
                  </a:lnTo>
                  <a:lnTo>
                    <a:pt x="143954" y="49593"/>
                  </a:lnTo>
                  <a:lnTo>
                    <a:pt x="146418" y="46266"/>
                  </a:lnTo>
                  <a:close/>
                </a:path>
                <a:path w="234314" h="170179">
                  <a:moveTo>
                    <a:pt x="148729" y="69189"/>
                  </a:moveTo>
                  <a:lnTo>
                    <a:pt x="148183" y="65532"/>
                  </a:lnTo>
                  <a:lnTo>
                    <a:pt x="144881" y="63068"/>
                  </a:lnTo>
                  <a:lnTo>
                    <a:pt x="141312" y="63588"/>
                  </a:lnTo>
                  <a:lnTo>
                    <a:pt x="137756" y="64122"/>
                  </a:lnTo>
                  <a:lnTo>
                    <a:pt x="135305" y="67437"/>
                  </a:lnTo>
                  <a:lnTo>
                    <a:pt x="136347" y="74599"/>
                  </a:lnTo>
                  <a:lnTo>
                    <a:pt x="139661" y="77063"/>
                  </a:lnTo>
                  <a:lnTo>
                    <a:pt x="145021" y="76276"/>
                  </a:lnTo>
                  <a:lnTo>
                    <a:pt x="146519" y="75285"/>
                  </a:lnTo>
                  <a:lnTo>
                    <a:pt x="147510" y="73926"/>
                  </a:lnTo>
                  <a:lnTo>
                    <a:pt x="145897" y="74409"/>
                  </a:lnTo>
                  <a:lnTo>
                    <a:pt x="144322" y="73520"/>
                  </a:lnTo>
                  <a:lnTo>
                    <a:pt x="143484" y="70485"/>
                  </a:lnTo>
                  <a:lnTo>
                    <a:pt x="144386" y="68910"/>
                  </a:lnTo>
                  <a:lnTo>
                    <a:pt x="146939" y="68199"/>
                  </a:lnTo>
                  <a:lnTo>
                    <a:pt x="148005" y="68580"/>
                  </a:lnTo>
                  <a:lnTo>
                    <a:pt x="148704" y="69342"/>
                  </a:lnTo>
                  <a:lnTo>
                    <a:pt x="148729" y="69189"/>
                  </a:lnTo>
                  <a:close/>
                </a:path>
                <a:path w="234314" h="170179">
                  <a:moveTo>
                    <a:pt x="159969" y="31978"/>
                  </a:moveTo>
                  <a:lnTo>
                    <a:pt x="159588" y="29565"/>
                  </a:lnTo>
                  <a:lnTo>
                    <a:pt x="159143" y="26822"/>
                  </a:lnTo>
                  <a:lnTo>
                    <a:pt x="157048" y="24790"/>
                  </a:lnTo>
                  <a:lnTo>
                    <a:pt x="154495" y="24257"/>
                  </a:lnTo>
                  <a:lnTo>
                    <a:pt x="153911" y="22428"/>
                  </a:lnTo>
                  <a:lnTo>
                    <a:pt x="152920" y="21755"/>
                  </a:lnTo>
                  <a:lnTo>
                    <a:pt x="152920" y="24028"/>
                  </a:lnTo>
                  <a:lnTo>
                    <a:pt x="150012" y="24511"/>
                  </a:lnTo>
                  <a:lnTo>
                    <a:pt x="152107" y="24155"/>
                  </a:lnTo>
                  <a:lnTo>
                    <a:pt x="152920" y="24028"/>
                  </a:lnTo>
                  <a:lnTo>
                    <a:pt x="152920" y="21755"/>
                  </a:lnTo>
                  <a:lnTo>
                    <a:pt x="152146" y="21209"/>
                  </a:lnTo>
                  <a:lnTo>
                    <a:pt x="148018" y="21805"/>
                  </a:lnTo>
                  <a:lnTo>
                    <a:pt x="146507" y="23837"/>
                  </a:lnTo>
                  <a:lnTo>
                    <a:pt x="146926" y="26631"/>
                  </a:lnTo>
                  <a:lnTo>
                    <a:pt x="147167" y="27165"/>
                  </a:lnTo>
                  <a:lnTo>
                    <a:pt x="147472" y="27635"/>
                  </a:lnTo>
                  <a:lnTo>
                    <a:pt x="148399" y="25882"/>
                  </a:lnTo>
                  <a:lnTo>
                    <a:pt x="147370" y="27863"/>
                  </a:lnTo>
                  <a:lnTo>
                    <a:pt x="147180" y="28308"/>
                  </a:lnTo>
                  <a:lnTo>
                    <a:pt x="147396" y="28575"/>
                  </a:lnTo>
                  <a:lnTo>
                    <a:pt x="147586" y="28867"/>
                  </a:lnTo>
                  <a:lnTo>
                    <a:pt x="148082" y="30302"/>
                  </a:lnTo>
                  <a:lnTo>
                    <a:pt x="147739" y="31483"/>
                  </a:lnTo>
                  <a:lnTo>
                    <a:pt x="146939" y="32219"/>
                  </a:lnTo>
                  <a:lnTo>
                    <a:pt x="147637" y="34899"/>
                  </a:lnTo>
                  <a:lnTo>
                    <a:pt x="149860" y="36741"/>
                  </a:lnTo>
                  <a:lnTo>
                    <a:pt x="152514" y="37007"/>
                  </a:lnTo>
                  <a:lnTo>
                    <a:pt x="153187" y="36474"/>
                  </a:lnTo>
                  <a:lnTo>
                    <a:pt x="153962" y="36055"/>
                  </a:lnTo>
                  <a:lnTo>
                    <a:pt x="155625" y="35598"/>
                  </a:lnTo>
                  <a:lnTo>
                    <a:pt x="156413" y="35585"/>
                  </a:lnTo>
                  <a:lnTo>
                    <a:pt x="157175" y="35648"/>
                  </a:lnTo>
                  <a:lnTo>
                    <a:pt x="158927" y="34226"/>
                  </a:lnTo>
                  <a:lnTo>
                    <a:pt x="159969" y="31978"/>
                  </a:lnTo>
                  <a:close/>
                </a:path>
                <a:path w="234314" h="170179">
                  <a:moveTo>
                    <a:pt x="160261" y="96380"/>
                  </a:moveTo>
                  <a:lnTo>
                    <a:pt x="159308" y="95427"/>
                  </a:lnTo>
                  <a:lnTo>
                    <a:pt x="155524" y="95427"/>
                  </a:lnTo>
                  <a:lnTo>
                    <a:pt x="154584" y="96380"/>
                  </a:lnTo>
                  <a:lnTo>
                    <a:pt x="154584" y="100190"/>
                  </a:lnTo>
                  <a:lnTo>
                    <a:pt x="155524" y="101142"/>
                  </a:lnTo>
                  <a:lnTo>
                    <a:pt x="159308" y="101142"/>
                  </a:lnTo>
                  <a:lnTo>
                    <a:pt x="160261" y="100190"/>
                  </a:lnTo>
                  <a:lnTo>
                    <a:pt x="160261" y="98285"/>
                  </a:lnTo>
                  <a:lnTo>
                    <a:pt x="160261" y="96380"/>
                  </a:lnTo>
                  <a:close/>
                </a:path>
                <a:path w="234314" h="170179">
                  <a:moveTo>
                    <a:pt x="162306" y="38036"/>
                  </a:moveTo>
                  <a:lnTo>
                    <a:pt x="161899" y="36703"/>
                  </a:lnTo>
                  <a:lnTo>
                    <a:pt x="160629" y="35801"/>
                  </a:lnTo>
                  <a:lnTo>
                    <a:pt x="159219" y="36004"/>
                  </a:lnTo>
                  <a:lnTo>
                    <a:pt x="159092" y="36029"/>
                  </a:lnTo>
                  <a:lnTo>
                    <a:pt x="158889" y="36131"/>
                  </a:lnTo>
                  <a:lnTo>
                    <a:pt x="159499" y="36372"/>
                  </a:lnTo>
                  <a:lnTo>
                    <a:pt x="160045" y="36690"/>
                  </a:lnTo>
                  <a:lnTo>
                    <a:pt x="160566" y="37096"/>
                  </a:lnTo>
                  <a:lnTo>
                    <a:pt x="161213" y="37261"/>
                  </a:lnTo>
                  <a:lnTo>
                    <a:pt x="161810" y="37566"/>
                  </a:lnTo>
                  <a:lnTo>
                    <a:pt x="162306" y="38036"/>
                  </a:lnTo>
                  <a:close/>
                </a:path>
                <a:path w="234314" h="170179">
                  <a:moveTo>
                    <a:pt x="165112" y="78740"/>
                  </a:moveTo>
                  <a:lnTo>
                    <a:pt x="164719" y="77800"/>
                  </a:lnTo>
                  <a:lnTo>
                    <a:pt x="163169" y="76238"/>
                  </a:lnTo>
                  <a:lnTo>
                    <a:pt x="162229" y="75857"/>
                  </a:lnTo>
                  <a:lnTo>
                    <a:pt x="160032" y="75857"/>
                  </a:lnTo>
                  <a:lnTo>
                    <a:pt x="159092" y="76238"/>
                  </a:lnTo>
                  <a:lnTo>
                    <a:pt x="157543" y="77800"/>
                  </a:lnTo>
                  <a:lnTo>
                    <a:pt x="157149" y="78740"/>
                  </a:lnTo>
                  <a:lnTo>
                    <a:pt x="157149" y="80949"/>
                  </a:lnTo>
                  <a:lnTo>
                    <a:pt x="157543" y="81889"/>
                  </a:lnTo>
                  <a:lnTo>
                    <a:pt x="159092" y="83451"/>
                  </a:lnTo>
                  <a:lnTo>
                    <a:pt x="160032" y="83845"/>
                  </a:lnTo>
                  <a:lnTo>
                    <a:pt x="162229" y="83845"/>
                  </a:lnTo>
                  <a:lnTo>
                    <a:pt x="163169" y="83451"/>
                  </a:lnTo>
                  <a:lnTo>
                    <a:pt x="164719" y="81889"/>
                  </a:lnTo>
                  <a:lnTo>
                    <a:pt x="165112" y="80949"/>
                  </a:lnTo>
                  <a:lnTo>
                    <a:pt x="165112" y="79844"/>
                  </a:lnTo>
                  <a:lnTo>
                    <a:pt x="165112" y="78740"/>
                  </a:lnTo>
                  <a:close/>
                </a:path>
                <a:path w="234314" h="170179">
                  <a:moveTo>
                    <a:pt x="165188" y="55067"/>
                  </a:moveTo>
                  <a:lnTo>
                    <a:pt x="164922" y="53441"/>
                  </a:lnTo>
                  <a:lnTo>
                    <a:pt x="164566" y="51269"/>
                  </a:lnTo>
                  <a:lnTo>
                    <a:pt x="162521" y="49796"/>
                  </a:lnTo>
                  <a:lnTo>
                    <a:pt x="159410" y="50304"/>
                  </a:lnTo>
                  <a:lnTo>
                    <a:pt x="158635" y="50825"/>
                  </a:lnTo>
                  <a:lnTo>
                    <a:pt x="158038" y="51498"/>
                  </a:lnTo>
                  <a:lnTo>
                    <a:pt x="157187" y="50393"/>
                  </a:lnTo>
                  <a:lnTo>
                    <a:pt x="155829" y="49733"/>
                  </a:lnTo>
                  <a:lnTo>
                    <a:pt x="152196" y="50266"/>
                  </a:lnTo>
                  <a:lnTo>
                    <a:pt x="150698" y="52298"/>
                  </a:lnTo>
                  <a:lnTo>
                    <a:pt x="151333" y="56680"/>
                  </a:lnTo>
                  <a:lnTo>
                    <a:pt x="153352" y="58178"/>
                  </a:lnTo>
                  <a:lnTo>
                    <a:pt x="156502" y="57721"/>
                  </a:lnTo>
                  <a:lnTo>
                    <a:pt x="157302" y="57200"/>
                  </a:lnTo>
                  <a:lnTo>
                    <a:pt x="157899" y="56527"/>
                  </a:lnTo>
                  <a:lnTo>
                    <a:pt x="158356" y="57111"/>
                  </a:lnTo>
                  <a:lnTo>
                    <a:pt x="158965" y="57543"/>
                  </a:lnTo>
                  <a:lnTo>
                    <a:pt x="159677" y="57797"/>
                  </a:lnTo>
                  <a:lnTo>
                    <a:pt x="160337" y="57378"/>
                  </a:lnTo>
                  <a:lnTo>
                    <a:pt x="161569" y="57035"/>
                  </a:lnTo>
                  <a:lnTo>
                    <a:pt x="162382" y="57162"/>
                  </a:lnTo>
                  <a:lnTo>
                    <a:pt x="163144" y="57442"/>
                  </a:lnTo>
                  <a:lnTo>
                    <a:pt x="164439" y="56603"/>
                  </a:lnTo>
                  <a:lnTo>
                    <a:pt x="165188" y="55067"/>
                  </a:lnTo>
                  <a:close/>
                </a:path>
                <a:path w="234314" h="170179">
                  <a:moveTo>
                    <a:pt x="171183" y="70116"/>
                  </a:moveTo>
                  <a:lnTo>
                    <a:pt x="170243" y="69164"/>
                  </a:lnTo>
                  <a:lnTo>
                    <a:pt x="166458" y="69164"/>
                  </a:lnTo>
                  <a:lnTo>
                    <a:pt x="165506" y="70116"/>
                  </a:lnTo>
                  <a:lnTo>
                    <a:pt x="165506" y="73914"/>
                  </a:lnTo>
                  <a:lnTo>
                    <a:pt x="166458" y="74866"/>
                  </a:lnTo>
                  <a:lnTo>
                    <a:pt x="170243" y="74866"/>
                  </a:lnTo>
                  <a:lnTo>
                    <a:pt x="171183" y="73914"/>
                  </a:lnTo>
                  <a:lnTo>
                    <a:pt x="171183" y="72009"/>
                  </a:lnTo>
                  <a:lnTo>
                    <a:pt x="171183" y="70116"/>
                  </a:lnTo>
                  <a:close/>
                </a:path>
                <a:path w="234314" h="170179">
                  <a:moveTo>
                    <a:pt x="173253" y="64858"/>
                  </a:moveTo>
                  <a:lnTo>
                    <a:pt x="173037" y="63296"/>
                  </a:lnTo>
                  <a:lnTo>
                    <a:pt x="172796" y="61747"/>
                  </a:lnTo>
                  <a:lnTo>
                    <a:pt x="171361" y="60655"/>
                  </a:lnTo>
                  <a:lnTo>
                    <a:pt x="168262" y="61125"/>
                  </a:lnTo>
                  <a:lnTo>
                    <a:pt x="167195" y="62572"/>
                  </a:lnTo>
                  <a:lnTo>
                    <a:pt x="167424" y="64122"/>
                  </a:lnTo>
                  <a:lnTo>
                    <a:pt x="167652" y="65684"/>
                  </a:lnTo>
                  <a:lnTo>
                    <a:pt x="169087" y="66763"/>
                  </a:lnTo>
                  <a:lnTo>
                    <a:pt x="172186" y="66294"/>
                  </a:lnTo>
                  <a:lnTo>
                    <a:pt x="173253" y="64858"/>
                  </a:lnTo>
                  <a:close/>
                </a:path>
                <a:path w="234314" h="170179">
                  <a:moveTo>
                    <a:pt x="182816" y="13322"/>
                  </a:moveTo>
                  <a:lnTo>
                    <a:pt x="182524" y="12280"/>
                  </a:lnTo>
                  <a:lnTo>
                    <a:pt x="182003" y="11391"/>
                  </a:lnTo>
                  <a:lnTo>
                    <a:pt x="181292" y="10642"/>
                  </a:lnTo>
                  <a:lnTo>
                    <a:pt x="174409" y="9017"/>
                  </a:lnTo>
                  <a:lnTo>
                    <a:pt x="171653" y="10058"/>
                  </a:lnTo>
                  <a:lnTo>
                    <a:pt x="169862" y="12763"/>
                  </a:lnTo>
                  <a:lnTo>
                    <a:pt x="170218" y="15786"/>
                  </a:lnTo>
                  <a:lnTo>
                    <a:pt x="171335" y="15633"/>
                  </a:lnTo>
                  <a:lnTo>
                    <a:pt x="171881" y="15709"/>
                  </a:lnTo>
                  <a:lnTo>
                    <a:pt x="172529" y="13665"/>
                  </a:lnTo>
                  <a:lnTo>
                    <a:pt x="174040" y="11938"/>
                  </a:lnTo>
                  <a:lnTo>
                    <a:pt x="178727" y="10629"/>
                  </a:lnTo>
                  <a:lnTo>
                    <a:pt x="181229" y="11518"/>
                  </a:lnTo>
                  <a:lnTo>
                    <a:pt x="182816" y="13322"/>
                  </a:lnTo>
                  <a:close/>
                </a:path>
                <a:path w="234314" h="170179">
                  <a:moveTo>
                    <a:pt x="188328" y="46443"/>
                  </a:moveTo>
                  <a:lnTo>
                    <a:pt x="187299" y="40081"/>
                  </a:lnTo>
                  <a:lnTo>
                    <a:pt x="184835" y="38011"/>
                  </a:lnTo>
                  <a:lnTo>
                    <a:pt x="181952" y="37731"/>
                  </a:lnTo>
                  <a:lnTo>
                    <a:pt x="182524" y="39852"/>
                  </a:lnTo>
                  <a:lnTo>
                    <a:pt x="181292" y="42037"/>
                  </a:lnTo>
                  <a:lnTo>
                    <a:pt x="177800" y="43014"/>
                  </a:lnTo>
                  <a:lnTo>
                    <a:pt x="176428" y="42557"/>
                  </a:lnTo>
                  <a:lnTo>
                    <a:pt x="175450" y="41643"/>
                  </a:lnTo>
                  <a:lnTo>
                    <a:pt x="174993" y="42735"/>
                  </a:lnTo>
                  <a:lnTo>
                    <a:pt x="174726" y="43916"/>
                  </a:lnTo>
                  <a:lnTo>
                    <a:pt x="175133" y="46482"/>
                  </a:lnTo>
                  <a:lnTo>
                    <a:pt x="175793" y="47536"/>
                  </a:lnTo>
                  <a:lnTo>
                    <a:pt x="176618" y="48437"/>
                  </a:lnTo>
                  <a:lnTo>
                    <a:pt x="178968" y="47904"/>
                  </a:lnTo>
                  <a:lnTo>
                    <a:pt x="181368" y="48628"/>
                  </a:lnTo>
                  <a:lnTo>
                    <a:pt x="182930" y="50380"/>
                  </a:lnTo>
                  <a:lnTo>
                    <a:pt x="186156" y="49542"/>
                  </a:lnTo>
                  <a:lnTo>
                    <a:pt x="188328" y="46443"/>
                  </a:lnTo>
                  <a:close/>
                </a:path>
                <a:path w="234314" h="170179">
                  <a:moveTo>
                    <a:pt x="188480" y="62484"/>
                  </a:moveTo>
                  <a:lnTo>
                    <a:pt x="188099" y="61544"/>
                  </a:lnTo>
                  <a:lnTo>
                    <a:pt x="186537" y="59982"/>
                  </a:lnTo>
                  <a:lnTo>
                    <a:pt x="185597" y="59588"/>
                  </a:lnTo>
                  <a:lnTo>
                    <a:pt x="183400" y="59588"/>
                  </a:lnTo>
                  <a:lnTo>
                    <a:pt x="182460" y="59982"/>
                  </a:lnTo>
                  <a:lnTo>
                    <a:pt x="180911" y="61544"/>
                  </a:lnTo>
                  <a:lnTo>
                    <a:pt x="180517" y="62484"/>
                  </a:lnTo>
                  <a:lnTo>
                    <a:pt x="180517" y="64693"/>
                  </a:lnTo>
                  <a:lnTo>
                    <a:pt x="180911" y="65633"/>
                  </a:lnTo>
                  <a:lnTo>
                    <a:pt x="182460" y="67195"/>
                  </a:lnTo>
                  <a:lnTo>
                    <a:pt x="183400" y="67589"/>
                  </a:lnTo>
                  <a:lnTo>
                    <a:pt x="185597" y="67589"/>
                  </a:lnTo>
                  <a:lnTo>
                    <a:pt x="186537" y="67195"/>
                  </a:lnTo>
                  <a:lnTo>
                    <a:pt x="188099" y="65633"/>
                  </a:lnTo>
                  <a:lnTo>
                    <a:pt x="188480" y="64693"/>
                  </a:lnTo>
                  <a:lnTo>
                    <a:pt x="188480" y="63588"/>
                  </a:lnTo>
                  <a:lnTo>
                    <a:pt x="188480" y="62484"/>
                  </a:lnTo>
                  <a:close/>
                </a:path>
                <a:path w="234314" h="170179">
                  <a:moveTo>
                    <a:pt x="198716" y="15100"/>
                  </a:moveTo>
                  <a:lnTo>
                    <a:pt x="197497" y="14770"/>
                  </a:lnTo>
                  <a:lnTo>
                    <a:pt x="196253" y="14401"/>
                  </a:lnTo>
                  <a:lnTo>
                    <a:pt x="195033" y="14084"/>
                  </a:lnTo>
                  <a:lnTo>
                    <a:pt x="195897" y="14935"/>
                  </a:lnTo>
                  <a:lnTo>
                    <a:pt x="197104" y="15430"/>
                  </a:lnTo>
                  <a:lnTo>
                    <a:pt x="198399" y="15214"/>
                  </a:lnTo>
                  <a:lnTo>
                    <a:pt x="198602" y="15125"/>
                  </a:lnTo>
                  <a:close/>
                </a:path>
                <a:path w="234314" h="170179">
                  <a:moveTo>
                    <a:pt x="204317" y="58039"/>
                  </a:moveTo>
                  <a:lnTo>
                    <a:pt x="203796" y="57785"/>
                  </a:lnTo>
                  <a:lnTo>
                    <a:pt x="203225" y="57632"/>
                  </a:lnTo>
                  <a:lnTo>
                    <a:pt x="201574" y="57912"/>
                  </a:lnTo>
                  <a:lnTo>
                    <a:pt x="200799" y="58648"/>
                  </a:lnTo>
                  <a:lnTo>
                    <a:pt x="200444" y="59588"/>
                  </a:lnTo>
                  <a:lnTo>
                    <a:pt x="200952" y="58775"/>
                  </a:lnTo>
                  <a:lnTo>
                    <a:pt x="201803" y="58216"/>
                  </a:lnTo>
                  <a:lnTo>
                    <a:pt x="202806" y="58216"/>
                  </a:lnTo>
                  <a:lnTo>
                    <a:pt x="203149" y="58216"/>
                  </a:lnTo>
                  <a:lnTo>
                    <a:pt x="203441" y="58305"/>
                  </a:lnTo>
                  <a:lnTo>
                    <a:pt x="203733" y="58407"/>
                  </a:lnTo>
                  <a:lnTo>
                    <a:pt x="203898" y="58254"/>
                  </a:lnTo>
                  <a:lnTo>
                    <a:pt x="204139" y="58178"/>
                  </a:lnTo>
                  <a:lnTo>
                    <a:pt x="204317" y="58039"/>
                  </a:lnTo>
                  <a:close/>
                </a:path>
                <a:path w="234314" h="170179">
                  <a:moveTo>
                    <a:pt x="207403" y="44665"/>
                  </a:moveTo>
                  <a:lnTo>
                    <a:pt x="206768" y="40716"/>
                  </a:lnTo>
                  <a:lnTo>
                    <a:pt x="205346" y="39471"/>
                  </a:lnTo>
                  <a:lnTo>
                    <a:pt x="203644" y="39230"/>
                  </a:lnTo>
                  <a:lnTo>
                    <a:pt x="202907" y="40246"/>
                  </a:lnTo>
                  <a:lnTo>
                    <a:pt x="201955" y="41097"/>
                  </a:lnTo>
                  <a:lnTo>
                    <a:pt x="200672" y="41541"/>
                  </a:lnTo>
                  <a:lnTo>
                    <a:pt x="200291" y="41681"/>
                  </a:lnTo>
                  <a:lnTo>
                    <a:pt x="199885" y="41643"/>
                  </a:lnTo>
                  <a:lnTo>
                    <a:pt x="199478" y="41706"/>
                  </a:lnTo>
                  <a:lnTo>
                    <a:pt x="199301" y="42164"/>
                  </a:lnTo>
                  <a:lnTo>
                    <a:pt x="199212" y="42659"/>
                  </a:lnTo>
                  <a:lnTo>
                    <a:pt x="199212" y="43180"/>
                  </a:lnTo>
                  <a:lnTo>
                    <a:pt x="199275" y="43459"/>
                  </a:lnTo>
                  <a:lnTo>
                    <a:pt x="199301" y="43726"/>
                  </a:lnTo>
                  <a:lnTo>
                    <a:pt x="199275" y="43992"/>
                  </a:lnTo>
                  <a:lnTo>
                    <a:pt x="199732" y="46037"/>
                  </a:lnTo>
                  <a:lnTo>
                    <a:pt x="201676" y="47421"/>
                  </a:lnTo>
                  <a:lnTo>
                    <a:pt x="205943" y="46723"/>
                  </a:lnTo>
                  <a:lnTo>
                    <a:pt x="207403" y="44665"/>
                  </a:lnTo>
                  <a:close/>
                </a:path>
                <a:path w="234314" h="170179">
                  <a:moveTo>
                    <a:pt x="212051" y="23291"/>
                  </a:moveTo>
                  <a:lnTo>
                    <a:pt x="205320" y="16891"/>
                  </a:lnTo>
                  <a:lnTo>
                    <a:pt x="202730" y="16192"/>
                  </a:lnTo>
                  <a:lnTo>
                    <a:pt x="200634" y="17094"/>
                  </a:lnTo>
                  <a:lnTo>
                    <a:pt x="199212" y="18961"/>
                  </a:lnTo>
                  <a:lnTo>
                    <a:pt x="198894" y="21209"/>
                  </a:lnTo>
                  <a:lnTo>
                    <a:pt x="200228" y="21564"/>
                  </a:lnTo>
                  <a:lnTo>
                    <a:pt x="201345" y="22529"/>
                  </a:lnTo>
                  <a:lnTo>
                    <a:pt x="201739" y="23939"/>
                  </a:lnTo>
                  <a:lnTo>
                    <a:pt x="202057" y="25082"/>
                  </a:lnTo>
                  <a:lnTo>
                    <a:pt x="201803" y="26225"/>
                  </a:lnTo>
                  <a:lnTo>
                    <a:pt x="201218" y="27139"/>
                  </a:lnTo>
                  <a:lnTo>
                    <a:pt x="202222" y="27952"/>
                  </a:lnTo>
                  <a:lnTo>
                    <a:pt x="203428" y="28371"/>
                  </a:lnTo>
                  <a:lnTo>
                    <a:pt x="204762" y="28486"/>
                  </a:lnTo>
                  <a:lnTo>
                    <a:pt x="204863" y="27228"/>
                  </a:lnTo>
                  <a:lnTo>
                    <a:pt x="205765" y="26149"/>
                  </a:lnTo>
                  <a:lnTo>
                    <a:pt x="204876" y="27228"/>
                  </a:lnTo>
                  <a:lnTo>
                    <a:pt x="204762" y="28486"/>
                  </a:lnTo>
                  <a:lnTo>
                    <a:pt x="204685" y="28968"/>
                  </a:lnTo>
                  <a:lnTo>
                    <a:pt x="204978" y="30772"/>
                  </a:lnTo>
                  <a:lnTo>
                    <a:pt x="206451" y="31826"/>
                  </a:lnTo>
                  <a:lnTo>
                    <a:pt x="209537" y="31318"/>
                  </a:lnTo>
                  <a:lnTo>
                    <a:pt x="210578" y="29845"/>
                  </a:lnTo>
                  <a:lnTo>
                    <a:pt x="210223" y="27711"/>
                  </a:lnTo>
                  <a:lnTo>
                    <a:pt x="209931" y="27241"/>
                  </a:lnTo>
                  <a:lnTo>
                    <a:pt x="208927" y="26162"/>
                  </a:lnTo>
                  <a:lnTo>
                    <a:pt x="208026" y="25781"/>
                  </a:lnTo>
                  <a:lnTo>
                    <a:pt x="208927" y="26162"/>
                  </a:lnTo>
                  <a:lnTo>
                    <a:pt x="209562" y="26822"/>
                  </a:lnTo>
                  <a:lnTo>
                    <a:pt x="211137" y="25387"/>
                  </a:lnTo>
                  <a:lnTo>
                    <a:pt x="212051" y="23291"/>
                  </a:lnTo>
                  <a:close/>
                </a:path>
                <a:path w="234314" h="170179">
                  <a:moveTo>
                    <a:pt x="222389" y="21805"/>
                  </a:moveTo>
                  <a:lnTo>
                    <a:pt x="222262" y="21767"/>
                  </a:lnTo>
                  <a:lnTo>
                    <a:pt x="222161" y="22110"/>
                  </a:lnTo>
                  <a:lnTo>
                    <a:pt x="222173" y="22479"/>
                  </a:lnTo>
                  <a:lnTo>
                    <a:pt x="222186" y="22847"/>
                  </a:lnTo>
                  <a:lnTo>
                    <a:pt x="222224" y="22491"/>
                  </a:lnTo>
                  <a:lnTo>
                    <a:pt x="222262" y="22136"/>
                  </a:lnTo>
                  <a:lnTo>
                    <a:pt x="222389" y="21805"/>
                  </a:lnTo>
                  <a:close/>
                </a:path>
                <a:path w="234314" h="170179">
                  <a:moveTo>
                    <a:pt x="223647" y="49695"/>
                  </a:moveTo>
                  <a:lnTo>
                    <a:pt x="223380" y="48056"/>
                  </a:lnTo>
                  <a:lnTo>
                    <a:pt x="221932" y="47002"/>
                  </a:lnTo>
                  <a:lnTo>
                    <a:pt x="218833" y="47510"/>
                  </a:lnTo>
                  <a:lnTo>
                    <a:pt x="217779" y="48971"/>
                  </a:lnTo>
                  <a:lnTo>
                    <a:pt x="218033" y="50533"/>
                  </a:lnTo>
                  <a:lnTo>
                    <a:pt x="218122" y="50990"/>
                  </a:lnTo>
                  <a:lnTo>
                    <a:pt x="218325" y="51396"/>
                  </a:lnTo>
                  <a:lnTo>
                    <a:pt x="218592" y="51752"/>
                  </a:lnTo>
                  <a:lnTo>
                    <a:pt x="219252" y="50444"/>
                  </a:lnTo>
                  <a:lnTo>
                    <a:pt x="220560" y="49530"/>
                  </a:lnTo>
                  <a:lnTo>
                    <a:pt x="222643" y="49530"/>
                  </a:lnTo>
                  <a:lnTo>
                    <a:pt x="223164" y="49644"/>
                  </a:lnTo>
                  <a:lnTo>
                    <a:pt x="223634" y="49834"/>
                  </a:lnTo>
                  <a:lnTo>
                    <a:pt x="223647" y="49695"/>
                  </a:lnTo>
                  <a:close/>
                </a:path>
                <a:path w="234314" h="170179">
                  <a:moveTo>
                    <a:pt x="228180" y="30924"/>
                  </a:moveTo>
                  <a:lnTo>
                    <a:pt x="227825" y="28740"/>
                  </a:lnTo>
                  <a:lnTo>
                    <a:pt x="225793" y="27266"/>
                  </a:lnTo>
                  <a:lnTo>
                    <a:pt x="221449" y="27978"/>
                  </a:lnTo>
                  <a:lnTo>
                    <a:pt x="219989" y="30035"/>
                  </a:lnTo>
                  <a:lnTo>
                    <a:pt x="220522" y="33337"/>
                  </a:lnTo>
                  <a:lnTo>
                    <a:pt x="221157" y="34264"/>
                  </a:lnTo>
                  <a:lnTo>
                    <a:pt x="222021" y="34861"/>
                  </a:lnTo>
                  <a:lnTo>
                    <a:pt x="222732" y="33223"/>
                  </a:lnTo>
                  <a:lnTo>
                    <a:pt x="224028" y="31864"/>
                  </a:lnTo>
                  <a:lnTo>
                    <a:pt x="225831" y="31242"/>
                  </a:lnTo>
                  <a:lnTo>
                    <a:pt x="226618" y="30962"/>
                  </a:lnTo>
                  <a:lnTo>
                    <a:pt x="227406" y="30899"/>
                  </a:lnTo>
                  <a:lnTo>
                    <a:pt x="228180" y="30924"/>
                  </a:lnTo>
                  <a:close/>
                </a:path>
                <a:path w="234314" h="170179">
                  <a:moveTo>
                    <a:pt x="233972" y="43484"/>
                  </a:moveTo>
                  <a:lnTo>
                    <a:pt x="233514" y="42887"/>
                  </a:lnTo>
                  <a:lnTo>
                    <a:pt x="233159" y="42227"/>
                  </a:lnTo>
                  <a:lnTo>
                    <a:pt x="232918" y="41478"/>
                  </a:lnTo>
                  <a:lnTo>
                    <a:pt x="232537" y="41960"/>
                  </a:lnTo>
                  <a:lnTo>
                    <a:pt x="232092" y="42379"/>
                  </a:lnTo>
                  <a:lnTo>
                    <a:pt x="231559" y="42735"/>
                  </a:lnTo>
                  <a:lnTo>
                    <a:pt x="232181" y="43319"/>
                  </a:lnTo>
                  <a:lnTo>
                    <a:pt x="233032" y="43649"/>
                  </a:lnTo>
                  <a:lnTo>
                    <a:pt x="233934" y="43497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40989" y="7488364"/>
              <a:ext cx="278130" cy="1317625"/>
            </a:xfrm>
            <a:custGeom>
              <a:avLst/>
              <a:gdLst/>
              <a:ahLst/>
              <a:cxnLst/>
              <a:rect l="l" t="t" r="r" b="b"/>
              <a:pathLst>
                <a:path w="278129" h="1317625">
                  <a:moveTo>
                    <a:pt x="5892" y="4064"/>
                  </a:moveTo>
                  <a:lnTo>
                    <a:pt x="5537" y="1930"/>
                  </a:lnTo>
                  <a:lnTo>
                    <a:pt x="5245" y="1460"/>
                  </a:lnTo>
                  <a:lnTo>
                    <a:pt x="4241" y="381"/>
                  </a:lnTo>
                  <a:lnTo>
                    <a:pt x="3340" y="0"/>
                  </a:lnTo>
                  <a:lnTo>
                    <a:pt x="2374" y="152"/>
                  </a:lnTo>
                  <a:lnTo>
                    <a:pt x="1079" y="368"/>
                  </a:lnTo>
                  <a:lnTo>
                    <a:pt x="190" y="1447"/>
                  </a:lnTo>
                  <a:lnTo>
                    <a:pt x="76" y="2705"/>
                  </a:lnTo>
                  <a:lnTo>
                    <a:pt x="0" y="3187"/>
                  </a:lnTo>
                  <a:lnTo>
                    <a:pt x="292" y="4991"/>
                  </a:lnTo>
                  <a:lnTo>
                    <a:pt x="1765" y="6045"/>
                  </a:lnTo>
                  <a:lnTo>
                    <a:pt x="4851" y="5537"/>
                  </a:lnTo>
                  <a:lnTo>
                    <a:pt x="5892" y="4064"/>
                  </a:lnTo>
                  <a:close/>
                </a:path>
                <a:path w="278129" h="1317625">
                  <a:moveTo>
                    <a:pt x="49072" y="8115"/>
                  </a:moveTo>
                  <a:lnTo>
                    <a:pt x="48844" y="6019"/>
                  </a:lnTo>
                  <a:lnTo>
                    <a:pt x="46609" y="5257"/>
                  </a:lnTo>
                  <a:lnTo>
                    <a:pt x="44373" y="4483"/>
                  </a:lnTo>
                  <a:lnTo>
                    <a:pt x="42113" y="3733"/>
                  </a:lnTo>
                  <a:lnTo>
                    <a:pt x="41287" y="4610"/>
                  </a:lnTo>
                  <a:lnTo>
                    <a:pt x="40792" y="5803"/>
                  </a:lnTo>
                  <a:lnTo>
                    <a:pt x="41008" y="7112"/>
                  </a:lnTo>
                  <a:lnTo>
                    <a:pt x="41363" y="9296"/>
                  </a:lnTo>
                  <a:lnTo>
                    <a:pt x="43421" y="10756"/>
                  </a:lnTo>
                  <a:lnTo>
                    <a:pt x="47675" y="10058"/>
                  </a:lnTo>
                  <a:lnTo>
                    <a:pt x="49072" y="8115"/>
                  </a:lnTo>
                  <a:close/>
                </a:path>
                <a:path w="278129" h="1317625">
                  <a:moveTo>
                    <a:pt x="136182" y="1166901"/>
                  </a:moveTo>
                  <a:lnTo>
                    <a:pt x="135229" y="1165948"/>
                  </a:lnTo>
                  <a:lnTo>
                    <a:pt x="131457" y="1165948"/>
                  </a:lnTo>
                  <a:lnTo>
                    <a:pt x="130505" y="1166901"/>
                  </a:lnTo>
                  <a:lnTo>
                    <a:pt x="130505" y="1170711"/>
                  </a:lnTo>
                  <a:lnTo>
                    <a:pt x="131457" y="1171651"/>
                  </a:lnTo>
                  <a:lnTo>
                    <a:pt x="135229" y="1171651"/>
                  </a:lnTo>
                  <a:lnTo>
                    <a:pt x="136182" y="1170711"/>
                  </a:lnTo>
                  <a:lnTo>
                    <a:pt x="136182" y="1168806"/>
                  </a:lnTo>
                  <a:lnTo>
                    <a:pt x="136182" y="1166901"/>
                  </a:lnTo>
                  <a:close/>
                </a:path>
                <a:path w="278129" h="1317625">
                  <a:moveTo>
                    <a:pt x="143522" y="1143812"/>
                  </a:moveTo>
                  <a:lnTo>
                    <a:pt x="142570" y="1142860"/>
                  </a:lnTo>
                  <a:lnTo>
                    <a:pt x="138785" y="1142860"/>
                  </a:lnTo>
                  <a:lnTo>
                    <a:pt x="137833" y="1143812"/>
                  </a:lnTo>
                  <a:lnTo>
                    <a:pt x="137833" y="1147622"/>
                  </a:lnTo>
                  <a:lnTo>
                    <a:pt x="138785" y="1148575"/>
                  </a:lnTo>
                  <a:lnTo>
                    <a:pt x="142570" y="1148575"/>
                  </a:lnTo>
                  <a:lnTo>
                    <a:pt x="143522" y="1147622"/>
                  </a:lnTo>
                  <a:lnTo>
                    <a:pt x="143522" y="1145717"/>
                  </a:lnTo>
                  <a:lnTo>
                    <a:pt x="143522" y="1143812"/>
                  </a:lnTo>
                  <a:close/>
                </a:path>
                <a:path w="278129" h="1317625">
                  <a:moveTo>
                    <a:pt x="144856" y="1131735"/>
                  </a:moveTo>
                  <a:lnTo>
                    <a:pt x="144462" y="1130795"/>
                  </a:lnTo>
                  <a:lnTo>
                    <a:pt x="142913" y="1129233"/>
                  </a:lnTo>
                  <a:lnTo>
                    <a:pt x="141973" y="1128839"/>
                  </a:lnTo>
                  <a:lnTo>
                    <a:pt x="139776" y="1128839"/>
                  </a:lnTo>
                  <a:lnTo>
                    <a:pt x="138836" y="1129233"/>
                  </a:lnTo>
                  <a:lnTo>
                    <a:pt x="137274" y="1130795"/>
                  </a:lnTo>
                  <a:lnTo>
                    <a:pt x="136893" y="1131735"/>
                  </a:lnTo>
                  <a:lnTo>
                    <a:pt x="136893" y="1133944"/>
                  </a:lnTo>
                  <a:lnTo>
                    <a:pt x="137274" y="1134897"/>
                  </a:lnTo>
                  <a:lnTo>
                    <a:pt x="138836" y="1136459"/>
                  </a:lnTo>
                  <a:lnTo>
                    <a:pt x="139776" y="1136840"/>
                  </a:lnTo>
                  <a:lnTo>
                    <a:pt x="141973" y="1136840"/>
                  </a:lnTo>
                  <a:lnTo>
                    <a:pt x="142913" y="1136459"/>
                  </a:lnTo>
                  <a:lnTo>
                    <a:pt x="144462" y="1134897"/>
                  </a:lnTo>
                  <a:lnTo>
                    <a:pt x="144856" y="1133944"/>
                  </a:lnTo>
                  <a:lnTo>
                    <a:pt x="144856" y="1132840"/>
                  </a:lnTo>
                  <a:lnTo>
                    <a:pt x="144856" y="1131735"/>
                  </a:lnTo>
                  <a:close/>
                </a:path>
                <a:path w="278129" h="1317625">
                  <a:moveTo>
                    <a:pt x="148920" y="1186916"/>
                  </a:moveTo>
                  <a:lnTo>
                    <a:pt x="148539" y="1185976"/>
                  </a:lnTo>
                  <a:lnTo>
                    <a:pt x="146977" y="1184414"/>
                  </a:lnTo>
                  <a:lnTo>
                    <a:pt x="146050" y="1184033"/>
                  </a:lnTo>
                  <a:lnTo>
                    <a:pt x="143852" y="1184033"/>
                  </a:lnTo>
                  <a:lnTo>
                    <a:pt x="142913" y="1184414"/>
                  </a:lnTo>
                  <a:lnTo>
                    <a:pt x="141351" y="1185976"/>
                  </a:lnTo>
                  <a:lnTo>
                    <a:pt x="140970" y="1186916"/>
                  </a:lnTo>
                  <a:lnTo>
                    <a:pt x="140970" y="1189126"/>
                  </a:lnTo>
                  <a:lnTo>
                    <a:pt x="141351" y="1190066"/>
                  </a:lnTo>
                  <a:lnTo>
                    <a:pt x="142913" y="1191628"/>
                  </a:lnTo>
                  <a:lnTo>
                    <a:pt x="143852" y="1192022"/>
                  </a:lnTo>
                  <a:lnTo>
                    <a:pt x="146050" y="1192022"/>
                  </a:lnTo>
                  <a:lnTo>
                    <a:pt x="146977" y="1191628"/>
                  </a:lnTo>
                  <a:lnTo>
                    <a:pt x="148539" y="1190066"/>
                  </a:lnTo>
                  <a:lnTo>
                    <a:pt x="148920" y="1189126"/>
                  </a:lnTo>
                  <a:lnTo>
                    <a:pt x="148920" y="1188021"/>
                  </a:lnTo>
                  <a:lnTo>
                    <a:pt x="148920" y="1186916"/>
                  </a:lnTo>
                  <a:close/>
                </a:path>
                <a:path w="278129" h="1317625">
                  <a:moveTo>
                    <a:pt x="155968" y="1204404"/>
                  </a:moveTo>
                  <a:lnTo>
                    <a:pt x="155016" y="1203452"/>
                  </a:lnTo>
                  <a:lnTo>
                    <a:pt x="151231" y="1203452"/>
                  </a:lnTo>
                  <a:lnTo>
                    <a:pt x="150279" y="1204404"/>
                  </a:lnTo>
                  <a:lnTo>
                    <a:pt x="150279" y="1208214"/>
                  </a:lnTo>
                  <a:lnTo>
                    <a:pt x="151231" y="1209167"/>
                  </a:lnTo>
                  <a:lnTo>
                    <a:pt x="155016" y="1209167"/>
                  </a:lnTo>
                  <a:lnTo>
                    <a:pt x="155968" y="1208214"/>
                  </a:lnTo>
                  <a:lnTo>
                    <a:pt x="155968" y="1206309"/>
                  </a:lnTo>
                  <a:lnTo>
                    <a:pt x="155968" y="1204404"/>
                  </a:lnTo>
                  <a:close/>
                </a:path>
                <a:path w="278129" h="1317625">
                  <a:moveTo>
                    <a:pt x="156019" y="1158760"/>
                  </a:moveTo>
                  <a:lnTo>
                    <a:pt x="155625" y="1157820"/>
                  </a:lnTo>
                  <a:lnTo>
                    <a:pt x="154076" y="1156258"/>
                  </a:lnTo>
                  <a:lnTo>
                    <a:pt x="153136" y="1155865"/>
                  </a:lnTo>
                  <a:lnTo>
                    <a:pt x="150939" y="1155865"/>
                  </a:lnTo>
                  <a:lnTo>
                    <a:pt x="149999" y="1156258"/>
                  </a:lnTo>
                  <a:lnTo>
                    <a:pt x="148437" y="1157820"/>
                  </a:lnTo>
                  <a:lnTo>
                    <a:pt x="148043" y="1158760"/>
                  </a:lnTo>
                  <a:lnTo>
                    <a:pt x="148043" y="1160970"/>
                  </a:lnTo>
                  <a:lnTo>
                    <a:pt x="148437" y="1161910"/>
                  </a:lnTo>
                  <a:lnTo>
                    <a:pt x="149999" y="1163472"/>
                  </a:lnTo>
                  <a:lnTo>
                    <a:pt x="150939" y="1163866"/>
                  </a:lnTo>
                  <a:lnTo>
                    <a:pt x="153136" y="1163866"/>
                  </a:lnTo>
                  <a:lnTo>
                    <a:pt x="154076" y="1163472"/>
                  </a:lnTo>
                  <a:lnTo>
                    <a:pt x="155625" y="1161910"/>
                  </a:lnTo>
                  <a:lnTo>
                    <a:pt x="156019" y="1160970"/>
                  </a:lnTo>
                  <a:lnTo>
                    <a:pt x="156019" y="1159865"/>
                  </a:lnTo>
                  <a:lnTo>
                    <a:pt x="156019" y="1158760"/>
                  </a:lnTo>
                  <a:close/>
                </a:path>
                <a:path w="278129" h="1317625">
                  <a:moveTo>
                    <a:pt x="157911" y="1131392"/>
                  </a:moveTo>
                  <a:lnTo>
                    <a:pt x="157759" y="1129195"/>
                  </a:lnTo>
                  <a:lnTo>
                    <a:pt x="157594" y="1126998"/>
                  </a:lnTo>
                  <a:lnTo>
                    <a:pt x="155689" y="1125347"/>
                  </a:lnTo>
                  <a:lnTo>
                    <a:pt x="151307" y="1125677"/>
                  </a:lnTo>
                  <a:lnTo>
                    <a:pt x="149656" y="1127594"/>
                  </a:lnTo>
                  <a:lnTo>
                    <a:pt x="149847" y="1130046"/>
                  </a:lnTo>
                  <a:lnTo>
                    <a:pt x="149948" y="1130249"/>
                  </a:lnTo>
                  <a:lnTo>
                    <a:pt x="150012" y="1130490"/>
                  </a:lnTo>
                  <a:lnTo>
                    <a:pt x="151523" y="1130757"/>
                  </a:lnTo>
                  <a:lnTo>
                    <a:pt x="152704" y="1131849"/>
                  </a:lnTo>
                  <a:lnTo>
                    <a:pt x="153111" y="1133360"/>
                  </a:lnTo>
                  <a:lnTo>
                    <a:pt x="153428" y="1133424"/>
                  </a:lnTo>
                  <a:lnTo>
                    <a:pt x="153733" y="1133513"/>
                  </a:lnTo>
                  <a:lnTo>
                    <a:pt x="156273" y="1133322"/>
                  </a:lnTo>
                  <a:lnTo>
                    <a:pt x="157911" y="1131392"/>
                  </a:lnTo>
                  <a:close/>
                </a:path>
                <a:path w="278129" h="1317625">
                  <a:moveTo>
                    <a:pt x="164452" y="1113320"/>
                  </a:moveTo>
                  <a:lnTo>
                    <a:pt x="164223" y="1110170"/>
                  </a:lnTo>
                  <a:lnTo>
                    <a:pt x="162877" y="1108989"/>
                  </a:lnTo>
                  <a:lnTo>
                    <a:pt x="160210" y="1109192"/>
                  </a:lnTo>
                  <a:lnTo>
                    <a:pt x="159334" y="1109903"/>
                  </a:lnTo>
                  <a:lnTo>
                    <a:pt x="158915" y="1110856"/>
                  </a:lnTo>
                  <a:lnTo>
                    <a:pt x="157505" y="1109738"/>
                  </a:lnTo>
                  <a:lnTo>
                    <a:pt x="155663" y="1109167"/>
                  </a:lnTo>
                  <a:lnTo>
                    <a:pt x="150202" y="1110195"/>
                  </a:lnTo>
                  <a:lnTo>
                    <a:pt x="147878" y="1113612"/>
                  </a:lnTo>
                  <a:lnTo>
                    <a:pt x="149212" y="1120711"/>
                  </a:lnTo>
                  <a:lnTo>
                    <a:pt x="152628" y="1123061"/>
                  </a:lnTo>
                  <a:lnTo>
                    <a:pt x="159689" y="1121714"/>
                  </a:lnTo>
                  <a:lnTo>
                    <a:pt x="162013" y="1118298"/>
                  </a:lnTo>
                  <a:lnTo>
                    <a:pt x="161036" y="1113116"/>
                  </a:lnTo>
                  <a:lnTo>
                    <a:pt x="161353" y="1114742"/>
                  </a:lnTo>
                  <a:lnTo>
                    <a:pt x="161480" y="1114755"/>
                  </a:lnTo>
                  <a:lnTo>
                    <a:pt x="163296" y="1114679"/>
                  </a:lnTo>
                  <a:lnTo>
                    <a:pt x="164452" y="1113320"/>
                  </a:lnTo>
                  <a:close/>
                </a:path>
                <a:path w="278129" h="1317625">
                  <a:moveTo>
                    <a:pt x="167563" y="1294701"/>
                  </a:moveTo>
                  <a:lnTo>
                    <a:pt x="166624" y="1293749"/>
                  </a:lnTo>
                  <a:lnTo>
                    <a:pt x="162839" y="1293749"/>
                  </a:lnTo>
                  <a:lnTo>
                    <a:pt x="161886" y="1294701"/>
                  </a:lnTo>
                  <a:lnTo>
                    <a:pt x="161886" y="1298498"/>
                  </a:lnTo>
                  <a:lnTo>
                    <a:pt x="162839" y="1299451"/>
                  </a:lnTo>
                  <a:lnTo>
                    <a:pt x="166624" y="1299451"/>
                  </a:lnTo>
                  <a:lnTo>
                    <a:pt x="167563" y="1298498"/>
                  </a:lnTo>
                  <a:lnTo>
                    <a:pt x="167563" y="1296606"/>
                  </a:lnTo>
                  <a:lnTo>
                    <a:pt x="167563" y="1294701"/>
                  </a:lnTo>
                  <a:close/>
                </a:path>
                <a:path w="278129" h="1317625">
                  <a:moveTo>
                    <a:pt x="168516" y="1270482"/>
                  </a:moveTo>
                  <a:lnTo>
                    <a:pt x="167576" y="1269542"/>
                  </a:lnTo>
                  <a:lnTo>
                    <a:pt x="163791" y="1269542"/>
                  </a:lnTo>
                  <a:lnTo>
                    <a:pt x="162839" y="1270482"/>
                  </a:lnTo>
                  <a:lnTo>
                    <a:pt x="162839" y="1274292"/>
                  </a:lnTo>
                  <a:lnTo>
                    <a:pt x="163791" y="1275245"/>
                  </a:lnTo>
                  <a:lnTo>
                    <a:pt x="167576" y="1275245"/>
                  </a:lnTo>
                  <a:lnTo>
                    <a:pt x="168516" y="1274292"/>
                  </a:lnTo>
                  <a:lnTo>
                    <a:pt x="168516" y="1272387"/>
                  </a:lnTo>
                  <a:lnTo>
                    <a:pt x="168516" y="1270482"/>
                  </a:lnTo>
                  <a:close/>
                </a:path>
                <a:path w="278129" h="1317625">
                  <a:moveTo>
                    <a:pt x="173139" y="1181087"/>
                  </a:moveTo>
                  <a:lnTo>
                    <a:pt x="172707" y="1175207"/>
                  </a:lnTo>
                  <a:lnTo>
                    <a:pt x="171323" y="1173378"/>
                  </a:lnTo>
                  <a:lnTo>
                    <a:pt x="169481" y="1172349"/>
                  </a:lnTo>
                  <a:lnTo>
                    <a:pt x="169519" y="1174280"/>
                  </a:lnTo>
                  <a:lnTo>
                    <a:pt x="169468" y="1172133"/>
                  </a:lnTo>
                  <a:lnTo>
                    <a:pt x="169532" y="1171943"/>
                  </a:lnTo>
                  <a:lnTo>
                    <a:pt x="169087" y="1169555"/>
                  </a:lnTo>
                  <a:lnTo>
                    <a:pt x="166992" y="1168133"/>
                  </a:lnTo>
                  <a:lnTo>
                    <a:pt x="162674" y="1168958"/>
                  </a:lnTo>
                  <a:lnTo>
                    <a:pt x="161251" y="1171041"/>
                  </a:lnTo>
                  <a:lnTo>
                    <a:pt x="161683" y="1173302"/>
                  </a:lnTo>
                  <a:lnTo>
                    <a:pt x="161747" y="1173441"/>
                  </a:lnTo>
                  <a:lnTo>
                    <a:pt x="160502" y="1174737"/>
                  </a:lnTo>
                  <a:lnTo>
                    <a:pt x="159753" y="1176502"/>
                  </a:lnTo>
                  <a:lnTo>
                    <a:pt x="159893" y="1178458"/>
                  </a:lnTo>
                  <a:lnTo>
                    <a:pt x="160147" y="1182052"/>
                  </a:lnTo>
                  <a:lnTo>
                    <a:pt x="163283" y="1184757"/>
                  </a:lnTo>
                  <a:lnTo>
                    <a:pt x="170446" y="1184224"/>
                  </a:lnTo>
                  <a:lnTo>
                    <a:pt x="173139" y="1181087"/>
                  </a:lnTo>
                  <a:close/>
                </a:path>
                <a:path w="278129" h="1317625">
                  <a:moveTo>
                    <a:pt x="173189" y="1141044"/>
                  </a:moveTo>
                  <a:lnTo>
                    <a:pt x="171932" y="1139190"/>
                  </a:lnTo>
                  <a:lnTo>
                    <a:pt x="169824" y="1137970"/>
                  </a:lnTo>
                  <a:lnTo>
                    <a:pt x="164071" y="1138402"/>
                  </a:lnTo>
                  <a:lnTo>
                    <a:pt x="161594" y="1141183"/>
                  </a:lnTo>
                  <a:lnTo>
                    <a:pt x="161505" y="1144498"/>
                  </a:lnTo>
                  <a:lnTo>
                    <a:pt x="162496" y="1145413"/>
                  </a:lnTo>
                  <a:lnTo>
                    <a:pt x="163283" y="1146568"/>
                  </a:lnTo>
                  <a:lnTo>
                    <a:pt x="163639" y="1148486"/>
                  </a:lnTo>
                  <a:lnTo>
                    <a:pt x="163550" y="1148969"/>
                  </a:lnTo>
                  <a:lnTo>
                    <a:pt x="163525" y="1149464"/>
                  </a:lnTo>
                  <a:lnTo>
                    <a:pt x="164807" y="1150645"/>
                  </a:lnTo>
                  <a:lnTo>
                    <a:pt x="166522" y="1151343"/>
                  </a:lnTo>
                  <a:lnTo>
                    <a:pt x="170230" y="1151077"/>
                  </a:lnTo>
                  <a:lnTo>
                    <a:pt x="171805" y="1150175"/>
                  </a:lnTo>
                  <a:lnTo>
                    <a:pt x="172897" y="1148867"/>
                  </a:lnTo>
                  <a:lnTo>
                    <a:pt x="170675" y="1149121"/>
                  </a:lnTo>
                  <a:lnTo>
                    <a:pt x="168706" y="1147559"/>
                  </a:lnTo>
                  <a:lnTo>
                    <a:pt x="168186" y="1143177"/>
                  </a:lnTo>
                  <a:lnTo>
                    <a:pt x="169748" y="1141183"/>
                  </a:lnTo>
                  <a:lnTo>
                    <a:pt x="172364" y="1140879"/>
                  </a:lnTo>
                  <a:lnTo>
                    <a:pt x="173189" y="1141044"/>
                  </a:lnTo>
                  <a:close/>
                </a:path>
                <a:path w="278129" h="1317625">
                  <a:moveTo>
                    <a:pt x="174625" y="1129893"/>
                  </a:moveTo>
                  <a:lnTo>
                    <a:pt x="174104" y="1130401"/>
                  </a:lnTo>
                  <a:lnTo>
                    <a:pt x="173532" y="1130833"/>
                  </a:lnTo>
                  <a:lnTo>
                    <a:pt x="172872" y="1131163"/>
                  </a:lnTo>
                  <a:lnTo>
                    <a:pt x="173494" y="1131582"/>
                  </a:lnTo>
                  <a:lnTo>
                    <a:pt x="173875" y="1131697"/>
                  </a:lnTo>
                  <a:lnTo>
                    <a:pt x="174002" y="1131049"/>
                  </a:lnTo>
                  <a:lnTo>
                    <a:pt x="174307" y="1130465"/>
                  </a:lnTo>
                  <a:lnTo>
                    <a:pt x="174625" y="1129893"/>
                  </a:lnTo>
                  <a:close/>
                </a:path>
                <a:path w="278129" h="1317625">
                  <a:moveTo>
                    <a:pt x="176123" y="1200924"/>
                  </a:moveTo>
                  <a:lnTo>
                    <a:pt x="175729" y="1199984"/>
                  </a:lnTo>
                  <a:lnTo>
                    <a:pt x="174180" y="1198422"/>
                  </a:lnTo>
                  <a:lnTo>
                    <a:pt x="173240" y="1198029"/>
                  </a:lnTo>
                  <a:lnTo>
                    <a:pt x="171043" y="1198029"/>
                  </a:lnTo>
                  <a:lnTo>
                    <a:pt x="170103" y="1198422"/>
                  </a:lnTo>
                  <a:lnTo>
                    <a:pt x="168554" y="1199984"/>
                  </a:lnTo>
                  <a:lnTo>
                    <a:pt x="168160" y="1200924"/>
                  </a:lnTo>
                  <a:lnTo>
                    <a:pt x="168160" y="1203134"/>
                  </a:lnTo>
                  <a:lnTo>
                    <a:pt x="168554" y="1204074"/>
                  </a:lnTo>
                  <a:lnTo>
                    <a:pt x="170103" y="1205636"/>
                  </a:lnTo>
                  <a:lnTo>
                    <a:pt x="171043" y="1206030"/>
                  </a:lnTo>
                  <a:lnTo>
                    <a:pt x="173240" y="1206030"/>
                  </a:lnTo>
                  <a:lnTo>
                    <a:pt x="174180" y="1205636"/>
                  </a:lnTo>
                  <a:lnTo>
                    <a:pt x="175729" y="1204074"/>
                  </a:lnTo>
                  <a:lnTo>
                    <a:pt x="176123" y="1203134"/>
                  </a:lnTo>
                  <a:lnTo>
                    <a:pt x="176123" y="1202029"/>
                  </a:lnTo>
                  <a:lnTo>
                    <a:pt x="176123" y="1200924"/>
                  </a:lnTo>
                  <a:close/>
                </a:path>
                <a:path w="278129" h="1317625">
                  <a:moveTo>
                    <a:pt x="178498" y="1253972"/>
                  </a:moveTo>
                  <a:lnTo>
                    <a:pt x="177749" y="1251902"/>
                  </a:lnTo>
                  <a:lnTo>
                    <a:pt x="177368" y="1250797"/>
                  </a:lnTo>
                  <a:lnTo>
                    <a:pt x="176530" y="1249997"/>
                  </a:lnTo>
                  <a:lnTo>
                    <a:pt x="175526" y="1249578"/>
                  </a:lnTo>
                  <a:lnTo>
                    <a:pt x="175615" y="1249959"/>
                  </a:lnTo>
                  <a:lnTo>
                    <a:pt x="175806" y="1250289"/>
                  </a:lnTo>
                  <a:lnTo>
                    <a:pt x="175983" y="1253350"/>
                  </a:lnTo>
                  <a:lnTo>
                    <a:pt x="174536" y="1255699"/>
                  </a:lnTo>
                  <a:lnTo>
                    <a:pt x="172339" y="1256855"/>
                  </a:lnTo>
                  <a:lnTo>
                    <a:pt x="173253" y="1257287"/>
                  </a:lnTo>
                  <a:lnTo>
                    <a:pt x="174332" y="1257376"/>
                  </a:lnTo>
                  <a:lnTo>
                    <a:pt x="177419" y="1256271"/>
                  </a:lnTo>
                  <a:lnTo>
                    <a:pt x="178498" y="1253972"/>
                  </a:lnTo>
                  <a:close/>
                </a:path>
                <a:path w="278129" h="1317625">
                  <a:moveTo>
                    <a:pt x="178790" y="1126705"/>
                  </a:moveTo>
                  <a:lnTo>
                    <a:pt x="178422" y="1125524"/>
                  </a:lnTo>
                  <a:lnTo>
                    <a:pt x="177584" y="1124597"/>
                  </a:lnTo>
                  <a:lnTo>
                    <a:pt x="176453" y="1124178"/>
                  </a:lnTo>
                  <a:lnTo>
                    <a:pt x="176479" y="1124318"/>
                  </a:lnTo>
                  <a:lnTo>
                    <a:pt x="176580" y="1124559"/>
                  </a:lnTo>
                  <a:lnTo>
                    <a:pt x="176745" y="1126032"/>
                  </a:lnTo>
                  <a:lnTo>
                    <a:pt x="176326" y="1127391"/>
                  </a:lnTo>
                  <a:lnTo>
                    <a:pt x="175628" y="1128585"/>
                  </a:lnTo>
                  <a:lnTo>
                    <a:pt x="176479" y="1127683"/>
                  </a:lnTo>
                  <a:lnTo>
                    <a:pt x="177507" y="1126998"/>
                  </a:lnTo>
                  <a:lnTo>
                    <a:pt x="178790" y="1126705"/>
                  </a:lnTo>
                  <a:close/>
                </a:path>
                <a:path w="278129" h="1317625">
                  <a:moveTo>
                    <a:pt x="179997" y="1234795"/>
                  </a:moveTo>
                  <a:lnTo>
                    <a:pt x="178943" y="1231836"/>
                  </a:lnTo>
                  <a:lnTo>
                    <a:pt x="177330" y="1231049"/>
                  </a:lnTo>
                  <a:lnTo>
                    <a:pt x="174790" y="1231976"/>
                  </a:lnTo>
                  <a:lnTo>
                    <a:pt x="174117" y="1232916"/>
                  </a:lnTo>
                  <a:lnTo>
                    <a:pt x="174002" y="1233970"/>
                  </a:lnTo>
                  <a:lnTo>
                    <a:pt x="174802" y="1234262"/>
                  </a:lnTo>
                  <a:lnTo>
                    <a:pt x="175488" y="1234859"/>
                  </a:lnTo>
                  <a:lnTo>
                    <a:pt x="175755" y="1235735"/>
                  </a:lnTo>
                  <a:lnTo>
                    <a:pt x="175882" y="1236129"/>
                  </a:lnTo>
                  <a:lnTo>
                    <a:pt x="175907" y="1236522"/>
                  </a:lnTo>
                  <a:lnTo>
                    <a:pt x="175869" y="1236916"/>
                  </a:lnTo>
                  <a:lnTo>
                    <a:pt x="176466" y="1237132"/>
                  </a:lnTo>
                  <a:lnTo>
                    <a:pt x="177114" y="1237183"/>
                  </a:lnTo>
                  <a:lnTo>
                    <a:pt x="179235" y="1236421"/>
                  </a:lnTo>
                  <a:lnTo>
                    <a:pt x="179997" y="1234795"/>
                  </a:lnTo>
                  <a:close/>
                </a:path>
                <a:path w="278129" h="1317625">
                  <a:moveTo>
                    <a:pt x="180606" y="1221409"/>
                  </a:moveTo>
                  <a:lnTo>
                    <a:pt x="179501" y="1220990"/>
                  </a:lnTo>
                  <a:lnTo>
                    <a:pt x="178562" y="1220165"/>
                  </a:lnTo>
                  <a:lnTo>
                    <a:pt x="178041" y="1218552"/>
                  </a:lnTo>
                  <a:lnTo>
                    <a:pt x="178041" y="1217726"/>
                  </a:lnTo>
                  <a:lnTo>
                    <a:pt x="177825" y="1217676"/>
                  </a:lnTo>
                  <a:lnTo>
                    <a:pt x="176149" y="1217803"/>
                  </a:lnTo>
                  <a:lnTo>
                    <a:pt x="174967" y="1219174"/>
                  </a:lnTo>
                  <a:lnTo>
                    <a:pt x="175209" y="1222311"/>
                  </a:lnTo>
                  <a:lnTo>
                    <a:pt x="176568" y="1223492"/>
                  </a:lnTo>
                  <a:lnTo>
                    <a:pt x="179311" y="1223289"/>
                  </a:lnTo>
                  <a:lnTo>
                    <a:pt x="180263" y="1222476"/>
                  </a:lnTo>
                  <a:lnTo>
                    <a:pt x="180606" y="1221409"/>
                  </a:lnTo>
                  <a:close/>
                </a:path>
                <a:path w="278129" h="1317625">
                  <a:moveTo>
                    <a:pt x="181254" y="1080985"/>
                  </a:moveTo>
                  <a:lnTo>
                    <a:pt x="180873" y="1080046"/>
                  </a:lnTo>
                  <a:lnTo>
                    <a:pt x="179311" y="1078484"/>
                  </a:lnTo>
                  <a:lnTo>
                    <a:pt x="178384" y="1078090"/>
                  </a:lnTo>
                  <a:lnTo>
                    <a:pt x="176187" y="1078090"/>
                  </a:lnTo>
                  <a:lnTo>
                    <a:pt x="175247" y="1078484"/>
                  </a:lnTo>
                  <a:lnTo>
                    <a:pt x="173685" y="1080046"/>
                  </a:lnTo>
                  <a:lnTo>
                    <a:pt x="173304" y="1080985"/>
                  </a:lnTo>
                  <a:lnTo>
                    <a:pt x="173304" y="1083195"/>
                  </a:lnTo>
                  <a:lnTo>
                    <a:pt x="173685" y="1084135"/>
                  </a:lnTo>
                  <a:lnTo>
                    <a:pt x="175247" y="1085697"/>
                  </a:lnTo>
                  <a:lnTo>
                    <a:pt x="176187" y="1086091"/>
                  </a:lnTo>
                  <a:lnTo>
                    <a:pt x="178384" y="1086091"/>
                  </a:lnTo>
                  <a:lnTo>
                    <a:pt x="179311" y="1085697"/>
                  </a:lnTo>
                  <a:lnTo>
                    <a:pt x="180873" y="1084135"/>
                  </a:lnTo>
                  <a:lnTo>
                    <a:pt x="181254" y="1083195"/>
                  </a:lnTo>
                  <a:lnTo>
                    <a:pt x="181254" y="1082090"/>
                  </a:lnTo>
                  <a:lnTo>
                    <a:pt x="181254" y="1080985"/>
                  </a:lnTo>
                  <a:close/>
                </a:path>
                <a:path w="278129" h="1317625">
                  <a:moveTo>
                    <a:pt x="184353" y="1281887"/>
                  </a:moveTo>
                  <a:lnTo>
                    <a:pt x="183959" y="1280947"/>
                  </a:lnTo>
                  <a:lnTo>
                    <a:pt x="182410" y="1279385"/>
                  </a:lnTo>
                  <a:lnTo>
                    <a:pt x="181470" y="1278991"/>
                  </a:lnTo>
                  <a:lnTo>
                    <a:pt x="179273" y="1278991"/>
                  </a:lnTo>
                  <a:lnTo>
                    <a:pt x="178333" y="1279385"/>
                  </a:lnTo>
                  <a:lnTo>
                    <a:pt x="176784" y="1280947"/>
                  </a:lnTo>
                  <a:lnTo>
                    <a:pt x="176390" y="1281887"/>
                  </a:lnTo>
                  <a:lnTo>
                    <a:pt x="176390" y="1284097"/>
                  </a:lnTo>
                  <a:lnTo>
                    <a:pt x="176784" y="1285036"/>
                  </a:lnTo>
                  <a:lnTo>
                    <a:pt x="178333" y="1286598"/>
                  </a:lnTo>
                  <a:lnTo>
                    <a:pt x="179273" y="1286992"/>
                  </a:lnTo>
                  <a:lnTo>
                    <a:pt x="181470" y="1286992"/>
                  </a:lnTo>
                  <a:lnTo>
                    <a:pt x="182410" y="1286598"/>
                  </a:lnTo>
                  <a:lnTo>
                    <a:pt x="183959" y="1285036"/>
                  </a:lnTo>
                  <a:lnTo>
                    <a:pt x="184353" y="1284097"/>
                  </a:lnTo>
                  <a:lnTo>
                    <a:pt x="184353" y="1282992"/>
                  </a:lnTo>
                  <a:lnTo>
                    <a:pt x="184353" y="1281887"/>
                  </a:lnTo>
                  <a:close/>
                </a:path>
                <a:path w="278129" h="1317625">
                  <a:moveTo>
                    <a:pt x="184670" y="1310551"/>
                  </a:moveTo>
                  <a:lnTo>
                    <a:pt x="183870" y="1308569"/>
                  </a:lnTo>
                  <a:lnTo>
                    <a:pt x="181673" y="1307541"/>
                  </a:lnTo>
                  <a:lnTo>
                    <a:pt x="177596" y="1309001"/>
                  </a:lnTo>
                  <a:lnTo>
                    <a:pt x="176517" y="1311287"/>
                  </a:lnTo>
                  <a:lnTo>
                    <a:pt x="177977" y="1315453"/>
                  </a:lnTo>
                  <a:lnTo>
                    <a:pt x="180263" y="1316532"/>
                  </a:lnTo>
                  <a:lnTo>
                    <a:pt x="182346" y="1315796"/>
                  </a:lnTo>
                  <a:lnTo>
                    <a:pt x="183337" y="1315427"/>
                  </a:lnTo>
                  <a:lnTo>
                    <a:pt x="184099" y="1314704"/>
                  </a:lnTo>
                  <a:lnTo>
                    <a:pt x="184543" y="1313815"/>
                  </a:lnTo>
                  <a:lnTo>
                    <a:pt x="184365" y="1313408"/>
                  </a:lnTo>
                  <a:lnTo>
                    <a:pt x="184226" y="1313002"/>
                  </a:lnTo>
                  <a:lnTo>
                    <a:pt x="184162" y="1311821"/>
                  </a:lnTo>
                  <a:lnTo>
                    <a:pt x="184365" y="1311160"/>
                  </a:lnTo>
                  <a:lnTo>
                    <a:pt x="184670" y="1310551"/>
                  </a:lnTo>
                  <a:close/>
                </a:path>
                <a:path w="278129" h="1317625">
                  <a:moveTo>
                    <a:pt x="185648" y="1266520"/>
                  </a:moveTo>
                  <a:lnTo>
                    <a:pt x="185597" y="1266304"/>
                  </a:lnTo>
                  <a:lnTo>
                    <a:pt x="185470" y="1266012"/>
                  </a:lnTo>
                  <a:lnTo>
                    <a:pt x="185547" y="1266393"/>
                  </a:lnTo>
                  <a:lnTo>
                    <a:pt x="185648" y="1266520"/>
                  </a:lnTo>
                  <a:close/>
                </a:path>
                <a:path w="278129" h="1317625">
                  <a:moveTo>
                    <a:pt x="187566" y="1100328"/>
                  </a:moveTo>
                  <a:lnTo>
                    <a:pt x="186931" y="1098778"/>
                  </a:lnTo>
                  <a:lnTo>
                    <a:pt x="184378" y="1096225"/>
                  </a:lnTo>
                  <a:lnTo>
                    <a:pt x="182854" y="1095590"/>
                  </a:lnTo>
                  <a:lnTo>
                    <a:pt x="179260" y="1095590"/>
                  </a:lnTo>
                  <a:lnTo>
                    <a:pt x="177723" y="1096225"/>
                  </a:lnTo>
                  <a:lnTo>
                    <a:pt x="175183" y="1098778"/>
                  </a:lnTo>
                  <a:lnTo>
                    <a:pt x="174548" y="1100328"/>
                  </a:lnTo>
                  <a:lnTo>
                    <a:pt x="174548" y="1103934"/>
                  </a:lnTo>
                  <a:lnTo>
                    <a:pt x="175183" y="1105484"/>
                  </a:lnTo>
                  <a:lnTo>
                    <a:pt x="177723" y="1108036"/>
                  </a:lnTo>
                  <a:lnTo>
                    <a:pt x="179260" y="1108671"/>
                  </a:lnTo>
                  <a:lnTo>
                    <a:pt x="182854" y="1108671"/>
                  </a:lnTo>
                  <a:lnTo>
                    <a:pt x="184378" y="1108036"/>
                  </a:lnTo>
                  <a:lnTo>
                    <a:pt x="186931" y="1105484"/>
                  </a:lnTo>
                  <a:lnTo>
                    <a:pt x="187566" y="1103934"/>
                  </a:lnTo>
                  <a:lnTo>
                    <a:pt x="187566" y="1102131"/>
                  </a:lnTo>
                  <a:lnTo>
                    <a:pt x="187566" y="1100328"/>
                  </a:lnTo>
                  <a:close/>
                </a:path>
                <a:path w="278129" h="1317625">
                  <a:moveTo>
                    <a:pt x="193700" y="1220114"/>
                  </a:moveTo>
                  <a:lnTo>
                    <a:pt x="192747" y="1219174"/>
                  </a:lnTo>
                  <a:lnTo>
                    <a:pt x="188963" y="1219174"/>
                  </a:lnTo>
                  <a:lnTo>
                    <a:pt x="188023" y="1220114"/>
                  </a:lnTo>
                  <a:lnTo>
                    <a:pt x="188023" y="1223924"/>
                  </a:lnTo>
                  <a:lnTo>
                    <a:pt x="188963" y="1224876"/>
                  </a:lnTo>
                  <a:lnTo>
                    <a:pt x="192747" y="1224876"/>
                  </a:lnTo>
                  <a:lnTo>
                    <a:pt x="193700" y="1223924"/>
                  </a:lnTo>
                  <a:lnTo>
                    <a:pt x="193700" y="1222019"/>
                  </a:lnTo>
                  <a:lnTo>
                    <a:pt x="193700" y="1220114"/>
                  </a:lnTo>
                  <a:close/>
                </a:path>
                <a:path w="278129" h="1317625">
                  <a:moveTo>
                    <a:pt x="194411" y="1315046"/>
                  </a:moveTo>
                  <a:lnTo>
                    <a:pt x="193700" y="1312557"/>
                  </a:lnTo>
                  <a:lnTo>
                    <a:pt x="192938" y="1311897"/>
                  </a:lnTo>
                  <a:lnTo>
                    <a:pt x="192036" y="1311630"/>
                  </a:lnTo>
                  <a:lnTo>
                    <a:pt x="192062" y="1311783"/>
                  </a:lnTo>
                  <a:lnTo>
                    <a:pt x="192125" y="1311910"/>
                  </a:lnTo>
                  <a:lnTo>
                    <a:pt x="192265" y="1314030"/>
                  </a:lnTo>
                  <a:lnTo>
                    <a:pt x="190893" y="1315681"/>
                  </a:lnTo>
                  <a:lnTo>
                    <a:pt x="189052" y="1316126"/>
                  </a:lnTo>
                  <a:lnTo>
                    <a:pt x="189738" y="1316977"/>
                  </a:lnTo>
                  <a:lnTo>
                    <a:pt x="190893" y="1317383"/>
                  </a:lnTo>
                  <a:lnTo>
                    <a:pt x="193535" y="1316621"/>
                  </a:lnTo>
                  <a:lnTo>
                    <a:pt x="194411" y="1315046"/>
                  </a:lnTo>
                  <a:close/>
                </a:path>
                <a:path w="278129" h="1317625">
                  <a:moveTo>
                    <a:pt x="197891" y="1167625"/>
                  </a:moveTo>
                  <a:lnTo>
                    <a:pt x="197358" y="1160449"/>
                  </a:lnTo>
                  <a:lnTo>
                    <a:pt x="194271" y="1157770"/>
                  </a:lnTo>
                  <a:lnTo>
                    <a:pt x="190715" y="1157986"/>
                  </a:lnTo>
                  <a:lnTo>
                    <a:pt x="191350" y="1158798"/>
                  </a:lnTo>
                  <a:lnTo>
                    <a:pt x="191871" y="1159700"/>
                  </a:lnTo>
                  <a:lnTo>
                    <a:pt x="192747" y="1164336"/>
                  </a:lnTo>
                  <a:lnTo>
                    <a:pt x="190411" y="1167752"/>
                  </a:lnTo>
                  <a:lnTo>
                    <a:pt x="186880" y="1168425"/>
                  </a:lnTo>
                  <a:lnTo>
                    <a:pt x="186588" y="1168488"/>
                  </a:lnTo>
                  <a:lnTo>
                    <a:pt x="186334" y="1168400"/>
                  </a:lnTo>
                  <a:lnTo>
                    <a:pt x="186055" y="1168412"/>
                  </a:lnTo>
                  <a:lnTo>
                    <a:pt x="187350" y="1170101"/>
                  </a:lnTo>
                  <a:lnTo>
                    <a:pt x="189331" y="1171194"/>
                  </a:lnTo>
                  <a:lnTo>
                    <a:pt x="195199" y="1170762"/>
                  </a:lnTo>
                  <a:lnTo>
                    <a:pt x="197891" y="1167625"/>
                  </a:lnTo>
                  <a:close/>
                </a:path>
                <a:path w="278129" h="1317625">
                  <a:moveTo>
                    <a:pt x="197954" y="1263142"/>
                  </a:moveTo>
                  <a:lnTo>
                    <a:pt x="197904" y="1262722"/>
                  </a:lnTo>
                  <a:lnTo>
                    <a:pt x="197929" y="1262316"/>
                  </a:lnTo>
                  <a:lnTo>
                    <a:pt x="196570" y="1258493"/>
                  </a:lnTo>
                  <a:lnTo>
                    <a:pt x="192836" y="1256728"/>
                  </a:lnTo>
                  <a:lnTo>
                    <a:pt x="186423" y="1259039"/>
                  </a:lnTo>
                  <a:lnTo>
                    <a:pt x="184797" y="1262189"/>
                  </a:lnTo>
                  <a:lnTo>
                    <a:pt x="185381" y="1265288"/>
                  </a:lnTo>
                  <a:lnTo>
                    <a:pt x="185229" y="1261732"/>
                  </a:lnTo>
                  <a:lnTo>
                    <a:pt x="187921" y="1258697"/>
                  </a:lnTo>
                  <a:lnTo>
                    <a:pt x="191465" y="1258493"/>
                  </a:lnTo>
                  <a:lnTo>
                    <a:pt x="194525" y="1258303"/>
                  </a:lnTo>
                  <a:lnTo>
                    <a:pt x="197104" y="1260322"/>
                  </a:lnTo>
                  <a:lnTo>
                    <a:pt x="197954" y="1263142"/>
                  </a:lnTo>
                  <a:close/>
                </a:path>
                <a:path w="278129" h="1317625">
                  <a:moveTo>
                    <a:pt x="198018" y="1115453"/>
                  </a:moveTo>
                  <a:lnTo>
                    <a:pt x="197777" y="1112189"/>
                  </a:lnTo>
                  <a:lnTo>
                    <a:pt x="197281" y="1111262"/>
                  </a:lnTo>
                  <a:lnTo>
                    <a:pt x="196545" y="1110602"/>
                  </a:lnTo>
                  <a:lnTo>
                    <a:pt x="196265" y="1110678"/>
                  </a:lnTo>
                  <a:lnTo>
                    <a:pt x="196024" y="1110830"/>
                  </a:lnTo>
                  <a:lnTo>
                    <a:pt x="194360" y="1111034"/>
                  </a:lnTo>
                  <a:lnTo>
                    <a:pt x="193116" y="1110665"/>
                  </a:lnTo>
                  <a:lnTo>
                    <a:pt x="191985" y="1110068"/>
                  </a:lnTo>
                  <a:lnTo>
                    <a:pt x="190665" y="1110792"/>
                  </a:lnTo>
                  <a:lnTo>
                    <a:pt x="189801" y="1112240"/>
                  </a:lnTo>
                  <a:lnTo>
                    <a:pt x="190080" y="1116037"/>
                  </a:lnTo>
                  <a:lnTo>
                    <a:pt x="191998" y="1117701"/>
                  </a:lnTo>
                  <a:lnTo>
                    <a:pt x="196380" y="1117371"/>
                  </a:lnTo>
                  <a:lnTo>
                    <a:pt x="198018" y="1115453"/>
                  </a:lnTo>
                  <a:close/>
                </a:path>
                <a:path w="278129" h="1317625">
                  <a:moveTo>
                    <a:pt x="198602" y="1246746"/>
                  </a:moveTo>
                  <a:lnTo>
                    <a:pt x="197104" y="1242593"/>
                  </a:lnTo>
                  <a:lnTo>
                    <a:pt x="194843" y="1241513"/>
                  </a:lnTo>
                  <a:lnTo>
                    <a:pt x="191516" y="1242707"/>
                  </a:lnTo>
                  <a:lnTo>
                    <a:pt x="190690" y="1243749"/>
                  </a:lnTo>
                  <a:lnTo>
                    <a:pt x="190347" y="1244942"/>
                  </a:lnTo>
                  <a:lnTo>
                    <a:pt x="190741" y="1245349"/>
                  </a:lnTo>
                  <a:lnTo>
                    <a:pt x="191046" y="1245831"/>
                  </a:lnTo>
                  <a:lnTo>
                    <a:pt x="191236" y="1246403"/>
                  </a:lnTo>
                  <a:lnTo>
                    <a:pt x="191490" y="1247203"/>
                  </a:lnTo>
                  <a:lnTo>
                    <a:pt x="191414" y="1248003"/>
                  </a:lnTo>
                  <a:lnTo>
                    <a:pt x="191198" y="1248740"/>
                  </a:lnTo>
                  <a:lnTo>
                    <a:pt x="192252" y="1249870"/>
                  </a:lnTo>
                  <a:lnTo>
                    <a:pt x="193903" y="1250340"/>
                  </a:lnTo>
                  <a:lnTo>
                    <a:pt x="197523" y="1249045"/>
                  </a:lnTo>
                  <a:lnTo>
                    <a:pt x="198602" y="1246746"/>
                  </a:lnTo>
                  <a:close/>
                </a:path>
                <a:path w="278129" h="1317625">
                  <a:moveTo>
                    <a:pt x="198716" y="1212456"/>
                  </a:moveTo>
                  <a:lnTo>
                    <a:pt x="198335" y="1211516"/>
                  </a:lnTo>
                  <a:lnTo>
                    <a:pt x="196773" y="1209954"/>
                  </a:lnTo>
                  <a:lnTo>
                    <a:pt x="195834" y="1209560"/>
                  </a:lnTo>
                  <a:lnTo>
                    <a:pt x="193636" y="1209560"/>
                  </a:lnTo>
                  <a:lnTo>
                    <a:pt x="192709" y="1209954"/>
                  </a:lnTo>
                  <a:lnTo>
                    <a:pt x="191147" y="1211516"/>
                  </a:lnTo>
                  <a:lnTo>
                    <a:pt x="190766" y="1212456"/>
                  </a:lnTo>
                  <a:lnTo>
                    <a:pt x="190766" y="1214666"/>
                  </a:lnTo>
                  <a:lnTo>
                    <a:pt x="191147" y="1215605"/>
                  </a:lnTo>
                  <a:lnTo>
                    <a:pt x="192709" y="1217168"/>
                  </a:lnTo>
                  <a:lnTo>
                    <a:pt x="193636" y="1217561"/>
                  </a:lnTo>
                  <a:lnTo>
                    <a:pt x="195834" y="1217561"/>
                  </a:lnTo>
                  <a:lnTo>
                    <a:pt x="196773" y="1217168"/>
                  </a:lnTo>
                  <a:lnTo>
                    <a:pt x="198335" y="1215605"/>
                  </a:lnTo>
                  <a:lnTo>
                    <a:pt x="198716" y="1214666"/>
                  </a:lnTo>
                  <a:lnTo>
                    <a:pt x="198716" y="1213561"/>
                  </a:lnTo>
                  <a:lnTo>
                    <a:pt x="198716" y="1212456"/>
                  </a:lnTo>
                  <a:close/>
                </a:path>
                <a:path w="278129" h="1317625">
                  <a:moveTo>
                    <a:pt x="199453" y="1096530"/>
                  </a:moveTo>
                  <a:lnTo>
                    <a:pt x="198793" y="1092974"/>
                  </a:lnTo>
                  <a:lnTo>
                    <a:pt x="196710" y="1091552"/>
                  </a:lnTo>
                  <a:lnTo>
                    <a:pt x="192392" y="1092377"/>
                  </a:lnTo>
                  <a:lnTo>
                    <a:pt x="190969" y="1094473"/>
                  </a:lnTo>
                  <a:lnTo>
                    <a:pt x="191503" y="1097368"/>
                  </a:lnTo>
                  <a:lnTo>
                    <a:pt x="191897" y="1097965"/>
                  </a:lnTo>
                  <a:lnTo>
                    <a:pt x="192354" y="1098499"/>
                  </a:lnTo>
                  <a:lnTo>
                    <a:pt x="193535" y="1097965"/>
                  </a:lnTo>
                  <a:lnTo>
                    <a:pt x="195580" y="1097724"/>
                  </a:lnTo>
                  <a:lnTo>
                    <a:pt x="196862" y="1098105"/>
                  </a:lnTo>
                  <a:lnTo>
                    <a:pt x="197993" y="1098715"/>
                  </a:lnTo>
                  <a:lnTo>
                    <a:pt x="198920" y="1097826"/>
                  </a:lnTo>
                  <a:lnTo>
                    <a:pt x="199453" y="1096530"/>
                  </a:lnTo>
                  <a:close/>
                </a:path>
                <a:path w="278129" h="1317625">
                  <a:moveTo>
                    <a:pt x="199796" y="1192098"/>
                  </a:moveTo>
                  <a:lnTo>
                    <a:pt x="199161" y="1190548"/>
                  </a:lnTo>
                  <a:lnTo>
                    <a:pt x="196621" y="1187996"/>
                  </a:lnTo>
                  <a:lnTo>
                    <a:pt x="195084" y="1187361"/>
                  </a:lnTo>
                  <a:lnTo>
                    <a:pt x="191490" y="1187361"/>
                  </a:lnTo>
                  <a:lnTo>
                    <a:pt x="189953" y="1187996"/>
                  </a:lnTo>
                  <a:lnTo>
                    <a:pt x="187413" y="1190548"/>
                  </a:lnTo>
                  <a:lnTo>
                    <a:pt x="186778" y="1192098"/>
                  </a:lnTo>
                  <a:lnTo>
                    <a:pt x="186778" y="1195705"/>
                  </a:lnTo>
                  <a:lnTo>
                    <a:pt x="187413" y="1197241"/>
                  </a:lnTo>
                  <a:lnTo>
                    <a:pt x="189966" y="1199794"/>
                  </a:lnTo>
                  <a:lnTo>
                    <a:pt x="191490" y="1200442"/>
                  </a:lnTo>
                  <a:lnTo>
                    <a:pt x="195084" y="1200442"/>
                  </a:lnTo>
                  <a:lnTo>
                    <a:pt x="196621" y="1199794"/>
                  </a:lnTo>
                  <a:lnTo>
                    <a:pt x="199161" y="1197241"/>
                  </a:lnTo>
                  <a:lnTo>
                    <a:pt x="199796" y="1195705"/>
                  </a:lnTo>
                  <a:lnTo>
                    <a:pt x="199796" y="1193901"/>
                  </a:lnTo>
                  <a:lnTo>
                    <a:pt x="199796" y="1192098"/>
                  </a:lnTo>
                  <a:close/>
                </a:path>
                <a:path w="278129" h="1317625">
                  <a:moveTo>
                    <a:pt x="202145" y="1137005"/>
                  </a:moveTo>
                  <a:lnTo>
                    <a:pt x="201891" y="1133398"/>
                  </a:lnTo>
                  <a:lnTo>
                    <a:pt x="201637" y="1129919"/>
                  </a:lnTo>
                  <a:lnTo>
                    <a:pt x="198678" y="1127315"/>
                  </a:lnTo>
                  <a:lnTo>
                    <a:pt x="195224" y="1127404"/>
                  </a:lnTo>
                  <a:lnTo>
                    <a:pt x="194602" y="1128395"/>
                  </a:lnTo>
                  <a:lnTo>
                    <a:pt x="193611" y="1129131"/>
                  </a:lnTo>
                  <a:lnTo>
                    <a:pt x="191897" y="1129347"/>
                  </a:lnTo>
                  <a:lnTo>
                    <a:pt x="191452" y="1129271"/>
                  </a:lnTo>
                  <a:lnTo>
                    <a:pt x="191020" y="1129169"/>
                  </a:lnTo>
                  <a:lnTo>
                    <a:pt x="189623" y="1130477"/>
                  </a:lnTo>
                  <a:lnTo>
                    <a:pt x="188747" y="1132306"/>
                  </a:lnTo>
                  <a:lnTo>
                    <a:pt x="189166" y="1137970"/>
                  </a:lnTo>
                  <a:lnTo>
                    <a:pt x="192290" y="1140688"/>
                  </a:lnTo>
                  <a:lnTo>
                    <a:pt x="199466" y="1140142"/>
                  </a:lnTo>
                  <a:lnTo>
                    <a:pt x="202145" y="1137005"/>
                  </a:lnTo>
                  <a:close/>
                </a:path>
                <a:path w="278129" h="1317625">
                  <a:moveTo>
                    <a:pt x="207365" y="1305471"/>
                  </a:moveTo>
                  <a:lnTo>
                    <a:pt x="206832" y="1304836"/>
                  </a:lnTo>
                  <a:lnTo>
                    <a:pt x="206438" y="1304074"/>
                  </a:lnTo>
                  <a:lnTo>
                    <a:pt x="206336" y="1302156"/>
                  </a:lnTo>
                  <a:lnTo>
                    <a:pt x="206692" y="1301216"/>
                  </a:lnTo>
                  <a:lnTo>
                    <a:pt x="207276" y="1300467"/>
                  </a:lnTo>
                  <a:lnTo>
                    <a:pt x="206667" y="1300175"/>
                  </a:lnTo>
                  <a:lnTo>
                    <a:pt x="205968" y="1300073"/>
                  </a:lnTo>
                  <a:lnTo>
                    <a:pt x="205155" y="1300314"/>
                  </a:lnTo>
                  <a:lnTo>
                    <a:pt x="206336" y="1297813"/>
                  </a:lnTo>
                  <a:lnTo>
                    <a:pt x="204508" y="1292669"/>
                  </a:lnTo>
                  <a:lnTo>
                    <a:pt x="203225" y="1291374"/>
                  </a:lnTo>
                  <a:lnTo>
                    <a:pt x="201676" y="1290675"/>
                  </a:lnTo>
                  <a:lnTo>
                    <a:pt x="201904" y="1290942"/>
                  </a:lnTo>
                  <a:lnTo>
                    <a:pt x="202095" y="1291247"/>
                  </a:lnTo>
                  <a:lnTo>
                    <a:pt x="202704" y="1293101"/>
                  </a:lnTo>
                  <a:lnTo>
                    <a:pt x="201891" y="1294714"/>
                  </a:lnTo>
                  <a:lnTo>
                    <a:pt x="200393" y="1295196"/>
                  </a:lnTo>
                  <a:lnTo>
                    <a:pt x="199517" y="1295488"/>
                  </a:lnTo>
                  <a:lnTo>
                    <a:pt x="198640" y="1295285"/>
                  </a:lnTo>
                  <a:lnTo>
                    <a:pt x="197942" y="1294803"/>
                  </a:lnTo>
                  <a:lnTo>
                    <a:pt x="196875" y="1296619"/>
                  </a:lnTo>
                  <a:lnTo>
                    <a:pt x="195059" y="1297965"/>
                  </a:lnTo>
                  <a:lnTo>
                    <a:pt x="192760" y="1298092"/>
                  </a:lnTo>
                  <a:lnTo>
                    <a:pt x="192811" y="1298333"/>
                  </a:lnTo>
                  <a:lnTo>
                    <a:pt x="192773" y="1298575"/>
                  </a:lnTo>
                  <a:lnTo>
                    <a:pt x="194081" y="1302207"/>
                  </a:lnTo>
                  <a:lnTo>
                    <a:pt x="197789" y="1303972"/>
                  </a:lnTo>
                  <a:lnTo>
                    <a:pt x="202984" y="1302118"/>
                  </a:lnTo>
                  <a:lnTo>
                    <a:pt x="202895" y="1302283"/>
                  </a:lnTo>
                  <a:lnTo>
                    <a:pt x="203758" y="1305306"/>
                  </a:lnTo>
                  <a:lnTo>
                    <a:pt x="205320" y="1306182"/>
                  </a:lnTo>
                  <a:lnTo>
                    <a:pt x="206819" y="1305750"/>
                  </a:lnTo>
                  <a:lnTo>
                    <a:pt x="207022" y="1305699"/>
                  </a:lnTo>
                  <a:lnTo>
                    <a:pt x="207187" y="1305572"/>
                  </a:lnTo>
                  <a:lnTo>
                    <a:pt x="207365" y="1305471"/>
                  </a:lnTo>
                  <a:close/>
                </a:path>
                <a:path w="278129" h="1317625">
                  <a:moveTo>
                    <a:pt x="211404" y="1159357"/>
                  </a:moveTo>
                  <a:lnTo>
                    <a:pt x="211010" y="1158417"/>
                  </a:lnTo>
                  <a:lnTo>
                    <a:pt x="209461" y="1156855"/>
                  </a:lnTo>
                  <a:lnTo>
                    <a:pt x="208521" y="1156462"/>
                  </a:lnTo>
                  <a:lnTo>
                    <a:pt x="206324" y="1156462"/>
                  </a:lnTo>
                  <a:lnTo>
                    <a:pt x="205384" y="1156855"/>
                  </a:lnTo>
                  <a:lnTo>
                    <a:pt x="203835" y="1158417"/>
                  </a:lnTo>
                  <a:lnTo>
                    <a:pt x="203441" y="1159357"/>
                  </a:lnTo>
                  <a:lnTo>
                    <a:pt x="203441" y="1161567"/>
                  </a:lnTo>
                  <a:lnTo>
                    <a:pt x="203835" y="1162507"/>
                  </a:lnTo>
                  <a:lnTo>
                    <a:pt x="205384" y="1164069"/>
                  </a:lnTo>
                  <a:lnTo>
                    <a:pt x="206324" y="1164463"/>
                  </a:lnTo>
                  <a:lnTo>
                    <a:pt x="208521" y="1164463"/>
                  </a:lnTo>
                  <a:lnTo>
                    <a:pt x="209461" y="1164069"/>
                  </a:lnTo>
                  <a:lnTo>
                    <a:pt x="211010" y="1162507"/>
                  </a:lnTo>
                  <a:lnTo>
                    <a:pt x="211404" y="1161567"/>
                  </a:lnTo>
                  <a:lnTo>
                    <a:pt x="211404" y="1160462"/>
                  </a:lnTo>
                  <a:lnTo>
                    <a:pt x="211404" y="1159357"/>
                  </a:lnTo>
                  <a:close/>
                </a:path>
                <a:path w="278129" h="1317625">
                  <a:moveTo>
                    <a:pt x="212394" y="1107770"/>
                  </a:moveTo>
                  <a:lnTo>
                    <a:pt x="212293" y="1106462"/>
                  </a:lnTo>
                  <a:lnTo>
                    <a:pt x="212178" y="1104900"/>
                  </a:lnTo>
                  <a:lnTo>
                    <a:pt x="210820" y="1103718"/>
                  </a:lnTo>
                  <a:lnTo>
                    <a:pt x="207733" y="1103947"/>
                  </a:lnTo>
                  <a:lnTo>
                    <a:pt x="206616" y="1105242"/>
                  </a:lnTo>
                  <a:lnTo>
                    <a:pt x="206654" y="1106754"/>
                  </a:lnTo>
                  <a:lnTo>
                    <a:pt x="208178" y="1107122"/>
                  </a:lnTo>
                  <a:lnTo>
                    <a:pt x="209499" y="1108036"/>
                  </a:lnTo>
                  <a:lnTo>
                    <a:pt x="210413" y="1109306"/>
                  </a:lnTo>
                  <a:lnTo>
                    <a:pt x="211582" y="1108887"/>
                  </a:lnTo>
                  <a:lnTo>
                    <a:pt x="212394" y="1107770"/>
                  </a:lnTo>
                  <a:close/>
                </a:path>
                <a:path w="278129" h="1317625">
                  <a:moveTo>
                    <a:pt x="212940" y="1227886"/>
                  </a:moveTo>
                  <a:lnTo>
                    <a:pt x="212204" y="1225804"/>
                  </a:lnTo>
                  <a:lnTo>
                    <a:pt x="211455" y="1223721"/>
                  </a:lnTo>
                  <a:lnTo>
                    <a:pt x="209181" y="1222641"/>
                  </a:lnTo>
                  <a:lnTo>
                    <a:pt x="206629" y="1223556"/>
                  </a:lnTo>
                  <a:lnTo>
                    <a:pt x="206209" y="1223835"/>
                  </a:lnTo>
                  <a:lnTo>
                    <a:pt x="205841" y="1224153"/>
                  </a:lnTo>
                  <a:lnTo>
                    <a:pt x="205943" y="1224292"/>
                  </a:lnTo>
                  <a:lnTo>
                    <a:pt x="206235" y="1225308"/>
                  </a:lnTo>
                  <a:lnTo>
                    <a:pt x="205955" y="1226248"/>
                  </a:lnTo>
                  <a:lnTo>
                    <a:pt x="205397" y="1226934"/>
                  </a:lnTo>
                  <a:lnTo>
                    <a:pt x="205790" y="1228039"/>
                  </a:lnTo>
                  <a:lnTo>
                    <a:pt x="205803" y="1229017"/>
                  </a:lnTo>
                  <a:lnTo>
                    <a:pt x="205676" y="1229969"/>
                  </a:lnTo>
                  <a:lnTo>
                    <a:pt x="206730" y="1231011"/>
                  </a:lnTo>
                  <a:lnTo>
                    <a:pt x="208305" y="1231442"/>
                  </a:lnTo>
                  <a:lnTo>
                    <a:pt x="211861" y="1230172"/>
                  </a:lnTo>
                  <a:lnTo>
                    <a:pt x="212940" y="1227886"/>
                  </a:lnTo>
                  <a:close/>
                </a:path>
                <a:path w="278129" h="1317625">
                  <a:moveTo>
                    <a:pt x="214325" y="1130630"/>
                  </a:moveTo>
                  <a:lnTo>
                    <a:pt x="214045" y="1126794"/>
                  </a:lnTo>
                  <a:lnTo>
                    <a:pt x="212128" y="1125143"/>
                  </a:lnTo>
                  <a:lnTo>
                    <a:pt x="207746" y="1125474"/>
                  </a:lnTo>
                  <a:lnTo>
                    <a:pt x="206095" y="1127391"/>
                  </a:lnTo>
                  <a:lnTo>
                    <a:pt x="206324" y="1130300"/>
                  </a:lnTo>
                  <a:lnTo>
                    <a:pt x="206603" y="1130909"/>
                  </a:lnTo>
                  <a:lnTo>
                    <a:pt x="206959" y="1131468"/>
                  </a:lnTo>
                  <a:lnTo>
                    <a:pt x="207403" y="1130795"/>
                  </a:lnTo>
                  <a:lnTo>
                    <a:pt x="208102" y="1130300"/>
                  </a:lnTo>
                  <a:lnTo>
                    <a:pt x="208953" y="1130198"/>
                  </a:lnTo>
                  <a:lnTo>
                    <a:pt x="210502" y="1130007"/>
                  </a:lnTo>
                  <a:lnTo>
                    <a:pt x="211924" y="1131138"/>
                  </a:lnTo>
                  <a:lnTo>
                    <a:pt x="212115" y="1132751"/>
                  </a:lnTo>
                  <a:lnTo>
                    <a:pt x="213448" y="1132103"/>
                  </a:lnTo>
                  <a:lnTo>
                    <a:pt x="214325" y="1130630"/>
                  </a:lnTo>
                  <a:close/>
                </a:path>
                <a:path w="278129" h="1317625">
                  <a:moveTo>
                    <a:pt x="216077" y="1211033"/>
                  </a:moveTo>
                  <a:lnTo>
                    <a:pt x="215595" y="1209967"/>
                  </a:lnTo>
                  <a:lnTo>
                    <a:pt x="214528" y="1209243"/>
                  </a:lnTo>
                  <a:lnTo>
                    <a:pt x="211734" y="1209446"/>
                  </a:lnTo>
                  <a:lnTo>
                    <a:pt x="210553" y="1210805"/>
                  </a:lnTo>
                  <a:lnTo>
                    <a:pt x="210794" y="1213954"/>
                  </a:lnTo>
                  <a:lnTo>
                    <a:pt x="212140" y="1215123"/>
                  </a:lnTo>
                  <a:lnTo>
                    <a:pt x="214655" y="1214945"/>
                  </a:lnTo>
                  <a:lnTo>
                    <a:pt x="215404" y="1214399"/>
                  </a:lnTo>
                  <a:lnTo>
                    <a:pt x="215861" y="1213662"/>
                  </a:lnTo>
                  <a:lnTo>
                    <a:pt x="215607" y="1212748"/>
                  </a:lnTo>
                  <a:lnTo>
                    <a:pt x="215734" y="1211846"/>
                  </a:lnTo>
                  <a:lnTo>
                    <a:pt x="216077" y="1211033"/>
                  </a:lnTo>
                  <a:close/>
                </a:path>
                <a:path w="278129" h="1317625">
                  <a:moveTo>
                    <a:pt x="218782" y="1196213"/>
                  </a:moveTo>
                  <a:lnTo>
                    <a:pt x="218643" y="1196276"/>
                  </a:lnTo>
                  <a:lnTo>
                    <a:pt x="218528" y="1196403"/>
                  </a:lnTo>
                  <a:lnTo>
                    <a:pt x="216268" y="1197127"/>
                  </a:lnTo>
                  <a:lnTo>
                    <a:pt x="214020" y="1195971"/>
                  </a:lnTo>
                  <a:lnTo>
                    <a:pt x="213347" y="1193888"/>
                  </a:lnTo>
                  <a:lnTo>
                    <a:pt x="213042" y="1192961"/>
                  </a:lnTo>
                  <a:lnTo>
                    <a:pt x="213144" y="1192047"/>
                  </a:lnTo>
                  <a:lnTo>
                    <a:pt x="213474" y="1191209"/>
                  </a:lnTo>
                  <a:lnTo>
                    <a:pt x="211975" y="1191882"/>
                  </a:lnTo>
                  <a:lnTo>
                    <a:pt x="210972" y="1193393"/>
                  </a:lnTo>
                  <a:lnTo>
                    <a:pt x="211264" y="1197330"/>
                  </a:lnTo>
                  <a:lnTo>
                    <a:pt x="213169" y="1198981"/>
                  </a:lnTo>
                  <a:lnTo>
                    <a:pt x="216979" y="1198702"/>
                  </a:lnTo>
                  <a:lnTo>
                    <a:pt x="218262" y="1197635"/>
                  </a:lnTo>
                  <a:lnTo>
                    <a:pt x="218782" y="1196213"/>
                  </a:lnTo>
                  <a:close/>
                </a:path>
                <a:path w="278129" h="1317625">
                  <a:moveTo>
                    <a:pt x="219697" y="1093330"/>
                  </a:moveTo>
                  <a:lnTo>
                    <a:pt x="219303" y="1092390"/>
                  </a:lnTo>
                  <a:lnTo>
                    <a:pt x="217754" y="1090828"/>
                  </a:lnTo>
                  <a:lnTo>
                    <a:pt x="216814" y="1090434"/>
                  </a:lnTo>
                  <a:lnTo>
                    <a:pt x="214617" y="1090434"/>
                  </a:lnTo>
                  <a:lnTo>
                    <a:pt x="213677" y="1090828"/>
                  </a:lnTo>
                  <a:lnTo>
                    <a:pt x="212128" y="1092390"/>
                  </a:lnTo>
                  <a:lnTo>
                    <a:pt x="211734" y="1093330"/>
                  </a:lnTo>
                  <a:lnTo>
                    <a:pt x="211734" y="1095540"/>
                  </a:lnTo>
                  <a:lnTo>
                    <a:pt x="212128" y="1096479"/>
                  </a:lnTo>
                  <a:lnTo>
                    <a:pt x="213677" y="1098042"/>
                  </a:lnTo>
                  <a:lnTo>
                    <a:pt x="214617" y="1098435"/>
                  </a:lnTo>
                  <a:lnTo>
                    <a:pt x="216814" y="1098435"/>
                  </a:lnTo>
                  <a:lnTo>
                    <a:pt x="217754" y="1098042"/>
                  </a:lnTo>
                  <a:lnTo>
                    <a:pt x="219303" y="1096479"/>
                  </a:lnTo>
                  <a:lnTo>
                    <a:pt x="219697" y="1095540"/>
                  </a:lnTo>
                  <a:lnTo>
                    <a:pt x="219697" y="1094435"/>
                  </a:lnTo>
                  <a:lnTo>
                    <a:pt x="219697" y="1093330"/>
                  </a:lnTo>
                  <a:close/>
                </a:path>
                <a:path w="278129" h="1317625">
                  <a:moveTo>
                    <a:pt x="221678" y="1247152"/>
                  </a:moveTo>
                  <a:lnTo>
                    <a:pt x="221132" y="1246543"/>
                  </a:lnTo>
                  <a:lnTo>
                    <a:pt x="220713" y="1245819"/>
                  </a:lnTo>
                  <a:lnTo>
                    <a:pt x="220421" y="1245006"/>
                  </a:lnTo>
                  <a:lnTo>
                    <a:pt x="220167" y="1245146"/>
                  </a:lnTo>
                  <a:lnTo>
                    <a:pt x="219925" y="1245336"/>
                  </a:lnTo>
                  <a:lnTo>
                    <a:pt x="217512" y="1246035"/>
                  </a:lnTo>
                  <a:lnTo>
                    <a:pt x="215303" y="1244815"/>
                  </a:lnTo>
                  <a:lnTo>
                    <a:pt x="214426" y="1241729"/>
                  </a:lnTo>
                  <a:lnTo>
                    <a:pt x="214566" y="1240764"/>
                  </a:lnTo>
                  <a:lnTo>
                    <a:pt x="214947" y="1239926"/>
                  </a:lnTo>
                  <a:lnTo>
                    <a:pt x="213702" y="1239977"/>
                  </a:lnTo>
                  <a:lnTo>
                    <a:pt x="209702" y="1241412"/>
                  </a:lnTo>
                  <a:lnTo>
                    <a:pt x="207937" y="1245158"/>
                  </a:lnTo>
                  <a:lnTo>
                    <a:pt x="210362" y="1251966"/>
                  </a:lnTo>
                  <a:lnTo>
                    <a:pt x="214096" y="1253731"/>
                  </a:lnTo>
                  <a:lnTo>
                    <a:pt x="219862" y="1251661"/>
                  </a:lnTo>
                  <a:lnTo>
                    <a:pt x="221373" y="1249514"/>
                  </a:lnTo>
                  <a:lnTo>
                    <a:pt x="221678" y="1247152"/>
                  </a:lnTo>
                  <a:close/>
                </a:path>
                <a:path w="278129" h="1317625">
                  <a:moveTo>
                    <a:pt x="223520" y="1218488"/>
                  </a:moveTo>
                  <a:lnTo>
                    <a:pt x="221754" y="1218514"/>
                  </a:lnTo>
                  <a:lnTo>
                    <a:pt x="220103" y="1217853"/>
                  </a:lnTo>
                  <a:lnTo>
                    <a:pt x="218871" y="1216634"/>
                  </a:lnTo>
                  <a:lnTo>
                    <a:pt x="218884" y="1216863"/>
                  </a:lnTo>
                  <a:lnTo>
                    <a:pt x="218884" y="1217091"/>
                  </a:lnTo>
                  <a:lnTo>
                    <a:pt x="219494" y="1218806"/>
                  </a:lnTo>
                  <a:lnTo>
                    <a:pt x="221107" y="1219581"/>
                  </a:lnTo>
                  <a:lnTo>
                    <a:pt x="222948" y="1218920"/>
                  </a:lnTo>
                  <a:lnTo>
                    <a:pt x="223253" y="1218730"/>
                  </a:lnTo>
                  <a:lnTo>
                    <a:pt x="223520" y="1218488"/>
                  </a:lnTo>
                  <a:close/>
                </a:path>
                <a:path w="278129" h="1317625">
                  <a:moveTo>
                    <a:pt x="225005" y="1121600"/>
                  </a:moveTo>
                  <a:lnTo>
                    <a:pt x="224624" y="1120660"/>
                  </a:lnTo>
                  <a:lnTo>
                    <a:pt x="223075" y="1119098"/>
                  </a:lnTo>
                  <a:lnTo>
                    <a:pt x="222135" y="1118704"/>
                  </a:lnTo>
                  <a:lnTo>
                    <a:pt x="219938" y="1118704"/>
                  </a:lnTo>
                  <a:lnTo>
                    <a:pt x="218998" y="1119098"/>
                  </a:lnTo>
                  <a:lnTo>
                    <a:pt x="217436" y="1120660"/>
                  </a:lnTo>
                  <a:lnTo>
                    <a:pt x="217055" y="1121600"/>
                  </a:lnTo>
                  <a:lnTo>
                    <a:pt x="217055" y="1123810"/>
                  </a:lnTo>
                  <a:lnTo>
                    <a:pt x="217436" y="1124750"/>
                  </a:lnTo>
                  <a:lnTo>
                    <a:pt x="218998" y="1126312"/>
                  </a:lnTo>
                  <a:lnTo>
                    <a:pt x="219938" y="1126705"/>
                  </a:lnTo>
                  <a:lnTo>
                    <a:pt x="222135" y="1126705"/>
                  </a:lnTo>
                  <a:lnTo>
                    <a:pt x="223075" y="1126312"/>
                  </a:lnTo>
                  <a:lnTo>
                    <a:pt x="224624" y="1124750"/>
                  </a:lnTo>
                  <a:lnTo>
                    <a:pt x="225005" y="1123810"/>
                  </a:lnTo>
                  <a:lnTo>
                    <a:pt x="225005" y="1122705"/>
                  </a:lnTo>
                  <a:lnTo>
                    <a:pt x="225005" y="1121600"/>
                  </a:lnTo>
                  <a:close/>
                </a:path>
                <a:path w="278129" h="1317625">
                  <a:moveTo>
                    <a:pt x="225780" y="1177163"/>
                  </a:moveTo>
                  <a:lnTo>
                    <a:pt x="225513" y="1173568"/>
                  </a:lnTo>
                  <a:lnTo>
                    <a:pt x="225247" y="1169962"/>
                  </a:lnTo>
                  <a:lnTo>
                    <a:pt x="222123" y="1167257"/>
                  </a:lnTo>
                  <a:lnTo>
                    <a:pt x="214960" y="1167790"/>
                  </a:lnTo>
                  <a:lnTo>
                    <a:pt x="212255" y="1170927"/>
                  </a:lnTo>
                  <a:lnTo>
                    <a:pt x="212636" y="1176147"/>
                  </a:lnTo>
                  <a:lnTo>
                    <a:pt x="213398" y="1177531"/>
                  </a:lnTo>
                  <a:lnTo>
                    <a:pt x="214452" y="1178585"/>
                  </a:lnTo>
                  <a:lnTo>
                    <a:pt x="216103" y="1178293"/>
                  </a:lnTo>
                  <a:lnTo>
                    <a:pt x="217678" y="1179042"/>
                  </a:lnTo>
                  <a:lnTo>
                    <a:pt x="218528" y="1180439"/>
                  </a:lnTo>
                  <a:lnTo>
                    <a:pt x="218859" y="1180465"/>
                  </a:lnTo>
                  <a:lnTo>
                    <a:pt x="219163" y="1180579"/>
                  </a:lnTo>
                  <a:lnTo>
                    <a:pt x="223088" y="1180299"/>
                  </a:lnTo>
                  <a:lnTo>
                    <a:pt x="225780" y="1177163"/>
                  </a:lnTo>
                  <a:close/>
                </a:path>
                <a:path w="278129" h="1317625">
                  <a:moveTo>
                    <a:pt x="226618" y="1278204"/>
                  </a:moveTo>
                  <a:lnTo>
                    <a:pt x="225412" y="1274800"/>
                  </a:lnTo>
                  <a:lnTo>
                    <a:pt x="224205" y="1271409"/>
                  </a:lnTo>
                  <a:lnTo>
                    <a:pt x="220472" y="1269631"/>
                  </a:lnTo>
                  <a:lnTo>
                    <a:pt x="213702" y="1272057"/>
                  </a:lnTo>
                  <a:lnTo>
                    <a:pt x="211937" y="1275816"/>
                  </a:lnTo>
                  <a:lnTo>
                    <a:pt x="213385" y="1279880"/>
                  </a:lnTo>
                  <a:lnTo>
                    <a:pt x="214210" y="1280972"/>
                  </a:lnTo>
                  <a:lnTo>
                    <a:pt x="214630" y="1280541"/>
                  </a:lnTo>
                  <a:lnTo>
                    <a:pt x="215138" y="1280185"/>
                  </a:lnTo>
                  <a:lnTo>
                    <a:pt x="217830" y="1279296"/>
                  </a:lnTo>
                  <a:lnTo>
                    <a:pt x="220078" y="1280452"/>
                  </a:lnTo>
                  <a:lnTo>
                    <a:pt x="220840" y="1282776"/>
                  </a:lnTo>
                  <a:lnTo>
                    <a:pt x="220814" y="1283017"/>
                  </a:lnTo>
                  <a:lnTo>
                    <a:pt x="220840" y="1283258"/>
                  </a:lnTo>
                  <a:lnTo>
                    <a:pt x="221043" y="1283208"/>
                  </a:lnTo>
                  <a:lnTo>
                    <a:pt x="221259" y="1283246"/>
                  </a:lnTo>
                  <a:lnTo>
                    <a:pt x="224853" y="1281950"/>
                  </a:lnTo>
                  <a:lnTo>
                    <a:pt x="226618" y="1278204"/>
                  </a:lnTo>
                  <a:close/>
                </a:path>
                <a:path w="278129" h="1317625">
                  <a:moveTo>
                    <a:pt x="226809" y="1112266"/>
                  </a:moveTo>
                  <a:lnTo>
                    <a:pt x="225869" y="1111313"/>
                  </a:lnTo>
                  <a:lnTo>
                    <a:pt x="222084" y="1111313"/>
                  </a:lnTo>
                  <a:lnTo>
                    <a:pt x="221132" y="1112266"/>
                  </a:lnTo>
                  <a:lnTo>
                    <a:pt x="221132" y="1116063"/>
                  </a:lnTo>
                  <a:lnTo>
                    <a:pt x="222084" y="1117015"/>
                  </a:lnTo>
                  <a:lnTo>
                    <a:pt x="225869" y="1117015"/>
                  </a:lnTo>
                  <a:lnTo>
                    <a:pt x="226809" y="1116063"/>
                  </a:lnTo>
                  <a:lnTo>
                    <a:pt x="226809" y="1114171"/>
                  </a:lnTo>
                  <a:lnTo>
                    <a:pt x="226809" y="1112266"/>
                  </a:lnTo>
                  <a:close/>
                </a:path>
                <a:path w="278129" h="1317625">
                  <a:moveTo>
                    <a:pt x="228155" y="1302981"/>
                  </a:moveTo>
                  <a:lnTo>
                    <a:pt x="226339" y="1303566"/>
                  </a:lnTo>
                  <a:lnTo>
                    <a:pt x="224739" y="1302753"/>
                  </a:lnTo>
                  <a:lnTo>
                    <a:pt x="224193" y="1301076"/>
                  </a:lnTo>
                  <a:lnTo>
                    <a:pt x="224193" y="1300695"/>
                  </a:lnTo>
                  <a:lnTo>
                    <a:pt x="223177" y="1301965"/>
                  </a:lnTo>
                  <a:lnTo>
                    <a:pt x="222618" y="1303655"/>
                  </a:lnTo>
                  <a:lnTo>
                    <a:pt x="222783" y="1305394"/>
                  </a:lnTo>
                  <a:lnTo>
                    <a:pt x="222592" y="1305407"/>
                  </a:lnTo>
                  <a:lnTo>
                    <a:pt x="222389" y="1305382"/>
                  </a:lnTo>
                  <a:lnTo>
                    <a:pt x="220726" y="1305852"/>
                  </a:lnTo>
                  <a:lnTo>
                    <a:pt x="219735" y="1307071"/>
                  </a:lnTo>
                  <a:lnTo>
                    <a:pt x="219430" y="1308468"/>
                  </a:lnTo>
                  <a:lnTo>
                    <a:pt x="220599" y="1307744"/>
                  </a:lnTo>
                  <a:lnTo>
                    <a:pt x="221754" y="1306995"/>
                  </a:lnTo>
                  <a:lnTo>
                    <a:pt x="222897" y="1306271"/>
                  </a:lnTo>
                  <a:lnTo>
                    <a:pt x="227203" y="1303566"/>
                  </a:lnTo>
                  <a:lnTo>
                    <a:pt x="228155" y="1302981"/>
                  </a:lnTo>
                  <a:close/>
                </a:path>
                <a:path w="278129" h="1317625">
                  <a:moveTo>
                    <a:pt x="229577" y="1302080"/>
                  </a:moveTo>
                  <a:lnTo>
                    <a:pt x="228155" y="1302981"/>
                  </a:lnTo>
                  <a:lnTo>
                    <a:pt x="229323" y="1302588"/>
                  </a:lnTo>
                  <a:lnTo>
                    <a:pt x="229577" y="1302080"/>
                  </a:lnTo>
                  <a:close/>
                </a:path>
                <a:path w="278129" h="1317625">
                  <a:moveTo>
                    <a:pt x="232473" y="1237602"/>
                  </a:moveTo>
                  <a:lnTo>
                    <a:pt x="231381" y="1234528"/>
                  </a:lnTo>
                  <a:lnTo>
                    <a:pt x="229108" y="1233449"/>
                  </a:lnTo>
                  <a:lnTo>
                    <a:pt x="225894" y="1234605"/>
                  </a:lnTo>
                  <a:lnTo>
                    <a:pt x="225094" y="1235494"/>
                  </a:lnTo>
                  <a:lnTo>
                    <a:pt x="224701" y="1236548"/>
                  </a:lnTo>
                  <a:lnTo>
                    <a:pt x="227596" y="1235710"/>
                  </a:lnTo>
                  <a:lnTo>
                    <a:pt x="230530" y="1237018"/>
                  </a:lnTo>
                  <a:lnTo>
                    <a:pt x="232003" y="1239532"/>
                  </a:lnTo>
                  <a:lnTo>
                    <a:pt x="232384" y="1238631"/>
                  </a:lnTo>
                  <a:lnTo>
                    <a:pt x="232473" y="1237602"/>
                  </a:lnTo>
                  <a:close/>
                </a:path>
                <a:path w="278129" h="1317625">
                  <a:moveTo>
                    <a:pt x="232575" y="1149794"/>
                  </a:moveTo>
                  <a:lnTo>
                    <a:pt x="231762" y="1145463"/>
                  </a:lnTo>
                  <a:lnTo>
                    <a:pt x="229679" y="1144041"/>
                  </a:lnTo>
                  <a:lnTo>
                    <a:pt x="226110" y="1144701"/>
                  </a:lnTo>
                  <a:lnTo>
                    <a:pt x="225069" y="1145730"/>
                  </a:lnTo>
                  <a:lnTo>
                    <a:pt x="224586" y="1147000"/>
                  </a:lnTo>
                  <a:lnTo>
                    <a:pt x="224320" y="1143406"/>
                  </a:lnTo>
                  <a:lnTo>
                    <a:pt x="221208" y="1140714"/>
                  </a:lnTo>
                  <a:lnTo>
                    <a:pt x="217627" y="1140980"/>
                  </a:lnTo>
                  <a:lnTo>
                    <a:pt x="216623" y="1141056"/>
                  </a:lnTo>
                  <a:lnTo>
                    <a:pt x="215734" y="1141387"/>
                  </a:lnTo>
                  <a:lnTo>
                    <a:pt x="214909" y="1141857"/>
                  </a:lnTo>
                  <a:lnTo>
                    <a:pt x="214363" y="1143177"/>
                  </a:lnTo>
                  <a:lnTo>
                    <a:pt x="213436" y="1144282"/>
                  </a:lnTo>
                  <a:lnTo>
                    <a:pt x="212166" y="1145006"/>
                  </a:lnTo>
                  <a:lnTo>
                    <a:pt x="211785" y="1145921"/>
                  </a:lnTo>
                  <a:lnTo>
                    <a:pt x="211531" y="1146911"/>
                  </a:lnTo>
                  <a:lnTo>
                    <a:pt x="211874" y="1151585"/>
                  </a:lnTo>
                  <a:lnTo>
                    <a:pt x="215011" y="1154303"/>
                  </a:lnTo>
                  <a:lnTo>
                    <a:pt x="221475" y="1153807"/>
                  </a:lnTo>
                  <a:lnTo>
                    <a:pt x="223697" y="1151712"/>
                  </a:lnTo>
                  <a:lnTo>
                    <a:pt x="224345" y="1149032"/>
                  </a:lnTo>
                  <a:lnTo>
                    <a:pt x="224751" y="1151280"/>
                  </a:lnTo>
                  <a:lnTo>
                    <a:pt x="226834" y="1152702"/>
                  </a:lnTo>
                  <a:lnTo>
                    <a:pt x="229006" y="1152296"/>
                  </a:lnTo>
                  <a:lnTo>
                    <a:pt x="231165" y="1151890"/>
                  </a:lnTo>
                  <a:lnTo>
                    <a:pt x="232575" y="1149794"/>
                  </a:lnTo>
                  <a:close/>
                </a:path>
                <a:path w="278129" h="1317625">
                  <a:moveTo>
                    <a:pt x="233172" y="1299768"/>
                  </a:moveTo>
                  <a:lnTo>
                    <a:pt x="231965" y="1298778"/>
                  </a:lnTo>
                  <a:lnTo>
                    <a:pt x="230466" y="1298257"/>
                  </a:lnTo>
                  <a:lnTo>
                    <a:pt x="228879" y="1298321"/>
                  </a:lnTo>
                  <a:lnTo>
                    <a:pt x="229209" y="1298638"/>
                  </a:lnTo>
                  <a:lnTo>
                    <a:pt x="229501" y="1299019"/>
                  </a:lnTo>
                  <a:lnTo>
                    <a:pt x="230047" y="1300695"/>
                  </a:lnTo>
                  <a:lnTo>
                    <a:pt x="230098" y="1301076"/>
                  </a:lnTo>
                  <a:lnTo>
                    <a:pt x="229577" y="1302080"/>
                  </a:lnTo>
                  <a:lnTo>
                    <a:pt x="233172" y="1299768"/>
                  </a:lnTo>
                  <a:close/>
                </a:path>
                <a:path w="278129" h="1317625">
                  <a:moveTo>
                    <a:pt x="233997" y="1201178"/>
                  </a:moveTo>
                  <a:lnTo>
                    <a:pt x="233794" y="1200988"/>
                  </a:lnTo>
                  <a:lnTo>
                    <a:pt x="233299" y="1200759"/>
                  </a:lnTo>
                  <a:lnTo>
                    <a:pt x="232460" y="1200912"/>
                  </a:lnTo>
                  <a:lnTo>
                    <a:pt x="231648" y="1200912"/>
                  </a:lnTo>
                  <a:lnTo>
                    <a:pt x="230835" y="1200746"/>
                  </a:lnTo>
                  <a:lnTo>
                    <a:pt x="229844" y="1201254"/>
                  </a:lnTo>
                  <a:lnTo>
                    <a:pt x="229184" y="1202309"/>
                  </a:lnTo>
                  <a:lnTo>
                    <a:pt x="229400" y="1205064"/>
                  </a:lnTo>
                  <a:lnTo>
                    <a:pt x="230759" y="1206246"/>
                  </a:lnTo>
                  <a:lnTo>
                    <a:pt x="232321" y="1206131"/>
                  </a:lnTo>
                  <a:lnTo>
                    <a:pt x="232676" y="1206106"/>
                  </a:lnTo>
                  <a:lnTo>
                    <a:pt x="232994" y="1205992"/>
                  </a:lnTo>
                  <a:lnTo>
                    <a:pt x="233286" y="1205865"/>
                  </a:lnTo>
                  <a:lnTo>
                    <a:pt x="233184" y="1205661"/>
                  </a:lnTo>
                  <a:lnTo>
                    <a:pt x="233032" y="1205496"/>
                  </a:lnTo>
                  <a:lnTo>
                    <a:pt x="232473" y="1203769"/>
                  </a:lnTo>
                  <a:lnTo>
                    <a:pt x="232956" y="1202207"/>
                  </a:lnTo>
                  <a:lnTo>
                    <a:pt x="233997" y="1201178"/>
                  </a:lnTo>
                  <a:close/>
                </a:path>
                <a:path w="278129" h="1317625">
                  <a:moveTo>
                    <a:pt x="234683" y="1129906"/>
                  </a:moveTo>
                  <a:lnTo>
                    <a:pt x="234518" y="1127658"/>
                  </a:lnTo>
                  <a:lnTo>
                    <a:pt x="232613" y="1126007"/>
                  </a:lnTo>
                  <a:lnTo>
                    <a:pt x="228219" y="1126337"/>
                  </a:lnTo>
                  <a:lnTo>
                    <a:pt x="226580" y="1128255"/>
                  </a:lnTo>
                  <a:lnTo>
                    <a:pt x="226733" y="1130452"/>
                  </a:lnTo>
                  <a:lnTo>
                    <a:pt x="226898" y="1132662"/>
                  </a:lnTo>
                  <a:lnTo>
                    <a:pt x="228815" y="1134313"/>
                  </a:lnTo>
                  <a:lnTo>
                    <a:pt x="232244" y="1134059"/>
                  </a:lnTo>
                  <a:lnTo>
                    <a:pt x="233260" y="1133373"/>
                  </a:lnTo>
                  <a:lnTo>
                    <a:pt x="233934" y="1132420"/>
                  </a:lnTo>
                  <a:lnTo>
                    <a:pt x="233743" y="1131481"/>
                  </a:lnTo>
                  <a:lnTo>
                    <a:pt x="234073" y="1130604"/>
                  </a:lnTo>
                  <a:lnTo>
                    <a:pt x="234670" y="1129969"/>
                  </a:lnTo>
                  <a:close/>
                </a:path>
                <a:path w="278129" h="1317625">
                  <a:moveTo>
                    <a:pt x="236956" y="1160754"/>
                  </a:moveTo>
                  <a:lnTo>
                    <a:pt x="236677" y="1156957"/>
                  </a:lnTo>
                  <a:lnTo>
                    <a:pt x="235623" y="1155674"/>
                  </a:lnTo>
                  <a:lnTo>
                    <a:pt x="234226" y="1155128"/>
                  </a:lnTo>
                  <a:lnTo>
                    <a:pt x="233654" y="1155204"/>
                  </a:lnTo>
                  <a:lnTo>
                    <a:pt x="233083" y="1155128"/>
                  </a:lnTo>
                  <a:lnTo>
                    <a:pt x="232600" y="1154874"/>
                  </a:lnTo>
                  <a:lnTo>
                    <a:pt x="230339" y="1155026"/>
                  </a:lnTo>
                  <a:lnTo>
                    <a:pt x="228688" y="1156944"/>
                  </a:lnTo>
                  <a:lnTo>
                    <a:pt x="229006" y="1161351"/>
                  </a:lnTo>
                  <a:lnTo>
                    <a:pt x="230924" y="1163002"/>
                  </a:lnTo>
                  <a:lnTo>
                    <a:pt x="235318" y="1162685"/>
                  </a:lnTo>
                  <a:lnTo>
                    <a:pt x="236956" y="1160754"/>
                  </a:lnTo>
                  <a:close/>
                </a:path>
                <a:path w="278129" h="1317625">
                  <a:moveTo>
                    <a:pt x="237858" y="1296682"/>
                  </a:moveTo>
                  <a:lnTo>
                    <a:pt x="237375" y="1296543"/>
                  </a:lnTo>
                  <a:lnTo>
                    <a:pt x="236880" y="1296492"/>
                  </a:lnTo>
                  <a:lnTo>
                    <a:pt x="235229" y="1296962"/>
                  </a:lnTo>
                  <a:lnTo>
                    <a:pt x="234480" y="1297914"/>
                  </a:lnTo>
                  <a:lnTo>
                    <a:pt x="234327" y="1299006"/>
                  </a:lnTo>
                  <a:lnTo>
                    <a:pt x="235508" y="1298244"/>
                  </a:lnTo>
                  <a:lnTo>
                    <a:pt x="236677" y="1297444"/>
                  </a:lnTo>
                  <a:lnTo>
                    <a:pt x="237858" y="1296682"/>
                  </a:lnTo>
                  <a:close/>
                </a:path>
                <a:path w="278129" h="1317625">
                  <a:moveTo>
                    <a:pt x="240614" y="1219669"/>
                  </a:moveTo>
                  <a:lnTo>
                    <a:pt x="239750" y="1217269"/>
                  </a:lnTo>
                  <a:lnTo>
                    <a:pt x="238137" y="1216494"/>
                  </a:lnTo>
                  <a:lnTo>
                    <a:pt x="235178" y="1217549"/>
                  </a:lnTo>
                  <a:lnTo>
                    <a:pt x="234403" y="1219187"/>
                  </a:lnTo>
                  <a:lnTo>
                    <a:pt x="235013" y="1220876"/>
                  </a:lnTo>
                  <a:lnTo>
                    <a:pt x="235153" y="1221028"/>
                  </a:lnTo>
                  <a:lnTo>
                    <a:pt x="235267" y="1221206"/>
                  </a:lnTo>
                  <a:lnTo>
                    <a:pt x="235394" y="1221155"/>
                  </a:lnTo>
                  <a:lnTo>
                    <a:pt x="237096" y="1220597"/>
                  </a:lnTo>
                  <a:lnTo>
                    <a:pt x="238556" y="1220800"/>
                  </a:lnTo>
                  <a:lnTo>
                    <a:pt x="239864" y="1221346"/>
                  </a:lnTo>
                  <a:lnTo>
                    <a:pt x="240398" y="1220609"/>
                  </a:lnTo>
                  <a:lnTo>
                    <a:pt x="240614" y="1219669"/>
                  </a:lnTo>
                  <a:close/>
                </a:path>
                <a:path w="278129" h="1317625">
                  <a:moveTo>
                    <a:pt x="241109" y="1184059"/>
                  </a:moveTo>
                  <a:lnTo>
                    <a:pt x="240728" y="1183119"/>
                  </a:lnTo>
                  <a:lnTo>
                    <a:pt x="239166" y="1181557"/>
                  </a:lnTo>
                  <a:lnTo>
                    <a:pt x="238226" y="1181176"/>
                  </a:lnTo>
                  <a:lnTo>
                    <a:pt x="236029" y="1181176"/>
                  </a:lnTo>
                  <a:lnTo>
                    <a:pt x="235102" y="1181557"/>
                  </a:lnTo>
                  <a:lnTo>
                    <a:pt x="233540" y="1183119"/>
                  </a:lnTo>
                  <a:lnTo>
                    <a:pt x="233159" y="1184059"/>
                  </a:lnTo>
                  <a:lnTo>
                    <a:pt x="233159" y="1186268"/>
                  </a:lnTo>
                  <a:lnTo>
                    <a:pt x="233540" y="1187208"/>
                  </a:lnTo>
                  <a:lnTo>
                    <a:pt x="235102" y="1188770"/>
                  </a:lnTo>
                  <a:lnTo>
                    <a:pt x="236029" y="1189164"/>
                  </a:lnTo>
                  <a:lnTo>
                    <a:pt x="238226" y="1189164"/>
                  </a:lnTo>
                  <a:lnTo>
                    <a:pt x="239166" y="1188770"/>
                  </a:lnTo>
                  <a:lnTo>
                    <a:pt x="240728" y="1187208"/>
                  </a:lnTo>
                  <a:lnTo>
                    <a:pt x="241109" y="1186268"/>
                  </a:lnTo>
                  <a:lnTo>
                    <a:pt x="241109" y="1185164"/>
                  </a:lnTo>
                  <a:lnTo>
                    <a:pt x="241109" y="1184059"/>
                  </a:lnTo>
                  <a:close/>
                </a:path>
                <a:path w="278129" h="1317625">
                  <a:moveTo>
                    <a:pt x="241414" y="1142250"/>
                  </a:moveTo>
                  <a:lnTo>
                    <a:pt x="240461" y="1141298"/>
                  </a:lnTo>
                  <a:lnTo>
                    <a:pt x="236677" y="1141298"/>
                  </a:lnTo>
                  <a:lnTo>
                    <a:pt x="235737" y="1142250"/>
                  </a:lnTo>
                  <a:lnTo>
                    <a:pt x="235737" y="1146048"/>
                  </a:lnTo>
                  <a:lnTo>
                    <a:pt x="236677" y="1147000"/>
                  </a:lnTo>
                  <a:lnTo>
                    <a:pt x="240461" y="1147000"/>
                  </a:lnTo>
                  <a:lnTo>
                    <a:pt x="241414" y="1146048"/>
                  </a:lnTo>
                  <a:lnTo>
                    <a:pt x="241414" y="1144143"/>
                  </a:lnTo>
                  <a:lnTo>
                    <a:pt x="241414" y="1142250"/>
                  </a:lnTo>
                  <a:close/>
                </a:path>
                <a:path w="278129" h="1317625">
                  <a:moveTo>
                    <a:pt x="247256" y="1253553"/>
                  </a:moveTo>
                  <a:lnTo>
                    <a:pt x="245833" y="1253261"/>
                  </a:lnTo>
                  <a:lnTo>
                    <a:pt x="244614" y="1252258"/>
                  </a:lnTo>
                  <a:lnTo>
                    <a:pt x="244182" y="1250772"/>
                  </a:lnTo>
                  <a:lnTo>
                    <a:pt x="243916" y="1249857"/>
                  </a:lnTo>
                  <a:lnTo>
                    <a:pt x="244055" y="1248930"/>
                  </a:lnTo>
                  <a:lnTo>
                    <a:pt x="244398" y="1248105"/>
                  </a:lnTo>
                  <a:lnTo>
                    <a:pt x="242747" y="1246962"/>
                  </a:lnTo>
                  <a:lnTo>
                    <a:pt x="240639" y="1246517"/>
                  </a:lnTo>
                  <a:lnTo>
                    <a:pt x="235191" y="1248460"/>
                  </a:lnTo>
                  <a:lnTo>
                    <a:pt x="233438" y="1252207"/>
                  </a:lnTo>
                  <a:lnTo>
                    <a:pt x="235864" y="1259014"/>
                  </a:lnTo>
                  <a:lnTo>
                    <a:pt x="239585" y="1260779"/>
                  </a:lnTo>
                  <a:lnTo>
                    <a:pt x="245592" y="1258620"/>
                  </a:lnTo>
                  <a:lnTo>
                    <a:pt x="247192" y="1256169"/>
                  </a:lnTo>
                  <a:lnTo>
                    <a:pt x="247256" y="1253553"/>
                  </a:lnTo>
                  <a:close/>
                </a:path>
                <a:path w="278129" h="1317625">
                  <a:moveTo>
                    <a:pt x="250202" y="1167841"/>
                  </a:moveTo>
                  <a:lnTo>
                    <a:pt x="249250" y="1166888"/>
                  </a:lnTo>
                  <a:lnTo>
                    <a:pt x="245465" y="1166888"/>
                  </a:lnTo>
                  <a:lnTo>
                    <a:pt x="244525" y="1167841"/>
                  </a:lnTo>
                  <a:lnTo>
                    <a:pt x="244525" y="1171638"/>
                  </a:lnTo>
                  <a:lnTo>
                    <a:pt x="245465" y="1172591"/>
                  </a:lnTo>
                  <a:lnTo>
                    <a:pt x="249250" y="1172591"/>
                  </a:lnTo>
                  <a:lnTo>
                    <a:pt x="250202" y="1171638"/>
                  </a:lnTo>
                  <a:lnTo>
                    <a:pt x="250202" y="1169733"/>
                  </a:lnTo>
                  <a:lnTo>
                    <a:pt x="250202" y="1167841"/>
                  </a:lnTo>
                  <a:close/>
                </a:path>
                <a:path w="278129" h="1317625">
                  <a:moveTo>
                    <a:pt x="252831" y="1234046"/>
                  </a:moveTo>
                  <a:lnTo>
                    <a:pt x="251345" y="1229893"/>
                  </a:lnTo>
                  <a:lnTo>
                    <a:pt x="249059" y="1228813"/>
                  </a:lnTo>
                  <a:lnTo>
                    <a:pt x="246989" y="1229550"/>
                  </a:lnTo>
                  <a:lnTo>
                    <a:pt x="244932" y="1230287"/>
                  </a:lnTo>
                  <a:lnTo>
                    <a:pt x="243852" y="1232585"/>
                  </a:lnTo>
                  <a:lnTo>
                    <a:pt x="245325" y="1236738"/>
                  </a:lnTo>
                  <a:lnTo>
                    <a:pt x="247599" y="1237818"/>
                  </a:lnTo>
                  <a:lnTo>
                    <a:pt x="251752" y="1236332"/>
                  </a:lnTo>
                  <a:lnTo>
                    <a:pt x="252831" y="1234046"/>
                  </a:lnTo>
                  <a:close/>
                </a:path>
                <a:path w="278129" h="1317625">
                  <a:moveTo>
                    <a:pt x="255206" y="1276946"/>
                  </a:moveTo>
                  <a:lnTo>
                    <a:pt x="254571" y="1275397"/>
                  </a:lnTo>
                  <a:lnTo>
                    <a:pt x="252031" y="1272844"/>
                  </a:lnTo>
                  <a:lnTo>
                    <a:pt x="250494" y="1272209"/>
                  </a:lnTo>
                  <a:lnTo>
                    <a:pt x="246900" y="1272209"/>
                  </a:lnTo>
                  <a:lnTo>
                    <a:pt x="245364" y="1272844"/>
                  </a:lnTo>
                  <a:lnTo>
                    <a:pt x="242824" y="1275397"/>
                  </a:lnTo>
                  <a:lnTo>
                    <a:pt x="242189" y="1276946"/>
                  </a:lnTo>
                  <a:lnTo>
                    <a:pt x="242189" y="1280553"/>
                  </a:lnTo>
                  <a:lnTo>
                    <a:pt x="242824" y="1282090"/>
                  </a:lnTo>
                  <a:lnTo>
                    <a:pt x="245364" y="1284643"/>
                  </a:lnTo>
                  <a:lnTo>
                    <a:pt x="246900" y="1285290"/>
                  </a:lnTo>
                  <a:lnTo>
                    <a:pt x="250494" y="1285290"/>
                  </a:lnTo>
                  <a:lnTo>
                    <a:pt x="252031" y="1284643"/>
                  </a:lnTo>
                  <a:lnTo>
                    <a:pt x="254571" y="1282090"/>
                  </a:lnTo>
                  <a:lnTo>
                    <a:pt x="255206" y="1280553"/>
                  </a:lnTo>
                  <a:lnTo>
                    <a:pt x="255206" y="1278750"/>
                  </a:lnTo>
                  <a:lnTo>
                    <a:pt x="255206" y="1276946"/>
                  </a:lnTo>
                  <a:close/>
                </a:path>
                <a:path w="278129" h="1317625">
                  <a:moveTo>
                    <a:pt x="262382" y="1260919"/>
                  </a:moveTo>
                  <a:lnTo>
                    <a:pt x="261734" y="1259052"/>
                  </a:lnTo>
                  <a:lnTo>
                    <a:pt x="260985" y="1256982"/>
                  </a:lnTo>
                  <a:lnTo>
                    <a:pt x="258699" y="1255903"/>
                  </a:lnTo>
                  <a:lnTo>
                    <a:pt x="254571" y="1257388"/>
                  </a:lnTo>
                  <a:lnTo>
                    <a:pt x="253492" y="1259674"/>
                  </a:lnTo>
                  <a:lnTo>
                    <a:pt x="254419" y="1262278"/>
                  </a:lnTo>
                  <a:lnTo>
                    <a:pt x="254698" y="1262735"/>
                  </a:lnTo>
                  <a:lnTo>
                    <a:pt x="255054" y="1263103"/>
                  </a:lnTo>
                  <a:lnTo>
                    <a:pt x="255270" y="1262976"/>
                  </a:lnTo>
                  <a:lnTo>
                    <a:pt x="255473" y="1262799"/>
                  </a:lnTo>
                  <a:lnTo>
                    <a:pt x="257263" y="1262214"/>
                  </a:lnTo>
                  <a:lnTo>
                    <a:pt x="258864" y="1262710"/>
                  </a:lnTo>
                  <a:lnTo>
                    <a:pt x="259880" y="1263827"/>
                  </a:lnTo>
                  <a:lnTo>
                    <a:pt x="261543" y="1262900"/>
                  </a:lnTo>
                  <a:lnTo>
                    <a:pt x="262382" y="1260919"/>
                  </a:lnTo>
                  <a:close/>
                </a:path>
                <a:path w="278129" h="1317625">
                  <a:moveTo>
                    <a:pt x="262458" y="1244904"/>
                  </a:moveTo>
                  <a:lnTo>
                    <a:pt x="262407" y="1244066"/>
                  </a:lnTo>
                  <a:lnTo>
                    <a:pt x="262204" y="1243495"/>
                  </a:lnTo>
                  <a:lnTo>
                    <a:pt x="262051" y="1243304"/>
                  </a:lnTo>
                  <a:lnTo>
                    <a:pt x="262191" y="1243736"/>
                  </a:lnTo>
                  <a:lnTo>
                    <a:pt x="262305" y="1245450"/>
                  </a:lnTo>
                  <a:lnTo>
                    <a:pt x="262458" y="1244904"/>
                  </a:lnTo>
                  <a:close/>
                </a:path>
                <a:path w="278129" h="1317625">
                  <a:moveTo>
                    <a:pt x="277850" y="1266901"/>
                  </a:moveTo>
                  <a:lnTo>
                    <a:pt x="277545" y="1266050"/>
                  </a:lnTo>
                  <a:lnTo>
                    <a:pt x="277012" y="1264564"/>
                  </a:lnTo>
                  <a:lnTo>
                    <a:pt x="275399" y="1263802"/>
                  </a:lnTo>
                  <a:lnTo>
                    <a:pt x="272440" y="1264856"/>
                  </a:lnTo>
                  <a:lnTo>
                    <a:pt x="271678" y="1266482"/>
                  </a:lnTo>
                  <a:lnTo>
                    <a:pt x="272389" y="1268488"/>
                  </a:lnTo>
                  <a:lnTo>
                    <a:pt x="272732" y="1268869"/>
                  </a:lnTo>
                  <a:lnTo>
                    <a:pt x="273126" y="1269187"/>
                  </a:lnTo>
                  <a:lnTo>
                    <a:pt x="273469" y="1268641"/>
                  </a:lnTo>
                  <a:lnTo>
                    <a:pt x="273964" y="1268171"/>
                  </a:lnTo>
                  <a:lnTo>
                    <a:pt x="274624" y="1267955"/>
                  </a:lnTo>
                  <a:lnTo>
                    <a:pt x="275564" y="1267650"/>
                  </a:lnTo>
                  <a:lnTo>
                    <a:pt x="276529" y="1267904"/>
                  </a:lnTo>
                  <a:lnTo>
                    <a:pt x="277253" y="1268476"/>
                  </a:lnTo>
                  <a:lnTo>
                    <a:pt x="277698" y="1267777"/>
                  </a:lnTo>
                  <a:lnTo>
                    <a:pt x="277850" y="1266901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06344" y="8426462"/>
              <a:ext cx="174625" cy="255270"/>
            </a:xfrm>
            <a:custGeom>
              <a:avLst/>
              <a:gdLst/>
              <a:ahLst/>
              <a:cxnLst/>
              <a:rect l="l" t="t" r="r" b="b"/>
              <a:pathLst>
                <a:path w="174625" h="255270">
                  <a:moveTo>
                    <a:pt x="5676" y="69113"/>
                  </a:moveTo>
                  <a:lnTo>
                    <a:pt x="4724" y="68173"/>
                  </a:lnTo>
                  <a:lnTo>
                    <a:pt x="939" y="68173"/>
                  </a:lnTo>
                  <a:lnTo>
                    <a:pt x="0" y="69113"/>
                  </a:lnTo>
                  <a:lnTo>
                    <a:pt x="0" y="72923"/>
                  </a:lnTo>
                  <a:lnTo>
                    <a:pt x="939" y="73875"/>
                  </a:lnTo>
                  <a:lnTo>
                    <a:pt x="4724" y="73875"/>
                  </a:lnTo>
                  <a:lnTo>
                    <a:pt x="5676" y="72923"/>
                  </a:lnTo>
                  <a:lnTo>
                    <a:pt x="5676" y="71018"/>
                  </a:lnTo>
                  <a:lnTo>
                    <a:pt x="5676" y="69113"/>
                  </a:lnTo>
                  <a:close/>
                </a:path>
                <a:path w="174625" h="255270">
                  <a:moveTo>
                    <a:pt x="10782" y="45923"/>
                  </a:moveTo>
                  <a:lnTo>
                    <a:pt x="10185" y="44996"/>
                  </a:lnTo>
                  <a:lnTo>
                    <a:pt x="9105" y="44450"/>
                  </a:lnTo>
                  <a:lnTo>
                    <a:pt x="6400" y="44856"/>
                  </a:lnTo>
                  <a:lnTo>
                    <a:pt x="5334" y="46304"/>
                  </a:lnTo>
                  <a:lnTo>
                    <a:pt x="5727" y="48856"/>
                  </a:lnTo>
                  <a:lnTo>
                    <a:pt x="6388" y="49606"/>
                  </a:lnTo>
                  <a:lnTo>
                    <a:pt x="7226" y="49987"/>
                  </a:lnTo>
                  <a:lnTo>
                    <a:pt x="6959" y="49555"/>
                  </a:lnTo>
                  <a:lnTo>
                    <a:pt x="6743" y="49072"/>
                  </a:lnTo>
                  <a:lnTo>
                    <a:pt x="6731" y="46939"/>
                  </a:lnTo>
                  <a:lnTo>
                    <a:pt x="7988" y="45656"/>
                  </a:lnTo>
                  <a:lnTo>
                    <a:pt x="9994" y="45631"/>
                  </a:lnTo>
                  <a:lnTo>
                    <a:pt x="10401" y="45745"/>
                  </a:lnTo>
                  <a:lnTo>
                    <a:pt x="10782" y="45923"/>
                  </a:lnTo>
                  <a:close/>
                </a:path>
                <a:path w="174625" h="255270">
                  <a:moveTo>
                    <a:pt x="19850" y="88188"/>
                  </a:moveTo>
                  <a:lnTo>
                    <a:pt x="19456" y="87249"/>
                  </a:lnTo>
                  <a:lnTo>
                    <a:pt x="17907" y="85686"/>
                  </a:lnTo>
                  <a:lnTo>
                    <a:pt x="16967" y="85293"/>
                  </a:lnTo>
                  <a:lnTo>
                    <a:pt x="14770" y="85293"/>
                  </a:lnTo>
                  <a:lnTo>
                    <a:pt x="13830" y="85686"/>
                  </a:lnTo>
                  <a:lnTo>
                    <a:pt x="12280" y="87249"/>
                  </a:lnTo>
                  <a:lnTo>
                    <a:pt x="11887" y="88188"/>
                  </a:lnTo>
                  <a:lnTo>
                    <a:pt x="11887" y="90398"/>
                  </a:lnTo>
                  <a:lnTo>
                    <a:pt x="12280" y="91338"/>
                  </a:lnTo>
                  <a:lnTo>
                    <a:pt x="13830" y="92900"/>
                  </a:lnTo>
                  <a:lnTo>
                    <a:pt x="14770" y="93294"/>
                  </a:lnTo>
                  <a:lnTo>
                    <a:pt x="16967" y="93294"/>
                  </a:lnTo>
                  <a:lnTo>
                    <a:pt x="17907" y="92900"/>
                  </a:lnTo>
                  <a:lnTo>
                    <a:pt x="19456" y="91338"/>
                  </a:lnTo>
                  <a:lnTo>
                    <a:pt x="19850" y="90398"/>
                  </a:lnTo>
                  <a:lnTo>
                    <a:pt x="19850" y="89293"/>
                  </a:lnTo>
                  <a:lnTo>
                    <a:pt x="19850" y="88188"/>
                  </a:lnTo>
                  <a:close/>
                </a:path>
                <a:path w="174625" h="255270">
                  <a:moveTo>
                    <a:pt x="24472" y="31838"/>
                  </a:moveTo>
                  <a:lnTo>
                    <a:pt x="24091" y="29324"/>
                  </a:lnTo>
                  <a:lnTo>
                    <a:pt x="23939" y="29032"/>
                  </a:lnTo>
                  <a:lnTo>
                    <a:pt x="23812" y="28727"/>
                  </a:lnTo>
                  <a:lnTo>
                    <a:pt x="22758" y="28206"/>
                  </a:lnTo>
                  <a:lnTo>
                    <a:pt x="21920" y="27393"/>
                  </a:lnTo>
                  <a:lnTo>
                    <a:pt x="21285" y="26416"/>
                  </a:lnTo>
                  <a:lnTo>
                    <a:pt x="20764" y="26276"/>
                  </a:lnTo>
                  <a:lnTo>
                    <a:pt x="20205" y="26212"/>
                  </a:lnTo>
                  <a:lnTo>
                    <a:pt x="17449" y="26631"/>
                  </a:lnTo>
                  <a:lnTo>
                    <a:pt x="15951" y="28676"/>
                  </a:lnTo>
                  <a:lnTo>
                    <a:pt x="16611" y="33032"/>
                  </a:lnTo>
                  <a:lnTo>
                    <a:pt x="18643" y="34544"/>
                  </a:lnTo>
                  <a:lnTo>
                    <a:pt x="22974" y="33883"/>
                  </a:lnTo>
                  <a:lnTo>
                    <a:pt x="24472" y="31838"/>
                  </a:lnTo>
                  <a:close/>
                </a:path>
                <a:path w="174625" h="255270">
                  <a:moveTo>
                    <a:pt x="24765" y="59575"/>
                  </a:moveTo>
                  <a:lnTo>
                    <a:pt x="24384" y="58623"/>
                  </a:lnTo>
                  <a:lnTo>
                    <a:pt x="22821" y="57061"/>
                  </a:lnTo>
                  <a:lnTo>
                    <a:pt x="21882" y="56680"/>
                  </a:lnTo>
                  <a:lnTo>
                    <a:pt x="19685" y="56680"/>
                  </a:lnTo>
                  <a:lnTo>
                    <a:pt x="18757" y="57061"/>
                  </a:lnTo>
                  <a:lnTo>
                    <a:pt x="17195" y="58623"/>
                  </a:lnTo>
                  <a:lnTo>
                    <a:pt x="16814" y="59575"/>
                  </a:lnTo>
                  <a:lnTo>
                    <a:pt x="16814" y="61772"/>
                  </a:lnTo>
                  <a:lnTo>
                    <a:pt x="17195" y="62725"/>
                  </a:lnTo>
                  <a:lnTo>
                    <a:pt x="18757" y="64287"/>
                  </a:lnTo>
                  <a:lnTo>
                    <a:pt x="19685" y="64668"/>
                  </a:lnTo>
                  <a:lnTo>
                    <a:pt x="21882" y="64668"/>
                  </a:lnTo>
                  <a:lnTo>
                    <a:pt x="22821" y="64287"/>
                  </a:lnTo>
                  <a:lnTo>
                    <a:pt x="24384" y="62725"/>
                  </a:lnTo>
                  <a:lnTo>
                    <a:pt x="24765" y="61772"/>
                  </a:lnTo>
                  <a:lnTo>
                    <a:pt x="24765" y="60667"/>
                  </a:lnTo>
                  <a:lnTo>
                    <a:pt x="24765" y="59575"/>
                  </a:lnTo>
                  <a:close/>
                </a:path>
                <a:path w="174625" h="255270">
                  <a:moveTo>
                    <a:pt x="29616" y="13296"/>
                  </a:moveTo>
                  <a:lnTo>
                    <a:pt x="29146" y="10185"/>
                  </a:lnTo>
                  <a:lnTo>
                    <a:pt x="27698" y="9118"/>
                  </a:lnTo>
                  <a:lnTo>
                    <a:pt x="24980" y="9537"/>
                  </a:lnTo>
                  <a:lnTo>
                    <a:pt x="24091" y="10414"/>
                  </a:lnTo>
                  <a:lnTo>
                    <a:pt x="23825" y="11506"/>
                  </a:lnTo>
                  <a:lnTo>
                    <a:pt x="23990" y="11836"/>
                  </a:lnTo>
                  <a:lnTo>
                    <a:pt x="24168" y="12166"/>
                  </a:lnTo>
                  <a:lnTo>
                    <a:pt x="24206" y="12560"/>
                  </a:lnTo>
                  <a:lnTo>
                    <a:pt x="24269" y="12928"/>
                  </a:lnTo>
                  <a:lnTo>
                    <a:pt x="24206" y="13284"/>
                  </a:lnTo>
                  <a:lnTo>
                    <a:pt x="24155" y="13652"/>
                  </a:lnTo>
                  <a:lnTo>
                    <a:pt x="24726" y="14605"/>
                  </a:lnTo>
                  <a:lnTo>
                    <a:pt x="25831" y="15176"/>
                  </a:lnTo>
                  <a:lnTo>
                    <a:pt x="28562" y="14757"/>
                  </a:lnTo>
                  <a:lnTo>
                    <a:pt x="29616" y="13296"/>
                  </a:lnTo>
                  <a:close/>
                </a:path>
                <a:path w="174625" h="255270">
                  <a:moveTo>
                    <a:pt x="42443" y="46901"/>
                  </a:moveTo>
                  <a:lnTo>
                    <a:pt x="41351" y="39751"/>
                  </a:lnTo>
                  <a:lnTo>
                    <a:pt x="38036" y="37299"/>
                  </a:lnTo>
                  <a:lnTo>
                    <a:pt x="32651" y="38125"/>
                  </a:lnTo>
                  <a:lnTo>
                    <a:pt x="31140" y="39154"/>
                  </a:lnTo>
                  <a:lnTo>
                    <a:pt x="30162" y="40563"/>
                  </a:lnTo>
                  <a:lnTo>
                    <a:pt x="30518" y="41160"/>
                  </a:lnTo>
                  <a:lnTo>
                    <a:pt x="30797" y="41821"/>
                  </a:lnTo>
                  <a:lnTo>
                    <a:pt x="30810" y="43903"/>
                  </a:lnTo>
                  <a:lnTo>
                    <a:pt x="30149" y="45008"/>
                  </a:lnTo>
                  <a:lnTo>
                    <a:pt x="29184" y="45758"/>
                  </a:lnTo>
                  <a:lnTo>
                    <a:pt x="29946" y="49060"/>
                  </a:lnTo>
                  <a:lnTo>
                    <a:pt x="33045" y="51295"/>
                  </a:lnTo>
                  <a:lnTo>
                    <a:pt x="39992" y="50228"/>
                  </a:lnTo>
                  <a:lnTo>
                    <a:pt x="42443" y="46901"/>
                  </a:lnTo>
                  <a:close/>
                </a:path>
                <a:path w="174625" h="255270">
                  <a:moveTo>
                    <a:pt x="45199" y="27622"/>
                  </a:moveTo>
                  <a:lnTo>
                    <a:pt x="44691" y="26962"/>
                  </a:lnTo>
                  <a:lnTo>
                    <a:pt x="44348" y="26174"/>
                  </a:lnTo>
                  <a:lnTo>
                    <a:pt x="44335" y="25069"/>
                  </a:lnTo>
                  <a:lnTo>
                    <a:pt x="44424" y="24879"/>
                  </a:lnTo>
                  <a:lnTo>
                    <a:pt x="44450" y="24663"/>
                  </a:lnTo>
                  <a:lnTo>
                    <a:pt x="43599" y="23533"/>
                  </a:lnTo>
                  <a:lnTo>
                    <a:pt x="42202" y="22860"/>
                  </a:lnTo>
                  <a:lnTo>
                    <a:pt x="38557" y="23418"/>
                  </a:lnTo>
                  <a:lnTo>
                    <a:pt x="37045" y="25463"/>
                  </a:lnTo>
                  <a:lnTo>
                    <a:pt x="37719" y="29806"/>
                  </a:lnTo>
                  <a:lnTo>
                    <a:pt x="39738" y="31318"/>
                  </a:lnTo>
                  <a:lnTo>
                    <a:pt x="43675" y="30721"/>
                  </a:lnTo>
                  <a:lnTo>
                    <a:pt x="44945" y="29311"/>
                  </a:lnTo>
                  <a:lnTo>
                    <a:pt x="45199" y="27622"/>
                  </a:lnTo>
                  <a:close/>
                </a:path>
                <a:path w="174625" h="255270">
                  <a:moveTo>
                    <a:pt x="45542" y="952"/>
                  </a:moveTo>
                  <a:lnTo>
                    <a:pt x="44589" y="0"/>
                  </a:lnTo>
                  <a:lnTo>
                    <a:pt x="40805" y="0"/>
                  </a:lnTo>
                  <a:lnTo>
                    <a:pt x="39865" y="952"/>
                  </a:lnTo>
                  <a:lnTo>
                    <a:pt x="39865" y="4749"/>
                  </a:lnTo>
                  <a:lnTo>
                    <a:pt x="40805" y="5702"/>
                  </a:lnTo>
                  <a:lnTo>
                    <a:pt x="44589" y="5702"/>
                  </a:lnTo>
                  <a:lnTo>
                    <a:pt x="45542" y="4749"/>
                  </a:lnTo>
                  <a:lnTo>
                    <a:pt x="45542" y="2857"/>
                  </a:lnTo>
                  <a:lnTo>
                    <a:pt x="45542" y="952"/>
                  </a:lnTo>
                  <a:close/>
                </a:path>
                <a:path w="174625" h="255270">
                  <a:moveTo>
                    <a:pt x="46634" y="162826"/>
                  </a:moveTo>
                  <a:lnTo>
                    <a:pt x="45694" y="161874"/>
                  </a:lnTo>
                  <a:lnTo>
                    <a:pt x="41910" y="161874"/>
                  </a:lnTo>
                  <a:lnTo>
                    <a:pt x="40957" y="162826"/>
                  </a:lnTo>
                  <a:lnTo>
                    <a:pt x="40957" y="166636"/>
                  </a:lnTo>
                  <a:lnTo>
                    <a:pt x="41910" y="167589"/>
                  </a:lnTo>
                  <a:lnTo>
                    <a:pt x="45694" y="167589"/>
                  </a:lnTo>
                  <a:lnTo>
                    <a:pt x="46634" y="166636"/>
                  </a:lnTo>
                  <a:lnTo>
                    <a:pt x="46634" y="164731"/>
                  </a:lnTo>
                  <a:lnTo>
                    <a:pt x="46634" y="162826"/>
                  </a:lnTo>
                  <a:close/>
                </a:path>
                <a:path w="174625" h="255270">
                  <a:moveTo>
                    <a:pt x="48031" y="100063"/>
                  </a:moveTo>
                  <a:lnTo>
                    <a:pt x="47637" y="99123"/>
                  </a:lnTo>
                  <a:lnTo>
                    <a:pt x="46088" y="97561"/>
                  </a:lnTo>
                  <a:lnTo>
                    <a:pt x="45148" y="97167"/>
                  </a:lnTo>
                  <a:lnTo>
                    <a:pt x="42951" y="97167"/>
                  </a:lnTo>
                  <a:lnTo>
                    <a:pt x="42011" y="97561"/>
                  </a:lnTo>
                  <a:lnTo>
                    <a:pt x="40462" y="99123"/>
                  </a:lnTo>
                  <a:lnTo>
                    <a:pt x="40068" y="100063"/>
                  </a:lnTo>
                  <a:lnTo>
                    <a:pt x="40068" y="102273"/>
                  </a:lnTo>
                  <a:lnTo>
                    <a:pt x="40462" y="103212"/>
                  </a:lnTo>
                  <a:lnTo>
                    <a:pt x="42011" y="104775"/>
                  </a:lnTo>
                  <a:lnTo>
                    <a:pt x="42951" y="105168"/>
                  </a:lnTo>
                  <a:lnTo>
                    <a:pt x="45148" y="105168"/>
                  </a:lnTo>
                  <a:lnTo>
                    <a:pt x="46088" y="104775"/>
                  </a:lnTo>
                  <a:lnTo>
                    <a:pt x="47637" y="103212"/>
                  </a:lnTo>
                  <a:lnTo>
                    <a:pt x="48031" y="102273"/>
                  </a:lnTo>
                  <a:lnTo>
                    <a:pt x="48031" y="101168"/>
                  </a:lnTo>
                  <a:lnTo>
                    <a:pt x="48031" y="100063"/>
                  </a:lnTo>
                  <a:close/>
                </a:path>
                <a:path w="174625" h="255270">
                  <a:moveTo>
                    <a:pt x="52971" y="139446"/>
                  </a:moveTo>
                  <a:lnTo>
                    <a:pt x="52019" y="138493"/>
                  </a:lnTo>
                  <a:lnTo>
                    <a:pt x="48234" y="138493"/>
                  </a:lnTo>
                  <a:lnTo>
                    <a:pt x="47294" y="139446"/>
                  </a:lnTo>
                  <a:lnTo>
                    <a:pt x="47294" y="143256"/>
                  </a:lnTo>
                  <a:lnTo>
                    <a:pt x="48234" y="144195"/>
                  </a:lnTo>
                  <a:lnTo>
                    <a:pt x="52019" y="144195"/>
                  </a:lnTo>
                  <a:lnTo>
                    <a:pt x="52971" y="143256"/>
                  </a:lnTo>
                  <a:lnTo>
                    <a:pt x="52971" y="141351"/>
                  </a:lnTo>
                  <a:lnTo>
                    <a:pt x="52971" y="139446"/>
                  </a:lnTo>
                  <a:close/>
                </a:path>
                <a:path w="174625" h="255270">
                  <a:moveTo>
                    <a:pt x="60782" y="203835"/>
                  </a:moveTo>
                  <a:lnTo>
                    <a:pt x="59842" y="202895"/>
                  </a:lnTo>
                  <a:lnTo>
                    <a:pt x="56057" y="202895"/>
                  </a:lnTo>
                  <a:lnTo>
                    <a:pt x="55118" y="203835"/>
                  </a:lnTo>
                  <a:lnTo>
                    <a:pt x="55118" y="207632"/>
                  </a:lnTo>
                  <a:lnTo>
                    <a:pt x="56057" y="208584"/>
                  </a:lnTo>
                  <a:lnTo>
                    <a:pt x="59842" y="208584"/>
                  </a:lnTo>
                  <a:lnTo>
                    <a:pt x="60782" y="207632"/>
                  </a:lnTo>
                  <a:lnTo>
                    <a:pt x="60782" y="205740"/>
                  </a:lnTo>
                  <a:lnTo>
                    <a:pt x="60782" y="203835"/>
                  </a:lnTo>
                  <a:close/>
                </a:path>
                <a:path w="174625" h="255270">
                  <a:moveTo>
                    <a:pt x="63258" y="12852"/>
                  </a:moveTo>
                  <a:lnTo>
                    <a:pt x="62661" y="8877"/>
                  </a:lnTo>
                  <a:lnTo>
                    <a:pt x="61226" y="7607"/>
                  </a:lnTo>
                  <a:lnTo>
                    <a:pt x="59524" y="7378"/>
                  </a:lnTo>
                  <a:lnTo>
                    <a:pt x="58724" y="9220"/>
                  </a:lnTo>
                  <a:lnTo>
                    <a:pt x="57086" y="10502"/>
                  </a:lnTo>
                  <a:lnTo>
                    <a:pt x="55105" y="10998"/>
                  </a:lnTo>
                  <a:lnTo>
                    <a:pt x="55079" y="11290"/>
                  </a:lnTo>
                  <a:lnTo>
                    <a:pt x="55016" y="11569"/>
                  </a:lnTo>
                  <a:lnTo>
                    <a:pt x="55397" y="14046"/>
                  </a:lnTo>
                  <a:lnTo>
                    <a:pt x="57416" y="15557"/>
                  </a:lnTo>
                  <a:lnTo>
                    <a:pt x="61760" y="14897"/>
                  </a:lnTo>
                  <a:lnTo>
                    <a:pt x="63258" y="12852"/>
                  </a:lnTo>
                  <a:close/>
                </a:path>
                <a:path w="174625" h="255270">
                  <a:moveTo>
                    <a:pt x="65722" y="182994"/>
                  </a:moveTo>
                  <a:lnTo>
                    <a:pt x="65443" y="181444"/>
                  </a:lnTo>
                  <a:lnTo>
                    <a:pt x="65138" y="179895"/>
                  </a:lnTo>
                  <a:lnTo>
                    <a:pt x="63665" y="178879"/>
                  </a:lnTo>
                  <a:lnTo>
                    <a:pt x="60718" y="179438"/>
                  </a:lnTo>
                  <a:lnTo>
                    <a:pt x="59804" y="180708"/>
                  </a:lnTo>
                  <a:lnTo>
                    <a:pt x="59867" y="182105"/>
                  </a:lnTo>
                  <a:lnTo>
                    <a:pt x="59258" y="180403"/>
                  </a:lnTo>
                  <a:lnTo>
                    <a:pt x="57607" y="179247"/>
                  </a:lnTo>
                  <a:lnTo>
                    <a:pt x="53543" y="179730"/>
                  </a:lnTo>
                  <a:lnTo>
                    <a:pt x="51993" y="181698"/>
                  </a:lnTo>
                  <a:lnTo>
                    <a:pt x="52514" y="186093"/>
                  </a:lnTo>
                  <a:lnTo>
                    <a:pt x="54483" y="187667"/>
                  </a:lnTo>
                  <a:lnTo>
                    <a:pt x="58775" y="187159"/>
                  </a:lnTo>
                  <a:lnTo>
                    <a:pt x="60274" y="185280"/>
                  </a:lnTo>
                  <a:lnTo>
                    <a:pt x="60121" y="183121"/>
                  </a:lnTo>
                  <a:lnTo>
                    <a:pt x="60667" y="184315"/>
                  </a:lnTo>
                  <a:lnTo>
                    <a:pt x="61887" y="185026"/>
                  </a:lnTo>
                  <a:lnTo>
                    <a:pt x="63169" y="184772"/>
                  </a:lnTo>
                  <a:lnTo>
                    <a:pt x="64719" y="184480"/>
                  </a:lnTo>
                  <a:lnTo>
                    <a:pt x="65722" y="182994"/>
                  </a:lnTo>
                  <a:close/>
                </a:path>
                <a:path w="174625" h="255270">
                  <a:moveTo>
                    <a:pt x="66065" y="153885"/>
                  </a:moveTo>
                  <a:lnTo>
                    <a:pt x="65684" y="152946"/>
                  </a:lnTo>
                  <a:lnTo>
                    <a:pt x="64122" y="151384"/>
                  </a:lnTo>
                  <a:lnTo>
                    <a:pt x="63182" y="150990"/>
                  </a:lnTo>
                  <a:lnTo>
                    <a:pt x="60985" y="150990"/>
                  </a:lnTo>
                  <a:lnTo>
                    <a:pt x="60045" y="151384"/>
                  </a:lnTo>
                  <a:lnTo>
                    <a:pt x="58483" y="152946"/>
                  </a:lnTo>
                  <a:lnTo>
                    <a:pt x="58102" y="153885"/>
                  </a:lnTo>
                  <a:lnTo>
                    <a:pt x="58102" y="156095"/>
                  </a:lnTo>
                  <a:lnTo>
                    <a:pt x="58483" y="157048"/>
                  </a:lnTo>
                  <a:lnTo>
                    <a:pt x="60045" y="158610"/>
                  </a:lnTo>
                  <a:lnTo>
                    <a:pt x="60985" y="158991"/>
                  </a:lnTo>
                  <a:lnTo>
                    <a:pt x="63182" y="158991"/>
                  </a:lnTo>
                  <a:lnTo>
                    <a:pt x="64122" y="158610"/>
                  </a:lnTo>
                  <a:lnTo>
                    <a:pt x="65684" y="157048"/>
                  </a:lnTo>
                  <a:lnTo>
                    <a:pt x="66065" y="156095"/>
                  </a:lnTo>
                  <a:lnTo>
                    <a:pt x="66065" y="154990"/>
                  </a:lnTo>
                  <a:lnTo>
                    <a:pt x="66065" y="153885"/>
                  </a:lnTo>
                  <a:close/>
                </a:path>
                <a:path w="174625" h="255270">
                  <a:moveTo>
                    <a:pt x="66509" y="123469"/>
                  </a:moveTo>
                  <a:lnTo>
                    <a:pt x="66128" y="122529"/>
                  </a:lnTo>
                  <a:lnTo>
                    <a:pt x="64566" y="120967"/>
                  </a:lnTo>
                  <a:lnTo>
                    <a:pt x="63639" y="120573"/>
                  </a:lnTo>
                  <a:lnTo>
                    <a:pt x="61442" y="120573"/>
                  </a:lnTo>
                  <a:lnTo>
                    <a:pt x="60502" y="120967"/>
                  </a:lnTo>
                  <a:lnTo>
                    <a:pt x="58940" y="122529"/>
                  </a:lnTo>
                  <a:lnTo>
                    <a:pt x="58559" y="123469"/>
                  </a:lnTo>
                  <a:lnTo>
                    <a:pt x="58559" y="125679"/>
                  </a:lnTo>
                  <a:lnTo>
                    <a:pt x="58940" y="126619"/>
                  </a:lnTo>
                  <a:lnTo>
                    <a:pt x="60502" y="128181"/>
                  </a:lnTo>
                  <a:lnTo>
                    <a:pt x="61442" y="128562"/>
                  </a:lnTo>
                  <a:lnTo>
                    <a:pt x="63639" y="128562"/>
                  </a:lnTo>
                  <a:lnTo>
                    <a:pt x="64566" y="128181"/>
                  </a:lnTo>
                  <a:lnTo>
                    <a:pt x="66128" y="126619"/>
                  </a:lnTo>
                  <a:lnTo>
                    <a:pt x="66509" y="125679"/>
                  </a:lnTo>
                  <a:lnTo>
                    <a:pt x="66509" y="124574"/>
                  </a:lnTo>
                  <a:lnTo>
                    <a:pt x="66509" y="123469"/>
                  </a:lnTo>
                  <a:close/>
                </a:path>
                <a:path w="174625" h="255270">
                  <a:moveTo>
                    <a:pt x="67995" y="199453"/>
                  </a:moveTo>
                  <a:lnTo>
                    <a:pt x="67043" y="198501"/>
                  </a:lnTo>
                  <a:lnTo>
                    <a:pt x="63258" y="198501"/>
                  </a:lnTo>
                  <a:lnTo>
                    <a:pt x="62318" y="199453"/>
                  </a:lnTo>
                  <a:lnTo>
                    <a:pt x="62318" y="203250"/>
                  </a:lnTo>
                  <a:lnTo>
                    <a:pt x="63258" y="204203"/>
                  </a:lnTo>
                  <a:lnTo>
                    <a:pt x="67043" y="204203"/>
                  </a:lnTo>
                  <a:lnTo>
                    <a:pt x="67995" y="203250"/>
                  </a:lnTo>
                  <a:lnTo>
                    <a:pt x="67995" y="201358"/>
                  </a:lnTo>
                  <a:lnTo>
                    <a:pt x="67995" y="199453"/>
                  </a:lnTo>
                  <a:close/>
                </a:path>
                <a:path w="174625" h="255270">
                  <a:moveTo>
                    <a:pt x="68707" y="31978"/>
                  </a:moveTo>
                  <a:lnTo>
                    <a:pt x="67945" y="26885"/>
                  </a:lnTo>
                  <a:lnTo>
                    <a:pt x="64617" y="24434"/>
                  </a:lnTo>
                  <a:lnTo>
                    <a:pt x="61061" y="24968"/>
                  </a:lnTo>
                  <a:lnTo>
                    <a:pt x="57505" y="25514"/>
                  </a:lnTo>
                  <a:lnTo>
                    <a:pt x="55054" y="28854"/>
                  </a:lnTo>
                  <a:lnTo>
                    <a:pt x="56146" y="35991"/>
                  </a:lnTo>
                  <a:lnTo>
                    <a:pt x="59461" y="38442"/>
                  </a:lnTo>
                  <a:lnTo>
                    <a:pt x="63411" y="37846"/>
                  </a:lnTo>
                  <a:lnTo>
                    <a:pt x="63754" y="37630"/>
                  </a:lnTo>
                  <a:lnTo>
                    <a:pt x="64122" y="37503"/>
                  </a:lnTo>
                  <a:lnTo>
                    <a:pt x="62877" y="37198"/>
                  </a:lnTo>
                  <a:lnTo>
                    <a:pt x="61937" y="36144"/>
                  </a:lnTo>
                  <a:lnTo>
                    <a:pt x="61925" y="33235"/>
                  </a:lnTo>
                  <a:lnTo>
                    <a:pt x="63169" y="31953"/>
                  </a:lnTo>
                  <a:lnTo>
                    <a:pt x="66281" y="31927"/>
                  </a:lnTo>
                  <a:lnTo>
                    <a:pt x="67525" y="33134"/>
                  </a:lnTo>
                  <a:lnTo>
                    <a:pt x="67589" y="34671"/>
                  </a:lnTo>
                  <a:lnTo>
                    <a:pt x="68313" y="33426"/>
                  </a:lnTo>
                  <a:lnTo>
                    <a:pt x="68707" y="31978"/>
                  </a:lnTo>
                  <a:close/>
                </a:path>
                <a:path w="174625" h="255270">
                  <a:moveTo>
                    <a:pt x="72453" y="107530"/>
                  </a:moveTo>
                  <a:lnTo>
                    <a:pt x="72148" y="104825"/>
                  </a:lnTo>
                  <a:lnTo>
                    <a:pt x="70726" y="103708"/>
                  </a:lnTo>
                  <a:lnTo>
                    <a:pt x="67614" y="104063"/>
                  </a:lnTo>
                  <a:lnTo>
                    <a:pt x="66509" y="105473"/>
                  </a:lnTo>
                  <a:lnTo>
                    <a:pt x="66687" y="107035"/>
                  </a:lnTo>
                  <a:lnTo>
                    <a:pt x="68605" y="106718"/>
                  </a:lnTo>
                  <a:lnTo>
                    <a:pt x="70205" y="107657"/>
                  </a:lnTo>
                  <a:lnTo>
                    <a:pt x="70967" y="109156"/>
                  </a:lnTo>
                  <a:lnTo>
                    <a:pt x="71894" y="108597"/>
                  </a:lnTo>
                  <a:lnTo>
                    <a:pt x="72453" y="107530"/>
                  </a:lnTo>
                  <a:close/>
                </a:path>
                <a:path w="174625" h="255270">
                  <a:moveTo>
                    <a:pt x="75603" y="222427"/>
                  </a:moveTo>
                  <a:lnTo>
                    <a:pt x="75209" y="221475"/>
                  </a:lnTo>
                  <a:lnTo>
                    <a:pt x="73660" y="219925"/>
                  </a:lnTo>
                  <a:lnTo>
                    <a:pt x="72720" y="219532"/>
                  </a:lnTo>
                  <a:lnTo>
                    <a:pt x="70523" y="219532"/>
                  </a:lnTo>
                  <a:lnTo>
                    <a:pt x="69583" y="219925"/>
                  </a:lnTo>
                  <a:lnTo>
                    <a:pt x="68033" y="221475"/>
                  </a:lnTo>
                  <a:lnTo>
                    <a:pt x="67640" y="222427"/>
                  </a:lnTo>
                  <a:lnTo>
                    <a:pt x="67640" y="224624"/>
                  </a:lnTo>
                  <a:lnTo>
                    <a:pt x="68033" y="225577"/>
                  </a:lnTo>
                  <a:lnTo>
                    <a:pt x="69583" y="227139"/>
                  </a:lnTo>
                  <a:lnTo>
                    <a:pt x="70523" y="227520"/>
                  </a:lnTo>
                  <a:lnTo>
                    <a:pt x="72720" y="227520"/>
                  </a:lnTo>
                  <a:lnTo>
                    <a:pt x="73660" y="227139"/>
                  </a:lnTo>
                  <a:lnTo>
                    <a:pt x="75209" y="225577"/>
                  </a:lnTo>
                  <a:lnTo>
                    <a:pt x="75603" y="224624"/>
                  </a:lnTo>
                  <a:lnTo>
                    <a:pt x="75603" y="223532"/>
                  </a:lnTo>
                  <a:lnTo>
                    <a:pt x="75603" y="222427"/>
                  </a:lnTo>
                  <a:close/>
                </a:path>
                <a:path w="174625" h="255270">
                  <a:moveTo>
                    <a:pt x="76835" y="1320"/>
                  </a:moveTo>
                  <a:lnTo>
                    <a:pt x="75882" y="368"/>
                  </a:lnTo>
                  <a:lnTo>
                    <a:pt x="72097" y="368"/>
                  </a:lnTo>
                  <a:lnTo>
                    <a:pt x="71158" y="1320"/>
                  </a:lnTo>
                  <a:lnTo>
                    <a:pt x="71158" y="5118"/>
                  </a:lnTo>
                  <a:lnTo>
                    <a:pt x="72097" y="6070"/>
                  </a:lnTo>
                  <a:lnTo>
                    <a:pt x="75882" y="6070"/>
                  </a:lnTo>
                  <a:lnTo>
                    <a:pt x="76835" y="5118"/>
                  </a:lnTo>
                  <a:lnTo>
                    <a:pt x="76835" y="3225"/>
                  </a:lnTo>
                  <a:lnTo>
                    <a:pt x="76835" y="1320"/>
                  </a:lnTo>
                  <a:close/>
                </a:path>
                <a:path w="174625" h="255270">
                  <a:moveTo>
                    <a:pt x="80467" y="24625"/>
                  </a:moveTo>
                  <a:lnTo>
                    <a:pt x="80073" y="23672"/>
                  </a:lnTo>
                  <a:lnTo>
                    <a:pt x="78524" y="22123"/>
                  </a:lnTo>
                  <a:lnTo>
                    <a:pt x="77584" y="21729"/>
                  </a:lnTo>
                  <a:lnTo>
                    <a:pt x="75387" y="21729"/>
                  </a:lnTo>
                  <a:lnTo>
                    <a:pt x="74447" y="22123"/>
                  </a:lnTo>
                  <a:lnTo>
                    <a:pt x="72898" y="23672"/>
                  </a:lnTo>
                  <a:lnTo>
                    <a:pt x="72504" y="24625"/>
                  </a:lnTo>
                  <a:lnTo>
                    <a:pt x="72504" y="26822"/>
                  </a:lnTo>
                  <a:lnTo>
                    <a:pt x="72898" y="27774"/>
                  </a:lnTo>
                  <a:lnTo>
                    <a:pt x="74447" y="29337"/>
                  </a:lnTo>
                  <a:lnTo>
                    <a:pt x="75387" y="29718"/>
                  </a:lnTo>
                  <a:lnTo>
                    <a:pt x="77584" y="29718"/>
                  </a:lnTo>
                  <a:lnTo>
                    <a:pt x="78524" y="29337"/>
                  </a:lnTo>
                  <a:lnTo>
                    <a:pt x="80073" y="27774"/>
                  </a:lnTo>
                  <a:lnTo>
                    <a:pt x="80467" y="26822"/>
                  </a:lnTo>
                  <a:lnTo>
                    <a:pt x="80467" y="25730"/>
                  </a:lnTo>
                  <a:lnTo>
                    <a:pt x="80467" y="24625"/>
                  </a:lnTo>
                  <a:close/>
                </a:path>
                <a:path w="174625" h="255270">
                  <a:moveTo>
                    <a:pt x="84035" y="140614"/>
                  </a:moveTo>
                  <a:lnTo>
                    <a:pt x="83350" y="134785"/>
                  </a:lnTo>
                  <a:lnTo>
                    <a:pt x="80111" y="132219"/>
                  </a:lnTo>
                  <a:lnTo>
                    <a:pt x="76542" y="132638"/>
                  </a:lnTo>
                  <a:lnTo>
                    <a:pt x="72974" y="133057"/>
                  </a:lnTo>
                  <a:lnTo>
                    <a:pt x="70421" y="136309"/>
                  </a:lnTo>
                  <a:lnTo>
                    <a:pt x="71196" y="143040"/>
                  </a:lnTo>
                  <a:lnTo>
                    <a:pt x="73774" y="145288"/>
                  </a:lnTo>
                  <a:lnTo>
                    <a:pt x="76784" y="145542"/>
                  </a:lnTo>
                  <a:lnTo>
                    <a:pt x="76720" y="145872"/>
                  </a:lnTo>
                  <a:lnTo>
                    <a:pt x="76708" y="146227"/>
                  </a:lnTo>
                  <a:lnTo>
                    <a:pt x="77076" y="148145"/>
                  </a:lnTo>
                  <a:lnTo>
                    <a:pt x="78549" y="149161"/>
                  </a:lnTo>
                  <a:lnTo>
                    <a:pt x="81635" y="148577"/>
                  </a:lnTo>
                  <a:lnTo>
                    <a:pt x="82638" y="147091"/>
                  </a:lnTo>
                  <a:lnTo>
                    <a:pt x="82245" y="144919"/>
                  </a:lnTo>
                  <a:lnTo>
                    <a:pt x="81889" y="144411"/>
                  </a:lnTo>
                  <a:lnTo>
                    <a:pt x="81470" y="144018"/>
                  </a:lnTo>
                  <a:lnTo>
                    <a:pt x="80949" y="144449"/>
                  </a:lnTo>
                  <a:lnTo>
                    <a:pt x="83045" y="142633"/>
                  </a:lnTo>
                  <a:lnTo>
                    <a:pt x="84035" y="140614"/>
                  </a:lnTo>
                  <a:close/>
                </a:path>
                <a:path w="174625" h="255270">
                  <a:moveTo>
                    <a:pt x="84074" y="175285"/>
                  </a:moveTo>
                  <a:lnTo>
                    <a:pt x="83642" y="171704"/>
                  </a:lnTo>
                  <a:lnTo>
                    <a:pt x="83273" y="168452"/>
                  </a:lnTo>
                  <a:lnTo>
                    <a:pt x="80556" y="166154"/>
                  </a:lnTo>
                  <a:lnTo>
                    <a:pt x="77050" y="166039"/>
                  </a:lnTo>
                  <a:lnTo>
                    <a:pt x="77393" y="166039"/>
                  </a:lnTo>
                  <a:lnTo>
                    <a:pt x="77736" y="165303"/>
                  </a:lnTo>
                  <a:lnTo>
                    <a:pt x="77927" y="164490"/>
                  </a:lnTo>
                  <a:lnTo>
                    <a:pt x="77355" y="161455"/>
                  </a:lnTo>
                  <a:lnTo>
                    <a:pt x="75272" y="160020"/>
                  </a:lnTo>
                  <a:lnTo>
                    <a:pt x="70967" y="160845"/>
                  </a:lnTo>
                  <a:lnTo>
                    <a:pt x="69532" y="162941"/>
                  </a:lnTo>
                  <a:lnTo>
                    <a:pt x="70218" y="166522"/>
                  </a:lnTo>
                  <a:lnTo>
                    <a:pt x="71234" y="167563"/>
                  </a:lnTo>
                  <a:lnTo>
                    <a:pt x="72478" y="168046"/>
                  </a:lnTo>
                  <a:lnTo>
                    <a:pt x="73507" y="166954"/>
                  </a:lnTo>
                  <a:lnTo>
                    <a:pt x="74828" y="166154"/>
                  </a:lnTo>
                  <a:lnTo>
                    <a:pt x="73507" y="166966"/>
                  </a:lnTo>
                  <a:lnTo>
                    <a:pt x="71221" y="169405"/>
                  </a:lnTo>
                  <a:lnTo>
                    <a:pt x="70485" y="171234"/>
                  </a:lnTo>
                  <a:lnTo>
                    <a:pt x="71132" y="176822"/>
                  </a:lnTo>
                  <a:lnTo>
                    <a:pt x="74371" y="179387"/>
                  </a:lnTo>
                  <a:lnTo>
                    <a:pt x="81508" y="178536"/>
                  </a:lnTo>
                  <a:lnTo>
                    <a:pt x="84074" y="175285"/>
                  </a:lnTo>
                  <a:close/>
                </a:path>
                <a:path w="174625" h="255270">
                  <a:moveTo>
                    <a:pt x="84632" y="238874"/>
                  </a:moveTo>
                  <a:lnTo>
                    <a:pt x="83693" y="237921"/>
                  </a:lnTo>
                  <a:lnTo>
                    <a:pt x="79908" y="237921"/>
                  </a:lnTo>
                  <a:lnTo>
                    <a:pt x="78955" y="238874"/>
                  </a:lnTo>
                  <a:lnTo>
                    <a:pt x="78955" y="242671"/>
                  </a:lnTo>
                  <a:lnTo>
                    <a:pt x="79908" y="243624"/>
                  </a:lnTo>
                  <a:lnTo>
                    <a:pt x="83693" y="243624"/>
                  </a:lnTo>
                  <a:lnTo>
                    <a:pt x="84632" y="242671"/>
                  </a:lnTo>
                  <a:lnTo>
                    <a:pt x="84632" y="240766"/>
                  </a:lnTo>
                  <a:lnTo>
                    <a:pt x="84632" y="238874"/>
                  </a:lnTo>
                  <a:close/>
                </a:path>
                <a:path w="174625" h="255270">
                  <a:moveTo>
                    <a:pt x="87718" y="120967"/>
                  </a:moveTo>
                  <a:lnTo>
                    <a:pt x="87325" y="120027"/>
                  </a:lnTo>
                  <a:lnTo>
                    <a:pt x="85775" y="118465"/>
                  </a:lnTo>
                  <a:lnTo>
                    <a:pt x="84836" y="118071"/>
                  </a:lnTo>
                  <a:lnTo>
                    <a:pt x="82638" y="118071"/>
                  </a:lnTo>
                  <a:lnTo>
                    <a:pt x="81699" y="118465"/>
                  </a:lnTo>
                  <a:lnTo>
                    <a:pt x="80149" y="120027"/>
                  </a:lnTo>
                  <a:lnTo>
                    <a:pt x="79756" y="120967"/>
                  </a:lnTo>
                  <a:lnTo>
                    <a:pt x="79756" y="123177"/>
                  </a:lnTo>
                  <a:lnTo>
                    <a:pt x="80149" y="124117"/>
                  </a:lnTo>
                  <a:lnTo>
                    <a:pt x="81699" y="125679"/>
                  </a:lnTo>
                  <a:lnTo>
                    <a:pt x="82638" y="126072"/>
                  </a:lnTo>
                  <a:lnTo>
                    <a:pt x="84836" y="126072"/>
                  </a:lnTo>
                  <a:lnTo>
                    <a:pt x="85775" y="125679"/>
                  </a:lnTo>
                  <a:lnTo>
                    <a:pt x="87325" y="124117"/>
                  </a:lnTo>
                  <a:lnTo>
                    <a:pt x="87718" y="123177"/>
                  </a:lnTo>
                  <a:lnTo>
                    <a:pt x="87718" y="122072"/>
                  </a:lnTo>
                  <a:lnTo>
                    <a:pt x="87718" y="120967"/>
                  </a:lnTo>
                  <a:close/>
                </a:path>
                <a:path w="174625" h="255270">
                  <a:moveTo>
                    <a:pt x="88176" y="197980"/>
                  </a:moveTo>
                  <a:lnTo>
                    <a:pt x="87909" y="195592"/>
                  </a:lnTo>
                  <a:lnTo>
                    <a:pt x="87795" y="195440"/>
                  </a:lnTo>
                  <a:lnTo>
                    <a:pt x="87350" y="193751"/>
                  </a:lnTo>
                  <a:lnTo>
                    <a:pt x="86169" y="192659"/>
                  </a:lnTo>
                  <a:lnTo>
                    <a:pt x="84658" y="192379"/>
                  </a:lnTo>
                  <a:lnTo>
                    <a:pt x="83908" y="192239"/>
                  </a:lnTo>
                  <a:lnTo>
                    <a:pt x="81330" y="192544"/>
                  </a:lnTo>
                  <a:lnTo>
                    <a:pt x="79756" y="194525"/>
                  </a:lnTo>
                  <a:lnTo>
                    <a:pt x="80276" y="198920"/>
                  </a:lnTo>
                  <a:lnTo>
                    <a:pt x="82257" y="200494"/>
                  </a:lnTo>
                  <a:lnTo>
                    <a:pt x="86626" y="199974"/>
                  </a:lnTo>
                  <a:lnTo>
                    <a:pt x="88176" y="197980"/>
                  </a:lnTo>
                  <a:close/>
                </a:path>
                <a:path w="174625" h="255270">
                  <a:moveTo>
                    <a:pt x="88760" y="96050"/>
                  </a:moveTo>
                  <a:lnTo>
                    <a:pt x="87820" y="95110"/>
                  </a:lnTo>
                  <a:lnTo>
                    <a:pt x="84035" y="95110"/>
                  </a:lnTo>
                  <a:lnTo>
                    <a:pt x="83096" y="96050"/>
                  </a:lnTo>
                  <a:lnTo>
                    <a:pt x="83096" y="99847"/>
                  </a:lnTo>
                  <a:lnTo>
                    <a:pt x="84035" y="100799"/>
                  </a:lnTo>
                  <a:lnTo>
                    <a:pt x="87820" y="100799"/>
                  </a:lnTo>
                  <a:lnTo>
                    <a:pt x="88760" y="99847"/>
                  </a:lnTo>
                  <a:lnTo>
                    <a:pt x="88760" y="97955"/>
                  </a:lnTo>
                  <a:lnTo>
                    <a:pt x="88760" y="96050"/>
                  </a:lnTo>
                  <a:close/>
                </a:path>
                <a:path w="174625" h="255270">
                  <a:moveTo>
                    <a:pt x="90284" y="89585"/>
                  </a:moveTo>
                  <a:lnTo>
                    <a:pt x="89890" y="88633"/>
                  </a:lnTo>
                  <a:lnTo>
                    <a:pt x="88341" y="87071"/>
                  </a:lnTo>
                  <a:lnTo>
                    <a:pt x="87401" y="86690"/>
                  </a:lnTo>
                  <a:lnTo>
                    <a:pt x="85191" y="86690"/>
                  </a:lnTo>
                  <a:lnTo>
                    <a:pt x="84251" y="87071"/>
                  </a:lnTo>
                  <a:lnTo>
                    <a:pt x="82702" y="88633"/>
                  </a:lnTo>
                  <a:lnTo>
                    <a:pt x="82308" y="89585"/>
                  </a:lnTo>
                  <a:lnTo>
                    <a:pt x="82308" y="91795"/>
                  </a:lnTo>
                  <a:lnTo>
                    <a:pt x="82702" y="92735"/>
                  </a:lnTo>
                  <a:lnTo>
                    <a:pt x="84264" y="94297"/>
                  </a:lnTo>
                  <a:lnTo>
                    <a:pt x="85191" y="94691"/>
                  </a:lnTo>
                  <a:lnTo>
                    <a:pt x="87401" y="94691"/>
                  </a:lnTo>
                  <a:lnTo>
                    <a:pt x="88341" y="94297"/>
                  </a:lnTo>
                  <a:lnTo>
                    <a:pt x="89890" y="92735"/>
                  </a:lnTo>
                  <a:lnTo>
                    <a:pt x="90284" y="91795"/>
                  </a:lnTo>
                  <a:lnTo>
                    <a:pt x="90284" y="90690"/>
                  </a:lnTo>
                  <a:lnTo>
                    <a:pt x="90284" y="89585"/>
                  </a:lnTo>
                  <a:close/>
                </a:path>
                <a:path w="174625" h="255270">
                  <a:moveTo>
                    <a:pt x="98171" y="134264"/>
                  </a:moveTo>
                  <a:lnTo>
                    <a:pt x="97218" y="133311"/>
                  </a:lnTo>
                  <a:lnTo>
                    <a:pt x="93433" y="133311"/>
                  </a:lnTo>
                  <a:lnTo>
                    <a:pt x="92494" y="134264"/>
                  </a:lnTo>
                  <a:lnTo>
                    <a:pt x="92494" y="138074"/>
                  </a:lnTo>
                  <a:lnTo>
                    <a:pt x="93433" y="139014"/>
                  </a:lnTo>
                  <a:lnTo>
                    <a:pt x="97218" y="139014"/>
                  </a:lnTo>
                  <a:lnTo>
                    <a:pt x="98171" y="138074"/>
                  </a:lnTo>
                  <a:lnTo>
                    <a:pt x="98171" y="136169"/>
                  </a:lnTo>
                  <a:lnTo>
                    <a:pt x="98171" y="134264"/>
                  </a:lnTo>
                  <a:close/>
                </a:path>
                <a:path w="174625" h="255270">
                  <a:moveTo>
                    <a:pt x="98298" y="210388"/>
                  </a:moveTo>
                  <a:lnTo>
                    <a:pt x="97929" y="208470"/>
                  </a:lnTo>
                  <a:lnTo>
                    <a:pt x="97142" y="207327"/>
                  </a:lnTo>
                  <a:lnTo>
                    <a:pt x="94691" y="205041"/>
                  </a:lnTo>
                  <a:lnTo>
                    <a:pt x="92710" y="204292"/>
                  </a:lnTo>
                  <a:lnTo>
                    <a:pt x="92417" y="204355"/>
                  </a:lnTo>
                  <a:lnTo>
                    <a:pt x="92417" y="217144"/>
                  </a:lnTo>
                  <a:lnTo>
                    <a:pt x="90487" y="217373"/>
                  </a:lnTo>
                  <a:lnTo>
                    <a:pt x="90843" y="217322"/>
                  </a:lnTo>
                  <a:lnTo>
                    <a:pt x="92417" y="217144"/>
                  </a:lnTo>
                  <a:lnTo>
                    <a:pt x="92417" y="204355"/>
                  </a:lnTo>
                  <a:lnTo>
                    <a:pt x="87058" y="205359"/>
                  </a:lnTo>
                  <a:lnTo>
                    <a:pt x="84734" y="208775"/>
                  </a:lnTo>
                  <a:lnTo>
                    <a:pt x="85826" y="214617"/>
                  </a:lnTo>
                  <a:lnTo>
                    <a:pt x="87439" y="216293"/>
                  </a:lnTo>
                  <a:lnTo>
                    <a:pt x="89446" y="217093"/>
                  </a:lnTo>
                  <a:lnTo>
                    <a:pt x="89674" y="217208"/>
                  </a:lnTo>
                  <a:lnTo>
                    <a:pt x="89865" y="217258"/>
                  </a:lnTo>
                  <a:lnTo>
                    <a:pt x="90817" y="217576"/>
                  </a:lnTo>
                  <a:lnTo>
                    <a:pt x="91884" y="217754"/>
                  </a:lnTo>
                  <a:lnTo>
                    <a:pt x="96037" y="216966"/>
                  </a:lnTo>
                  <a:lnTo>
                    <a:pt x="98056" y="214337"/>
                  </a:lnTo>
                  <a:lnTo>
                    <a:pt x="98196" y="210870"/>
                  </a:lnTo>
                  <a:lnTo>
                    <a:pt x="98298" y="210388"/>
                  </a:lnTo>
                  <a:close/>
                </a:path>
                <a:path w="174625" h="255270">
                  <a:moveTo>
                    <a:pt x="100939" y="23901"/>
                  </a:moveTo>
                  <a:lnTo>
                    <a:pt x="100545" y="22961"/>
                  </a:lnTo>
                  <a:lnTo>
                    <a:pt x="98996" y="21399"/>
                  </a:lnTo>
                  <a:lnTo>
                    <a:pt x="98056" y="21005"/>
                  </a:lnTo>
                  <a:lnTo>
                    <a:pt x="95859" y="21005"/>
                  </a:lnTo>
                  <a:lnTo>
                    <a:pt x="94919" y="21399"/>
                  </a:lnTo>
                  <a:lnTo>
                    <a:pt x="93370" y="22961"/>
                  </a:lnTo>
                  <a:lnTo>
                    <a:pt x="92976" y="23901"/>
                  </a:lnTo>
                  <a:lnTo>
                    <a:pt x="92976" y="26111"/>
                  </a:lnTo>
                  <a:lnTo>
                    <a:pt x="93370" y="27051"/>
                  </a:lnTo>
                  <a:lnTo>
                    <a:pt x="94919" y="28613"/>
                  </a:lnTo>
                  <a:lnTo>
                    <a:pt x="95859" y="29006"/>
                  </a:lnTo>
                  <a:lnTo>
                    <a:pt x="98056" y="29006"/>
                  </a:lnTo>
                  <a:lnTo>
                    <a:pt x="98996" y="28613"/>
                  </a:lnTo>
                  <a:lnTo>
                    <a:pt x="100545" y="27051"/>
                  </a:lnTo>
                  <a:lnTo>
                    <a:pt x="100939" y="26111"/>
                  </a:lnTo>
                  <a:lnTo>
                    <a:pt x="100939" y="25006"/>
                  </a:lnTo>
                  <a:lnTo>
                    <a:pt x="100939" y="23901"/>
                  </a:lnTo>
                  <a:close/>
                </a:path>
                <a:path w="174625" h="255270">
                  <a:moveTo>
                    <a:pt x="105232" y="52336"/>
                  </a:moveTo>
                  <a:lnTo>
                    <a:pt x="104851" y="51396"/>
                  </a:lnTo>
                  <a:lnTo>
                    <a:pt x="103289" y="49834"/>
                  </a:lnTo>
                  <a:lnTo>
                    <a:pt x="102362" y="49453"/>
                  </a:lnTo>
                  <a:lnTo>
                    <a:pt x="100164" y="49453"/>
                  </a:lnTo>
                  <a:lnTo>
                    <a:pt x="99225" y="49834"/>
                  </a:lnTo>
                  <a:lnTo>
                    <a:pt x="97663" y="51396"/>
                  </a:lnTo>
                  <a:lnTo>
                    <a:pt x="97282" y="52336"/>
                  </a:lnTo>
                  <a:lnTo>
                    <a:pt x="97282" y="54546"/>
                  </a:lnTo>
                  <a:lnTo>
                    <a:pt x="97663" y="55486"/>
                  </a:lnTo>
                  <a:lnTo>
                    <a:pt x="99225" y="57048"/>
                  </a:lnTo>
                  <a:lnTo>
                    <a:pt x="100164" y="57442"/>
                  </a:lnTo>
                  <a:lnTo>
                    <a:pt x="102362" y="57442"/>
                  </a:lnTo>
                  <a:lnTo>
                    <a:pt x="103289" y="57048"/>
                  </a:lnTo>
                  <a:lnTo>
                    <a:pt x="104851" y="55486"/>
                  </a:lnTo>
                  <a:lnTo>
                    <a:pt x="105232" y="54546"/>
                  </a:lnTo>
                  <a:lnTo>
                    <a:pt x="105232" y="53441"/>
                  </a:lnTo>
                  <a:lnTo>
                    <a:pt x="105232" y="52336"/>
                  </a:lnTo>
                  <a:close/>
                </a:path>
                <a:path w="174625" h="255270">
                  <a:moveTo>
                    <a:pt x="105905" y="105816"/>
                  </a:moveTo>
                  <a:lnTo>
                    <a:pt x="105511" y="104876"/>
                  </a:lnTo>
                  <a:lnTo>
                    <a:pt x="103962" y="103314"/>
                  </a:lnTo>
                  <a:lnTo>
                    <a:pt x="103022" y="102920"/>
                  </a:lnTo>
                  <a:lnTo>
                    <a:pt x="100825" y="102920"/>
                  </a:lnTo>
                  <a:lnTo>
                    <a:pt x="99885" y="103314"/>
                  </a:lnTo>
                  <a:lnTo>
                    <a:pt x="98336" y="104876"/>
                  </a:lnTo>
                  <a:lnTo>
                    <a:pt x="97942" y="105816"/>
                  </a:lnTo>
                  <a:lnTo>
                    <a:pt x="97942" y="108026"/>
                  </a:lnTo>
                  <a:lnTo>
                    <a:pt x="98336" y="108966"/>
                  </a:lnTo>
                  <a:lnTo>
                    <a:pt x="99885" y="110528"/>
                  </a:lnTo>
                  <a:lnTo>
                    <a:pt x="100825" y="110909"/>
                  </a:lnTo>
                  <a:lnTo>
                    <a:pt x="103022" y="110909"/>
                  </a:lnTo>
                  <a:lnTo>
                    <a:pt x="103962" y="110528"/>
                  </a:lnTo>
                  <a:lnTo>
                    <a:pt x="105511" y="108966"/>
                  </a:lnTo>
                  <a:lnTo>
                    <a:pt x="105905" y="108026"/>
                  </a:lnTo>
                  <a:lnTo>
                    <a:pt x="105905" y="106921"/>
                  </a:lnTo>
                  <a:lnTo>
                    <a:pt x="105905" y="105816"/>
                  </a:lnTo>
                  <a:close/>
                </a:path>
                <a:path w="174625" h="255270">
                  <a:moveTo>
                    <a:pt x="108216" y="160769"/>
                  </a:moveTo>
                  <a:lnTo>
                    <a:pt x="107391" y="153593"/>
                  </a:lnTo>
                  <a:lnTo>
                    <a:pt x="104152" y="151028"/>
                  </a:lnTo>
                  <a:lnTo>
                    <a:pt x="97777" y="151790"/>
                  </a:lnTo>
                  <a:lnTo>
                    <a:pt x="95656" y="153860"/>
                  </a:lnTo>
                  <a:lnTo>
                    <a:pt x="95046" y="156464"/>
                  </a:lnTo>
                  <a:lnTo>
                    <a:pt x="94729" y="156451"/>
                  </a:lnTo>
                  <a:lnTo>
                    <a:pt x="94424" y="156400"/>
                  </a:lnTo>
                  <a:lnTo>
                    <a:pt x="91935" y="156870"/>
                  </a:lnTo>
                  <a:lnTo>
                    <a:pt x="90500" y="158953"/>
                  </a:lnTo>
                  <a:lnTo>
                    <a:pt x="91325" y="163296"/>
                  </a:lnTo>
                  <a:lnTo>
                    <a:pt x="93408" y="164719"/>
                  </a:lnTo>
                  <a:lnTo>
                    <a:pt x="95567" y="164312"/>
                  </a:lnTo>
                  <a:lnTo>
                    <a:pt x="96367" y="164160"/>
                  </a:lnTo>
                  <a:lnTo>
                    <a:pt x="97002" y="163728"/>
                  </a:lnTo>
                  <a:lnTo>
                    <a:pt x="97536" y="163207"/>
                  </a:lnTo>
                  <a:lnTo>
                    <a:pt x="98818" y="164134"/>
                  </a:lnTo>
                  <a:lnTo>
                    <a:pt x="100393" y="164642"/>
                  </a:lnTo>
                  <a:lnTo>
                    <a:pt x="105664" y="164020"/>
                  </a:lnTo>
                  <a:lnTo>
                    <a:pt x="108216" y="160769"/>
                  </a:lnTo>
                  <a:close/>
                </a:path>
                <a:path w="174625" h="255270">
                  <a:moveTo>
                    <a:pt x="110807" y="125374"/>
                  </a:moveTo>
                  <a:lnTo>
                    <a:pt x="110172" y="123825"/>
                  </a:lnTo>
                  <a:lnTo>
                    <a:pt x="107632" y="121272"/>
                  </a:lnTo>
                  <a:lnTo>
                    <a:pt x="106095" y="120637"/>
                  </a:lnTo>
                  <a:lnTo>
                    <a:pt x="102489" y="120637"/>
                  </a:lnTo>
                  <a:lnTo>
                    <a:pt x="100952" y="121272"/>
                  </a:lnTo>
                  <a:lnTo>
                    <a:pt x="98412" y="123825"/>
                  </a:lnTo>
                  <a:lnTo>
                    <a:pt x="97777" y="125374"/>
                  </a:lnTo>
                  <a:lnTo>
                    <a:pt x="97777" y="128981"/>
                  </a:lnTo>
                  <a:lnTo>
                    <a:pt x="98412" y="130530"/>
                  </a:lnTo>
                  <a:lnTo>
                    <a:pt x="100952" y="133083"/>
                  </a:lnTo>
                  <a:lnTo>
                    <a:pt x="102489" y="133718"/>
                  </a:lnTo>
                  <a:lnTo>
                    <a:pt x="106095" y="133718"/>
                  </a:lnTo>
                  <a:lnTo>
                    <a:pt x="107632" y="133083"/>
                  </a:lnTo>
                  <a:lnTo>
                    <a:pt x="110172" y="130530"/>
                  </a:lnTo>
                  <a:lnTo>
                    <a:pt x="110807" y="128981"/>
                  </a:lnTo>
                  <a:lnTo>
                    <a:pt x="110807" y="127177"/>
                  </a:lnTo>
                  <a:lnTo>
                    <a:pt x="110807" y="125374"/>
                  </a:lnTo>
                  <a:close/>
                </a:path>
                <a:path w="174625" h="255270">
                  <a:moveTo>
                    <a:pt x="110858" y="250202"/>
                  </a:moveTo>
                  <a:lnTo>
                    <a:pt x="109905" y="249250"/>
                  </a:lnTo>
                  <a:lnTo>
                    <a:pt x="106121" y="249250"/>
                  </a:lnTo>
                  <a:lnTo>
                    <a:pt x="105181" y="250202"/>
                  </a:lnTo>
                  <a:lnTo>
                    <a:pt x="105181" y="254000"/>
                  </a:lnTo>
                  <a:lnTo>
                    <a:pt x="106121" y="254952"/>
                  </a:lnTo>
                  <a:lnTo>
                    <a:pt x="109905" y="254952"/>
                  </a:lnTo>
                  <a:lnTo>
                    <a:pt x="110858" y="254000"/>
                  </a:lnTo>
                  <a:lnTo>
                    <a:pt x="110858" y="252107"/>
                  </a:lnTo>
                  <a:lnTo>
                    <a:pt x="110858" y="250202"/>
                  </a:lnTo>
                  <a:close/>
                </a:path>
                <a:path w="174625" h="255270">
                  <a:moveTo>
                    <a:pt x="111239" y="208521"/>
                  </a:moveTo>
                  <a:lnTo>
                    <a:pt x="110794" y="204584"/>
                  </a:lnTo>
                  <a:lnTo>
                    <a:pt x="109474" y="203288"/>
                  </a:lnTo>
                  <a:lnTo>
                    <a:pt x="107429" y="202857"/>
                  </a:lnTo>
                  <a:lnTo>
                    <a:pt x="107010" y="202793"/>
                  </a:lnTo>
                  <a:lnTo>
                    <a:pt x="104394" y="203085"/>
                  </a:lnTo>
                  <a:lnTo>
                    <a:pt x="102831" y="205079"/>
                  </a:lnTo>
                  <a:lnTo>
                    <a:pt x="103085" y="207276"/>
                  </a:lnTo>
                  <a:lnTo>
                    <a:pt x="103352" y="209473"/>
                  </a:lnTo>
                  <a:lnTo>
                    <a:pt x="105321" y="211035"/>
                  </a:lnTo>
                  <a:lnTo>
                    <a:pt x="107518" y="210781"/>
                  </a:lnTo>
                  <a:lnTo>
                    <a:pt x="109715" y="210489"/>
                  </a:lnTo>
                  <a:lnTo>
                    <a:pt x="111239" y="208521"/>
                  </a:lnTo>
                  <a:close/>
                </a:path>
                <a:path w="174625" h="255270">
                  <a:moveTo>
                    <a:pt x="111531" y="78257"/>
                  </a:moveTo>
                  <a:lnTo>
                    <a:pt x="111150" y="77317"/>
                  </a:lnTo>
                  <a:lnTo>
                    <a:pt x="109588" y="75755"/>
                  </a:lnTo>
                  <a:lnTo>
                    <a:pt x="108648" y="75361"/>
                  </a:lnTo>
                  <a:lnTo>
                    <a:pt x="106451" y="75361"/>
                  </a:lnTo>
                  <a:lnTo>
                    <a:pt x="105524" y="75755"/>
                  </a:lnTo>
                  <a:lnTo>
                    <a:pt x="103962" y="77317"/>
                  </a:lnTo>
                  <a:lnTo>
                    <a:pt x="103581" y="78257"/>
                  </a:lnTo>
                  <a:lnTo>
                    <a:pt x="103581" y="80467"/>
                  </a:lnTo>
                  <a:lnTo>
                    <a:pt x="103962" y="81407"/>
                  </a:lnTo>
                  <a:lnTo>
                    <a:pt x="105524" y="82969"/>
                  </a:lnTo>
                  <a:lnTo>
                    <a:pt x="106451" y="83362"/>
                  </a:lnTo>
                  <a:lnTo>
                    <a:pt x="108648" y="83362"/>
                  </a:lnTo>
                  <a:lnTo>
                    <a:pt x="109588" y="82969"/>
                  </a:lnTo>
                  <a:lnTo>
                    <a:pt x="111150" y="81407"/>
                  </a:lnTo>
                  <a:lnTo>
                    <a:pt x="111531" y="80467"/>
                  </a:lnTo>
                  <a:lnTo>
                    <a:pt x="111531" y="79362"/>
                  </a:lnTo>
                  <a:lnTo>
                    <a:pt x="111531" y="78257"/>
                  </a:lnTo>
                  <a:close/>
                </a:path>
                <a:path w="174625" h="255270">
                  <a:moveTo>
                    <a:pt x="120027" y="97485"/>
                  </a:moveTo>
                  <a:lnTo>
                    <a:pt x="119075" y="96532"/>
                  </a:lnTo>
                  <a:lnTo>
                    <a:pt x="115290" y="96532"/>
                  </a:lnTo>
                  <a:lnTo>
                    <a:pt x="114350" y="97485"/>
                  </a:lnTo>
                  <a:lnTo>
                    <a:pt x="114350" y="101282"/>
                  </a:lnTo>
                  <a:lnTo>
                    <a:pt x="115290" y="102235"/>
                  </a:lnTo>
                  <a:lnTo>
                    <a:pt x="119075" y="102235"/>
                  </a:lnTo>
                  <a:lnTo>
                    <a:pt x="120027" y="101282"/>
                  </a:lnTo>
                  <a:lnTo>
                    <a:pt x="120027" y="99377"/>
                  </a:lnTo>
                  <a:lnTo>
                    <a:pt x="120027" y="97485"/>
                  </a:lnTo>
                  <a:close/>
                </a:path>
                <a:path w="174625" h="255270">
                  <a:moveTo>
                    <a:pt x="121945" y="197269"/>
                  </a:moveTo>
                  <a:lnTo>
                    <a:pt x="120611" y="190169"/>
                  </a:lnTo>
                  <a:lnTo>
                    <a:pt x="117208" y="187833"/>
                  </a:lnTo>
                  <a:lnTo>
                    <a:pt x="113576" y="188518"/>
                  </a:lnTo>
                  <a:lnTo>
                    <a:pt x="112166" y="188887"/>
                  </a:lnTo>
                  <a:lnTo>
                    <a:pt x="111125" y="189585"/>
                  </a:lnTo>
                  <a:lnTo>
                    <a:pt x="110286" y="190461"/>
                  </a:lnTo>
                  <a:lnTo>
                    <a:pt x="110972" y="189293"/>
                  </a:lnTo>
                  <a:lnTo>
                    <a:pt x="111391" y="187934"/>
                  </a:lnTo>
                  <a:lnTo>
                    <a:pt x="111201" y="186334"/>
                  </a:lnTo>
                  <a:lnTo>
                    <a:pt x="110490" y="182714"/>
                  </a:lnTo>
                  <a:lnTo>
                    <a:pt x="107416" y="180327"/>
                  </a:lnTo>
                  <a:lnTo>
                    <a:pt x="100418" y="181152"/>
                  </a:lnTo>
                  <a:lnTo>
                    <a:pt x="97878" y="184404"/>
                  </a:lnTo>
                  <a:lnTo>
                    <a:pt x="98704" y="191579"/>
                  </a:lnTo>
                  <a:lnTo>
                    <a:pt x="101942" y="194144"/>
                  </a:lnTo>
                  <a:lnTo>
                    <a:pt x="106235" y="193636"/>
                  </a:lnTo>
                  <a:lnTo>
                    <a:pt x="106895" y="193370"/>
                  </a:lnTo>
                  <a:lnTo>
                    <a:pt x="108191" y="192735"/>
                  </a:lnTo>
                  <a:lnTo>
                    <a:pt x="108737" y="192303"/>
                  </a:lnTo>
                  <a:lnTo>
                    <a:pt x="109245" y="191808"/>
                  </a:lnTo>
                  <a:lnTo>
                    <a:pt x="108940" y="192354"/>
                  </a:lnTo>
                  <a:lnTo>
                    <a:pt x="108648" y="192951"/>
                  </a:lnTo>
                  <a:lnTo>
                    <a:pt x="108343" y="194411"/>
                  </a:lnTo>
                  <a:lnTo>
                    <a:pt x="108318" y="195275"/>
                  </a:lnTo>
                  <a:lnTo>
                    <a:pt x="109143" y="199707"/>
                  </a:lnTo>
                  <a:lnTo>
                    <a:pt x="112547" y="202031"/>
                  </a:lnTo>
                  <a:lnTo>
                    <a:pt x="116090" y="201358"/>
                  </a:lnTo>
                  <a:lnTo>
                    <a:pt x="119621" y="200685"/>
                  </a:lnTo>
                  <a:lnTo>
                    <a:pt x="121945" y="197269"/>
                  </a:lnTo>
                  <a:close/>
                </a:path>
                <a:path w="174625" h="255270">
                  <a:moveTo>
                    <a:pt x="122910" y="120853"/>
                  </a:moveTo>
                  <a:lnTo>
                    <a:pt x="122529" y="119900"/>
                  </a:lnTo>
                  <a:lnTo>
                    <a:pt x="120967" y="118338"/>
                  </a:lnTo>
                  <a:lnTo>
                    <a:pt x="120027" y="117944"/>
                  </a:lnTo>
                  <a:lnTo>
                    <a:pt x="117830" y="117944"/>
                  </a:lnTo>
                  <a:lnTo>
                    <a:pt x="116890" y="118338"/>
                  </a:lnTo>
                  <a:lnTo>
                    <a:pt x="115328" y="119900"/>
                  </a:lnTo>
                  <a:lnTo>
                    <a:pt x="114947" y="120853"/>
                  </a:lnTo>
                  <a:lnTo>
                    <a:pt x="114947" y="123063"/>
                  </a:lnTo>
                  <a:lnTo>
                    <a:pt x="115328" y="124002"/>
                  </a:lnTo>
                  <a:lnTo>
                    <a:pt x="116890" y="125564"/>
                  </a:lnTo>
                  <a:lnTo>
                    <a:pt x="117830" y="125958"/>
                  </a:lnTo>
                  <a:lnTo>
                    <a:pt x="120027" y="125958"/>
                  </a:lnTo>
                  <a:lnTo>
                    <a:pt x="120967" y="125564"/>
                  </a:lnTo>
                  <a:lnTo>
                    <a:pt x="122529" y="124002"/>
                  </a:lnTo>
                  <a:lnTo>
                    <a:pt x="122910" y="123063"/>
                  </a:lnTo>
                  <a:lnTo>
                    <a:pt x="122910" y="121958"/>
                  </a:lnTo>
                  <a:lnTo>
                    <a:pt x="122910" y="120853"/>
                  </a:lnTo>
                  <a:close/>
                </a:path>
                <a:path w="174625" h="255270">
                  <a:moveTo>
                    <a:pt x="127393" y="226237"/>
                  </a:moveTo>
                  <a:lnTo>
                    <a:pt x="126517" y="221602"/>
                  </a:lnTo>
                  <a:lnTo>
                    <a:pt x="125996" y="220700"/>
                  </a:lnTo>
                  <a:lnTo>
                    <a:pt x="123901" y="218059"/>
                  </a:lnTo>
                  <a:lnTo>
                    <a:pt x="121577" y="217004"/>
                  </a:lnTo>
                  <a:lnTo>
                    <a:pt x="115582" y="218147"/>
                  </a:lnTo>
                  <a:lnTo>
                    <a:pt x="113258" y="221564"/>
                  </a:lnTo>
                  <a:lnTo>
                    <a:pt x="113919" y="225120"/>
                  </a:lnTo>
                  <a:lnTo>
                    <a:pt x="114541" y="228371"/>
                  </a:lnTo>
                  <a:lnTo>
                    <a:pt x="117475" y="230505"/>
                  </a:lnTo>
                  <a:lnTo>
                    <a:pt x="120980" y="230301"/>
                  </a:lnTo>
                  <a:lnTo>
                    <a:pt x="121246" y="230390"/>
                  </a:lnTo>
                  <a:lnTo>
                    <a:pt x="125056" y="229654"/>
                  </a:lnTo>
                  <a:lnTo>
                    <a:pt x="127393" y="226237"/>
                  </a:lnTo>
                  <a:close/>
                </a:path>
                <a:path w="174625" h="255270">
                  <a:moveTo>
                    <a:pt x="127939" y="242176"/>
                  </a:moveTo>
                  <a:lnTo>
                    <a:pt x="127558" y="241236"/>
                  </a:lnTo>
                  <a:lnTo>
                    <a:pt x="125996" y="239674"/>
                  </a:lnTo>
                  <a:lnTo>
                    <a:pt x="125056" y="239280"/>
                  </a:lnTo>
                  <a:lnTo>
                    <a:pt x="122859" y="239280"/>
                  </a:lnTo>
                  <a:lnTo>
                    <a:pt x="121932" y="239674"/>
                  </a:lnTo>
                  <a:lnTo>
                    <a:pt x="120370" y="241236"/>
                  </a:lnTo>
                  <a:lnTo>
                    <a:pt x="119989" y="242176"/>
                  </a:lnTo>
                  <a:lnTo>
                    <a:pt x="119989" y="244386"/>
                  </a:lnTo>
                  <a:lnTo>
                    <a:pt x="120370" y="245325"/>
                  </a:lnTo>
                  <a:lnTo>
                    <a:pt x="121932" y="246888"/>
                  </a:lnTo>
                  <a:lnTo>
                    <a:pt x="122859" y="247281"/>
                  </a:lnTo>
                  <a:lnTo>
                    <a:pt x="125056" y="247281"/>
                  </a:lnTo>
                  <a:lnTo>
                    <a:pt x="125996" y="246888"/>
                  </a:lnTo>
                  <a:lnTo>
                    <a:pt x="127558" y="245325"/>
                  </a:lnTo>
                  <a:lnTo>
                    <a:pt x="127939" y="244386"/>
                  </a:lnTo>
                  <a:lnTo>
                    <a:pt x="127939" y="243281"/>
                  </a:lnTo>
                  <a:lnTo>
                    <a:pt x="127939" y="242176"/>
                  </a:lnTo>
                  <a:close/>
                </a:path>
                <a:path w="174625" h="255270">
                  <a:moveTo>
                    <a:pt x="128562" y="202704"/>
                  </a:moveTo>
                  <a:lnTo>
                    <a:pt x="127622" y="201752"/>
                  </a:lnTo>
                  <a:lnTo>
                    <a:pt x="123837" y="201752"/>
                  </a:lnTo>
                  <a:lnTo>
                    <a:pt x="122885" y="202704"/>
                  </a:lnTo>
                  <a:lnTo>
                    <a:pt x="122885" y="206502"/>
                  </a:lnTo>
                  <a:lnTo>
                    <a:pt x="123837" y="207454"/>
                  </a:lnTo>
                  <a:lnTo>
                    <a:pt x="127622" y="207454"/>
                  </a:lnTo>
                  <a:lnTo>
                    <a:pt x="128562" y="206502"/>
                  </a:lnTo>
                  <a:lnTo>
                    <a:pt x="128562" y="204609"/>
                  </a:lnTo>
                  <a:lnTo>
                    <a:pt x="128562" y="202704"/>
                  </a:lnTo>
                  <a:close/>
                </a:path>
                <a:path w="174625" h="255270">
                  <a:moveTo>
                    <a:pt x="130619" y="187693"/>
                  </a:moveTo>
                  <a:lnTo>
                    <a:pt x="130238" y="184543"/>
                  </a:lnTo>
                  <a:lnTo>
                    <a:pt x="128270" y="182981"/>
                  </a:lnTo>
                  <a:lnTo>
                    <a:pt x="123901" y="183502"/>
                  </a:lnTo>
                  <a:lnTo>
                    <a:pt x="122339" y="185483"/>
                  </a:lnTo>
                  <a:lnTo>
                    <a:pt x="122796" y="189407"/>
                  </a:lnTo>
                  <a:lnTo>
                    <a:pt x="124066" y="190703"/>
                  </a:lnTo>
                  <a:lnTo>
                    <a:pt x="126098" y="191173"/>
                  </a:lnTo>
                  <a:lnTo>
                    <a:pt x="126542" y="191236"/>
                  </a:lnTo>
                  <a:lnTo>
                    <a:pt x="128257" y="191033"/>
                  </a:lnTo>
                  <a:lnTo>
                    <a:pt x="129247" y="190296"/>
                  </a:lnTo>
                  <a:lnTo>
                    <a:pt x="129870" y="189306"/>
                  </a:lnTo>
                  <a:lnTo>
                    <a:pt x="130340" y="188556"/>
                  </a:lnTo>
                  <a:lnTo>
                    <a:pt x="130619" y="187693"/>
                  </a:lnTo>
                  <a:close/>
                </a:path>
                <a:path w="174625" h="255270">
                  <a:moveTo>
                    <a:pt x="134442" y="142633"/>
                  </a:moveTo>
                  <a:lnTo>
                    <a:pt x="133692" y="136080"/>
                  </a:lnTo>
                  <a:lnTo>
                    <a:pt x="131406" y="133921"/>
                  </a:lnTo>
                  <a:lnTo>
                    <a:pt x="128625" y="133451"/>
                  </a:lnTo>
                  <a:lnTo>
                    <a:pt x="127990" y="132791"/>
                  </a:lnTo>
                  <a:lnTo>
                    <a:pt x="127076" y="132422"/>
                  </a:lnTo>
                  <a:lnTo>
                    <a:pt x="125095" y="132803"/>
                  </a:lnTo>
                  <a:lnTo>
                    <a:pt x="124371" y="133502"/>
                  </a:lnTo>
                  <a:lnTo>
                    <a:pt x="124028" y="134391"/>
                  </a:lnTo>
                  <a:lnTo>
                    <a:pt x="122034" y="135712"/>
                  </a:lnTo>
                  <a:lnTo>
                    <a:pt x="120802" y="138023"/>
                  </a:lnTo>
                  <a:lnTo>
                    <a:pt x="121513" y="144157"/>
                  </a:lnTo>
                  <a:lnTo>
                    <a:pt x="124752" y="146710"/>
                  </a:lnTo>
                  <a:lnTo>
                    <a:pt x="128320" y="146291"/>
                  </a:lnTo>
                  <a:lnTo>
                    <a:pt x="131902" y="145872"/>
                  </a:lnTo>
                  <a:lnTo>
                    <a:pt x="134442" y="142633"/>
                  </a:lnTo>
                  <a:close/>
                </a:path>
                <a:path w="174625" h="255270">
                  <a:moveTo>
                    <a:pt x="134848" y="104343"/>
                  </a:moveTo>
                  <a:lnTo>
                    <a:pt x="133896" y="103403"/>
                  </a:lnTo>
                  <a:lnTo>
                    <a:pt x="130124" y="103403"/>
                  </a:lnTo>
                  <a:lnTo>
                    <a:pt x="129184" y="104343"/>
                  </a:lnTo>
                  <a:lnTo>
                    <a:pt x="129184" y="108140"/>
                  </a:lnTo>
                  <a:lnTo>
                    <a:pt x="130124" y="109093"/>
                  </a:lnTo>
                  <a:lnTo>
                    <a:pt x="133896" y="109093"/>
                  </a:lnTo>
                  <a:lnTo>
                    <a:pt x="134848" y="108140"/>
                  </a:lnTo>
                  <a:lnTo>
                    <a:pt x="134848" y="106248"/>
                  </a:lnTo>
                  <a:lnTo>
                    <a:pt x="134848" y="104343"/>
                  </a:lnTo>
                  <a:close/>
                </a:path>
                <a:path w="174625" h="255270">
                  <a:moveTo>
                    <a:pt x="143395" y="120827"/>
                  </a:moveTo>
                  <a:lnTo>
                    <a:pt x="143002" y="119875"/>
                  </a:lnTo>
                  <a:lnTo>
                    <a:pt x="141452" y="118313"/>
                  </a:lnTo>
                  <a:lnTo>
                    <a:pt x="140512" y="117932"/>
                  </a:lnTo>
                  <a:lnTo>
                    <a:pt x="138315" y="117932"/>
                  </a:lnTo>
                  <a:lnTo>
                    <a:pt x="137375" y="118313"/>
                  </a:lnTo>
                  <a:lnTo>
                    <a:pt x="135826" y="119875"/>
                  </a:lnTo>
                  <a:lnTo>
                    <a:pt x="135432" y="120827"/>
                  </a:lnTo>
                  <a:lnTo>
                    <a:pt x="135432" y="123024"/>
                  </a:lnTo>
                  <a:lnTo>
                    <a:pt x="135826" y="123977"/>
                  </a:lnTo>
                  <a:lnTo>
                    <a:pt x="137375" y="125539"/>
                  </a:lnTo>
                  <a:lnTo>
                    <a:pt x="138315" y="125920"/>
                  </a:lnTo>
                  <a:lnTo>
                    <a:pt x="140512" y="125920"/>
                  </a:lnTo>
                  <a:lnTo>
                    <a:pt x="141452" y="125539"/>
                  </a:lnTo>
                  <a:lnTo>
                    <a:pt x="143002" y="123977"/>
                  </a:lnTo>
                  <a:lnTo>
                    <a:pt x="143395" y="123024"/>
                  </a:lnTo>
                  <a:lnTo>
                    <a:pt x="143395" y="121932"/>
                  </a:lnTo>
                  <a:lnTo>
                    <a:pt x="143395" y="120827"/>
                  </a:lnTo>
                  <a:close/>
                </a:path>
                <a:path w="174625" h="255270">
                  <a:moveTo>
                    <a:pt x="144729" y="139306"/>
                  </a:moveTo>
                  <a:lnTo>
                    <a:pt x="143776" y="138353"/>
                  </a:lnTo>
                  <a:lnTo>
                    <a:pt x="139992" y="138353"/>
                  </a:lnTo>
                  <a:lnTo>
                    <a:pt x="139052" y="139306"/>
                  </a:lnTo>
                  <a:lnTo>
                    <a:pt x="139052" y="143116"/>
                  </a:lnTo>
                  <a:lnTo>
                    <a:pt x="139992" y="144056"/>
                  </a:lnTo>
                  <a:lnTo>
                    <a:pt x="143776" y="144056"/>
                  </a:lnTo>
                  <a:lnTo>
                    <a:pt x="144729" y="143116"/>
                  </a:lnTo>
                  <a:lnTo>
                    <a:pt x="144729" y="141211"/>
                  </a:lnTo>
                  <a:lnTo>
                    <a:pt x="144729" y="139306"/>
                  </a:lnTo>
                  <a:close/>
                </a:path>
                <a:path w="174625" h="255270">
                  <a:moveTo>
                    <a:pt x="145288" y="237871"/>
                  </a:moveTo>
                  <a:lnTo>
                    <a:pt x="144348" y="236918"/>
                  </a:lnTo>
                  <a:lnTo>
                    <a:pt x="140563" y="236918"/>
                  </a:lnTo>
                  <a:lnTo>
                    <a:pt x="139611" y="237871"/>
                  </a:lnTo>
                  <a:lnTo>
                    <a:pt x="139611" y="241668"/>
                  </a:lnTo>
                  <a:lnTo>
                    <a:pt x="140563" y="242620"/>
                  </a:lnTo>
                  <a:lnTo>
                    <a:pt x="144348" y="242620"/>
                  </a:lnTo>
                  <a:lnTo>
                    <a:pt x="145288" y="241668"/>
                  </a:lnTo>
                  <a:lnTo>
                    <a:pt x="145288" y="239763"/>
                  </a:lnTo>
                  <a:lnTo>
                    <a:pt x="145288" y="237871"/>
                  </a:lnTo>
                  <a:close/>
                </a:path>
                <a:path w="174625" h="255270">
                  <a:moveTo>
                    <a:pt x="146735" y="149390"/>
                  </a:moveTo>
                  <a:lnTo>
                    <a:pt x="146354" y="148450"/>
                  </a:lnTo>
                  <a:lnTo>
                    <a:pt x="144792" y="146888"/>
                  </a:lnTo>
                  <a:lnTo>
                    <a:pt x="143852" y="146494"/>
                  </a:lnTo>
                  <a:lnTo>
                    <a:pt x="141655" y="146494"/>
                  </a:lnTo>
                  <a:lnTo>
                    <a:pt x="140716" y="146888"/>
                  </a:lnTo>
                  <a:lnTo>
                    <a:pt x="139153" y="148450"/>
                  </a:lnTo>
                  <a:lnTo>
                    <a:pt x="138772" y="149390"/>
                  </a:lnTo>
                  <a:lnTo>
                    <a:pt x="138772" y="151599"/>
                  </a:lnTo>
                  <a:lnTo>
                    <a:pt x="139153" y="152552"/>
                  </a:lnTo>
                  <a:lnTo>
                    <a:pt x="140716" y="154114"/>
                  </a:lnTo>
                  <a:lnTo>
                    <a:pt x="141655" y="154508"/>
                  </a:lnTo>
                  <a:lnTo>
                    <a:pt x="143852" y="154508"/>
                  </a:lnTo>
                  <a:lnTo>
                    <a:pt x="144792" y="154114"/>
                  </a:lnTo>
                  <a:lnTo>
                    <a:pt x="146354" y="152552"/>
                  </a:lnTo>
                  <a:lnTo>
                    <a:pt x="146735" y="151599"/>
                  </a:lnTo>
                  <a:lnTo>
                    <a:pt x="146735" y="150495"/>
                  </a:lnTo>
                  <a:lnTo>
                    <a:pt x="146735" y="149390"/>
                  </a:lnTo>
                  <a:close/>
                </a:path>
                <a:path w="174625" h="255270">
                  <a:moveTo>
                    <a:pt x="150304" y="201371"/>
                  </a:moveTo>
                  <a:lnTo>
                    <a:pt x="149682" y="198018"/>
                  </a:lnTo>
                  <a:lnTo>
                    <a:pt x="148361" y="196481"/>
                  </a:lnTo>
                  <a:lnTo>
                    <a:pt x="146672" y="195580"/>
                  </a:lnTo>
                  <a:lnTo>
                    <a:pt x="146735" y="195300"/>
                  </a:lnTo>
                  <a:lnTo>
                    <a:pt x="146761" y="195021"/>
                  </a:lnTo>
                  <a:lnTo>
                    <a:pt x="146735" y="194678"/>
                  </a:lnTo>
                  <a:lnTo>
                    <a:pt x="146570" y="193040"/>
                  </a:lnTo>
                  <a:lnTo>
                    <a:pt x="145148" y="191909"/>
                  </a:lnTo>
                  <a:lnTo>
                    <a:pt x="142748" y="192201"/>
                  </a:lnTo>
                  <a:lnTo>
                    <a:pt x="142049" y="192697"/>
                  </a:lnTo>
                  <a:lnTo>
                    <a:pt x="141236" y="193903"/>
                  </a:lnTo>
                  <a:lnTo>
                    <a:pt x="141033" y="194564"/>
                  </a:lnTo>
                  <a:lnTo>
                    <a:pt x="141122" y="195300"/>
                  </a:lnTo>
                  <a:lnTo>
                    <a:pt x="138404" y="196557"/>
                  </a:lnTo>
                  <a:lnTo>
                    <a:pt x="136690" y="199415"/>
                  </a:lnTo>
                  <a:lnTo>
                    <a:pt x="137934" y="206032"/>
                  </a:lnTo>
                  <a:lnTo>
                    <a:pt x="141338" y="208368"/>
                  </a:lnTo>
                  <a:lnTo>
                    <a:pt x="149555" y="203758"/>
                  </a:lnTo>
                  <a:lnTo>
                    <a:pt x="150037" y="202615"/>
                  </a:lnTo>
                  <a:lnTo>
                    <a:pt x="150304" y="201371"/>
                  </a:lnTo>
                  <a:close/>
                </a:path>
                <a:path w="174625" h="255270">
                  <a:moveTo>
                    <a:pt x="150698" y="133680"/>
                  </a:moveTo>
                  <a:lnTo>
                    <a:pt x="149758" y="132727"/>
                  </a:lnTo>
                  <a:lnTo>
                    <a:pt x="145986" y="132727"/>
                  </a:lnTo>
                  <a:lnTo>
                    <a:pt x="145034" y="133680"/>
                  </a:lnTo>
                  <a:lnTo>
                    <a:pt x="145034" y="137464"/>
                  </a:lnTo>
                  <a:lnTo>
                    <a:pt x="145986" y="138417"/>
                  </a:lnTo>
                  <a:lnTo>
                    <a:pt x="149758" y="138417"/>
                  </a:lnTo>
                  <a:lnTo>
                    <a:pt x="150698" y="137464"/>
                  </a:lnTo>
                  <a:lnTo>
                    <a:pt x="150698" y="135572"/>
                  </a:lnTo>
                  <a:lnTo>
                    <a:pt x="150698" y="133680"/>
                  </a:lnTo>
                  <a:close/>
                </a:path>
                <a:path w="174625" h="255270">
                  <a:moveTo>
                    <a:pt x="152374" y="178333"/>
                  </a:moveTo>
                  <a:lnTo>
                    <a:pt x="151879" y="173951"/>
                  </a:lnTo>
                  <a:lnTo>
                    <a:pt x="149898" y="172389"/>
                  </a:lnTo>
                  <a:lnTo>
                    <a:pt x="147066" y="172720"/>
                  </a:lnTo>
                  <a:lnTo>
                    <a:pt x="146507" y="172974"/>
                  </a:lnTo>
                  <a:lnTo>
                    <a:pt x="145999" y="173316"/>
                  </a:lnTo>
                  <a:lnTo>
                    <a:pt x="145796" y="172542"/>
                  </a:lnTo>
                  <a:lnTo>
                    <a:pt x="145491" y="171831"/>
                  </a:lnTo>
                  <a:lnTo>
                    <a:pt x="144310" y="170180"/>
                  </a:lnTo>
                  <a:lnTo>
                    <a:pt x="144310" y="177761"/>
                  </a:lnTo>
                  <a:lnTo>
                    <a:pt x="144043" y="175539"/>
                  </a:lnTo>
                  <a:lnTo>
                    <a:pt x="144233" y="177076"/>
                  </a:lnTo>
                  <a:lnTo>
                    <a:pt x="144310" y="177761"/>
                  </a:lnTo>
                  <a:lnTo>
                    <a:pt x="144310" y="170180"/>
                  </a:lnTo>
                  <a:lnTo>
                    <a:pt x="144145" y="169938"/>
                  </a:lnTo>
                  <a:lnTo>
                    <a:pt x="142811" y="169011"/>
                  </a:lnTo>
                  <a:lnTo>
                    <a:pt x="140423" y="168452"/>
                  </a:lnTo>
                  <a:lnTo>
                    <a:pt x="139509" y="168389"/>
                  </a:lnTo>
                  <a:lnTo>
                    <a:pt x="136309" y="168998"/>
                  </a:lnTo>
                  <a:lnTo>
                    <a:pt x="136461" y="168808"/>
                  </a:lnTo>
                  <a:lnTo>
                    <a:pt x="135826" y="163309"/>
                  </a:lnTo>
                  <a:lnTo>
                    <a:pt x="134442" y="161607"/>
                  </a:lnTo>
                  <a:lnTo>
                    <a:pt x="132638" y="160616"/>
                  </a:lnTo>
                  <a:lnTo>
                    <a:pt x="133565" y="159727"/>
                  </a:lnTo>
                  <a:lnTo>
                    <a:pt x="134099" y="158432"/>
                  </a:lnTo>
                  <a:lnTo>
                    <a:pt x="133438" y="154876"/>
                  </a:lnTo>
                  <a:lnTo>
                    <a:pt x="131356" y="153454"/>
                  </a:lnTo>
                  <a:lnTo>
                    <a:pt x="127038" y="154279"/>
                  </a:lnTo>
                  <a:lnTo>
                    <a:pt x="125615" y="156375"/>
                  </a:lnTo>
                  <a:lnTo>
                    <a:pt x="126149" y="159270"/>
                  </a:lnTo>
                  <a:lnTo>
                    <a:pt x="126542" y="159867"/>
                  </a:lnTo>
                  <a:lnTo>
                    <a:pt x="126987" y="160401"/>
                  </a:lnTo>
                  <a:lnTo>
                    <a:pt x="124472" y="161531"/>
                  </a:lnTo>
                  <a:lnTo>
                    <a:pt x="122796" y="164134"/>
                  </a:lnTo>
                  <a:lnTo>
                    <a:pt x="123405" y="169265"/>
                  </a:lnTo>
                  <a:lnTo>
                    <a:pt x="124802" y="170992"/>
                  </a:lnTo>
                  <a:lnTo>
                    <a:pt x="127749" y="172554"/>
                  </a:lnTo>
                  <a:lnTo>
                    <a:pt x="129006" y="172935"/>
                  </a:lnTo>
                  <a:lnTo>
                    <a:pt x="130670" y="172732"/>
                  </a:lnTo>
                  <a:lnTo>
                    <a:pt x="130911" y="172580"/>
                  </a:lnTo>
                  <a:lnTo>
                    <a:pt x="133159" y="171996"/>
                  </a:lnTo>
                  <a:lnTo>
                    <a:pt x="132715" y="172656"/>
                  </a:lnTo>
                  <a:lnTo>
                    <a:pt x="133375" y="176212"/>
                  </a:lnTo>
                  <a:lnTo>
                    <a:pt x="134048" y="179755"/>
                  </a:lnTo>
                  <a:lnTo>
                    <a:pt x="137452" y="182092"/>
                  </a:lnTo>
                  <a:lnTo>
                    <a:pt x="142659" y="181102"/>
                  </a:lnTo>
                  <a:lnTo>
                    <a:pt x="144018" y="180149"/>
                  </a:lnTo>
                  <a:lnTo>
                    <a:pt x="144970" y="178879"/>
                  </a:lnTo>
                  <a:lnTo>
                    <a:pt x="145783" y="180035"/>
                  </a:lnTo>
                  <a:lnTo>
                    <a:pt x="147142" y="180759"/>
                  </a:lnTo>
                  <a:lnTo>
                    <a:pt x="150825" y="180327"/>
                  </a:lnTo>
                  <a:lnTo>
                    <a:pt x="152374" y="178333"/>
                  </a:lnTo>
                  <a:close/>
                </a:path>
                <a:path w="174625" h="255270">
                  <a:moveTo>
                    <a:pt x="160578" y="158851"/>
                  </a:moveTo>
                  <a:lnTo>
                    <a:pt x="159639" y="157899"/>
                  </a:lnTo>
                  <a:lnTo>
                    <a:pt x="155854" y="157899"/>
                  </a:lnTo>
                  <a:lnTo>
                    <a:pt x="154914" y="158851"/>
                  </a:lnTo>
                  <a:lnTo>
                    <a:pt x="154914" y="162648"/>
                  </a:lnTo>
                  <a:lnTo>
                    <a:pt x="155854" y="163601"/>
                  </a:lnTo>
                  <a:lnTo>
                    <a:pt x="159639" y="163601"/>
                  </a:lnTo>
                  <a:lnTo>
                    <a:pt x="160578" y="162648"/>
                  </a:lnTo>
                  <a:lnTo>
                    <a:pt x="160578" y="160756"/>
                  </a:lnTo>
                  <a:lnTo>
                    <a:pt x="160578" y="158851"/>
                  </a:lnTo>
                  <a:close/>
                </a:path>
                <a:path w="174625" h="255270">
                  <a:moveTo>
                    <a:pt x="162585" y="167449"/>
                  </a:moveTo>
                  <a:lnTo>
                    <a:pt x="161645" y="166497"/>
                  </a:lnTo>
                  <a:lnTo>
                    <a:pt x="157861" y="166497"/>
                  </a:lnTo>
                  <a:lnTo>
                    <a:pt x="156908" y="167449"/>
                  </a:lnTo>
                  <a:lnTo>
                    <a:pt x="156908" y="171246"/>
                  </a:lnTo>
                  <a:lnTo>
                    <a:pt x="157861" y="172199"/>
                  </a:lnTo>
                  <a:lnTo>
                    <a:pt x="161645" y="172199"/>
                  </a:lnTo>
                  <a:lnTo>
                    <a:pt x="162585" y="171246"/>
                  </a:lnTo>
                  <a:lnTo>
                    <a:pt x="162585" y="169341"/>
                  </a:lnTo>
                  <a:lnTo>
                    <a:pt x="162585" y="167449"/>
                  </a:lnTo>
                  <a:close/>
                </a:path>
                <a:path w="174625" h="255270">
                  <a:moveTo>
                    <a:pt x="162788" y="226949"/>
                  </a:moveTo>
                  <a:lnTo>
                    <a:pt x="161836" y="225996"/>
                  </a:lnTo>
                  <a:lnTo>
                    <a:pt x="158051" y="225996"/>
                  </a:lnTo>
                  <a:lnTo>
                    <a:pt x="157111" y="226949"/>
                  </a:lnTo>
                  <a:lnTo>
                    <a:pt x="157111" y="230746"/>
                  </a:lnTo>
                  <a:lnTo>
                    <a:pt x="158051" y="231698"/>
                  </a:lnTo>
                  <a:lnTo>
                    <a:pt x="161836" y="231698"/>
                  </a:lnTo>
                  <a:lnTo>
                    <a:pt x="162788" y="230746"/>
                  </a:lnTo>
                  <a:lnTo>
                    <a:pt x="162788" y="228841"/>
                  </a:lnTo>
                  <a:lnTo>
                    <a:pt x="162788" y="226949"/>
                  </a:lnTo>
                  <a:close/>
                </a:path>
                <a:path w="174625" h="255270">
                  <a:moveTo>
                    <a:pt x="174421" y="194792"/>
                  </a:moveTo>
                  <a:lnTo>
                    <a:pt x="173837" y="191706"/>
                  </a:lnTo>
                  <a:lnTo>
                    <a:pt x="172351" y="190677"/>
                  </a:lnTo>
                  <a:lnTo>
                    <a:pt x="170192" y="191096"/>
                  </a:lnTo>
                  <a:lnTo>
                    <a:pt x="169710" y="191439"/>
                  </a:lnTo>
                  <a:lnTo>
                    <a:pt x="168719" y="192506"/>
                  </a:lnTo>
                  <a:lnTo>
                    <a:pt x="168389" y="193370"/>
                  </a:lnTo>
                  <a:lnTo>
                    <a:pt x="168554" y="194310"/>
                  </a:lnTo>
                  <a:lnTo>
                    <a:pt x="168859" y="195859"/>
                  </a:lnTo>
                  <a:lnTo>
                    <a:pt x="170332" y="196875"/>
                  </a:lnTo>
                  <a:lnTo>
                    <a:pt x="173405" y="196291"/>
                  </a:lnTo>
                  <a:lnTo>
                    <a:pt x="174421" y="194792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59227" y="8328443"/>
              <a:ext cx="167005" cy="220345"/>
            </a:xfrm>
            <a:custGeom>
              <a:avLst/>
              <a:gdLst/>
              <a:ahLst/>
              <a:cxnLst/>
              <a:rect l="l" t="t" r="r" b="b"/>
              <a:pathLst>
                <a:path w="167005" h="220345">
                  <a:moveTo>
                    <a:pt x="5676" y="69253"/>
                  </a:moveTo>
                  <a:lnTo>
                    <a:pt x="4724" y="68300"/>
                  </a:lnTo>
                  <a:lnTo>
                    <a:pt x="939" y="68300"/>
                  </a:lnTo>
                  <a:lnTo>
                    <a:pt x="0" y="69253"/>
                  </a:lnTo>
                  <a:lnTo>
                    <a:pt x="0" y="73063"/>
                  </a:lnTo>
                  <a:lnTo>
                    <a:pt x="939" y="74002"/>
                  </a:lnTo>
                  <a:lnTo>
                    <a:pt x="4724" y="74002"/>
                  </a:lnTo>
                  <a:lnTo>
                    <a:pt x="5676" y="73063"/>
                  </a:lnTo>
                  <a:lnTo>
                    <a:pt x="5676" y="71158"/>
                  </a:lnTo>
                  <a:lnTo>
                    <a:pt x="5676" y="69253"/>
                  </a:lnTo>
                  <a:close/>
                </a:path>
                <a:path w="167005" h="220345">
                  <a:moveTo>
                    <a:pt x="11264" y="45681"/>
                  </a:moveTo>
                  <a:lnTo>
                    <a:pt x="10325" y="44742"/>
                  </a:lnTo>
                  <a:lnTo>
                    <a:pt x="6540" y="44742"/>
                  </a:lnTo>
                  <a:lnTo>
                    <a:pt x="5588" y="45681"/>
                  </a:lnTo>
                  <a:lnTo>
                    <a:pt x="5588" y="49491"/>
                  </a:lnTo>
                  <a:lnTo>
                    <a:pt x="6540" y="50444"/>
                  </a:lnTo>
                  <a:lnTo>
                    <a:pt x="10325" y="50444"/>
                  </a:lnTo>
                  <a:lnTo>
                    <a:pt x="11264" y="49491"/>
                  </a:lnTo>
                  <a:lnTo>
                    <a:pt x="11264" y="47586"/>
                  </a:lnTo>
                  <a:lnTo>
                    <a:pt x="11264" y="45681"/>
                  </a:lnTo>
                  <a:close/>
                </a:path>
                <a:path w="167005" h="220345">
                  <a:moveTo>
                    <a:pt x="19989" y="90309"/>
                  </a:moveTo>
                  <a:lnTo>
                    <a:pt x="19443" y="86664"/>
                  </a:lnTo>
                  <a:lnTo>
                    <a:pt x="17424" y="85166"/>
                  </a:lnTo>
                  <a:lnTo>
                    <a:pt x="13081" y="85826"/>
                  </a:lnTo>
                  <a:lnTo>
                    <a:pt x="11569" y="87845"/>
                  </a:lnTo>
                  <a:lnTo>
                    <a:pt x="12001" y="90741"/>
                  </a:lnTo>
                  <a:lnTo>
                    <a:pt x="12331" y="91338"/>
                  </a:lnTo>
                  <a:lnTo>
                    <a:pt x="12750" y="91884"/>
                  </a:lnTo>
                  <a:lnTo>
                    <a:pt x="12725" y="93599"/>
                  </a:lnTo>
                  <a:lnTo>
                    <a:pt x="14008" y="94869"/>
                  </a:lnTo>
                  <a:lnTo>
                    <a:pt x="15570" y="94843"/>
                  </a:lnTo>
                  <a:lnTo>
                    <a:pt x="16954" y="94843"/>
                  </a:lnTo>
                  <a:lnTo>
                    <a:pt x="18046" y="93827"/>
                  </a:lnTo>
                  <a:lnTo>
                    <a:pt x="18275" y="92519"/>
                  </a:lnTo>
                  <a:lnTo>
                    <a:pt x="19342" y="91655"/>
                  </a:lnTo>
                  <a:lnTo>
                    <a:pt x="19989" y="90309"/>
                  </a:lnTo>
                  <a:close/>
                </a:path>
                <a:path w="167005" h="220345">
                  <a:moveTo>
                    <a:pt x="24269" y="29311"/>
                  </a:moveTo>
                  <a:lnTo>
                    <a:pt x="23876" y="28371"/>
                  </a:lnTo>
                  <a:lnTo>
                    <a:pt x="22326" y="26809"/>
                  </a:lnTo>
                  <a:lnTo>
                    <a:pt x="21386" y="26416"/>
                  </a:lnTo>
                  <a:lnTo>
                    <a:pt x="19189" y="26416"/>
                  </a:lnTo>
                  <a:lnTo>
                    <a:pt x="18249" y="26809"/>
                  </a:lnTo>
                  <a:lnTo>
                    <a:pt x="16700" y="28371"/>
                  </a:lnTo>
                  <a:lnTo>
                    <a:pt x="16306" y="29311"/>
                  </a:lnTo>
                  <a:lnTo>
                    <a:pt x="16306" y="31521"/>
                  </a:lnTo>
                  <a:lnTo>
                    <a:pt x="16700" y="32461"/>
                  </a:lnTo>
                  <a:lnTo>
                    <a:pt x="18249" y="34023"/>
                  </a:lnTo>
                  <a:lnTo>
                    <a:pt x="19189" y="34417"/>
                  </a:lnTo>
                  <a:lnTo>
                    <a:pt x="21386" y="34417"/>
                  </a:lnTo>
                  <a:lnTo>
                    <a:pt x="22326" y="34023"/>
                  </a:lnTo>
                  <a:lnTo>
                    <a:pt x="23876" y="32461"/>
                  </a:lnTo>
                  <a:lnTo>
                    <a:pt x="24269" y="31521"/>
                  </a:lnTo>
                  <a:lnTo>
                    <a:pt x="24269" y="30416"/>
                  </a:lnTo>
                  <a:lnTo>
                    <a:pt x="24269" y="29311"/>
                  </a:lnTo>
                  <a:close/>
                </a:path>
                <a:path w="167005" h="220345">
                  <a:moveTo>
                    <a:pt x="24790" y="59740"/>
                  </a:moveTo>
                  <a:lnTo>
                    <a:pt x="24396" y="58788"/>
                  </a:lnTo>
                  <a:lnTo>
                    <a:pt x="22847" y="57226"/>
                  </a:lnTo>
                  <a:lnTo>
                    <a:pt x="21907" y="56845"/>
                  </a:lnTo>
                  <a:lnTo>
                    <a:pt x="19710" y="56845"/>
                  </a:lnTo>
                  <a:lnTo>
                    <a:pt x="18770" y="57226"/>
                  </a:lnTo>
                  <a:lnTo>
                    <a:pt x="17221" y="58788"/>
                  </a:lnTo>
                  <a:lnTo>
                    <a:pt x="16827" y="59740"/>
                  </a:lnTo>
                  <a:lnTo>
                    <a:pt x="16827" y="61937"/>
                  </a:lnTo>
                  <a:lnTo>
                    <a:pt x="17221" y="62890"/>
                  </a:lnTo>
                  <a:lnTo>
                    <a:pt x="18770" y="64439"/>
                  </a:lnTo>
                  <a:lnTo>
                    <a:pt x="19710" y="64833"/>
                  </a:lnTo>
                  <a:lnTo>
                    <a:pt x="21907" y="64833"/>
                  </a:lnTo>
                  <a:lnTo>
                    <a:pt x="22847" y="64439"/>
                  </a:lnTo>
                  <a:lnTo>
                    <a:pt x="24396" y="62890"/>
                  </a:lnTo>
                  <a:lnTo>
                    <a:pt x="24790" y="61937"/>
                  </a:lnTo>
                  <a:lnTo>
                    <a:pt x="24790" y="60833"/>
                  </a:lnTo>
                  <a:lnTo>
                    <a:pt x="24790" y="59740"/>
                  </a:lnTo>
                  <a:close/>
                </a:path>
                <a:path w="167005" h="220345">
                  <a:moveTo>
                    <a:pt x="27178" y="67538"/>
                  </a:moveTo>
                  <a:lnTo>
                    <a:pt x="26238" y="66586"/>
                  </a:lnTo>
                  <a:lnTo>
                    <a:pt x="22453" y="66586"/>
                  </a:lnTo>
                  <a:lnTo>
                    <a:pt x="21501" y="67538"/>
                  </a:lnTo>
                  <a:lnTo>
                    <a:pt x="21501" y="71335"/>
                  </a:lnTo>
                  <a:lnTo>
                    <a:pt x="22453" y="72288"/>
                  </a:lnTo>
                  <a:lnTo>
                    <a:pt x="26238" y="72288"/>
                  </a:lnTo>
                  <a:lnTo>
                    <a:pt x="27178" y="71335"/>
                  </a:lnTo>
                  <a:lnTo>
                    <a:pt x="27178" y="69443"/>
                  </a:lnTo>
                  <a:lnTo>
                    <a:pt x="27178" y="67538"/>
                  </a:lnTo>
                  <a:close/>
                </a:path>
                <a:path w="167005" h="220345">
                  <a:moveTo>
                    <a:pt x="29527" y="10439"/>
                  </a:moveTo>
                  <a:lnTo>
                    <a:pt x="28575" y="9499"/>
                  </a:lnTo>
                  <a:lnTo>
                    <a:pt x="24790" y="9499"/>
                  </a:lnTo>
                  <a:lnTo>
                    <a:pt x="23850" y="10439"/>
                  </a:lnTo>
                  <a:lnTo>
                    <a:pt x="23850" y="14249"/>
                  </a:lnTo>
                  <a:lnTo>
                    <a:pt x="24790" y="15201"/>
                  </a:lnTo>
                  <a:lnTo>
                    <a:pt x="28575" y="15201"/>
                  </a:lnTo>
                  <a:lnTo>
                    <a:pt x="29527" y="14249"/>
                  </a:lnTo>
                  <a:lnTo>
                    <a:pt x="29527" y="12344"/>
                  </a:lnTo>
                  <a:lnTo>
                    <a:pt x="29527" y="10439"/>
                  </a:lnTo>
                  <a:close/>
                </a:path>
                <a:path w="167005" h="220345">
                  <a:moveTo>
                    <a:pt x="29883" y="114096"/>
                  </a:moveTo>
                  <a:lnTo>
                    <a:pt x="29857" y="110401"/>
                  </a:lnTo>
                  <a:lnTo>
                    <a:pt x="28994" y="109156"/>
                  </a:lnTo>
                  <a:lnTo>
                    <a:pt x="27762" y="108496"/>
                  </a:lnTo>
                  <a:lnTo>
                    <a:pt x="28092" y="107937"/>
                  </a:lnTo>
                  <a:lnTo>
                    <a:pt x="28270" y="107315"/>
                  </a:lnTo>
                  <a:lnTo>
                    <a:pt x="27927" y="105092"/>
                  </a:lnTo>
                  <a:lnTo>
                    <a:pt x="26479" y="104013"/>
                  </a:lnTo>
                  <a:lnTo>
                    <a:pt x="23393" y="104482"/>
                  </a:lnTo>
                  <a:lnTo>
                    <a:pt x="22313" y="105930"/>
                  </a:lnTo>
                  <a:lnTo>
                    <a:pt x="22644" y="108077"/>
                  </a:lnTo>
                  <a:lnTo>
                    <a:pt x="22923" y="108546"/>
                  </a:lnTo>
                  <a:lnTo>
                    <a:pt x="23291" y="108966"/>
                  </a:lnTo>
                  <a:lnTo>
                    <a:pt x="22453" y="109689"/>
                  </a:lnTo>
                  <a:lnTo>
                    <a:pt x="21894" y="110744"/>
                  </a:lnTo>
                  <a:lnTo>
                    <a:pt x="21920" y="114173"/>
                  </a:lnTo>
                  <a:lnTo>
                    <a:pt x="23736" y="115951"/>
                  </a:lnTo>
                  <a:lnTo>
                    <a:pt x="25920" y="115925"/>
                  </a:lnTo>
                  <a:lnTo>
                    <a:pt x="28117" y="115912"/>
                  </a:lnTo>
                  <a:lnTo>
                    <a:pt x="29883" y="114096"/>
                  </a:lnTo>
                  <a:close/>
                </a:path>
                <a:path w="167005" h="220345">
                  <a:moveTo>
                    <a:pt x="35725" y="128803"/>
                  </a:moveTo>
                  <a:lnTo>
                    <a:pt x="34772" y="127863"/>
                  </a:lnTo>
                  <a:lnTo>
                    <a:pt x="30988" y="127863"/>
                  </a:lnTo>
                  <a:lnTo>
                    <a:pt x="30048" y="128803"/>
                  </a:lnTo>
                  <a:lnTo>
                    <a:pt x="30048" y="132613"/>
                  </a:lnTo>
                  <a:lnTo>
                    <a:pt x="30988" y="133565"/>
                  </a:lnTo>
                  <a:lnTo>
                    <a:pt x="34772" y="133565"/>
                  </a:lnTo>
                  <a:lnTo>
                    <a:pt x="35725" y="132613"/>
                  </a:lnTo>
                  <a:lnTo>
                    <a:pt x="35725" y="130708"/>
                  </a:lnTo>
                  <a:lnTo>
                    <a:pt x="35725" y="128803"/>
                  </a:lnTo>
                  <a:close/>
                </a:path>
                <a:path w="167005" h="220345">
                  <a:moveTo>
                    <a:pt x="38760" y="86461"/>
                  </a:moveTo>
                  <a:lnTo>
                    <a:pt x="38747" y="84112"/>
                  </a:lnTo>
                  <a:lnTo>
                    <a:pt x="38671" y="83985"/>
                  </a:lnTo>
                  <a:lnTo>
                    <a:pt x="38646" y="83832"/>
                  </a:lnTo>
                  <a:lnTo>
                    <a:pt x="38239" y="83985"/>
                  </a:lnTo>
                  <a:lnTo>
                    <a:pt x="37884" y="84213"/>
                  </a:lnTo>
                  <a:lnTo>
                    <a:pt x="35128" y="84620"/>
                  </a:lnTo>
                  <a:lnTo>
                    <a:pt x="33020" y="83629"/>
                  </a:lnTo>
                  <a:lnTo>
                    <a:pt x="31597" y="81991"/>
                  </a:lnTo>
                  <a:lnTo>
                    <a:pt x="31115" y="82651"/>
                  </a:lnTo>
                  <a:lnTo>
                    <a:pt x="30772" y="83439"/>
                  </a:lnTo>
                  <a:lnTo>
                    <a:pt x="30810" y="86537"/>
                  </a:lnTo>
                  <a:lnTo>
                    <a:pt x="32613" y="88315"/>
                  </a:lnTo>
                  <a:lnTo>
                    <a:pt x="37007" y="88277"/>
                  </a:lnTo>
                  <a:lnTo>
                    <a:pt x="38760" y="86461"/>
                  </a:lnTo>
                  <a:close/>
                </a:path>
                <a:path w="167005" h="220345">
                  <a:moveTo>
                    <a:pt x="42456" y="56261"/>
                  </a:moveTo>
                  <a:lnTo>
                    <a:pt x="42443" y="54063"/>
                  </a:lnTo>
                  <a:lnTo>
                    <a:pt x="42405" y="51955"/>
                  </a:lnTo>
                  <a:lnTo>
                    <a:pt x="40767" y="50292"/>
                  </a:lnTo>
                  <a:lnTo>
                    <a:pt x="38709" y="50152"/>
                  </a:lnTo>
                  <a:lnTo>
                    <a:pt x="40982" y="48856"/>
                  </a:lnTo>
                  <a:lnTo>
                    <a:pt x="42354" y="46266"/>
                  </a:lnTo>
                  <a:lnTo>
                    <a:pt x="41414" y="39954"/>
                  </a:lnTo>
                  <a:lnTo>
                    <a:pt x="38087" y="37490"/>
                  </a:lnTo>
                  <a:lnTo>
                    <a:pt x="30975" y="38557"/>
                  </a:lnTo>
                  <a:lnTo>
                    <a:pt x="28536" y="41897"/>
                  </a:lnTo>
                  <a:lnTo>
                    <a:pt x="29591" y="48920"/>
                  </a:lnTo>
                  <a:lnTo>
                    <a:pt x="32702" y="51269"/>
                  </a:lnTo>
                  <a:lnTo>
                    <a:pt x="36118" y="50952"/>
                  </a:lnTo>
                  <a:lnTo>
                    <a:pt x="35140" y="51689"/>
                  </a:lnTo>
                  <a:lnTo>
                    <a:pt x="34467" y="52806"/>
                  </a:lnTo>
                  <a:lnTo>
                    <a:pt x="34505" y="56337"/>
                  </a:lnTo>
                  <a:lnTo>
                    <a:pt x="36309" y="58115"/>
                  </a:lnTo>
                  <a:lnTo>
                    <a:pt x="40703" y="58077"/>
                  </a:lnTo>
                  <a:lnTo>
                    <a:pt x="42456" y="56261"/>
                  </a:lnTo>
                  <a:close/>
                </a:path>
                <a:path w="167005" h="220345">
                  <a:moveTo>
                    <a:pt x="45377" y="26123"/>
                  </a:moveTo>
                  <a:lnTo>
                    <a:pt x="44983" y="25184"/>
                  </a:lnTo>
                  <a:lnTo>
                    <a:pt x="43434" y="23622"/>
                  </a:lnTo>
                  <a:lnTo>
                    <a:pt x="42494" y="23241"/>
                  </a:lnTo>
                  <a:lnTo>
                    <a:pt x="40297" y="23241"/>
                  </a:lnTo>
                  <a:lnTo>
                    <a:pt x="39357" y="23622"/>
                  </a:lnTo>
                  <a:lnTo>
                    <a:pt x="37807" y="25184"/>
                  </a:lnTo>
                  <a:lnTo>
                    <a:pt x="37414" y="26123"/>
                  </a:lnTo>
                  <a:lnTo>
                    <a:pt x="37414" y="28333"/>
                  </a:lnTo>
                  <a:lnTo>
                    <a:pt x="37807" y="29273"/>
                  </a:lnTo>
                  <a:lnTo>
                    <a:pt x="39357" y="30835"/>
                  </a:lnTo>
                  <a:lnTo>
                    <a:pt x="40297" y="31229"/>
                  </a:lnTo>
                  <a:lnTo>
                    <a:pt x="42494" y="31229"/>
                  </a:lnTo>
                  <a:lnTo>
                    <a:pt x="43434" y="30835"/>
                  </a:lnTo>
                  <a:lnTo>
                    <a:pt x="44983" y="29273"/>
                  </a:lnTo>
                  <a:lnTo>
                    <a:pt x="45377" y="28333"/>
                  </a:lnTo>
                  <a:lnTo>
                    <a:pt x="45377" y="27228"/>
                  </a:lnTo>
                  <a:lnTo>
                    <a:pt x="45377" y="26123"/>
                  </a:lnTo>
                  <a:close/>
                </a:path>
                <a:path w="167005" h="220345">
                  <a:moveTo>
                    <a:pt x="45859" y="4191"/>
                  </a:moveTo>
                  <a:lnTo>
                    <a:pt x="45389" y="1066"/>
                  </a:lnTo>
                  <a:lnTo>
                    <a:pt x="43942" y="0"/>
                  </a:lnTo>
                  <a:lnTo>
                    <a:pt x="42367" y="241"/>
                  </a:lnTo>
                  <a:lnTo>
                    <a:pt x="42405" y="1981"/>
                  </a:lnTo>
                  <a:lnTo>
                    <a:pt x="41821" y="3606"/>
                  </a:lnTo>
                  <a:lnTo>
                    <a:pt x="40703" y="4864"/>
                  </a:lnTo>
                  <a:lnTo>
                    <a:pt x="41313" y="5588"/>
                  </a:lnTo>
                  <a:lnTo>
                    <a:pt x="42240" y="6019"/>
                  </a:lnTo>
                  <a:lnTo>
                    <a:pt x="44792" y="5638"/>
                  </a:lnTo>
                  <a:lnTo>
                    <a:pt x="45859" y="4191"/>
                  </a:lnTo>
                  <a:close/>
                </a:path>
                <a:path w="167005" h="220345">
                  <a:moveTo>
                    <a:pt x="50139" y="35191"/>
                  </a:moveTo>
                  <a:lnTo>
                    <a:pt x="49187" y="34239"/>
                  </a:lnTo>
                  <a:lnTo>
                    <a:pt x="45402" y="34239"/>
                  </a:lnTo>
                  <a:lnTo>
                    <a:pt x="44462" y="35191"/>
                  </a:lnTo>
                  <a:lnTo>
                    <a:pt x="44462" y="38989"/>
                  </a:lnTo>
                  <a:lnTo>
                    <a:pt x="45402" y="39941"/>
                  </a:lnTo>
                  <a:lnTo>
                    <a:pt x="49187" y="39941"/>
                  </a:lnTo>
                  <a:lnTo>
                    <a:pt x="50139" y="38989"/>
                  </a:lnTo>
                  <a:lnTo>
                    <a:pt x="50139" y="37096"/>
                  </a:lnTo>
                  <a:lnTo>
                    <a:pt x="50139" y="35191"/>
                  </a:lnTo>
                  <a:close/>
                </a:path>
                <a:path w="167005" h="220345">
                  <a:moveTo>
                    <a:pt x="53975" y="117487"/>
                  </a:moveTo>
                  <a:lnTo>
                    <a:pt x="53022" y="116535"/>
                  </a:lnTo>
                  <a:lnTo>
                    <a:pt x="49250" y="116535"/>
                  </a:lnTo>
                  <a:lnTo>
                    <a:pt x="48298" y="117487"/>
                  </a:lnTo>
                  <a:lnTo>
                    <a:pt x="48298" y="121285"/>
                  </a:lnTo>
                  <a:lnTo>
                    <a:pt x="49250" y="122237"/>
                  </a:lnTo>
                  <a:lnTo>
                    <a:pt x="53022" y="122237"/>
                  </a:lnTo>
                  <a:lnTo>
                    <a:pt x="53975" y="121285"/>
                  </a:lnTo>
                  <a:lnTo>
                    <a:pt x="53975" y="119392"/>
                  </a:lnTo>
                  <a:lnTo>
                    <a:pt x="53975" y="117487"/>
                  </a:lnTo>
                  <a:close/>
                </a:path>
                <a:path w="167005" h="220345">
                  <a:moveTo>
                    <a:pt x="54457" y="106845"/>
                  </a:moveTo>
                  <a:lnTo>
                    <a:pt x="54394" y="99618"/>
                  </a:lnTo>
                  <a:lnTo>
                    <a:pt x="51460" y="96710"/>
                  </a:lnTo>
                  <a:lnTo>
                    <a:pt x="48272" y="96748"/>
                  </a:lnTo>
                  <a:lnTo>
                    <a:pt x="48272" y="102971"/>
                  </a:lnTo>
                  <a:lnTo>
                    <a:pt x="46774" y="105003"/>
                  </a:lnTo>
                  <a:lnTo>
                    <a:pt x="48260" y="102971"/>
                  </a:lnTo>
                  <a:lnTo>
                    <a:pt x="48272" y="96748"/>
                  </a:lnTo>
                  <a:lnTo>
                    <a:pt x="47942" y="96761"/>
                  </a:lnTo>
                  <a:lnTo>
                    <a:pt x="47942" y="100787"/>
                  </a:lnTo>
                  <a:lnTo>
                    <a:pt x="47688" y="99148"/>
                  </a:lnTo>
                  <a:lnTo>
                    <a:pt x="47942" y="100787"/>
                  </a:lnTo>
                  <a:lnTo>
                    <a:pt x="47942" y="96761"/>
                  </a:lnTo>
                  <a:lnTo>
                    <a:pt x="46812" y="96761"/>
                  </a:lnTo>
                  <a:lnTo>
                    <a:pt x="45872" y="97066"/>
                  </a:lnTo>
                  <a:lnTo>
                    <a:pt x="45008" y="97510"/>
                  </a:lnTo>
                  <a:lnTo>
                    <a:pt x="46494" y="97904"/>
                  </a:lnTo>
                  <a:lnTo>
                    <a:pt x="44500" y="97383"/>
                  </a:lnTo>
                  <a:lnTo>
                    <a:pt x="43954" y="97332"/>
                  </a:lnTo>
                  <a:lnTo>
                    <a:pt x="41236" y="97751"/>
                  </a:lnTo>
                  <a:lnTo>
                    <a:pt x="39751" y="99796"/>
                  </a:lnTo>
                  <a:lnTo>
                    <a:pt x="40233" y="103073"/>
                  </a:lnTo>
                  <a:lnTo>
                    <a:pt x="40843" y="104000"/>
                  </a:lnTo>
                  <a:lnTo>
                    <a:pt x="41681" y="104609"/>
                  </a:lnTo>
                  <a:lnTo>
                    <a:pt x="42494" y="105194"/>
                  </a:lnTo>
                  <a:lnTo>
                    <a:pt x="41681" y="104609"/>
                  </a:lnTo>
                  <a:lnTo>
                    <a:pt x="42303" y="107594"/>
                  </a:lnTo>
                  <a:lnTo>
                    <a:pt x="44818" y="109855"/>
                  </a:lnTo>
                  <a:lnTo>
                    <a:pt x="47980" y="109829"/>
                  </a:lnTo>
                  <a:lnTo>
                    <a:pt x="51574" y="109791"/>
                  </a:lnTo>
                  <a:lnTo>
                    <a:pt x="54457" y="106845"/>
                  </a:lnTo>
                  <a:close/>
                </a:path>
                <a:path w="167005" h="220345">
                  <a:moveTo>
                    <a:pt x="56108" y="126568"/>
                  </a:moveTo>
                  <a:lnTo>
                    <a:pt x="55727" y="125628"/>
                  </a:lnTo>
                  <a:lnTo>
                    <a:pt x="54165" y="124066"/>
                  </a:lnTo>
                  <a:lnTo>
                    <a:pt x="53238" y="123685"/>
                  </a:lnTo>
                  <a:lnTo>
                    <a:pt x="51041" y="123685"/>
                  </a:lnTo>
                  <a:lnTo>
                    <a:pt x="50101" y="124066"/>
                  </a:lnTo>
                  <a:lnTo>
                    <a:pt x="48539" y="125628"/>
                  </a:lnTo>
                  <a:lnTo>
                    <a:pt x="48158" y="126568"/>
                  </a:lnTo>
                  <a:lnTo>
                    <a:pt x="48158" y="128778"/>
                  </a:lnTo>
                  <a:lnTo>
                    <a:pt x="48539" y="129717"/>
                  </a:lnTo>
                  <a:lnTo>
                    <a:pt x="50101" y="131279"/>
                  </a:lnTo>
                  <a:lnTo>
                    <a:pt x="51041" y="131673"/>
                  </a:lnTo>
                  <a:lnTo>
                    <a:pt x="53238" y="131673"/>
                  </a:lnTo>
                  <a:lnTo>
                    <a:pt x="54165" y="131279"/>
                  </a:lnTo>
                  <a:lnTo>
                    <a:pt x="55727" y="129717"/>
                  </a:lnTo>
                  <a:lnTo>
                    <a:pt x="56108" y="128778"/>
                  </a:lnTo>
                  <a:lnTo>
                    <a:pt x="56108" y="127673"/>
                  </a:lnTo>
                  <a:lnTo>
                    <a:pt x="56108" y="126568"/>
                  </a:lnTo>
                  <a:close/>
                </a:path>
                <a:path w="167005" h="220345">
                  <a:moveTo>
                    <a:pt x="58127" y="73710"/>
                  </a:moveTo>
                  <a:lnTo>
                    <a:pt x="58089" y="69532"/>
                  </a:lnTo>
                  <a:lnTo>
                    <a:pt x="57899" y="69024"/>
                  </a:lnTo>
                  <a:lnTo>
                    <a:pt x="57759" y="68503"/>
                  </a:lnTo>
                  <a:lnTo>
                    <a:pt x="55880" y="67741"/>
                  </a:lnTo>
                  <a:lnTo>
                    <a:pt x="54432" y="66167"/>
                  </a:lnTo>
                  <a:lnTo>
                    <a:pt x="53911" y="64084"/>
                  </a:lnTo>
                  <a:lnTo>
                    <a:pt x="53162" y="63792"/>
                  </a:lnTo>
                  <a:lnTo>
                    <a:pt x="52362" y="63614"/>
                  </a:lnTo>
                  <a:lnTo>
                    <a:pt x="47917" y="63652"/>
                  </a:lnTo>
                  <a:lnTo>
                    <a:pt x="45046" y="66611"/>
                  </a:lnTo>
                  <a:lnTo>
                    <a:pt x="45110" y="73837"/>
                  </a:lnTo>
                  <a:lnTo>
                    <a:pt x="48056" y="76733"/>
                  </a:lnTo>
                  <a:lnTo>
                    <a:pt x="55245" y="76669"/>
                  </a:lnTo>
                  <a:lnTo>
                    <a:pt x="58127" y="73710"/>
                  </a:lnTo>
                  <a:close/>
                </a:path>
                <a:path w="167005" h="220345">
                  <a:moveTo>
                    <a:pt x="59550" y="148056"/>
                  </a:moveTo>
                  <a:lnTo>
                    <a:pt x="59524" y="145351"/>
                  </a:lnTo>
                  <a:lnTo>
                    <a:pt x="58839" y="144399"/>
                  </a:lnTo>
                  <a:lnTo>
                    <a:pt x="57518" y="143764"/>
                  </a:lnTo>
                  <a:lnTo>
                    <a:pt x="57111" y="143649"/>
                  </a:lnTo>
                  <a:lnTo>
                    <a:pt x="55105" y="143675"/>
                  </a:lnTo>
                  <a:lnTo>
                    <a:pt x="53848" y="144957"/>
                  </a:lnTo>
                  <a:lnTo>
                    <a:pt x="53860" y="146545"/>
                  </a:lnTo>
                  <a:lnTo>
                    <a:pt x="53860" y="147091"/>
                  </a:lnTo>
                  <a:lnTo>
                    <a:pt x="54076" y="147574"/>
                  </a:lnTo>
                  <a:lnTo>
                    <a:pt x="54851" y="148805"/>
                  </a:lnTo>
                  <a:lnTo>
                    <a:pt x="55714" y="149364"/>
                  </a:lnTo>
                  <a:lnTo>
                    <a:pt x="58293" y="149352"/>
                  </a:lnTo>
                  <a:lnTo>
                    <a:pt x="59550" y="148056"/>
                  </a:lnTo>
                  <a:close/>
                </a:path>
                <a:path w="167005" h="220345">
                  <a:moveTo>
                    <a:pt x="63131" y="11633"/>
                  </a:moveTo>
                  <a:lnTo>
                    <a:pt x="62712" y="8724"/>
                  </a:lnTo>
                  <a:lnTo>
                    <a:pt x="60680" y="7213"/>
                  </a:lnTo>
                  <a:lnTo>
                    <a:pt x="58496" y="7543"/>
                  </a:lnTo>
                  <a:lnTo>
                    <a:pt x="56324" y="7874"/>
                  </a:lnTo>
                  <a:lnTo>
                    <a:pt x="54838" y="9906"/>
                  </a:lnTo>
                  <a:lnTo>
                    <a:pt x="55397" y="13716"/>
                  </a:lnTo>
                  <a:lnTo>
                    <a:pt x="56578" y="14947"/>
                  </a:lnTo>
                  <a:lnTo>
                    <a:pt x="58051" y="15354"/>
                  </a:lnTo>
                  <a:lnTo>
                    <a:pt x="57721" y="15036"/>
                  </a:lnTo>
                  <a:lnTo>
                    <a:pt x="57442" y="14668"/>
                  </a:lnTo>
                  <a:lnTo>
                    <a:pt x="56781" y="12712"/>
                  </a:lnTo>
                  <a:lnTo>
                    <a:pt x="57581" y="11087"/>
                  </a:lnTo>
                  <a:lnTo>
                    <a:pt x="60566" y="10096"/>
                  </a:lnTo>
                  <a:lnTo>
                    <a:pt x="62166" y="10909"/>
                  </a:lnTo>
                  <a:lnTo>
                    <a:pt x="62725" y="12585"/>
                  </a:lnTo>
                  <a:lnTo>
                    <a:pt x="62712" y="12776"/>
                  </a:lnTo>
                  <a:lnTo>
                    <a:pt x="62725" y="12954"/>
                  </a:lnTo>
                  <a:lnTo>
                    <a:pt x="62992" y="12319"/>
                  </a:lnTo>
                  <a:lnTo>
                    <a:pt x="63131" y="11633"/>
                  </a:lnTo>
                  <a:close/>
                </a:path>
                <a:path w="167005" h="220345">
                  <a:moveTo>
                    <a:pt x="63792" y="54927"/>
                  </a:moveTo>
                  <a:lnTo>
                    <a:pt x="63766" y="51650"/>
                  </a:lnTo>
                  <a:lnTo>
                    <a:pt x="61963" y="49872"/>
                  </a:lnTo>
                  <a:lnTo>
                    <a:pt x="57569" y="49911"/>
                  </a:lnTo>
                  <a:lnTo>
                    <a:pt x="55791" y="51727"/>
                  </a:lnTo>
                  <a:lnTo>
                    <a:pt x="55829" y="55067"/>
                  </a:lnTo>
                  <a:lnTo>
                    <a:pt x="56337" y="56083"/>
                  </a:lnTo>
                  <a:lnTo>
                    <a:pt x="57099" y="56807"/>
                  </a:lnTo>
                  <a:lnTo>
                    <a:pt x="57734" y="56464"/>
                  </a:lnTo>
                  <a:lnTo>
                    <a:pt x="58407" y="56159"/>
                  </a:lnTo>
                  <a:lnTo>
                    <a:pt x="60426" y="55854"/>
                  </a:lnTo>
                  <a:lnTo>
                    <a:pt x="61595" y="56159"/>
                  </a:lnTo>
                  <a:lnTo>
                    <a:pt x="62687" y="56629"/>
                  </a:lnTo>
                  <a:lnTo>
                    <a:pt x="63360" y="55905"/>
                  </a:lnTo>
                  <a:lnTo>
                    <a:pt x="63792" y="54927"/>
                  </a:lnTo>
                  <a:close/>
                </a:path>
                <a:path w="167005" h="220345">
                  <a:moveTo>
                    <a:pt x="68605" y="29857"/>
                  </a:moveTo>
                  <a:lnTo>
                    <a:pt x="67970" y="28321"/>
                  </a:lnTo>
                  <a:lnTo>
                    <a:pt x="65430" y="25768"/>
                  </a:lnTo>
                  <a:lnTo>
                    <a:pt x="63893" y="25133"/>
                  </a:lnTo>
                  <a:lnTo>
                    <a:pt x="60299" y="25133"/>
                  </a:lnTo>
                  <a:lnTo>
                    <a:pt x="58775" y="25768"/>
                  </a:lnTo>
                  <a:lnTo>
                    <a:pt x="56222" y="28321"/>
                  </a:lnTo>
                  <a:lnTo>
                    <a:pt x="55587" y="29857"/>
                  </a:lnTo>
                  <a:lnTo>
                    <a:pt x="55587" y="33477"/>
                  </a:lnTo>
                  <a:lnTo>
                    <a:pt x="56222" y="35013"/>
                  </a:lnTo>
                  <a:lnTo>
                    <a:pt x="58775" y="37566"/>
                  </a:lnTo>
                  <a:lnTo>
                    <a:pt x="60299" y="38201"/>
                  </a:lnTo>
                  <a:lnTo>
                    <a:pt x="63893" y="38201"/>
                  </a:lnTo>
                  <a:lnTo>
                    <a:pt x="65430" y="37566"/>
                  </a:lnTo>
                  <a:lnTo>
                    <a:pt x="67970" y="35013"/>
                  </a:lnTo>
                  <a:lnTo>
                    <a:pt x="68605" y="33477"/>
                  </a:lnTo>
                  <a:lnTo>
                    <a:pt x="68605" y="31661"/>
                  </a:lnTo>
                  <a:lnTo>
                    <a:pt x="68605" y="29857"/>
                  </a:lnTo>
                  <a:close/>
                </a:path>
                <a:path w="167005" h="220345">
                  <a:moveTo>
                    <a:pt x="75361" y="203009"/>
                  </a:moveTo>
                  <a:lnTo>
                    <a:pt x="74422" y="202057"/>
                  </a:lnTo>
                  <a:lnTo>
                    <a:pt x="70637" y="202057"/>
                  </a:lnTo>
                  <a:lnTo>
                    <a:pt x="69684" y="203009"/>
                  </a:lnTo>
                  <a:lnTo>
                    <a:pt x="69684" y="206819"/>
                  </a:lnTo>
                  <a:lnTo>
                    <a:pt x="70637" y="207772"/>
                  </a:lnTo>
                  <a:lnTo>
                    <a:pt x="74422" y="207772"/>
                  </a:lnTo>
                  <a:lnTo>
                    <a:pt x="75361" y="206819"/>
                  </a:lnTo>
                  <a:lnTo>
                    <a:pt x="75361" y="204914"/>
                  </a:lnTo>
                  <a:lnTo>
                    <a:pt x="75361" y="203009"/>
                  </a:lnTo>
                  <a:close/>
                </a:path>
                <a:path w="167005" h="220345">
                  <a:moveTo>
                    <a:pt x="77139" y="4610"/>
                  </a:moveTo>
                  <a:lnTo>
                    <a:pt x="76898" y="2946"/>
                  </a:lnTo>
                  <a:lnTo>
                    <a:pt x="76809" y="2768"/>
                  </a:lnTo>
                  <a:lnTo>
                    <a:pt x="75247" y="3302"/>
                  </a:lnTo>
                  <a:lnTo>
                    <a:pt x="73647" y="2501"/>
                  </a:lnTo>
                  <a:lnTo>
                    <a:pt x="73152" y="1016"/>
                  </a:lnTo>
                  <a:lnTo>
                    <a:pt x="73126" y="850"/>
                  </a:lnTo>
                  <a:lnTo>
                    <a:pt x="71907" y="1320"/>
                  </a:lnTo>
                  <a:lnTo>
                    <a:pt x="71094" y="2540"/>
                  </a:lnTo>
                  <a:lnTo>
                    <a:pt x="71297" y="3886"/>
                  </a:lnTo>
                  <a:lnTo>
                    <a:pt x="71539" y="5448"/>
                  </a:lnTo>
                  <a:lnTo>
                    <a:pt x="72986" y="6515"/>
                  </a:lnTo>
                  <a:lnTo>
                    <a:pt x="76073" y="6057"/>
                  </a:lnTo>
                  <a:lnTo>
                    <a:pt x="77139" y="4610"/>
                  </a:lnTo>
                  <a:close/>
                </a:path>
                <a:path w="167005" h="220345">
                  <a:moveTo>
                    <a:pt x="77927" y="140601"/>
                  </a:moveTo>
                  <a:lnTo>
                    <a:pt x="77914" y="139839"/>
                  </a:lnTo>
                  <a:lnTo>
                    <a:pt x="77635" y="139179"/>
                  </a:lnTo>
                  <a:lnTo>
                    <a:pt x="76568" y="137426"/>
                  </a:lnTo>
                  <a:lnTo>
                    <a:pt x="75349" y="136626"/>
                  </a:lnTo>
                  <a:lnTo>
                    <a:pt x="71704" y="136664"/>
                  </a:lnTo>
                  <a:lnTo>
                    <a:pt x="69938" y="138468"/>
                  </a:lnTo>
                  <a:lnTo>
                    <a:pt x="69977" y="142900"/>
                  </a:lnTo>
                  <a:lnTo>
                    <a:pt x="71793" y="144665"/>
                  </a:lnTo>
                  <a:lnTo>
                    <a:pt x="74866" y="144640"/>
                  </a:lnTo>
                  <a:lnTo>
                    <a:pt x="75641" y="144284"/>
                  </a:lnTo>
                  <a:lnTo>
                    <a:pt x="77266" y="143027"/>
                  </a:lnTo>
                  <a:lnTo>
                    <a:pt x="77927" y="141922"/>
                  </a:lnTo>
                  <a:lnTo>
                    <a:pt x="77927" y="140601"/>
                  </a:lnTo>
                  <a:close/>
                </a:path>
                <a:path w="167005" h="220345">
                  <a:moveTo>
                    <a:pt x="80022" y="94996"/>
                  </a:moveTo>
                  <a:lnTo>
                    <a:pt x="79959" y="87769"/>
                  </a:lnTo>
                  <a:lnTo>
                    <a:pt x="77012" y="84874"/>
                  </a:lnTo>
                  <a:lnTo>
                    <a:pt x="71602" y="84924"/>
                  </a:lnTo>
                  <a:lnTo>
                    <a:pt x="69977" y="85686"/>
                  </a:lnTo>
                  <a:lnTo>
                    <a:pt x="68808" y="86906"/>
                  </a:lnTo>
                  <a:lnTo>
                    <a:pt x="69875" y="87884"/>
                  </a:lnTo>
                  <a:lnTo>
                    <a:pt x="70700" y="89154"/>
                  </a:lnTo>
                  <a:lnTo>
                    <a:pt x="71247" y="92824"/>
                  </a:lnTo>
                  <a:lnTo>
                    <a:pt x="70421" y="94780"/>
                  </a:lnTo>
                  <a:lnTo>
                    <a:pt x="69037" y="96189"/>
                  </a:lnTo>
                  <a:lnTo>
                    <a:pt x="70218" y="97307"/>
                  </a:lnTo>
                  <a:lnTo>
                    <a:pt x="71793" y="98005"/>
                  </a:lnTo>
                  <a:lnTo>
                    <a:pt x="77152" y="97955"/>
                  </a:lnTo>
                  <a:lnTo>
                    <a:pt x="80022" y="94996"/>
                  </a:lnTo>
                  <a:close/>
                </a:path>
                <a:path w="167005" h="220345">
                  <a:moveTo>
                    <a:pt x="80302" y="124472"/>
                  </a:moveTo>
                  <a:lnTo>
                    <a:pt x="80264" y="120865"/>
                  </a:lnTo>
                  <a:lnTo>
                    <a:pt x="80225" y="117259"/>
                  </a:lnTo>
                  <a:lnTo>
                    <a:pt x="77292" y="114350"/>
                  </a:lnTo>
                  <a:lnTo>
                    <a:pt x="70154" y="114427"/>
                  </a:lnTo>
                  <a:lnTo>
                    <a:pt x="71056" y="113398"/>
                  </a:lnTo>
                  <a:lnTo>
                    <a:pt x="71323" y="111302"/>
                  </a:lnTo>
                  <a:lnTo>
                    <a:pt x="71386" y="110947"/>
                  </a:lnTo>
                  <a:lnTo>
                    <a:pt x="71285" y="110185"/>
                  </a:lnTo>
                  <a:lnTo>
                    <a:pt x="70942" y="109524"/>
                  </a:lnTo>
                  <a:lnTo>
                    <a:pt x="70218" y="107950"/>
                  </a:lnTo>
                  <a:lnTo>
                    <a:pt x="68592" y="106946"/>
                  </a:lnTo>
                  <a:lnTo>
                    <a:pt x="64643" y="107543"/>
                  </a:lnTo>
                  <a:lnTo>
                    <a:pt x="63131" y="109575"/>
                  </a:lnTo>
                  <a:lnTo>
                    <a:pt x="63792" y="113944"/>
                  </a:lnTo>
                  <a:lnTo>
                    <a:pt x="65811" y="115455"/>
                  </a:lnTo>
                  <a:lnTo>
                    <a:pt x="69659" y="114871"/>
                  </a:lnTo>
                  <a:lnTo>
                    <a:pt x="67208" y="117386"/>
                  </a:lnTo>
                  <a:lnTo>
                    <a:pt x="72771" y="127495"/>
                  </a:lnTo>
                  <a:lnTo>
                    <a:pt x="77419" y="127431"/>
                  </a:lnTo>
                  <a:lnTo>
                    <a:pt x="80302" y="124472"/>
                  </a:lnTo>
                  <a:close/>
                </a:path>
                <a:path w="167005" h="220345">
                  <a:moveTo>
                    <a:pt x="80543" y="24866"/>
                  </a:moveTo>
                  <a:lnTo>
                    <a:pt x="80149" y="23926"/>
                  </a:lnTo>
                  <a:lnTo>
                    <a:pt x="78600" y="22364"/>
                  </a:lnTo>
                  <a:lnTo>
                    <a:pt x="77660" y="21971"/>
                  </a:lnTo>
                  <a:lnTo>
                    <a:pt x="75463" y="21971"/>
                  </a:lnTo>
                  <a:lnTo>
                    <a:pt x="74523" y="22364"/>
                  </a:lnTo>
                  <a:lnTo>
                    <a:pt x="72974" y="23926"/>
                  </a:lnTo>
                  <a:lnTo>
                    <a:pt x="72580" y="24866"/>
                  </a:lnTo>
                  <a:lnTo>
                    <a:pt x="72580" y="27076"/>
                  </a:lnTo>
                  <a:lnTo>
                    <a:pt x="72974" y="28016"/>
                  </a:lnTo>
                  <a:lnTo>
                    <a:pt x="74523" y="29578"/>
                  </a:lnTo>
                  <a:lnTo>
                    <a:pt x="75463" y="29972"/>
                  </a:lnTo>
                  <a:lnTo>
                    <a:pt x="77660" y="29972"/>
                  </a:lnTo>
                  <a:lnTo>
                    <a:pt x="78600" y="29578"/>
                  </a:lnTo>
                  <a:lnTo>
                    <a:pt x="80149" y="28016"/>
                  </a:lnTo>
                  <a:lnTo>
                    <a:pt x="80543" y="27076"/>
                  </a:lnTo>
                  <a:lnTo>
                    <a:pt x="80543" y="25971"/>
                  </a:lnTo>
                  <a:lnTo>
                    <a:pt x="80543" y="24866"/>
                  </a:lnTo>
                  <a:close/>
                </a:path>
                <a:path w="167005" h="220345">
                  <a:moveTo>
                    <a:pt x="86220" y="62306"/>
                  </a:moveTo>
                  <a:lnTo>
                    <a:pt x="86182" y="57505"/>
                  </a:lnTo>
                  <a:lnTo>
                    <a:pt x="83235" y="54597"/>
                  </a:lnTo>
                  <a:lnTo>
                    <a:pt x="76047" y="54673"/>
                  </a:lnTo>
                  <a:lnTo>
                    <a:pt x="73152" y="57632"/>
                  </a:lnTo>
                  <a:lnTo>
                    <a:pt x="73228" y="64858"/>
                  </a:lnTo>
                  <a:lnTo>
                    <a:pt x="76174" y="67767"/>
                  </a:lnTo>
                  <a:lnTo>
                    <a:pt x="81051" y="67716"/>
                  </a:lnTo>
                  <a:lnTo>
                    <a:pt x="82181" y="67233"/>
                  </a:lnTo>
                  <a:lnTo>
                    <a:pt x="83185" y="66573"/>
                  </a:lnTo>
                  <a:lnTo>
                    <a:pt x="83718" y="65684"/>
                  </a:lnTo>
                  <a:lnTo>
                    <a:pt x="84378" y="64897"/>
                  </a:lnTo>
                  <a:lnTo>
                    <a:pt x="85280" y="64350"/>
                  </a:lnTo>
                  <a:lnTo>
                    <a:pt x="85826" y="63373"/>
                  </a:lnTo>
                  <a:lnTo>
                    <a:pt x="86220" y="62306"/>
                  </a:lnTo>
                  <a:close/>
                </a:path>
                <a:path w="167005" h="220345">
                  <a:moveTo>
                    <a:pt x="88836" y="106464"/>
                  </a:moveTo>
                  <a:lnTo>
                    <a:pt x="87896" y="105524"/>
                  </a:lnTo>
                  <a:lnTo>
                    <a:pt x="84112" y="105524"/>
                  </a:lnTo>
                  <a:lnTo>
                    <a:pt x="83172" y="106464"/>
                  </a:lnTo>
                  <a:lnTo>
                    <a:pt x="83172" y="110261"/>
                  </a:lnTo>
                  <a:lnTo>
                    <a:pt x="84112" y="111213"/>
                  </a:lnTo>
                  <a:lnTo>
                    <a:pt x="87896" y="111213"/>
                  </a:lnTo>
                  <a:lnTo>
                    <a:pt x="88836" y="110261"/>
                  </a:lnTo>
                  <a:lnTo>
                    <a:pt x="88836" y="108369"/>
                  </a:lnTo>
                  <a:lnTo>
                    <a:pt x="88836" y="106464"/>
                  </a:lnTo>
                  <a:close/>
                </a:path>
                <a:path w="167005" h="220345">
                  <a:moveTo>
                    <a:pt x="90093" y="173824"/>
                  </a:moveTo>
                  <a:lnTo>
                    <a:pt x="89458" y="172288"/>
                  </a:lnTo>
                  <a:lnTo>
                    <a:pt x="86918" y="169735"/>
                  </a:lnTo>
                  <a:lnTo>
                    <a:pt x="85382" y="169100"/>
                  </a:lnTo>
                  <a:lnTo>
                    <a:pt x="81788" y="169100"/>
                  </a:lnTo>
                  <a:lnTo>
                    <a:pt x="80251" y="169735"/>
                  </a:lnTo>
                  <a:lnTo>
                    <a:pt x="77711" y="172288"/>
                  </a:lnTo>
                  <a:lnTo>
                    <a:pt x="77076" y="173824"/>
                  </a:lnTo>
                  <a:lnTo>
                    <a:pt x="77076" y="177444"/>
                  </a:lnTo>
                  <a:lnTo>
                    <a:pt x="77711" y="178981"/>
                  </a:lnTo>
                  <a:lnTo>
                    <a:pt x="80251" y="181533"/>
                  </a:lnTo>
                  <a:lnTo>
                    <a:pt x="81788" y="182181"/>
                  </a:lnTo>
                  <a:lnTo>
                    <a:pt x="85382" y="182181"/>
                  </a:lnTo>
                  <a:lnTo>
                    <a:pt x="86918" y="181533"/>
                  </a:lnTo>
                  <a:lnTo>
                    <a:pt x="89458" y="178981"/>
                  </a:lnTo>
                  <a:lnTo>
                    <a:pt x="90093" y="177444"/>
                  </a:lnTo>
                  <a:lnTo>
                    <a:pt x="90093" y="175641"/>
                  </a:lnTo>
                  <a:lnTo>
                    <a:pt x="90093" y="173824"/>
                  </a:lnTo>
                  <a:close/>
                </a:path>
                <a:path w="167005" h="220345">
                  <a:moveTo>
                    <a:pt x="90246" y="89852"/>
                  </a:moveTo>
                  <a:lnTo>
                    <a:pt x="89852" y="88912"/>
                  </a:lnTo>
                  <a:lnTo>
                    <a:pt x="88303" y="87350"/>
                  </a:lnTo>
                  <a:lnTo>
                    <a:pt x="87363" y="86956"/>
                  </a:lnTo>
                  <a:lnTo>
                    <a:pt x="85166" y="86956"/>
                  </a:lnTo>
                  <a:lnTo>
                    <a:pt x="84226" y="87350"/>
                  </a:lnTo>
                  <a:lnTo>
                    <a:pt x="82677" y="88912"/>
                  </a:lnTo>
                  <a:lnTo>
                    <a:pt x="82283" y="89852"/>
                  </a:lnTo>
                  <a:lnTo>
                    <a:pt x="82283" y="92062"/>
                  </a:lnTo>
                  <a:lnTo>
                    <a:pt x="82677" y="93002"/>
                  </a:lnTo>
                  <a:lnTo>
                    <a:pt x="84226" y="94564"/>
                  </a:lnTo>
                  <a:lnTo>
                    <a:pt x="85166" y="94957"/>
                  </a:lnTo>
                  <a:lnTo>
                    <a:pt x="87363" y="94957"/>
                  </a:lnTo>
                  <a:lnTo>
                    <a:pt x="88303" y="94564"/>
                  </a:lnTo>
                  <a:lnTo>
                    <a:pt x="89852" y="93002"/>
                  </a:lnTo>
                  <a:lnTo>
                    <a:pt x="90246" y="92062"/>
                  </a:lnTo>
                  <a:lnTo>
                    <a:pt x="90246" y="90957"/>
                  </a:lnTo>
                  <a:lnTo>
                    <a:pt x="90246" y="89852"/>
                  </a:lnTo>
                  <a:close/>
                </a:path>
                <a:path w="167005" h="220345">
                  <a:moveTo>
                    <a:pt x="91973" y="7950"/>
                  </a:moveTo>
                  <a:lnTo>
                    <a:pt x="91033" y="7010"/>
                  </a:lnTo>
                  <a:lnTo>
                    <a:pt x="87249" y="7010"/>
                  </a:lnTo>
                  <a:lnTo>
                    <a:pt x="86296" y="7950"/>
                  </a:lnTo>
                  <a:lnTo>
                    <a:pt x="86296" y="11760"/>
                  </a:lnTo>
                  <a:lnTo>
                    <a:pt x="87249" y="12712"/>
                  </a:lnTo>
                  <a:lnTo>
                    <a:pt x="91033" y="12712"/>
                  </a:lnTo>
                  <a:lnTo>
                    <a:pt x="91973" y="11760"/>
                  </a:lnTo>
                  <a:lnTo>
                    <a:pt x="91973" y="9855"/>
                  </a:lnTo>
                  <a:lnTo>
                    <a:pt x="91973" y="7950"/>
                  </a:lnTo>
                  <a:close/>
                </a:path>
                <a:path w="167005" h="220345">
                  <a:moveTo>
                    <a:pt x="92760" y="46139"/>
                  </a:moveTo>
                  <a:lnTo>
                    <a:pt x="91681" y="38989"/>
                  </a:lnTo>
                  <a:lnTo>
                    <a:pt x="88366" y="36525"/>
                  </a:lnTo>
                  <a:lnTo>
                    <a:pt x="83896" y="37211"/>
                  </a:lnTo>
                  <a:lnTo>
                    <a:pt x="83070" y="37528"/>
                  </a:lnTo>
                  <a:lnTo>
                    <a:pt x="82334" y="37985"/>
                  </a:lnTo>
                  <a:lnTo>
                    <a:pt x="81610" y="37236"/>
                  </a:lnTo>
                  <a:lnTo>
                    <a:pt x="80594" y="36766"/>
                  </a:lnTo>
                  <a:lnTo>
                    <a:pt x="77279" y="36804"/>
                  </a:lnTo>
                  <a:lnTo>
                    <a:pt x="75514" y="38608"/>
                  </a:lnTo>
                  <a:lnTo>
                    <a:pt x="75552" y="42976"/>
                  </a:lnTo>
                  <a:lnTo>
                    <a:pt x="77292" y="44704"/>
                  </a:lnTo>
                  <a:lnTo>
                    <a:pt x="79425" y="44754"/>
                  </a:lnTo>
                  <a:lnTo>
                    <a:pt x="80086" y="48183"/>
                  </a:lnTo>
                  <a:lnTo>
                    <a:pt x="83273" y="50520"/>
                  </a:lnTo>
                  <a:lnTo>
                    <a:pt x="90297" y="49453"/>
                  </a:lnTo>
                  <a:lnTo>
                    <a:pt x="92760" y="46139"/>
                  </a:lnTo>
                  <a:close/>
                </a:path>
                <a:path w="167005" h="220345">
                  <a:moveTo>
                    <a:pt x="95580" y="138569"/>
                  </a:moveTo>
                  <a:lnTo>
                    <a:pt x="94640" y="137617"/>
                  </a:lnTo>
                  <a:lnTo>
                    <a:pt x="90855" y="137617"/>
                  </a:lnTo>
                  <a:lnTo>
                    <a:pt x="89916" y="138569"/>
                  </a:lnTo>
                  <a:lnTo>
                    <a:pt x="89916" y="142367"/>
                  </a:lnTo>
                  <a:lnTo>
                    <a:pt x="90855" y="143306"/>
                  </a:lnTo>
                  <a:lnTo>
                    <a:pt x="94640" y="143306"/>
                  </a:lnTo>
                  <a:lnTo>
                    <a:pt x="95580" y="142367"/>
                  </a:lnTo>
                  <a:lnTo>
                    <a:pt x="95580" y="140462"/>
                  </a:lnTo>
                  <a:lnTo>
                    <a:pt x="95580" y="138569"/>
                  </a:lnTo>
                  <a:close/>
                </a:path>
                <a:path w="167005" h="220345">
                  <a:moveTo>
                    <a:pt x="98323" y="33032"/>
                  </a:moveTo>
                  <a:lnTo>
                    <a:pt x="97370" y="32080"/>
                  </a:lnTo>
                  <a:lnTo>
                    <a:pt x="93586" y="32080"/>
                  </a:lnTo>
                  <a:lnTo>
                    <a:pt x="92646" y="33032"/>
                  </a:lnTo>
                  <a:lnTo>
                    <a:pt x="92646" y="36830"/>
                  </a:lnTo>
                  <a:lnTo>
                    <a:pt x="93586" y="37782"/>
                  </a:lnTo>
                  <a:lnTo>
                    <a:pt x="97370" y="37782"/>
                  </a:lnTo>
                  <a:lnTo>
                    <a:pt x="98323" y="36830"/>
                  </a:lnTo>
                  <a:lnTo>
                    <a:pt x="98323" y="34925"/>
                  </a:lnTo>
                  <a:lnTo>
                    <a:pt x="98323" y="33032"/>
                  </a:lnTo>
                  <a:close/>
                </a:path>
                <a:path w="167005" h="220345">
                  <a:moveTo>
                    <a:pt x="99428" y="125437"/>
                  </a:moveTo>
                  <a:lnTo>
                    <a:pt x="99377" y="121018"/>
                  </a:lnTo>
                  <a:lnTo>
                    <a:pt x="97586" y="119253"/>
                  </a:lnTo>
                  <a:lnTo>
                    <a:pt x="93408" y="119278"/>
                  </a:lnTo>
                  <a:lnTo>
                    <a:pt x="91859" y="120777"/>
                  </a:lnTo>
                  <a:lnTo>
                    <a:pt x="91528" y="122897"/>
                  </a:lnTo>
                  <a:lnTo>
                    <a:pt x="91452" y="123088"/>
                  </a:lnTo>
                  <a:lnTo>
                    <a:pt x="94157" y="127279"/>
                  </a:lnTo>
                  <a:lnTo>
                    <a:pt x="97663" y="127241"/>
                  </a:lnTo>
                  <a:lnTo>
                    <a:pt x="99428" y="125437"/>
                  </a:lnTo>
                  <a:close/>
                </a:path>
                <a:path w="167005" h="220345">
                  <a:moveTo>
                    <a:pt x="101015" y="24193"/>
                  </a:moveTo>
                  <a:lnTo>
                    <a:pt x="100622" y="23241"/>
                  </a:lnTo>
                  <a:lnTo>
                    <a:pt x="99072" y="21691"/>
                  </a:lnTo>
                  <a:lnTo>
                    <a:pt x="98132" y="21297"/>
                  </a:lnTo>
                  <a:lnTo>
                    <a:pt x="95935" y="21297"/>
                  </a:lnTo>
                  <a:lnTo>
                    <a:pt x="94996" y="21691"/>
                  </a:lnTo>
                  <a:lnTo>
                    <a:pt x="93446" y="23241"/>
                  </a:lnTo>
                  <a:lnTo>
                    <a:pt x="93052" y="24193"/>
                  </a:lnTo>
                  <a:lnTo>
                    <a:pt x="93052" y="26390"/>
                  </a:lnTo>
                  <a:lnTo>
                    <a:pt x="93446" y="27343"/>
                  </a:lnTo>
                  <a:lnTo>
                    <a:pt x="94996" y="28905"/>
                  </a:lnTo>
                  <a:lnTo>
                    <a:pt x="95935" y="29286"/>
                  </a:lnTo>
                  <a:lnTo>
                    <a:pt x="98132" y="29286"/>
                  </a:lnTo>
                  <a:lnTo>
                    <a:pt x="99072" y="28905"/>
                  </a:lnTo>
                  <a:lnTo>
                    <a:pt x="100622" y="27343"/>
                  </a:lnTo>
                  <a:lnTo>
                    <a:pt x="101015" y="26390"/>
                  </a:lnTo>
                  <a:lnTo>
                    <a:pt x="101015" y="25298"/>
                  </a:lnTo>
                  <a:lnTo>
                    <a:pt x="101015" y="24193"/>
                  </a:lnTo>
                  <a:close/>
                </a:path>
                <a:path w="167005" h="220345">
                  <a:moveTo>
                    <a:pt x="101168" y="215290"/>
                  </a:moveTo>
                  <a:lnTo>
                    <a:pt x="100215" y="214337"/>
                  </a:lnTo>
                  <a:lnTo>
                    <a:pt x="96431" y="214337"/>
                  </a:lnTo>
                  <a:lnTo>
                    <a:pt x="95491" y="215290"/>
                  </a:lnTo>
                  <a:lnTo>
                    <a:pt x="95491" y="219100"/>
                  </a:lnTo>
                  <a:lnTo>
                    <a:pt x="96431" y="220040"/>
                  </a:lnTo>
                  <a:lnTo>
                    <a:pt x="100215" y="220040"/>
                  </a:lnTo>
                  <a:lnTo>
                    <a:pt x="101168" y="219100"/>
                  </a:lnTo>
                  <a:lnTo>
                    <a:pt x="101168" y="217195"/>
                  </a:lnTo>
                  <a:lnTo>
                    <a:pt x="101168" y="215290"/>
                  </a:lnTo>
                  <a:close/>
                </a:path>
                <a:path w="167005" h="220345">
                  <a:moveTo>
                    <a:pt x="105562" y="55333"/>
                  </a:moveTo>
                  <a:lnTo>
                    <a:pt x="104902" y="50965"/>
                  </a:lnTo>
                  <a:lnTo>
                    <a:pt x="102882" y="49466"/>
                  </a:lnTo>
                  <a:lnTo>
                    <a:pt x="98526" y="50114"/>
                  </a:lnTo>
                  <a:lnTo>
                    <a:pt x="97028" y="52146"/>
                  </a:lnTo>
                  <a:lnTo>
                    <a:pt x="97358" y="54330"/>
                  </a:lnTo>
                  <a:lnTo>
                    <a:pt x="97434" y="54508"/>
                  </a:lnTo>
                  <a:lnTo>
                    <a:pt x="96735" y="53962"/>
                  </a:lnTo>
                  <a:lnTo>
                    <a:pt x="95821" y="53555"/>
                  </a:lnTo>
                  <a:lnTo>
                    <a:pt x="94767" y="53555"/>
                  </a:lnTo>
                  <a:lnTo>
                    <a:pt x="92570" y="53581"/>
                  </a:lnTo>
                  <a:lnTo>
                    <a:pt x="90805" y="55384"/>
                  </a:lnTo>
                  <a:lnTo>
                    <a:pt x="90843" y="59804"/>
                  </a:lnTo>
                  <a:lnTo>
                    <a:pt x="92646" y="61569"/>
                  </a:lnTo>
                  <a:lnTo>
                    <a:pt x="97040" y="61531"/>
                  </a:lnTo>
                  <a:lnTo>
                    <a:pt x="98806" y="59715"/>
                  </a:lnTo>
                  <a:lnTo>
                    <a:pt x="98793" y="57188"/>
                  </a:lnTo>
                  <a:lnTo>
                    <a:pt x="98666" y="56883"/>
                  </a:lnTo>
                  <a:lnTo>
                    <a:pt x="98590" y="56591"/>
                  </a:lnTo>
                  <a:lnTo>
                    <a:pt x="99453" y="57416"/>
                  </a:lnTo>
                  <a:lnTo>
                    <a:pt x="100622" y="57886"/>
                  </a:lnTo>
                  <a:lnTo>
                    <a:pt x="104051" y="57378"/>
                  </a:lnTo>
                  <a:lnTo>
                    <a:pt x="105562" y="55333"/>
                  </a:lnTo>
                  <a:close/>
                </a:path>
                <a:path w="167005" h="220345">
                  <a:moveTo>
                    <a:pt x="107213" y="103670"/>
                  </a:moveTo>
                  <a:lnTo>
                    <a:pt x="107200" y="101549"/>
                  </a:lnTo>
                  <a:lnTo>
                    <a:pt x="106807" y="100533"/>
                  </a:lnTo>
                  <a:lnTo>
                    <a:pt x="106273" y="99593"/>
                  </a:lnTo>
                  <a:lnTo>
                    <a:pt x="106616" y="99034"/>
                  </a:lnTo>
                  <a:lnTo>
                    <a:pt x="106807" y="98386"/>
                  </a:lnTo>
                  <a:lnTo>
                    <a:pt x="106464" y="96126"/>
                  </a:lnTo>
                  <a:lnTo>
                    <a:pt x="105029" y="95059"/>
                  </a:lnTo>
                  <a:lnTo>
                    <a:pt x="104851" y="95097"/>
                  </a:lnTo>
                  <a:lnTo>
                    <a:pt x="104851" y="100850"/>
                  </a:lnTo>
                  <a:lnTo>
                    <a:pt x="103301" y="101092"/>
                  </a:lnTo>
                  <a:lnTo>
                    <a:pt x="104305" y="100926"/>
                  </a:lnTo>
                  <a:lnTo>
                    <a:pt x="104851" y="100850"/>
                  </a:lnTo>
                  <a:lnTo>
                    <a:pt x="104851" y="95097"/>
                  </a:lnTo>
                  <a:lnTo>
                    <a:pt x="102755" y="95415"/>
                  </a:lnTo>
                  <a:lnTo>
                    <a:pt x="102755" y="101168"/>
                  </a:lnTo>
                  <a:lnTo>
                    <a:pt x="101307" y="100088"/>
                  </a:lnTo>
                  <a:lnTo>
                    <a:pt x="102755" y="101168"/>
                  </a:lnTo>
                  <a:lnTo>
                    <a:pt x="102755" y="95415"/>
                  </a:lnTo>
                  <a:lnTo>
                    <a:pt x="102044" y="95834"/>
                  </a:lnTo>
                  <a:lnTo>
                    <a:pt x="101600" y="96431"/>
                  </a:lnTo>
                  <a:lnTo>
                    <a:pt x="101269" y="96380"/>
                  </a:lnTo>
                  <a:lnTo>
                    <a:pt x="100977" y="96240"/>
                  </a:lnTo>
                  <a:lnTo>
                    <a:pt x="97040" y="96278"/>
                  </a:lnTo>
                  <a:lnTo>
                    <a:pt x="94145" y="99237"/>
                  </a:lnTo>
                  <a:lnTo>
                    <a:pt x="94221" y="106464"/>
                  </a:lnTo>
                  <a:lnTo>
                    <a:pt x="97167" y="109359"/>
                  </a:lnTo>
                  <a:lnTo>
                    <a:pt x="100761" y="109321"/>
                  </a:lnTo>
                  <a:lnTo>
                    <a:pt x="101282" y="109308"/>
                  </a:lnTo>
                  <a:lnTo>
                    <a:pt x="101727" y="109131"/>
                  </a:lnTo>
                  <a:lnTo>
                    <a:pt x="104190" y="108521"/>
                  </a:lnTo>
                  <a:lnTo>
                    <a:pt x="105841" y="107238"/>
                  </a:lnTo>
                  <a:lnTo>
                    <a:pt x="106997" y="104571"/>
                  </a:lnTo>
                  <a:lnTo>
                    <a:pt x="107213" y="103670"/>
                  </a:lnTo>
                  <a:close/>
                </a:path>
                <a:path w="167005" h="220345">
                  <a:moveTo>
                    <a:pt x="111810" y="81267"/>
                  </a:moveTo>
                  <a:lnTo>
                    <a:pt x="111201" y="77228"/>
                  </a:lnTo>
                  <a:lnTo>
                    <a:pt x="109689" y="75933"/>
                  </a:lnTo>
                  <a:lnTo>
                    <a:pt x="107594" y="75730"/>
                  </a:lnTo>
                  <a:lnTo>
                    <a:pt x="107289" y="75666"/>
                  </a:lnTo>
                  <a:lnTo>
                    <a:pt x="104787" y="76034"/>
                  </a:lnTo>
                  <a:lnTo>
                    <a:pt x="107289" y="75653"/>
                  </a:lnTo>
                  <a:lnTo>
                    <a:pt x="107594" y="75717"/>
                  </a:lnTo>
                  <a:lnTo>
                    <a:pt x="107911" y="75755"/>
                  </a:lnTo>
                  <a:lnTo>
                    <a:pt x="107657" y="72351"/>
                  </a:lnTo>
                  <a:lnTo>
                    <a:pt x="104889" y="69659"/>
                  </a:lnTo>
                  <a:lnTo>
                    <a:pt x="104013" y="69672"/>
                  </a:lnTo>
                  <a:lnTo>
                    <a:pt x="104013" y="81508"/>
                  </a:lnTo>
                  <a:lnTo>
                    <a:pt x="103708" y="80937"/>
                  </a:lnTo>
                  <a:lnTo>
                    <a:pt x="103339" y="78447"/>
                  </a:lnTo>
                  <a:lnTo>
                    <a:pt x="103619" y="80264"/>
                  </a:lnTo>
                  <a:lnTo>
                    <a:pt x="103708" y="80937"/>
                  </a:lnTo>
                  <a:lnTo>
                    <a:pt x="104013" y="81508"/>
                  </a:lnTo>
                  <a:lnTo>
                    <a:pt x="104013" y="69672"/>
                  </a:lnTo>
                  <a:lnTo>
                    <a:pt x="101422" y="69697"/>
                  </a:lnTo>
                  <a:lnTo>
                    <a:pt x="97828" y="69723"/>
                  </a:lnTo>
                  <a:lnTo>
                    <a:pt x="94945" y="72682"/>
                  </a:lnTo>
                  <a:lnTo>
                    <a:pt x="95021" y="79895"/>
                  </a:lnTo>
                  <a:lnTo>
                    <a:pt x="97955" y="82804"/>
                  </a:lnTo>
                  <a:lnTo>
                    <a:pt x="102590" y="82765"/>
                  </a:lnTo>
                  <a:lnTo>
                    <a:pt x="103530" y="82461"/>
                  </a:lnTo>
                  <a:lnTo>
                    <a:pt x="104381" y="82029"/>
                  </a:lnTo>
                  <a:lnTo>
                    <a:pt x="105244" y="83159"/>
                  </a:lnTo>
                  <a:lnTo>
                    <a:pt x="106641" y="83858"/>
                  </a:lnTo>
                  <a:lnTo>
                    <a:pt x="110312" y="83299"/>
                  </a:lnTo>
                  <a:lnTo>
                    <a:pt x="111810" y="81267"/>
                  </a:lnTo>
                  <a:close/>
                </a:path>
                <a:path w="167005" h="220345">
                  <a:moveTo>
                    <a:pt x="112331" y="41440"/>
                  </a:moveTo>
                  <a:lnTo>
                    <a:pt x="111379" y="40487"/>
                  </a:lnTo>
                  <a:lnTo>
                    <a:pt x="108762" y="40487"/>
                  </a:lnTo>
                  <a:lnTo>
                    <a:pt x="108762" y="38658"/>
                  </a:lnTo>
                  <a:lnTo>
                    <a:pt x="108762" y="36753"/>
                  </a:lnTo>
                  <a:lnTo>
                    <a:pt x="107823" y="35801"/>
                  </a:lnTo>
                  <a:lnTo>
                    <a:pt x="104038" y="35801"/>
                  </a:lnTo>
                  <a:lnTo>
                    <a:pt x="103085" y="36753"/>
                  </a:lnTo>
                  <a:lnTo>
                    <a:pt x="103085" y="40551"/>
                  </a:lnTo>
                  <a:lnTo>
                    <a:pt x="104038" y="41503"/>
                  </a:lnTo>
                  <a:lnTo>
                    <a:pt x="106654" y="41503"/>
                  </a:lnTo>
                  <a:lnTo>
                    <a:pt x="106654" y="45250"/>
                  </a:lnTo>
                  <a:lnTo>
                    <a:pt x="107594" y="46202"/>
                  </a:lnTo>
                  <a:lnTo>
                    <a:pt x="111379" y="46202"/>
                  </a:lnTo>
                  <a:lnTo>
                    <a:pt x="112331" y="45250"/>
                  </a:lnTo>
                  <a:lnTo>
                    <a:pt x="112331" y="43345"/>
                  </a:lnTo>
                  <a:lnTo>
                    <a:pt x="112331" y="41440"/>
                  </a:lnTo>
                  <a:close/>
                </a:path>
                <a:path w="167005" h="220345">
                  <a:moveTo>
                    <a:pt x="113728" y="158508"/>
                  </a:moveTo>
                  <a:lnTo>
                    <a:pt x="113093" y="156959"/>
                  </a:lnTo>
                  <a:lnTo>
                    <a:pt x="110553" y="154406"/>
                  </a:lnTo>
                  <a:lnTo>
                    <a:pt x="109016" y="153771"/>
                  </a:lnTo>
                  <a:lnTo>
                    <a:pt x="105422" y="153771"/>
                  </a:lnTo>
                  <a:lnTo>
                    <a:pt x="103886" y="154406"/>
                  </a:lnTo>
                  <a:lnTo>
                    <a:pt x="101346" y="156959"/>
                  </a:lnTo>
                  <a:lnTo>
                    <a:pt x="100711" y="158508"/>
                  </a:lnTo>
                  <a:lnTo>
                    <a:pt x="100711" y="162115"/>
                  </a:lnTo>
                  <a:lnTo>
                    <a:pt x="101346" y="163664"/>
                  </a:lnTo>
                  <a:lnTo>
                    <a:pt x="103886" y="166217"/>
                  </a:lnTo>
                  <a:lnTo>
                    <a:pt x="105422" y="166852"/>
                  </a:lnTo>
                  <a:lnTo>
                    <a:pt x="109016" y="166852"/>
                  </a:lnTo>
                  <a:lnTo>
                    <a:pt x="110553" y="166217"/>
                  </a:lnTo>
                  <a:lnTo>
                    <a:pt x="113093" y="163664"/>
                  </a:lnTo>
                  <a:lnTo>
                    <a:pt x="113728" y="162115"/>
                  </a:lnTo>
                  <a:lnTo>
                    <a:pt x="113728" y="160312"/>
                  </a:lnTo>
                  <a:lnTo>
                    <a:pt x="113728" y="158508"/>
                  </a:lnTo>
                  <a:close/>
                </a:path>
                <a:path w="167005" h="220345">
                  <a:moveTo>
                    <a:pt x="114744" y="134353"/>
                  </a:moveTo>
                  <a:lnTo>
                    <a:pt x="114719" y="132753"/>
                  </a:lnTo>
                  <a:lnTo>
                    <a:pt x="114642" y="131165"/>
                  </a:lnTo>
                  <a:lnTo>
                    <a:pt x="113398" y="129946"/>
                  </a:lnTo>
                  <a:lnTo>
                    <a:pt x="111861" y="129959"/>
                  </a:lnTo>
                  <a:lnTo>
                    <a:pt x="110286" y="129971"/>
                  </a:lnTo>
                  <a:lnTo>
                    <a:pt x="109042" y="131267"/>
                  </a:lnTo>
                  <a:lnTo>
                    <a:pt x="109054" y="134162"/>
                  </a:lnTo>
                  <a:lnTo>
                    <a:pt x="109994" y="135229"/>
                  </a:lnTo>
                  <a:lnTo>
                    <a:pt x="111467" y="135585"/>
                  </a:lnTo>
                  <a:lnTo>
                    <a:pt x="111671" y="135661"/>
                  </a:lnTo>
                  <a:lnTo>
                    <a:pt x="113487" y="135636"/>
                  </a:lnTo>
                  <a:lnTo>
                    <a:pt x="114744" y="134353"/>
                  </a:lnTo>
                  <a:close/>
                </a:path>
                <a:path w="167005" h="220345">
                  <a:moveTo>
                    <a:pt x="118135" y="187642"/>
                  </a:moveTo>
                  <a:lnTo>
                    <a:pt x="117500" y="186105"/>
                  </a:lnTo>
                  <a:lnTo>
                    <a:pt x="114947" y="183553"/>
                  </a:lnTo>
                  <a:lnTo>
                    <a:pt x="113423" y="182918"/>
                  </a:lnTo>
                  <a:lnTo>
                    <a:pt x="109829" y="182918"/>
                  </a:lnTo>
                  <a:lnTo>
                    <a:pt x="108292" y="183553"/>
                  </a:lnTo>
                  <a:lnTo>
                    <a:pt x="105752" y="186105"/>
                  </a:lnTo>
                  <a:lnTo>
                    <a:pt x="105105" y="187642"/>
                  </a:lnTo>
                  <a:lnTo>
                    <a:pt x="105105" y="191262"/>
                  </a:lnTo>
                  <a:lnTo>
                    <a:pt x="105752" y="192798"/>
                  </a:lnTo>
                  <a:lnTo>
                    <a:pt x="108292" y="195351"/>
                  </a:lnTo>
                  <a:lnTo>
                    <a:pt x="109829" y="195986"/>
                  </a:lnTo>
                  <a:lnTo>
                    <a:pt x="113423" y="195986"/>
                  </a:lnTo>
                  <a:lnTo>
                    <a:pt x="114947" y="195351"/>
                  </a:lnTo>
                  <a:lnTo>
                    <a:pt x="117500" y="192798"/>
                  </a:lnTo>
                  <a:lnTo>
                    <a:pt x="118135" y="191262"/>
                  </a:lnTo>
                  <a:lnTo>
                    <a:pt x="118135" y="189445"/>
                  </a:lnTo>
                  <a:lnTo>
                    <a:pt x="118135" y="187642"/>
                  </a:lnTo>
                  <a:close/>
                </a:path>
                <a:path w="167005" h="220345">
                  <a:moveTo>
                    <a:pt x="118833" y="210527"/>
                  </a:moveTo>
                  <a:lnTo>
                    <a:pt x="118503" y="208343"/>
                  </a:lnTo>
                  <a:lnTo>
                    <a:pt x="118440" y="207911"/>
                  </a:lnTo>
                  <a:lnTo>
                    <a:pt x="118084" y="207175"/>
                  </a:lnTo>
                  <a:lnTo>
                    <a:pt x="117322" y="205676"/>
                  </a:lnTo>
                  <a:lnTo>
                    <a:pt x="115722" y="204736"/>
                  </a:lnTo>
                  <a:lnTo>
                    <a:pt x="113919" y="205016"/>
                  </a:lnTo>
                  <a:lnTo>
                    <a:pt x="111734" y="205473"/>
                  </a:lnTo>
                  <a:lnTo>
                    <a:pt x="110337" y="207429"/>
                  </a:lnTo>
                  <a:lnTo>
                    <a:pt x="110972" y="211734"/>
                  </a:lnTo>
                  <a:lnTo>
                    <a:pt x="112991" y="213233"/>
                  </a:lnTo>
                  <a:lnTo>
                    <a:pt x="117348" y="212572"/>
                  </a:lnTo>
                  <a:lnTo>
                    <a:pt x="118833" y="210527"/>
                  </a:lnTo>
                  <a:close/>
                </a:path>
                <a:path w="167005" h="220345">
                  <a:moveTo>
                    <a:pt x="119430" y="87401"/>
                  </a:moveTo>
                  <a:lnTo>
                    <a:pt x="119037" y="86461"/>
                  </a:lnTo>
                  <a:lnTo>
                    <a:pt x="117487" y="84899"/>
                  </a:lnTo>
                  <a:lnTo>
                    <a:pt x="116547" y="84505"/>
                  </a:lnTo>
                  <a:lnTo>
                    <a:pt x="114350" y="84505"/>
                  </a:lnTo>
                  <a:lnTo>
                    <a:pt x="113411" y="84899"/>
                  </a:lnTo>
                  <a:lnTo>
                    <a:pt x="111861" y="86461"/>
                  </a:lnTo>
                  <a:lnTo>
                    <a:pt x="111467" y="87401"/>
                  </a:lnTo>
                  <a:lnTo>
                    <a:pt x="111467" y="89611"/>
                  </a:lnTo>
                  <a:lnTo>
                    <a:pt x="111861" y="90551"/>
                  </a:lnTo>
                  <a:lnTo>
                    <a:pt x="113411" y="92113"/>
                  </a:lnTo>
                  <a:lnTo>
                    <a:pt x="114350" y="92506"/>
                  </a:lnTo>
                  <a:lnTo>
                    <a:pt x="116547" y="92506"/>
                  </a:lnTo>
                  <a:lnTo>
                    <a:pt x="117487" y="92113"/>
                  </a:lnTo>
                  <a:lnTo>
                    <a:pt x="119037" y="90551"/>
                  </a:lnTo>
                  <a:lnTo>
                    <a:pt x="119430" y="89611"/>
                  </a:lnTo>
                  <a:lnTo>
                    <a:pt x="119430" y="88506"/>
                  </a:lnTo>
                  <a:lnTo>
                    <a:pt x="119430" y="87401"/>
                  </a:lnTo>
                  <a:close/>
                </a:path>
                <a:path w="167005" h="220345">
                  <a:moveTo>
                    <a:pt x="119634" y="64643"/>
                  </a:moveTo>
                  <a:lnTo>
                    <a:pt x="119316" y="62496"/>
                  </a:lnTo>
                  <a:lnTo>
                    <a:pt x="119011" y="62001"/>
                  </a:lnTo>
                  <a:lnTo>
                    <a:pt x="118021" y="60934"/>
                  </a:lnTo>
                  <a:lnTo>
                    <a:pt x="118643" y="61595"/>
                  </a:lnTo>
                  <a:lnTo>
                    <a:pt x="118948" y="61023"/>
                  </a:lnTo>
                  <a:lnTo>
                    <a:pt x="119164" y="60401"/>
                  </a:lnTo>
                  <a:lnTo>
                    <a:pt x="119138" y="57492"/>
                  </a:lnTo>
                  <a:lnTo>
                    <a:pt x="117348" y="55727"/>
                  </a:lnTo>
                  <a:lnTo>
                    <a:pt x="115138" y="55740"/>
                  </a:lnTo>
                  <a:lnTo>
                    <a:pt x="112941" y="55765"/>
                  </a:lnTo>
                  <a:lnTo>
                    <a:pt x="111175" y="57569"/>
                  </a:lnTo>
                  <a:lnTo>
                    <a:pt x="111213" y="61493"/>
                  </a:lnTo>
                  <a:lnTo>
                    <a:pt x="112306" y="62915"/>
                  </a:lnTo>
                  <a:lnTo>
                    <a:pt x="113817" y="63474"/>
                  </a:lnTo>
                  <a:lnTo>
                    <a:pt x="113817" y="63627"/>
                  </a:lnTo>
                  <a:lnTo>
                    <a:pt x="113779" y="63766"/>
                  </a:lnTo>
                  <a:lnTo>
                    <a:pt x="114033" y="65481"/>
                  </a:lnTo>
                  <a:lnTo>
                    <a:pt x="115468" y="66548"/>
                  </a:lnTo>
                  <a:lnTo>
                    <a:pt x="118567" y="66090"/>
                  </a:lnTo>
                  <a:lnTo>
                    <a:pt x="119634" y="64643"/>
                  </a:lnTo>
                  <a:close/>
                </a:path>
                <a:path w="167005" h="220345">
                  <a:moveTo>
                    <a:pt x="122034" y="113944"/>
                  </a:moveTo>
                  <a:lnTo>
                    <a:pt x="121653" y="113004"/>
                  </a:lnTo>
                  <a:lnTo>
                    <a:pt x="120103" y="111442"/>
                  </a:lnTo>
                  <a:lnTo>
                    <a:pt x="119164" y="111048"/>
                  </a:lnTo>
                  <a:lnTo>
                    <a:pt x="116967" y="111048"/>
                  </a:lnTo>
                  <a:lnTo>
                    <a:pt x="116027" y="111442"/>
                  </a:lnTo>
                  <a:lnTo>
                    <a:pt x="114465" y="113004"/>
                  </a:lnTo>
                  <a:lnTo>
                    <a:pt x="114084" y="113944"/>
                  </a:lnTo>
                  <a:lnTo>
                    <a:pt x="114084" y="116154"/>
                  </a:lnTo>
                  <a:lnTo>
                    <a:pt x="114465" y="117094"/>
                  </a:lnTo>
                  <a:lnTo>
                    <a:pt x="116027" y="118656"/>
                  </a:lnTo>
                  <a:lnTo>
                    <a:pt x="116967" y="119049"/>
                  </a:lnTo>
                  <a:lnTo>
                    <a:pt x="119164" y="119049"/>
                  </a:lnTo>
                  <a:lnTo>
                    <a:pt x="120103" y="118656"/>
                  </a:lnTo>
                  <a:lnTo>
                    <a:pt x="121653" y="117094"/>
                  </a:lnTo>
                  <a:lnTo>
                    <a:pt x="122034" y="116154"/>
                  </a:lnTo>
                  <a:lnTo>
                    <a:pt x="122034" y="115049"/>
                  </a:lnTo>
                  <a:lnTo>
                    <a:pt x="122034" y="113944"/>
                  </a:lnTo>
                  <a:close/>
                </a:path>
                <a:path w="167005" h="220345">
                  <a:moveTo>
                    <a:pt x="123952" y="99339"/>
                  </a:moveTo>
                  <a:lnTo>
                    <a:pt x="122999" y="98386"/>
                  </a:lnTo>
                  <a:lnTo>
                    <a:pt x="119214" y="98386"/>
                  </a:lnTo>
                  <a:lnTo>
                    <a:pt x="118275" y="99339"/>
                  </a:lnTo>
                  <a:lnTo>
                    <a:pt x="118275" y="103136"/>
                  </a:lnTo>
                  <a:lnTo>
                    <a:pt x="119214" y="104089"/>
                  </a:lnTo>
                  <a:lnTo>
                    <a:pt x="122999" y="104089"/>
                  </a:lnTo>
                  <a:lnTo>
                    <a:pt x="123952" y="103136"/>
                  </a:lnTo>
                  <a:lnTo>
                    <a:pt x="123952" y="101244"/>
                  </a:lnTo>
                  <a:lnTo>
                    <a:pt x="123952" y="99339"/>
                  </a:lnTo>
                  <a:close/>
                </a:path>
                <a:path w="167005" h="220345">
                  <a:moveTo>
                    <a:pt x="124968" y="72313"/>
                  </a:moveTo>
                  <a:lnTo>
                    <a:pt x="124028" y="71361"/>
                  </a:lnTo>
                  <a:lnTo>
                    <a:pt x="120256" y="71361"/>
                  </a:lnTo>
                  <a:lnTo>
                    <a:pt x="119303" y="72313"/>
                  </a:lnTo>
                  <a:lnTo>
                    <a:pt x="119303" y="76111"/>
                  </a:lnTo>
                  <a:lnTo>
                    <a:pt x="120256" y="77063"/>
                  </a:lnTo>
                  <a:lnTo>
                    <a:pt x="124028" y="77063"/>
                  </a:lnTo>
                  <a:lnTo>
                    <a:pt x="124968" y="76111"/>
                  </a:lnTo>
                  <a:lnTo>
                    <a:pt x="124968" y="74206"/>
                  </a:lnTo>
                  <a:lnTo>
                    <a:pt x="124968" y="72313"/>
                  </a:lnTo>
                  <a:close/>
                </a:path>
                <a:path w="167005" h="220345">
                  <a:moveTo>
                    <a:pt x="132105" y="98412"/>
                  </a:moveTo>
                  <a:lnTo>
                    <a:pt x="131152" y="97459"/>
                  </a:lnTo>
                  <a:lnTo>
                    <a:pt x="127368" y="97459"/>
                  </a:lnTo>
                  <a:lnTo>
                    <a:pt x="126428" y="98412"/>
                  </a:lnTo>
                  <a:lnTo>
                    <a:pt x="126428" y="102209"/>
                  </a:lnTo>
                  <a:lnTo>
                    <a:pt x="127368" y="103162"/>
                  </a:lnTo>
                  <a:lnTo>
                    <a:pt x="131152" y="103162"/>
                  </a:lnTo>
                  <a:lnTo>
                    <a:pt x="132105" y="102209"/>
                  </a:lnTo>
                  <a:lnTo>
                    <a:pt x="132105" y="100317"/>
                  </a:lnTo>
                  <a:lnTo>
                    <a:pt x="132105" y="98412"/>
                  </a:lnTo>
                  <a:close/>
                </a:path>
                <a:path w="167005" h="220345">
                  <a:moveTo>
                    <a:pt x="136004" y="204216"/>
                  </a:moveTo>
                  <a:lnTo>
                    <a:pt x="135064" y="203263"/>
                  </a:lnTo>
                  <a:lnTo>
                    <a:pt x="131279" y="203263"/>
                  </a:lnTo>
                  <a:lnTo>
                    <a:pt x="130327" y="204216"/>
                  </a:lnTo>
                  <a:lnTo>
                    <a:pt x="130327" y="208013"/>
                  </a:lnTo>
                  <a:lnTo>
                    <a:pt x="131279" y="208965"/>
                  </a:lnTo>
                  <a:lnTo>
                    <a:pt x="135064" y="208965"/>
                  </a:lnTo>
                  <a:lnTo>
                    <a:pt x="136004" y="208013"/>
                  </a:lnTo>
                  <a:lnTo>
                    <a:pt x="136004" y="206108"/>
                  </a:lnTo>
                  <a:lnTo>
                    <a:pt x="136004" y="204216"/>
                  </a:lnTo>
                  <a:close/>
                </a:path>
                <a:path w="167005" h="220345">
                  <a:moveTo>
                    <a:pt x="138988" y="105702"/>
                  </a:moveTo>
                  <a:lnTo>
                    <a:pt x="138049" y="104749"/>
                  </a:lnTo>
                  <a:lnTo>
                    <a:pt x="134264" y="104749"/>
                  </a:lnTo>
                  <a:lnTo>
                    <a:pt x="133311" y="105702"/>
                  </a:lnTo>
                  <a:lnTo>
                    <a:pt x="133311" y="109499"/>
                  </a:lnTo>
                  <a:lnTo>
                    <a:pt x="134264" y="110451"/>
                  </a:lnTo>
                  <a:lnTo>
                    <a:pt x="138049" y="110451"/>
                  </a:lnTo>
                  <a:lnTo>
                    <a:pt x="138988" y="109499"/>
                  </a:lnTo>
                  <a:lnTo>
                    <a:pt x="138988" y="107594"/>
                  </a:lnTo>
                  <a:lnTo>
                    <a:pt x="138988" y="105702"/>
                  </a:lnTo>
                  <a:close/>
                </a:path>
                <a:path w="167005" h="220345">
                  <a:moveTo>
                    <a:pt x="139357" y="139484"/>
                  </a:moveTo>
                  <a:lnTo>
                    <a:pt x="138709" y="137934"/>
                  </a:lnTo>
                  <a:lnTo>
                    <a:pt x="136169" y="135382"/>
                  </a:lnTo>
                  <a:lnTo>
                    <a:pt x="134645" y="134747"/>
                  </a:lnTo>
                  <a:lnTo>
                    <a:pt x="131038" y="134747"/>
                  </a:lnTo>
                  <a:lnTo>
                    <a:pt x="129514" y="135382"/>
                  </a:lnTo>
                  <a:lnTo>
                    <a:pt x="126961" y="137934"/>
                  </a:lnTo>
                  <a:lnTo>
                    <a:pt x="126326" y="139484"/>
                  </a:lnTo>
                  <a:lnTo>
                    <a:pt x="126326" y="143090"/>
                  </a:lnTo>
                  <a:lnTo>
                    <a:pt x="126961" y="144627"/>
                  </a:lnTo>
                  <a:lnTo>
                    <a:pt x="129514" y="147180"/>
                  </a:lnTo>
                  <a:lnTo>
                    <a:pt x="131038" y="147828"/>
                  </a:lnTo>
                  <a:lnTo>
                    <a:pt x="134645" y="147828"/>
                  </a:lnTo>
                  <a:lnTo>
                    <a:pt x="136169" y="147180"/>
                  </a:lnTo>
                  <a:lnTo>
                    <a:pt x="138709" y="144627"/>
                  </a:lnTo>
                  <a:lnTo>
                    <a:pt x="139357" y="143090"/>
                  </a:lnTo>
                  <a:lnTo>
                    <a:pt x="139357" y="141287"/>
                  </a:lnTo>
                  <a:lnTo>
                    <a:pt x="139357" y="139484"/>
                  </a:lnTo>
                  <a:close/>
                </a:path>
                <a:path w="167005" h="220345">
                  <a:moveTo>
                    <a:pt x="142290" y="165874"/>
                  </a:moveTo>
                  <a:lnTo>
                    <a:pt x="141655" y="164325"/>
                  </a:lnTo>
                  <a:lnTo>
                    <a:pt x="139115" y="161772"/>
                  </a:lnTo>
                  <a:lnTo>
                    <a:pt x="137579" y="161137"/>
                  </a:lnTo>
                  <a:lnTo>
                    <a:pt x="133972" y="161137"/>
                  </a:lnTo>
                  <a:lnTo>
                    <a:pt x="132435" y="161772"/>
                  </a:lnTo>
                  <a:lnTo>
                    <a:pt x="129895" y="164325"/>
                  </a:lnTo>
                  <a:lnTo>
                    <a:pt x="129260" y="165874"/>
                  </a:lnTo>
                  <a:lnTo>
                    <a:pt x="129260" y="169481"/>
                  </a:lnTo>
                  <a:lnTo>
                    <a:pt x="129895" y="171030"/>
                  </a:lnTo>
                  <a:lnTo>
                    <a:pt x="132435" y="173583"/>
                  </a:lnTo>
                  <a:lnTo>
                    <a:pt x="133972" y="174218"/>
                  </a:lnTo>
                  <a:lnTo>
                    <a:pt x="137579" y="174218"/>
                  </a:lnTo>
                  <a:lnTo>
                    <a:pt x="139115" y="173583"/>
                  </a:lnTo>
                  <a:lnTo>
                    <a:pt x="141655" y="171030"/>
                  </a:lnTo>
                  <a:lnTo>
                    <a:pt x="142290" y="169481"/>
                  </a:lnTo>
                  <a:lnTo>
                    <a:pt x="142290" y="167678"/>
                  </a:lnTo>
                  <a:lnTo>
                    <a:pt x="142290" y="165874"/>
                  </a:lnTo>
                  <a:close/>
                </a:path>
                <a:path w="167005" h="220345">
                  <a:moveTo>
                    <a:pt x="153885" y="193929"/>
                  </a:moveTo>
                  <a:lnTo>
                    <a:pt x="152946" y="192976"/>
                  </a:lnTo>
                  <a:lnTo>
                    <a:pt x="149161" y="192976"/>
                  </a:lnTo>
                  <a:lnTo>
                    <a:pt x="148209" y="193929"/>
                  </a:lnTo>
                  <a:lnTo>
                    <a:pt x="148209" y="197739"/>
                  </a:lnTo>
                  <a:lnTo>
                    <a:pt x="149161" y="198678"/>
                  </a:lnTo>
                  <a:lnTo>
                    <a:pt x="152946" y="198678"/>
                  </a:lnTo>
                  <a:lnTo>
                    <a:pt x="153885" y="197739"/>
                  </a:lnTo>
                  <a:lnTo>
                    <a:pt x="153885" y="195834"/>
                  </a:lnTo>
                  <a:lnTo>
                    <a:pt x="153885" y="193929"/>
                  </a:lnTo>
                  <a:close/>
                </a:path>
                <a:path w="167005" h="220345">
                  <a:moveTo>
                    <a:pt x="155829" y="134467"/>
                  </a:moveTo>
                  <a:lnTo>
                    <a:pt x="154876" y="133515"/>
                  </a:lnTo>
                  <a:lnTo>
                    <a:pt x="151104" y="133515"/>
                  </a:lnTo>
                  <a:lnTo>
                    <a:pt x="150152" y="134467"/>
                  </a:lnTo>
                  <a:lnTo>
                    <a:pt x="150152" y="138264"/>
                  </a:lnTo>
                  <a:lnTo>
                    <a:pt x="151104" y="139217"/>
                  </a:lnTo>
                  <a:lnTo>
                    <a:pt x="154876" y="139217"/>
                  </a:lnTo>
                  <a:lnTo>
                    <a:pt x="155829" y="138264"/>
                  </a:lnTo>
                  <a:lnTo>
                    <a:pt x="155829" y="136359"/>
                  </a:lnTo>
                  <a:lnTo>
                    <a:pt x="155829" y="134467"/>
                  </a:lnTo>
                  <a:close/>
                </a:path>
                <a:path w="167005" h="220345">
                  <a:moveTo>
                    <a:pt x="166547" y="159296"/>
                  </a:moveTo>
                  <a:lnTo>
                    <a:pt x="165595" y="158356"/>
                  </a:lnTo>
                  <a:lnTo>
                    <a:pt x="161810" y="158356"/>
                  </a:lnTo>
                  <a:lnTo>
                    <a:pt x="160870" y="159296"/>
                  </a:lnTo>
                  <a:lnTo>
                    <a:pt x="160870" y="163106"/>
                  </a:lnTo>
                  <a:lnTo>
                    <a:pt x="161810" y="164058"/>
                  </a:lnTo>
                  <a:lnTo>
                    <a:pt x="165595" y="164058"/>
                  </a:lnTo>
                  <a:lnTo>
                    <a:pt x="166547" y="163106"/>
                  </a:lnTo>
                  <a:lnTo>
                    <a:pt x="166547" y="161201"/>
                  </a:lnTo>
                  <a:lnTo>
                    <a:pt x="166547" y="15929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978734" y="8127517"/>
              <a:ext cx="176530" cy="299720"/>
            </a:xfrm>
            <a:custGeom>
              <a:avLst/>
              <a:gdLst/>
              <a:ahLst/>
              <a:cxnLst/>
              <a:rect l="l" t="t" r="r" b="b"/>
              <a:pathLst>
                <a:path w="176530" h="299720">
                  <a:moveTo>
                    <a:pt x="5003" y="82753"/>
                  </a:moveTo>
                  <a:lnTo>
                    <a:pt x="4394" y="82130"/>
                  </a:lnTo>
                  <a:lnTo>
                    <a:pt x="3556" y="81762"/>
                  </a:lnTo>
                  <a:lnTo>
                    <a:pt x="1092" y="82080"/>
                  </a:lnTo>
                  <a:lnTo>
                    <a:pt x="0" y="83502"/>
                  </a:lnTo>
                  <a:lnTo>
                    <a:pt x="203" y="85166"/>
                  </a:lnTo>
                  <a:lnTo>
                    <a:pt x="279" y="85331"/>
                  </a:lnTo>
                  <a:lnTo>
                    <a:pt x="673" y="84099"/>
                  </a:lnTo>
                  <a:lnTo>
                    <a:pt x="1600" y="83070"/>
                  </a:lnTo>
                  <a:lnTo>
                    <a:pt x="2933" y="82689"/>
                  </a:lnTo>
                  <a:lnTo>
                    <a:pt x="3644" y="82499"/>
                  </a:lnTo>
                  <a:lnTo>
                    <a:pt x="4330" y="82575"/>
                  </a:lnTo>
                  <a:lnTo>
                    <a:pt x="5003" y="82753"/>
                  </a:lnTo>
                  <a:close/>
                </a:path>
                <a:path w="176530" h="299720">
                  <a:moveTo>
                    <a:pt x="12128" y="62471"/>
                  </a:moveTo>
                  <a:lnTo>
                    <a:pt x="11925" y="60909"/>
                  </a:lnTo>
                  <a:lnTo>
                    <a:pt x="11747" y="59563"/>
                  </a:lnTo>
                  <a:lnTo>
                    <a:pt x="10655" y="58597"/>
                  </a:lnTo>
                  <a:lnTo>
                    <a:pt x="9347" y="58483"/>
                  </a:lnTo>
                  <a:lnTo>
                    <a:pt x="9017" y="59842"/>
                  </a:lnTo>
                  <a:lnTo>
                    <a:pt x="8039" y="61010"/>
                  </a:lnTo>
                  <a:lnTo>
                    <a:pt x="6489" y="61429"/>
                  </a:lnTo>
                  <a:lnTo>
                    <a:pt x="6311" y="61417"/>
                  </a:lnTo>
                  <a:lnTo>
                    <a:pt x="6286" y="61556"/>
                  </a:lnTo>
                  <a:lnTo>
                    <a:pt x="6489" y="63195"/>
                  </a:lnTo>
                  <a:lnTo>
                    <a:pt x="7912" y="64287"/>
                  </a:lnTo>
                  <a:lnTo>
                    <a:pt x="11010" y="63893"/>
                  </a:lnTo>
                  <a:lnTo>
                    <a:pt x="12128" y="62471"/>
                  </a:lnTo>
                  <a:close/>
                </a:path>
                <a:path w="176530" h="299720">
                  <a:moveTo>
                    <a:pt x="19812" y="104978"/>
                  </a:moveTo>
                  <a:lnTo>
                    <a:pt x="19253" y="100571"/>
                  </a:lnTo>
                  <a:lnTo>
                    <a:pt x="18669" y="100126"/>
                  </a:lnTo>
                  <a:lnTo>
                    <a:pt x="18669" y="103682"/>
                  </a:lnTo>
                  <a:lnTo>
                    <a:pt x="17780" y="105244"/>
                  </a:lnTo>
                  <a:lnTo>
                    <a:pt x="14757" y="106070"/>
                  </a:lnTo>
                  <a:lnTo>
                    <a:pt x="13195" y="105181"/>
                  </a:lnTo>
                  <a:lnTo>
                    <a:pt x="12369" y="102146"/>
                  </a:lnTo>
                  <a:lnTo>
                    <a:pt x="13258" y="100571"/>
                  </a:lnTo>
                  <a:lnTo>
                    <a:pt x="16268" y="99733"/>
                  </a:lnTo>
                  <a:lnTo>
                    <a:pt x="17830" y="100634"/>
                  </a:lnTo>
                  <a:lnTo>
                    <a:pt x="18669" y="103682"/>
                  </a:lnTo>
                  <a:lnTo>
                    <a:pt x="18669" y="100126"/>
                  </a:lnTo>
                  <a:lnTo>
                    <a:pt x="18173" y="99733"/>
                  </a:lnTo>
                  <a:lnTo>
                    <a:pt x="17259" y="99034"/>
                  </a:lnTo>
                  <a:lnTo>
                    <a:pt x="12903" y="99593"/>
                  </a:lnTo>
                  <a:lnTo>
                    <a:pt x="11366" y="101587"/>
                  </a:lnTo>
                  <a:lnTo>
                    <a:pt x="11925" y="105981"/>
                  </a:lnTo>
                  <a:lnTo>
                    <a:pt x="13906" y="107530"/>
                  </a:lnTo>
                  <a:lnTo>
                    <a:pt x="18275" y="106972"/>
                  </a:lnTo>
                  <a:lnTo>
                    <a:pt x="18961" y="106070"/>
                  </a:lnTo>
                  <a:lnTo>
                    <a:pt x="19812" y="104978"/>
                  </a:lnTo>
                  <a:close/>
                </a:path>
                <a:path w="176530" h="299720">
                  <a:moveTo>
                    <a:pt x="21412" y="78727"/>
                  </a:moveTo>
                  <a:lnTo>
                    <a:pt x="19583" y="78232"/>
                  </a:lnTo>
                  <a:lnTo>
                    <a:pt x="18072" y="76962"/>
                  </a:lnTo>
                  <a:lnTo>
                    <a:pt x="17259" y="75145"/>
                  </a:lnTo>
                  <a:lnTo>
                    <a:pt x="17246" y="75298"/>
                  </a:lnTo>
                  <a:lnTo>
                    <a:pt x="17500" y="77381"/>
                  </a:lnTo>
                  <a:lnTo>
                    <a:pt x="19342" y="78841"/>
                  </a:lnTo>
                  <a:lnTo>
                    <a:pt x="21412" y="78727"/>
                  </a:lnTo>
                  <a:close/>
                </a:path>
                <a:path w="176530" h="299720">
                  <a:moveTo>
                    <a:pt x="25577" y="46050"/>
                  </a:moveTo>
                  <a:lnTo>
                    <a:pt x="25184" y="43014"/>
                  </a:lnTo>
                  <a:lnTo>
                    <a:pt x="24765" y="42303"/>
                  </a:lnTo>
                  <a:lnTo>
                    <a:pt x="24231" y="41732"/>
                  </a:lnTo>
                  <a:lnTo>
                    <a:pt x="24676" y="40500"/>
                  </a:lnTo>
                  <a:lnTo>
                    <a:pt x="24853" y="39179"/>
                  </a:lnTo>
                  <a:lnTo>
                    <a:pt x="23533" y="34353"/>
                  </a:lnTo>
                  <a:lnTo>
                    <a:pt x="19964" y="32296"/>
                  </a:lnTo>
                  <a:lnTo>
                    <a:pt x="13474" y="34099"/>
                  </a:lnTo>
                  <a:lnTo>
                    <a:pt x="11671" y="36944"/>
                  </a:lnTo>
                  <a:lnTo>
                    <a:pt x="11849" y="39954"/>
                  </a:lnTo>
                  <a:lnTo>
                    <a:pt x="11976" y="40284"/>
                  </a:lnTo>
                  <a:lnTo>
                    <a:pt x="12065" y="40640"/>
                  </a:lnTo>
                  <a:lnTo>
                    <a:pt x="12077" y="41160"/>
                  </a:lnTo>
                  <a:lnTo>
                    <a:pt x="12014" y="41300"/>
                  </a:lnTo>
                  <a:lnTo>
                    <a:pt x="12001" y="41440"/>
                  </a:lnTo>
                  <a:lnTo>
                    <a:pt x="12801" y="44107"/>
                  </a:lnTo>
                  <a:lnTo>
                    <a:pt x="15138" y="45847"/>
                  </a:lnTo>
                  <a:lnTo>
                    <a:pt x="17792" y="46037"/>
                  </a:lnTo>
                  <a:lnTo>
                    <a:pt x="18503" y="47561"/>
                  </a:lnTo>
                  <a:lnTo>
                    <a:pt x="20104" y="48564"/>
                  </a:lnTo>
                  <a:lnTo>
                    <a:pt x="24041" y="48056"/>
                  </a:lnTo>
                  <a:lnTo>
                    <a:pt x="25577" y="46050"/>
                  </a:lnTo>
                  <a:close/>
                </a:path>
                <a:path w="176530" h="299720">
                  <a:moveTo>
                    <a:pt x="27559" y="119214"/>
                  </a:moveTo>
                  <a:lnTo>
                    <a:pt x="26606" y="118262"/>
                  </a:lnTo>
                  <a:lnTo>
                    <a:pt x="22821" y="118262"/>
                  </a:lnTo>
                  <a:lnTo>
                    <a:pt x="21882" y="119214"/>
                  </a:lnTo>
                  <a:lnTo>
                    <a:pt x="21882" y="123012"/>
                  </a:lnTo>
                  <a:lnTo>
                    <a:pt x="22821" y="123964"/>
                  </a:lnTo>
                  <a:lnTo>
                    <a:pt x="26606" y="123964"/>
                  </a:lnTo>
                  <a:lnTo>
                    <a:pt x="27559" y="123012"/>
                  </a:lnTo>
                  <a:lnTo>
                    <a:pt x="27559" y="121107"/>
                  </a:lnTo>
                  <a:lnTo>
                    <a:pt x="27559" y="119214"/>
                  </a:lnTo>
                  <a:close/>
                </a:path>
                <a:path w="176530" h="299720">
                  <a:moveTo>
                    <a:pt x="30975" y="24549"/>
                  </a:moveTo>
                  <a:lnTo>
                    <a:pt x="30035" y="23596"/>
                  </a:lnTo>
                  <a:lnTo>
                    <a:pt x="26250" y="23596"/>
                  </a:lnTo>
                  <a:lnTo>
                    <a:pt x="25298" y="24549"/>
                  </a:lnTo>
                  <a:lnTo>
                    <a:pt x="25298" y="28346"/>
                  </a:lnTo>
                  <a:lnTo>
                    <a:pt x="26250" y="29298"/>
                  </a:lnTo>
                  <a:lnTo>
                    <a:pt x="30035" y="29298"/>
                  </a:lnTo>
                  <a:lnTo>
                    <a:pt x="30975" y="28346"/>
                  </a:lnTo>
                  <a:lnTo>
                    <a:pt x="30975" y="26441"/>
                  </a:lnTo>
                  <a:lnTo>
                    <a:pt x="30975" y="24549"/>
                  </a:lnTo>
                  <a:close/>
                </a:path>
                <a:path w="176530" h="299720">
                  <a:moveTo>
                    <a:pt x="41719" y="2895"/>
                  </a:moveTo>
                  <a:lnTo>
                    <a:pt x="41325" y="1943"/>
                  </a:lnTo>
                  <a:lnTo>
                    <a:pt x="39776" y="381"/>
                  </a:lnTo>
                  <a:lnTo>
                    <a:pt x="38836" y="0"/>
                  </a:lnTo>
                  <a:lnTo>
                    <a:pt x="36639" y="0"/>
                  </a:lnTo>
                  <a:lnTo>
                    <a:pt x="35699" y="381"/>
                  </a:lnTo>
                  <a:lnTo>
                    <a:pt x="34150" y="1943"/>
                  </a:lnTo>
                  <a:lnTo>
                    <a:pt x="33756" y="2895"/>
                  </a:lnTo>
                  <a:lnTo>
                    <a:pt x="33756" y="5092"/>
                  </a:lnTo>
                  <a:lnTo>
                    <a:pt x="34150" y="6045"/>
                  </a:lnTo>
                  <a:lnTo>
                    <a:pt x="35699" y="7607"/>
                  </a:lnTo>
                  <a:lnTo>
                    <a:pt x="36639" y="7988"/>
                  </a:lnTo>
                  <a:lnTo>
                    <a:pt x="38836" y="7988"/>
                  </a:lnTo>
                  <a:lnTo>
                    <a:pt x="39776" y="7607"/>
                  </a:lnTo>
                  <a:lnTo>
                    <a:pt x="41325" y="6045"/>
                  </a:lnTo>
                  <a:lnTo>
                    <a:pt x="41719" y="5092"/>
                  </a:lnTo>
                  <a:lnTo>
                    <a:pt x="41719" y="4000"/>
                  </a:lnTo>
                  <a:lnTo>
                    <a:pt x="41719" y="2895"/>
                  </a:lnTo>
                  <a:close/>
                </a:path>
                <a:path w="176530" h="299720">
                  <a:moveTo>
                    <a:pt x="42519" y="60540"/>
                  </a:moveTo>
                  <a:lnTo>
                    <a:pt x="40640" y="59829"/>
                  </a:lnTo>
                  <a:lnTo>
                    <a:pt x="39077" y="58356"/>
                  </a:lnTo>
                  <a:lnTo>
                    <a:pt x="38176" y="55067"/>
                  </a:lnTo>
                  <a:lnTo>
                    <a:pt x="38303" y="53898"/>
                  </a:lnTo>
                  <a:lnTo>
                    <a:pt x="38620" y="52793"/>
                  </a:lnTo>
                  <a:lnTo>
                    <a:pt x="37617" y="52387"/>
                  </a:lnTo>
                  <a:lnTo>
                    <a:pt x="36550" y="52146"/>
                  </a:lnTo>
                  <a:lnTo>
                    <a:pt x="31851" y="52743"/>
                  </a:lnTo>
                  <a:lnTo>
                    <a:pt x="29324" y="56032"/>
                  </a:lnTo>
                  <a:lnTo>
                    <a:pt x="30238" y="63195"/>
                  </a:lnTo>
                  <a:lnTo>
                    <a:pt x="33515" y="65735"/>
                  </a:lnTo>
                  <a:lnTo>
                    <a:pt x="37071" y="65278"/>
                  </a:lnTo>
                  <a:lnTo>
                    <a:pt x="39751" y="64922"/>
                  </a:lnTo>
                  <a:lnTo>
                    <a:pt x="41833" y="62992"/>
                  </a:lnTo>
                  <a:lnTo>
                    <a:pt x="42519" y="60540"/>
                  </a:lnTo>
                  <a:close/>
                </a:path>
                <a:path w="176530" h="299720">
                  <a:moveTo>
                    <a:pt x="43383" y="94869"/>
                  </a:moveTo>
                  <a:lnTo>
                    <a:pt x="42468" y="87693"/>
                  </a:lnTo>
                  <a:lnTo>
                    <a:pt x="39217" y="85153"/>
                  </a:lnTo>
                  <a:lnTo>
                    <a:pt x="32092" y="86067"/>
                  </a:lnTo>
                  <a:lnTo>
                    <a:pt x="29565" y="89344"/>
                  </a:lnTo>
                  <a:lnTo>
                    <a:pt x="30010" y="92925"/>
                  </a:lnTo>
                  <a:lnTo>
                    <a:pt x="30518" y="92113"/>
                  </a:lnTo>
                  <a:lnTo>
                    <a:pt x="31305" y="91452"/>
                  </a:lnTo>
                  <a:lnTo>
                    <a:pt x="32308" y="91173"/>
                  </a:lnTo>
                  <a:lnTo>
                    <a:pt x="34417" y="90601"/>
                  </a:lnTo>
                  <a:lnTo>
                    <a:pt x="36614" y="91846"/>
                  </a:lnTo>
                  <a:lnTo>
                    <a:pt x="37693" y="95783"/>
                  </a:lnTo>
                  <a:lnTo>
                    <a:pt x="36830" y="97574"/>
                  </a:lnTo>
                  <a:lnTo>
                    <a:pt x="35280" y="98450"/>
                  </a:lnTo>
                  <a:lnTo>
                    <a:pt x="36588" y="98679"/>
                  </a:lnTo>
                  <a:lnTo>
                    <a:pt x="40855" y="98132"/>
                  </a:lnTo>
                  <a:lnTo>
                    <a:pt x="43383" y="94869"/>
                  </a:lnTo>
                  <a:close/>
                </a:path>
                <a:path w="176530" h="299720">
                  <a:moveTo>
                    <a:pt x="46507" y="40551"/>
                  </a:moveTo>
                  <a:lnTo>
                    <a:pt x="46113" y="39611"/>
                  </a:lnTo>
                  <a:lnTo>
                    <a:pt x="44551" y="38049"/>
                  </a:lnTo>
                  <a:lnTo>
                    <a:pt x="43624" y="37655"/>
                  </a:lnTo>
                  <a:lnTo>
                    <a:pt x="41414" y="37655"/>
                  </a:lnTo>
                  <a:lnTo>
                    <a:pt x="40474" y="38049"/>
                  </a:lnTo>
                  <a:lnTo>
                    <a:pt x="38925" y="39611"/>
                  </a:lnTo>
                  <a:lnTo>
                    <a:pt x="38531" y="40551"/>
                  </a:lnTo>
                  <a:lnTo>
                    <a:pt x="38531" y="42760"/>
                  </a:lnTo>
                  <a:lnTo>
                    <a:pt x="38925" y="43700"/>
                  </a:lnTo>
                  <a:lnTo>
                    <a:pt x="40474" y="45262"/>
                  </a:lnTo>
                  <a:lnTo>
                    <a:pt x="41414" y="45656"/>
                  </a:lnTo>
                  <a:lnTo>
                    <a:pt x="43624" y="45656"/>
                  </a:lnTo>
                  <a:lnTo>
                    <a:pt x="44551" y="45262"/>
                  </a:lnTo>
                  <a:lnTo>
                    <a:pt x="46113" y="43700"/>
                  </a:lnTo>
                  <a:lnTo>
                    <a:pt x="46507" y="42760"/>
                  </a:lnTo>
                  <a:lnTo>
                    <a:pt x="46507" y="41656"/>
                  </a:lnTo>
                  <a:lnTo>
                    <a:pt x="46507" y="40551"/>
                  </a:lnTo>
                  <a:close/>
                </a:path>
                <a:path w="176530" h="299720">
                  <a:moveTo>
                    <a:pt x="47713" y="117513"/>
                  </a:moveTo>
                  <a:lnTo>
                    <a:pt x="47256" y="114020"/>
                  </a:lnTo>
                  <a:lnTo>
                    <a:pt x="46443" y="113004"/>
                  </a:lnTo>
                  <a:lnTo>
                    <a:pt x="45377" y="112407"/>
                  </a:lnTo>
                  <a:lnTo>
                    <a:pt x="45237" y="113525"/>
                  </a:lnTo>
                  <a:lnTo>
                    <a:pt x="44462" y="114503"/>
                  </a:lnTo>
                  <a:lnTo>
                    <a:pt x="42087" y="115163"/>
                  </a:lnTo>
                  <a:lnTo>
                    <a:pt x="40868" y="114617"/>
                  </a:lnTo>
                  <a:lnTo>
                    <a:pt x="40220" y="113614"/>
                  </a:lnTo>
                  <a:lnTo>
                    <a:pt x="39687" y="114388"/>
                  </a:lnTo>
                  <a:lnTo>
                    <a:pt x="39408" y="115341"/>
                  </a:lnTo>
                  <a:lnTo>
                    <a:pt x="39814" y="118529"/>
                  </a:lnTo>
                  <a:lnTo>
                    <a:pt x="41795" y="120078"/>
                  </a:lnTo>
                  <a:lnTo>
                    <a:pt x="43992" y="119799"/>
                  </a:lnTo>
                  <a:lnTo>
                    <a:pt x="46177" y="119519"/>
                  </a:lnTo>
                  <a:lnTo>
                    <a:pt x="47713" y="117513"/>
                  </a:lnTo>
                  <a:close/>
                </a:path>
                <a:path w="176530" h="299720">
                  <a:moveTo>
                    <a:pt x="50342" y="25425"/>
                  </a:moveTo>
                  <a:lnTo>
                    <a:pt x="48996" y="20523"/>
                  </a:lnTo>
                  <a:lnTo>
                    <a:pt x="48120" y="19443"/>
                  </a:lnTo>
                  <a:lnTo>
                    <a:pt x="47053" y="18605"/>
                  </a:lnTo>
                  <a:lnTo>
                    <a:pt x="47244" y="18161"/>
                  </a:lnTo>
                  <a:lnTo>
                    <a:pt x="47358" y="17665"/>
                  </a:lnTo>
                  <a:lnTo>
                    <a:pt x="47091" y="15595"/>
                  </a:lnTo>
                  <a:lnTo>
                    <a:pt x="45681" y="14490"/>
                  </a:lnTo>
                  <a:lnTo>
                    <a:pt x="42748" y="14859"/>
                  </a:lnTo>
                  <a:lnTo>
                    <a:pt x="41795" y="16002"/>
                  </a:lnTo>
                  <a:lnTo>
                    <a:pt x="41706" y="17335"/>
                  </a:lnTo>
                  <a:lnTo>
                    <a:pt x="41490" y="17335"/>
                  </a:lnTo>
                  <a:lnTo>
                    <a:pt x="37922" y="18313"/>
                  </a:lnTo>
                  <a:lnTo>
                    <a:pt x="35877" y="21920"/>
                  </a:lnTo>
                  <a:lnTo>
                    <a:pt x="37782" y="28879"/>
                  </a:lnTo>
                  <a:lnTo>
                    <a:pt x="41363" y="30937"/>
                  </a:lnTo>
                  <a:lnTo>
                    <a:pt x="48298" y="29019"/>
                  </a:lnTo>
                  <a:lnTo>
                    <a:pt x="50342" y="25425"/>
                  </a:lnTo>
                  <a:close/>
                </a:path>
                <a:path w="176530" h="299720">
                  <a:moveTo>
                    <a:pt x="53047" y="132105"/>
                  </a:moveTo>
                  <a:lnTo>
                    <a:pt x="52108" y="131152"/>
                  </a:lnTo>
                  <a:lnTo>
                    <a:pt x="48323" y="131152"/>
                  </a:lnTo>
                  <a:lnTo>
                    <a:pt x="47383" y="132105"/>
                  </a:lnTo>
                  <a:lnTo>
                    <a:pt x="47383" y="135902"/>
                  </a:lnTo>
                  <a:lnTo>
                    <a:pt x="48323" y="136855"/>
                  </a:lnTo>
                  <a:lnTo>
                    <a:pt x="52108" y="136855"/>
                  </a:lnTo>
                  <a:lnTo>
                    <a:pt x="53047" y="135902"/>
                  </a:lnTo>
                  <a:lnTo>
                    <a:pt x="53047" y="134010"/>
                  </a:lnTo>
                  <a:lnTo>
                    <a:pt x="53047" y="132105"/>
                  </a:lnTo>
                  <a:close/>
                </a:path>
                <a:path w="176530" h="299720">
                  <a:moveTo>
                    <a:pt x="55016" y="190017"/>
                  </a:moveTo>
                  <a:lnTo>
                    <a:pt x="54063" y="189064"/>
                  </a:lnTo>
                  <a:lnTo>
                    <a:pt x="50279" y="189064"/>
                  </a:lnTo>
                  <a:lnTo>
                    <a:pt x="49339" y="190017"/>
                  </a:lnTo>
                  <a:lnTo>
                    <a:pt x="49339" y="193827"/>
                  </a:lnTo>
                  <a:lnTo>
                    <a:pt x="50279" y="194767"/>
                  </a:lnTo>
                  <a:lnTo>
                    <a:pt x="54063" y="194767"/>
                  </a:lnTo>
                  <a:lnTo>
                    <a:pt x="55016" y="193827"/>
                  </a:lnTo>
                  <a:lnTo>
                    <a:pt x="55016" y="191922"/>
                  </a:lnTo>
                  <a:lnTo>
                    <a:pt x="55016" y="190017"/>
                  </a:lnTo>
                  <a:close/>
                </a:path>
                <a:path w="176530" h="299720">
                  <a:moveTo>
                    <a:pt x="56489" y="165836"/>
                  </a:moveTo>
                  <a:lnTo>
                    <a:pt x="55549" y="164884"/>
                  </a:lnTo>
                  <a:lnTo>
                    <a:pt x="51765" y="164884"/>
                  </a:lnTo>
                  <a:lnTo>
                    <a:pt x="50812" y="165836"/>
                  </a:lnTo>
                  <a:lnTo>
                    <a:pt x="50812" y="169633"/>
                  </a:lnTo>
                  <a:lnTo>
                    <a:pt x="51765" y="170586"/>
                  </a:lnTo>
                  <a:lnTo>
                    <a:pt x="55549" y="170586"/>
                  </a:lnTo>
                  <a:lnTo>
                    <a:pt x="56489" y="169633"/>
                  </a:lnTo>
                  <a:lnTo>
                    <a:pt x="56489" y="167728"/>
                  </a:lnTo>
                  <a:lnTo>
                    <a:pt x="56489" y="165836"/>
                  </a:lnTo>
                  <a:close/>
                </a:path>
                <a:path w="176530" h="299720">
                  <a:moveTo>
                    <a:pt x="64579" y="26314"/>
                  </a:moveTo>
                  <a:lnTo>
                    <a:pt x="64236" y="23634"/>
                  </a:lnTo>
                  <a:lnTo>
                    <a:pt x="62242" y="22072"/>
                  </a:lnTo>
                  <a:lnTo>
                    <a:pt x="57886" y="22631"/>
                  </a:lnTo>
                  <a:lnTo>
                    <a:pt x="56337" y="24638"/>
                  </a:lnTo>
                  <a:lnTo>
                    <a:pt x="56896" y="29019"/>
                  </a:lnTo>
                  <a:lnTo>
                    <a:pt x="58889" y="30568"/>
                  </a:lnTo>
                  <a:lnTo>
                    <a:pt x="61468" y="30238"/>
                  </a:lnTo>
                  <a:lnTo>
                    <a:pt x="62166" y="29908"/>
                  </a:lnTo>
                  <a:lnTo>
                    <a:pt x="62661" y="28841"/>
                  </a:lnTo>
                  <a:lnTo>
                    <a:pt x="63398" y="27940"/>
                  </a:lnTo>
                  <a:lnTo>
                    <a:pt x="64414" y="27266"/>
                  </a:lnTo>
                  <a:lnTo>
                    <a:pt x="64528" y="26797"/>
                  </a:lnTo>
                  <a:lnTo>
                    <a:pt x="64579" y="26314"/>
                  </a:lnTo>
                  <a:close/>
                </a:path>
                <a:path w="176530" h="299720">
                  <a:moveTo>
                    <a:pt x="66382" y="147675"/>
                  </a:moveTo>
                  <a:lnTo>
                    <a:pt x="65989" y="146735"/>
                  </a:lnTo>
                  <a:lnTo>
                    <a:pt x="64439" y="145173"/>
                  </a:lnTo>
                  <a:lnTo>
                    <a:pt x="63500" y="144780"/>
                  </a:lnTo>
                  <a:lnTo>
                    <a:pt x="61302" y="144780"/>
                  </a:lnTo>
                  <a:lnTo>
                    <a:pt x="60363" y="145173"/>
                  </a:lnTo>
                  <a:lnTo>
                    <a:pt x="58813" y="146735"/>
                  </a:lnTo>
                  <a:lnTo>
                    <a:pt x="58420" y="147675"/>
                  </a:lnTo>
                  <a:lnTo>
                    <a:pt x="58420" y="149885"/>
                  </a:lnTo>
                  <a:lnTo>
                    <a:pt x="58813" y="150825"/>
                  </a:lnTo>
                  <a:lnTo>
                    <a:pt x="60363" y="152387"/>
                  </a:lnTo>
                  <a:lnTo>
                    <a:pt x="61302" y="152781"/>
                  </a:lnTo>
                  <a:lnTo>
                    <a:pt x="63500" y="152781"/>
                  </a:lnTo>
                  <a:lnTo>
                    <a:pt x="64439" y="152387"/>
                  </a:lnTo>
                  <a:lnTo>
                    <a:pt x="65989" y="150825"/>
                  </a:lnTo>
                  <a:lnTo>
                    <a:pt x="66382" y="149885"/>
                  </a:lnTo>
                  <a:lnTo>
                    <a:pt x="66382" y="148780"/>
                  </a:lnTo>
                  <a:lnTo>
                    <a:pt x="66382" y="147675"/>
                  </a:lnTo>
                  <a:close/>
                </a:path>
                <a:path w="176530" h="299720">
                  <a:moveTo>
                    <a:pt x="67373" y="80111"/>
                  </a:moveTo>
                  <a:lnTo>
                    <a:pt x="66459" y="72936"/>
                  </a:lnTo>
                  <a:lnTo>
                    <a:pt x="63207" y="70408"/>
                  </a:lnTo>
                  <a:lnTo>
                    <a:pt x="56578" y="71247"/>
                  </a:lnTo>
                  <a:lnTo>
                    <a:pt x="54406" y="73748"/>
                  </a:lnTo>
                  <a:lnTo>
                    <a:pt x="54114" y="76695"/>
                  </a:lnTo>
                  <a:lnTo>
                    <a:pt x="56311" y="77279"/>
                  </a:lnTo>
                  <a:lnTo>
                    <a:pt x="58178" y="78879"/>
                  </a:lnTo>
                  <a:lnTo>
                    <a:pt x="58839" y="81229"/>
                  </a:lnTo>
                  <a:lnTo>
                    <a:pt x="59055" y="82042"/>
                  </a:lnTo>
                  <a:lnTo>
                    <a:pt x="59080" y="82867"/>
                  </a:lnTo>
                  <a:lnTo>
                    <a:pt x="58991" y="83667"/>
                  </a:lnTo>
                  <a:lnTo>
                    <a:pt x="59740" y="83845"/>
                  </a:lnTo>
                  <a:lnTo>
                    <a:pt x="60490" y="83934"/>
                  </a:lnTo>
                  <a:lnTo>
                    <a:pt x="64858" y="83388"/>
                  </a:lnTo>
                  <a:lnTo>
                    <a:pt x="67373" y="80111"/>
                  </a:lnTo>
                  <a:close/>
                </a:path>
                <a:path w="176530" h="299720">
                  <a:moveTo>
                    <a:pt x="69634" y="44754"/>
                  </a:moveTo>
                  <a:lnTo>
                    <a:pt x="68999" y="43218"/>
                  </a:lnTo>
                  <a:lnTo>
                    <a:pt x="66459" y="40652"/>
                  </a:lnTo>
                  <a:lnTo>
                    <a:pt x="64922" y="40017"/>
                  </a:lnTo>
                  <a:lnTo>
                    <a:pt x="61328" y="40017"/>
                  </a:lnTo>
                  <a:lnTo>
                    <a:pt x="59791" y="40652"/>
                  </a:lnTo>
                  <a:lnTo>
                    <a:pt x="57251" y="43218"/>
                  </a:lnTo>
                  <a:lnTo>
                    <a:pt x="56616" y="44754"/>
                  </a:lnTo>
                  <a:lnTo>
                    <a:pt x="56616" y="48361"/>
                  </a:lnTo>
                  <a:lnTo>
                    <a:pt x="57251" y="49911"/>
                  </a:lnTo>
                  <a:lnTo>
                    <a:pt x="59791" y="52463"/>
                  </a:lnTo>
                  <a:lnTo>
                    <a:pt x="61328" y="53098"/>
                  </a:lnTo>
                  <a:lnTo>
                    <a:pt x="64922" y="53098"/>
                  </a:lnTo>
                  <a:lnTo>
                    <a:pt x="66459" y="52463"/>
                  </a:lnTo>
                  <a:lnTo>
                    <a:pt x="68999" y="49911"/>
                  </a:lnTo>
                  <a:lnTo>
                    <a:pt x="69634" y="48361"/>
                  </a:lnTo>
                  <a:lnTo>
                    <a:pt x="69634" y="46558"/>
                  </a:lnTo>
                  <a:lnTo>
                    <a:pt x="69634" y="44754"/>
                  </a:lnTo>
                  <a:close/>
                </a:path>
                <a:path w="176530" h="299720">
                  <a:moveTo>
                    <a:pt x="70827" y="127381"/>
                  </a:moveTo>
                  <a:lnTo>
                    <a:pt x="70599" y="125641"/>
                  </a:lnTo>
                  <a:lnTo>
                    <a:pt x="70332" y="123456"/>
                  </a:lnTo>
                  <a:lnTo>
                    <a:pt x="68326" y="121907"/>
                  </a:lnTo>
                  <a:lnTo>
                    <a:pt x="67614" y="122008"/>
                  </a:lnTo>
                  <a:lnTo>
                    <a:pt x="67614" y="130060"/>
                  </a:lnTo>
                  <a:lnTo>
                    <a:pt x="65582" y="130327"/>
                  </a:lnTo>
                  <a:lnTo>
                    <a:pt x="67602" y="130060"/>
                  </a:lnTo>
                  <a:lnTo>
                    <a:pt x="67614" y="122008"/>
                  </a:lnTo>
                  <a:lnTo>
                    <a:pt x="63969" y="122466"/>
                  </a:lnTo>
                  <a:lnTo>
                    <a:pt x="62433" y="124472"/>
                  </a:lnTo>
                  <a:lnTo>
                    <a:pt x="62788" y="127266"/>
                  </a:lnTo>
                  <a:lnTo>
                    <a:pt x="63017" y="127800"/>
                  </a:lnTo>
                  <a:lnTo>
                    <a:pt x="63309" y="128295"/>
                  </a:lnTo>
                  <a:lnTo>
                    <a:pt x="62826" y="128993"/>
                  </a:lnTo>
                  <a:lnTo>
                    <a:pt x="62636" y="129895"/>
                  </a:lnTo>
                  <a:lnTo>
                    <a:pt x="63423" y="132270"/>
                  </a:lnTo>
                  <a:lnTo>
                    <a:pt x="65024" y="133083"/>
                  </a:lnTo>
                  <a:lnTo>
                    <a:pt x="67754" y="132156"/>
                  </a:lnTo>
                  <a:lnTo>
                    <a:pt x="68465" y="130949"/>
                  </a:lnTo>
                  <a:lnTo>
                    <a:pt x="68402" y="129705"/>
                  </a:lnTo>
                  <a:lnTo>
                    <a:pt x="69875" y="128968"/>
                  </a:lnTo>
                  <a:lnTo>
                    <a:pt x="70827" y="127381"/>
                  </a:lnTo>
                  <a:close/>
                </a:path>
                <a:path w="176530" h="299720">
                  <a:moveTo>
                    <a:pt x="71081" y="109347"/>
                  </a:moveTo>
                  <a:lnTo>
                    <a:pt x="70180" y="102184"/>
                  </a:lnTo>
                  <a:lnTo>
                    <a:pt x="66916" y="99656"/>
                  </a:lnTo>
                  <a:lnTo>
                    <a:pt x="63347" y="100114"/>
                  </a:lnTo>
                  <a:lnTo>
                    <a:pt x="62674" y="100190"/>
                  </a:lnTo>
                  <a:lnTo>
                    <a:pt x="61493" y="100736"/>
                  </a:lnTo>
                  <a:lnTo>
                    <a:pt x="61582" y="100914"/>
                  </a:lnTo>
                  <a:lnTo>
                    <a:pt x="62166" y="103047"/>
                  </a:lnTo>
                  <a:lnTo>
                    <a:pt x="60909" y="105244"/>
                  </a:lnTo>
                  <a:lnTo>
                    <a:pt x="58470" y="105918"/>
                  </a:lnTo>
                  <a:lnTo>
                    <a:pt x="58153" y="105879"/>
                  </a:lnTo>
                  <a:lnTo>
                    <a:pt x="57823" y="105892"/>
                  </a:lnTo>
                  <a:lnTo>
                    <a:pt x="57772" y="106400"/>
                  </a:lnTo>
                  <a:lnTo>
                    <a:pt x="57645" y="106895"/>
                  </a:lnTo>
                  <a:lnTo>
                    <a:pt x="58178" y="110998"/>
                  </a:lnTo>
                  <a:lnTo>
                    <a:pt x="61429" y="113538"/>
                  </a:lnTo>
                  <a:lnTo>
                    <a:pt x="68567" y="112623"/>
                  </a:lnTo>
                  <a:lnTo>
                    <a:pt x="71081" y="109347"/>
                  </a:lnTo>
                  <a:close/>
                </a:path>
                <a:path w="176530" h="299720">
                  <a:moveTo>
                    <a:pt x="72085" y="206603"/>
                  </a:moveTo>
                  <a:lnTo>
                    <a:pt x="71704" y="205651"/>
                  </a:lnTo>
                  <a:lnTo>
                    <a:pt x="70142" y="204101"/>
                  </a:lnTo>
                  <a:lnTo>
                    <a:pt x="69215" y="203708"/>
                  </a:lnTo>
                  <a:lnTo>
                    <a:pt x="67017" y="203708"/>
                  </a:lnTo>
                  <a:lnTo>
                    <a:pt x="66078" y="204101"/>
                  </a:lnTo>
                  <a:lnTo>
                    <a:pt x="64516" y="205651"/>
                  </a:lnTo>
                  <a:lnTo>
                    <a:pt x="64135" y="206603"/>
                  </a:lnTo>
                  <a:lnTo>
                    <a:pt x="64135" y="208800"/>
                  </a:lnTo>
                  <a:lnTo>
                    <a:pt x="64516" y="209753"/>
                  </a:lnTo>
                  <a:lnTo>
                    <a:pt x="66078" y="211315"/>
                  </a:lnTo>
                  <a:lnTo>
                    <a:pt x="67017" y="211696"/>
                  </a:lnTo>
                  <a:lnTo>
                    <a:pt x="69215" y="211696"/>
                  </a:lnTo>
                  <a:lnTo>
                    <a:pt x="70142" y="211315"/>
                  </a:lnTo>
                  <a:lnTo>
                    <a:pt x="71704" y="209753"/>
                  </a:lnTo>
                  <a:lnTo>
                    <a:pt x="72085" y="208800"/>
                  </a:lnTo>
                  <a:lnTo>
                    <a:pt x="72085" y="207708"/>
                  </a:lnTo>
                  <a:lnTo>
                    <a:pt x="72085" y="206603"/>
                  </a:lnTo>
                  <a:close/>
                </a:path>
                <a:path w="176530" h="299720">
                  <a:moveTo>
                    <a:pt x="72110" y="177558"/>
                  </a:moveTo>
                  <a:lnTo>
                    <a:pt x="71716" y="176606"/>
                  </a:lnTo>
                  <a:lnTo>
                    <a:pt x="70154" y="175044"/>
                  </a:lnTo>
                  <a:lnTo>
                    <a:pt x="69215" y="174650"/>
                  </a:lnTo>
                  <a:lnTo>
                    <a:pt x="67017" y="174650"/>
                  </a:lnTo>
                  <a:lnTo>
                    <a:pt x="66078" y="175044"/>
                  </a:lnTo>
                  <a:lnTo>
                    <a:pt x="64528" y="176606"/>
                  </a:lnTo>
                  <a:lnTo>
                    <a:pt x="64135" y="177558"/>
                  </a:lnTo>
                  <a:lnTo>
                    <a:pt x="64135" y="179768"/>
                  </a:lnTo>
                  <a:lnTo>
                    <a:pt x="64528" y="180708"/>
                  </a:lnTo>
                  <a:lnTo>
                    <a:pt x="66078" y="182270"/>
                  </a:lnTo>
                  <a:lnTo>
                    <a:pt x="67017" y="182664"/>
                  </a:lnTo>
                  <a:lnTo>
                    <a:pt x="69215" y="182664"/>
                  </a:lnTo>
                  <a:lnTo>
                    <a:pt x="70154" y="182270"/>
                  </a:lnTo>
                  <a:lnTo>
                    <a:pt x="71716" y="180708"/>
                  </a:lnTo>
                  <a:lnTo>
                    <a:pt x="72110" y="179768"/>
                  </a:lnTo>
                  <a:lnTo>
                    <a:pt x="72110" y="178663"/>
                  </a:lnTo>
                  <a:lnTo>
                    <a:pt x="72110" y="177558"/>
                  </a:lnTo>
                  <a:close/>
                </a:path>
                <a:path w="176530" h="299720">
                  <a:moveTo>
                    <a:pt x="78765" y="19837"/>
                  </a:moveTo>
                  <a:lnTo>
                    <a:pt x="78498" y="17805"/>
                  </a:lnTo>
                  <a:lnTo>
                    <a:pt x="78308" y="17399"/>
                  </a:lnTo>
                  <a:lnTo>
                    <a:pt x="78041" y="17030"/>
                  </a:lnTo>
                  <a:lnTo>
                    <a:pt x="76733" y="17373"/>
                  </a:lnTo>
                  <a:lnTo>
                    <a:pt x="75425" y="16967"/>
                  </a:lnTo>
                  <a:lnTo>
                    <a:pt x="74472" y="16129"/>
                  </a:lnTo>
                  <a:lnTo>
                    <a:pt x="73431" y="16649"/>
                  </a:lnTo>
                  <a:lnTo>
                    <a:pt x="72783" y="17767"/>
                  </a:lnTo>
                  <a:lnTo>
                    <a:pt x="73139" y="20561"/>
                  </a:lnTo>
                  <a:lnTo>
                    <a:pt x="74549" y="21666"/>
                  </a:lnTo>
                  <a:lnTo>
                    <a:pt x="77660" y="21259"/>
                  </a:lnTo>
                  <a:lnTo>
                    <a:pt x="78765" y="19837"/>
                  </a:lnTo>
                  <a:close/>
                </a:path>
                <a:path w="176530" h="299720">
                  <a:moveTo>
                    <a:pt x="82765" y="116027"/>
                  </a:moveTo>
                  <a:lnTo>
                    <a:pt x="81813" y="115074"/>
                  </a:lnTo>
                  <a:lnTo>
                    <a:pt x="78028" y="115074"/>
                  </a:lnTo>
                  <a:lnTo>
                    <a:pt x="77076" y="116027"/>
                  </a:lnTo>
                  <a:lnTo>
                    <a:pt x="77076" y="119837"/>
                  </a:lnTo>
                  <a:lnTo>
                    <a:pt x="78028" y="120789"/>
                  </a:lnTo>
                  <a:lnTo>
                    <a:pt x="81813" y="120789"/>
                  </a:lnTo>
                  <a:lnTo>
                    <a:pt x="82765" y="119837"/>
                  </a:lnTo>
                  <a:lnTo>
                    <a:pt x="82765" y="117932"/>
                  </a:lnTo>
                  <a:lnTo>
                    <a:pt x="82765" y="116027"/>
                  </a:lnTo>
                  <a:close/>
                </a:path>
                <a:path w="176530" h="299720">
                  <a:moveTo>
                    <a:pt x="83350" y="221513"/>
                  </a:moveTo>
                  <a:lnTo>
                    <a:pt x="82397" y="220560"/>
                  </a:lnTo>
                  <a:lnTo>
                    <a:pt x="78613" y="220560"/>
                  </a:lnTo>
                  <a:lnTo>
                    <a:pt x="77660" y="221513"/>
                  </a:lnTo>
                  <a:lnTo>
                    <a:pt x="77660" y="225323"/>
                  </a:lnTo>
                  <a:lnTo>
                    <a:pt x="78613" y="226275"/>
                  </a:lnTo>
                  <a:lnTo>
                    <a:pt x="82397" y="226275"/>
                  </a:lnTo>
                  <a:lnTo>
                    <a:pt x="83350" y="225323"/>
                  </a:lnTo>
                  <a:lnTo>
                    <a:pt x="83350" y="223418"/>
                  </a:lnTo>
                  <a:lnTo>
                    <a:pt x="83350" y="221513"/>
                  </a:lnTo>
                  <a:close/>
                </a:path>
                <a:path w="176530" h="299720">
                  <a:moveTo>
                    <a:pt x="86321" y="158216"/>
                  </a:moveTo>
                  <a:lnTo>
                    <a:pt x="85686" y="156679"/>
                  </a:lnTo>
                  <a:lnTo>
                    <a:pt x="83146" y="154114"/>
                  </a:lnTo>
                  <a:lnTo>
                    <a:pt x="81610" y="153479"/>
                  </a:lnTo>
                  <a:lnTo>
                    <a:pt x="78003" y="153479"/>
                  </a:lnTo>
                  <a:lnTo>
                    <a:pt x="76479" y="154114"/>
                  </a:lnTo>
                  <a:lnTo>
                    <a:pt x="73926" y="156679"/>
                  </a:lnTo>
                  <a:lnTo>
                    <a:pt x="73291" y="158216"/>
                  </a:lnTo>
                  <a:lnTo>
                    <a:pt x="73291" y="161836"/>
                  </a:lnTo>
                  <a:lnTo>
                    <a:pt x="73926" y="163372"/>
                  </a:lnTo>
                  <a:lnTo>
                    <a:pt x="76479" y="165938"/>
                  </a:lnTo>
                  <a:lnTo>
                    <a:pt x="78003" y="166573"/>
                  </a:lnTo>
                  <a:lnTo>
                    <a:pt x="81610" y="166573"/>
                  </a:lnTo>
                  <a:lnTo>
                    <a:pt x="83146" y="165938"/>
                  </a:lnTo>
                  <a:lnTo>
                    <a:pt x="85686" y="163372"/>
                  </a:lnTo>
                  <a:lnTo>
                    <a:pt x="86321" y="161836"/>
                  </a:lnTo>
                  <a:lnTo>
                    <a:pt x="86321" y="160020"/>
                  </a:lnTo>
                  <a:lnTo>
                    <a:pt x="86321" y="158216"/>
                  </a:lnTo>
                  <a:close/>
                </a:path>
                <a:path w="176530" h="299720">
                  <a:moveTo>
                    <a:pt x="86626" y="140906"/>
                  </a:moveTo>
                  <a:lnTo>
                    <a:pt x="86245" y="139954"/>
                  </a:lnTo>
                  <a:lnTo>
                    <a:pt x="84683" y="138391"/>
                  </a:lnTo>
                  <a:lnTo>
                    <a:pt x="83756" y="138010"/>
                  </a:lnTo>
                  <a:lnTo>
                    <a:pt x="81546" y="138010"/>
                  </a:lnTo>
                  <a:lnTo>
                    <a:pt x="80619" y="138391"/>
                  </a:lnTo>
                  <a:lnTo>
                    <a:pt x="79057" y="139954"/>
                  </a:lnTo>
                  <a:lnTo>
                    <a:pt x="78676" y="140906"/>
                  </a:lnTo>
                  <a:lnTo>
                    <a:pt x="78676" y="143103"/>
                  </a:lnTo>
                  <a:lnTo>
                    <a:pt x="79057" y="144056"/>
                  </a:lnTo>
                  <a:lnTo>
                    <a:pt x="80619" y="145618"/>
                  </a:lnTo>
                  <a:lnTo>
                    <a:pt x="81546" y="145999"/>
                  </a:lnTo>
                  <a:lnTo>
                    <a:pt x="83756" y="145999"/>
                  </a:lnTo>
                  <a:lnTo>
                    <a:pt x="84683" y="145618"/>
                  </a:lnTo>
                  <a:lnTo>
                    <a:pt x="86245" y="144056"/>
                  </a:lnTo>
                  <a:lnTo>
                    <a:pt x="86626" y="143103"/>
                  </a:lnTo>
                  <a:lnTo>
                    <a:pt x="86626" y="141998"/>
                  </a:lnTo>
                  <a:lnTo>
                    <a:pt x="86626" y="140906"/>
                  </a:lnTo>
                  <a:close/>
                </a:path>
                <a:path w="176530" h="299720">
                  <a:moveTo>
                    <a:pt x="88150" y="121869"/>
                  </a:moveTo>
                  <a:lnTo>
                    <a:pt x="87210" y="120916"/>
                  </a:lnTo>
                  <a:lnTo>
                    <a:pt x="83426" y="120916"/>
                  </a:lnTo>
                  <a:lnTo>
                    <a:pt x="82473" y="121869"/>
                  </a:lnTo>
                  <a:lnTo>
                    <a:pt x="82473" y="125666"/>
                  </a:lnTo>
                  <a:lnTo>
                    <a:pt x="83426" y="126619"/>
                  </a:lnTo>
                  <a:lnTo>
                    <a:pt x="87210" y="126619"/>
                  </a:lnTo>
                  <a:lnTo>
                    <a:pt x="88150" y="125666"/>
                  </a:lnTo>
                  <a:lnTo>
                    <a:pt x="88150" y="123761"/>
                  </a:lnTo>
                  <a:lnTo>
                    <a:pt x="88150" y="121869"/>
                  </a:lnTo>
                  <a:close/>
                </a:path>
                <a:path w="176530" h="299720">
                  <a:moveTo>
                    <a:pt x="89039" y="41986"/>
                  </a:moveTo>
                  <a:lnTo>
                    <a:pt x="87871" y="37719"/>
                  </a:lnTo>
                  <a:lnTo>
                    <a:pt x="85686" y="36474"/>
                  </a:lnTo>
                  <a:lnTo>
                    <a:pt x="82435" y="37363"/>
                  </a:lnTo>
                  <a:lnTo>
                    <a:pt x="81584" y="38138"/>
                  </a:lnTo>
                  <a:lnTo>
                    <a:pt x="81089" y="39116"/>
                  </a:lnTo>
                  <a:lnTo>
                    <a:pt x="80873" y="38760"/>
                  </a:lnTo>
                  <a:lnTo>
                    <a:pt x="80873" y="42316"/>
                  </a:lnTo>
                  <a:lnTo>
                    <a:pt x="80505" y="40970"/>
                  </a:lnTo>
                  <a:lnTo>
                    <a:pt x="80784" y="41973"/>
                  </a:lnTo>
                  <a:lnTo>
                    <a:pt x="80873" y="42316"/>
                  </a:lnTo>
                  <a:lnTo>
                    <a:pt x="80873" y="38760"/>
                  </a:lnTo>
                  <a:lnTo>
                    <a:pt x="80302" y="37807"/>
                  </a:lnTo>
                  <a:lnTo>
                    <a:pt x="78816" y="37020"/>
                  </a:lnTo>
                  <a:lnTo>
                    <a:pt x="75031" y="37503"/>
                  </a:lnTo>
                  <a:lnTo>
                    <a:pt x="73494" y="39497"/>
                  </a:lnTo>
                  <a:lnTo>
                    <a:pt x="74041" y="43878"/>
                  </a:lnTo>
                  <a:lnTo>
                    <a:pt x="76034" y="45440"/>
                  </a:lnTo>
                  <a:lnTo>
                    <a:pt x="78206" y="45148"/>
                  </a:lnTo>
                  <a:lnTo>
                    <a:pt x="79603" y="44983"/>
                  </a:lnTo>
                  <a:lnTo>
                    <a:pt x="80670" y="44056"/>
                  </a:lnTo>
                  <a:lnTo>
                    <a:pt x="81229" y="42875"/>
                  </a:lnTo>
                  <a:lnTo>
                    <a:pt x="81064" y="42583"/>
                  </a:lnTo>
                  <a:lnTo>
                    <a:pt x="81229" y="42875"/>
                  </a:lnTo>
                  <a:lnTo>
                    <a:pt x="82118" y="44411"/>
                  </a:lnTo>
                  <a:lnTo>
                    <a:pt x="83908" y="45262"/>
                  </a:lnTo>
                  <a:lnTo>
                    <a:pt x="87795" y="44183"/>
                  </a:lnTo>
                  <a:lnTo>
                    <a:pt x="89039" y="41986"/>
                  </a:lnTo>
                  <a:close/>
                </a:path>
                <a:path w="176530" h="299720">
                  <a:moveTo>
                    <a:pt x="89954" y="105270"/>
                  </a:moveTo>
                  <a:lnTo>
                    <a:pt x="89560" y="104330"/>
                  </a:lnTo>
                  <a:lnTo>
                    <a:pt x="88011" y="102768"/>
                  </a:lnTo>
                  <a:lnTo>
                    <a:pt x="87071" y="102374"/>
                  </a:lnTo>
                  <a:lnTo>
                    <a:pt x="84874" y="102374"/>
                  </a:lnTo>
                  <a:lnTo>
                    <a:pt x="83934" y="102768"/>
                  </a:lnTo>
                  <a:lnTo>
                    <a:pt x="82384" y="104330"/>
                  </a:lnTo>
                  <a:lnTo>
                    <a:pt x="81991" y="105270"/>
                  </a:lnTo>
                  <a:lnTo>
                    <a:pt x="81991" y="107480"/>
                  </a:lnTo>
                  <a:lnTo>
                    <a:pt x="82384" y="108419"/>
                  </a:lnTo>
                  <a:lnTo>
                    <a:pt x="83934" y="109982"/>
                  </a:lnTo>
                  <a:lnTo>
                    <a:pt x="84874" y="110375"/>
                  </a:lnTo>
                  <a:lnTo>
                    <a:pt x="87071" y="110375"/>
                  </a:lnTo>
                  <a:lnTo>
                    <a:pt x="88011" y="109982"/>
                  </a:lnTo>
                  <a:lnTo>
                    <a:pt x="89560" y="108419"/>
                  </a:lnTo>
                  <a:lnTo>
                    <a:pt x="89954" y="107480"/>
                  </a:lnTo>
                  <a:lnTo>
                    <a:pt x="89954" y="106375"/>
                  </a:lnTo>
                  <a:lnTo>
                    <a:pt x="89954" y="105270"/>
                  </a:lnTo>
                  <a:close/>
                </a:path>
                <a:path w="176530" h="299720">
                  <a:moveTo>
                    <a:pt x="92951" y="190868"/>
                  </a:moveTo>
                  <a:lnTo>
                    <a:pt x="92316" y="189318"/>
                  </a:lnTo>
                  <a:lnTo>
                    <a:pt x="89776" y="186766"/>
                  </a:lnTo>
                  <a:lnTo>
                    <a:pt x="88239" y="186131"/>
                  </a:lnTo>
                  <a:lnTo>
                    <a:pt x="84645" y="186131"/>
                  </a:lnTo>
                  <a:lnTo>
                    <a:pt x="83108" y="186766"/>
                  </a:lnTo>
                  <a:lnTo>
                    <a:pt x="80568" y="189318"/>
                  </a:lnTo>
                  <a:lnTo>
                    <a:pt x="79933" y="190868"/>
                  </a:lnTo>
                  <a:lnTo>
                    <a:pt x="79933" y="194475"/>
                  </a:lnTo>
                  <a:lnTo>
                    <a:pt x="80568" y="196024"/>
                  </a:lnTo>
                  <a:lnTo>
                    <a:pt x="83108" y="198577"/>
                  </a:lnTo>
                  <a:lnTo>
                    <a:pt x="84645" y="199212"/>
                  </a:lnTo>
                  <a:lnTo>
                    <a:pt x="88239" y="199212"/>
                  </a:lnTo>
                  <a:lnTo>
                    <a:pt x="89776" y="198577"/>
                  </a:lnTo>
                  <a:lnTo>
                    <a:pt x="92316" y="196024"/>
                  </a:lnTo>
                  <a:lnTo>
                    <a:pt x="92951" y="194475"/>
                  </a:lnTo>
                  <a:lnTo>
                    <a:pt x="92951" y="192671"/>
                  </a:lnTo>
                  <a:lnTo>
                    <a:pt x="92951" y="190868"/>
                  </a:lnTo>
                  <a:close/>
                </a:path>
                <a:path w="176530" h="299720">
                  <a:moveTo>
                    <a:pt x="93192" y="59753"/>
                  </a:moveTo>
                  <a:lnTo>
                    <a:pt x="92532" y="54546"/>
                  </a:lnTo>
                  <a:lnTo>
                    <a:pt x="89268" y="52006"/>
                  </a:lnTo>
                  <a:lnTo>
                    <a:pt x="83058" y="52793"/>
                  </a:lnTo>
                  <a:lnTo>
                    <a:pt x="81013" y="54686"/>
                  </a:lnTo>
                  <a:lnTo>
                    <a:pt x="80289" y="57099"/>
                  </a:lnTo>
                  <a:lnTo>
                    <a:pt x="80530" y="58153"/>
                  </a:lnTo>
                  <a:lnTo>
                    <a:pt x="80441" y="59169"/>
                  </a:lnTo>
                  <a:lnTo>
                    <a:pt x="80175" y="60147"/>
                  </a:lnTo>
                  <a:lnTo>
                    <a:pt x="80822" y="63512"/>
                  </a:lnTo>
                  <a:lnTo>
                    <a:pt x="83908" y="65874"/>
                  </a:lnTo>
                  <a:lnTo>
                    <a:pt x="88519" y="65290"/>
                  </a:lnTo>
                  <a:lnTo>
                    <a:pt x="89509" y="64757"/>
                  </a:lnTo>
                  <a:lnTo>
                    <a:pt x="90385" y="64096"/>
                  </a:lnTo>
                  <a:lnTo>
                    <a:pt x="90716" y="63436"/>
                  </a:lnTo>
                  <a:lnTo>
                    <a:pt x="91236" y="62928"/>
                  </a:lnTo>
                  <a:lnTo>
                    <a:pt x="91884" y="62534"/>
                  </a:lnTo>
                  <a:lnTo>
                    <a:pt x="92710" y="61277"/>
                  </a:lnTo>
                  <a:lnTo>
                    <a:pt x="93192" y="59753"/>
                  </a:lnTo>
                  <a:close/>
                </a:path>
                <a:path w="176530" h="299720">
                  <a:moveTo>
                    <a:pt x="93649" y="26555"/>
                  </a:moveTo>
                  <a:lnTo>
                    <a:pt x="93243" y="23431"/>
                  </a:lnTo>
                  <a:lnTo>
                    <a:pt x="91846" y="22326"/>
                  </a:lnTo>
                  <a:lnTo>
                    <a:pt x="89801" y="22580"/>
                  </a:lnTo>
                  <a:lnTo>
                    <a:pt x="89395" y="22796"/>
                  </a:lnTo>
                  <a:lnTo>
                    <a:pt x="89027" y="23050"/>
                  </a:lnTo>
                  <a:lnTo>
                    <a:pt x="89560" y="23418"/>
                  </a:lnTo>
                  <a:lnTo>
                    <a:pt x="89992" y="23939"/>
                  </a:lnTo>
                  <a:lnTo>
                    <a:pt x="90182" y="24625"/>
                  </a:lnTo>
                  <a:lnTo>
                    <a:pt x="90500" y="25806"/>
                  </a:lnTo>
                  <a:lnTo>
                    <a:pt x="90017" y="27012"/>
                  </a:lnTo>
                  <a:lnTo>
                    <a:pt x="89065" y="27686"/>
                  </a:lnTo>
                  <a:lnTo>
                    <a:pt x="89611" y="28054"/>
                  </a:lnTo>
                  <a:lnTo>
                    <a:pt x="90284" y="28270"/>
                  </a:lnTo>
                  <a:lnTo>
                    <a:pt x="92557" y="27978"/>
                  </a:lnTo>
                  <a:lnTo>
                    <a:pt x="93649" y="26555"/>
                  </a:lnTo>
                  <a:close/>
                </a:path>
                <a:path w="176530" h="299720">
                  <a:moveTo>
                    <a:pt x="95440" y="88442"/>
                  </a:moveTo>
                  <a:lnTo>
                    <a:pt x="95250" y="85039"/>
                  </a:lnTo>
                  <a:lnTo>
                    <a:pt x="95110" y="86131"/>
                  </a:lnTo>
                  <a:lnTo>
                    <a:pt x="94322" y="87096"/>
                  </a:lnTo>
                  <a:lnTo>
                    <a:pt x="91681" y="87820"/>
                  </a:lnTo>
                  <a:lnTo>
                    <a:pt x="90119" y="86931"/>
                  </a:lnTo>
                  <a:lnTo>
                    <a:pt x="89293" y="83896"/>
                  </a:lnTo>
                  <a:lnTo>
                    <a:pt x="90182" y="82321"/>
                  </a:lnTo>
                  <a:lnTo>
                    <a:pt x="92938" y="81559"/>
                  </a:lnTo>
                  <a:lnTo>
                    <a:pt x="94183" y="82143"/>
                  </a:lnTo>
                  <a:lnTo>
                    <a:pt x="94818" y="83197"/>
                  </a:lnTo>
                  <a:lnTo>
                    <a:pt x="93802" y="80403"/>
                  </a:lnTo>
                  <a:lnTo>
                    <a:pt x="91071" y="78524"/>
                  </a:lnTo>
                  <a:lnTo>
                    <a:pt x="84442" y="79375"/>
                  </a:lnTo>
                  <a:lnTo>
                    <a:pt x="81915" y="82651"/>
                  </a:lnTo>
                  <a:lnTo>
                    <a:pt x="82829" y="89827"/>
                  </a:lnTo>
                  <a:lnTo>
                    <a:pt x="86093" y="92354"/>
                  </a:lnTo>
                  <a:lnTo>
                    <a:pt x="93065" y="91465"/>
                  </a:lnTo>
                  <a:lnTo>
                    <a:pt x="95440" y="88442"/>
                  </a:lnTo>
                  <a:close/>
                </a:path>
                <a:path w="176530" h="299720">
                  <a:moveTo>
                    <a:pt x="101384" y="122339"/>
                  </a:moveTo>
                  <a:lnTo>
                    <a:pt x="100990" y="121399"/>
                  </a:lnTo>
                  <a:lnTo>
                    <a:pt x="99441" y="119837"/>
                  </a:lnTo>
                  <a:lnTo>
                    <a:pt x="98501" y="119443"/>
                  </a:lnTo>
                  <a:lnTo>
                    <a:pt x="96304" y="119443"/>
                  </a:lnTo>
                  <a:lnTo>
                    <a:pt x="95364" y="119837"/>
                  </a:lnTo>
                  <a:lnTo>
                    <a:pt x="93814" y="121399"/>
                  </a:lnTo>
                  <a:lnTo>
                    <a:pt x="93421" y="122339"/>
                  </a:lnTo>
                  <a:lnTo>
                    <a:pt x="93421" y="124548"/>
                  </a:lnTo>
                  <a:lnTo>
                    <a:pt x="93814" y="125488"/>
                  </a:lnTo>
                  <a:lnTo>
                    <a:pt x="95364" y="127050"/>
                  </a:lnTo>
                  <a:lnTo>
                    <a:pt x="96304" y="127444"/>
                  </a:lnTo>
                  <a:lnTo>
                    <a:pt x="98501" y="127444"/>
                  </a:lnTo>
                  <a:lnTo>
                    <a:pt x="99441" y="127050"/>
                  </a:lnTo>
                  <a:lnTo>
                    <a:pt x="100990" y="125488"/>
                  </a:lnTo>
                  <a:lnTo>
                    <a:pt x="101384" y="124548"/>
                  </a:lnTo>
                  <a:lnTo>
                    <a:pt x="101384" y="123444"/>
                  </a:lnTo>
                  <a:lnTo>
                    <a:pt x="101384" y="122339"/>
                  </a:lnTo>
                  <a:close/>
                </a:path>
                <a:path w="176530" h="299720">
                  <a:moveTo>
                    <a:pt x="101879" y="213487"/>
                  </a:moveTo>
                  <a:lnTo>
                    <a:pt x="101485" y="212547"/>
                  </a:lnTo>
                  <a:lnTo>
                    <a:pt x="99936" y="210985"/>
                  </a:lnTo>
                  <a:lnTo>
                    <a:pt x="98996" y="210591"/>
                  </a:lnTo>
                  <a:lnTo>
                    <a:pt x="96799" y="210591"/>
                  </a:lnTo>
                  <a:lnTo>
                    <a:pt x="95859" y="210985"/>
                  </a:lnTo>
                  <a:lnTo>
                    <a:pt x="94310" y="212547"/>
                  </a:lnTo>
                  <a:lnTo>
                    <a:pt x="93916" y="213487"/>
                  </a:lnTo>
                  <a:lnTo>
                    <a:pt x="93916" y="215696"/>
                  </a:lnTo>
                  <a:lnTo>
                    <a:pt x="94310" y="216636"/>
                  </a:lnTo>
                  <a:lnTo>
                    <a:pt x="95859" y="218198"/>
                  </a:lnTo>
                  <a:lnTo>
                    <a:pt x="96799" y="218592"/>
                  </a:lnTo>
                  <a:lnTo>
                    <a:pt x="98996" y="218592"/>
                  </a:lnTo>
                  <a:lnTo>
                    <a:pt x="99936" y="218198"/>
                  </a:lnTo>
                  <a:lnTo>
                    <a:pt x="101485" y="216636"/>
                  </a:lnTo>
                  <a:lnTo>
                    <a:pt x="101879" y="215696"/>
                  </a:lnTo>
                  <a:lnTo>
                    <a:pt x="101879" y="214591"/>
                  </a:lnTo>
                  <a:lnTo>
                    <a:pt x="101879" y="213487"/>
                  </a:lnTo>
                  <a:close/>
                </a:path>
                <a:path w="176530" h="299720">
                  <a:moveTo>
                    <a:pt x="102171" y="39865"/>
                  </a:moveTo>
                  <a:lnTo>
                    <a:pt x="101790" y="38912"/>
                  </a:lnTo>
                  <a:lnTo>
                    <a:pt x="100228" y="37350"/>
                  </a:lnTo>
                  <a:lnTo>
                    <a:pt x="99288" y="36969"/>
                  </a:lnTo>
                  <a:lnTo>
                    <a:pt x="97091" y="36969"/>
                  </a:lnTo>
                  <a:lnTo>
                    <a:pt x="96164" y="37350"/>
                  </a:lnTo>
                  <a:lnTo>
                    <a:pt x="94602" y="38912"/>
                  </a:lnTo>
                  <a:lnTo>
                    <a:pt x="94221" y="39865"/>
                  </a:lnTo>
                  <a:lnTo>
                    <a:pt x="94221" y="42062"/>
                  </a:lnTo>
                  <a:lnTo>
                    <a:pt x="94602" y="43014"/>
                  </a:lnTo>
                  <a:lnTo>
                    <a:pt x="96164" y="44577"/>
                  </a:lnTo>
                  <a:lnTo>
                    <a:pt x="97091" y="44958"/>
                  </a:lnTo>
                  <a:lnTo>
                    <a:pt x="99288" y="44958"/>
                  </a:lnTo>
                  <a:lnTo>
                    <a:pt x="100228" y="44577"/>
                  </a:lnTo>
                  <a:lnTo>
                    <a:pt x="101790" y="43014"/>
                  </a:lnTo>
                  <a:lnTo>
                    <a:pt x="102171" y="42062"/>
                  </a:lnTo>
                  <a:lnTo>
                    <a:pt x="102171" y="40957"/>
                  </a:lnTo>
                  <a:lnTo>
                    <a:pt x="102171" y="39865"/>
                  </a:lnTo>
                  <a:close/>
                </a:path>
                <a:path w="176530" h="299720">
                  <a:moveTo>
                    <a:pt x="105791" y="68402"/>
                  </a:moveTo>
                  <a:lnTo>
                    <a:pt x="105410" y="67449"/>
                  </a:lnTo>
                  <a:lnTo>
                    <a:pt x="103847" y="65887"/>
                  </a:lnTo>
                  <a:lnTo>
                    <a:pt x="102908" y="65506"/>
                  </a:lnTo>
                  <a:lnTo>
                    <a:pt x="100711" y="65506"/>
                  </a:lnTo>
                  <a:lnTo>
                    <a:pt x="99771" y="65887"/>
                  </a:lnTo>
                  <a:lnTo>
                    <a:pt x="98221" y="67449"/>
                  </a:lnTo>
                  <a:lnTo>
                    <a:pt x="97840" y="68402"/>
                  </a:lnTo>
                  <a:lnTo>
                    <a:pt x="97840" y="70599"/>
                  </a:lnTo>
                  <a:lnTo>
                    <a:pt x="98221" y="71551"/>
                  </a:lnTo>
                  <a:lnTo>
                    <a:pt x="99771" y="73113"/>
                  </a:lnTo>
                  <a:lnTo>
                    <a:pt x="100711" y="73494"/>
                  </a:lnTo>
                  <a:lnTo>
                    <a:pt x="102908" y="73494"/>
                  </a:lnTo>
                  <a:lnTo>
                    <a:pt x="103847" y="73113"/>
                  </a:lnTo>
                  <a:lnTo>
                    <a:pt x="105410" y="71551"/>
                  </a:lnTo>
                  <a:lnTo>
                    <a:pt x="105791" y="70599"/>
                  </a:lnTo>
                  <a:lnTo>
                    <a:pt x="105791" y="69494"/>
                  </a:lnTo>
                  <a:lnTo>
                    <a:pt x="105791" y="68402"/>
                  </a:lnTo>
                  <a:close/>
                </a:path>
                <a:path w="176530" h="299720">
                  <a:moveTo>
                    <a:pt x="106260" y="112014"/>
                  </a:moveTo>
                  <a:lnTo>
                    <a:pt x="105321" y="111074"/>
                  </a:lnTo>
                  <a:lnTo>
                    <a:pt x="101536" y="111074"/>
                  </a:lnTo>
                  <a:lnTo>
                    <a:pt x="100584" y="112014"/>
                  </a:lnTo>
                  <a:lnTo>
                    <a:pt x="100584" y="115824"/>
                  </a:lnTo>
                  <a:lnTo>
                    <a:pt x="101536" y="116776"/>
                  </a:lnTo>
                  <a:lnTo>
                    <a:pt x="105321" y="116776"/>
                  </a:lnTo>
                  <a:lnTo>
                    <a:pt x="106260" y="115824"/>
                  </a:lnTo>
                  <a:lnTo>
                    <a:pt x="106260" y="113919"/>
                  </a:lnTo>
                  <a:lnTo>
                    <a:pt x="106260" y="112014"/>
                  </a:lnTo>
                  <a:close/>
                </a:path>
                <a:path w="176530" h="299720">
                  <a:moveTo>
                    <a:pt x="109626" y="52616"/>
                  </a:moveTo>
                  <a:lnTo>
                    <a:pt x="108673" y="51663"/>
                  </a:lnTo>
                  <a:lnTo>
                    <a:pt x="104889" y="51663"/>
                  </a:lnTo>
                  <a:lnTo>
                    <a:pt x="103949" y="52616"/>
                  </a:lnTo>
                  <a:lnTo>
                    <a:pt x="103949" y="56413"/>
                  </a:lnTo>
                  <a:lnTo>
                    <a:pt x="104889" y="57365"/>
                  </a:lnTo>
                  <a:lnTo>
                    <a:pt x="108673" y="57365"/>
                  </a:lnTo>
                  <a:lnTo>
                    <a:pt x="109626" y="56413"/>
                  </a:lnTo>
                  <a:lnTo>
                    <a:pt x="109626" y="54521"/>
                  </a:lnTo>
                  <a:lnTo>
                    <a:pt x="109626" y="52616"/>
                  </a:lnTo>
                  <a:close/>
                </a:path>
                <a:path w="176530" h="299720">
                  <a:moveTo>
                    <a:pt x="110324" y="140995"/>
                  </a:moveTo>
                  <a:lnTo>
                    <a:pt x="109689" y="139446"/>
                  </a:lnTo>
                  <a:lnTo>
                    <a:pt x="107149" y="136893"/>
                  </a:lnTo>
                  <a:lnTo>
                    <a:pt x="105613" y="136258"/>
                  </a:lnTo>
                  <a:lnTo>
                    <a:pt x="102019" y="136258"/>
                  </a:lnTo>
                  <a:lnTo>
                    <a:pt x="100482" y="136893"/>
                  </a:lnTo>
                  <a:lnTo>
                    <a:pt x="97942" y="139446"/>
                  </a:lnTo>
                  <a:lnTo>
                    <a:pt x="97307" y="140995"/>
                  </a:lnTo>
                  <a:lnTo>
                    <a:pt x="97307" y="144602"/>
                  </a:lnTo>
                  <a:lnTo>
                    <a:pt x="97942" y="146151"/>
                  </a:lnTo>
                  <a:lnTo>
                    <a:pt x="100482" y="148704"/>
                  </a:lnTo>
                  <a:lnTo>
                    <a:pt x="102019" y="149339"/>
                  </a:lnTo>
                  <a:lnTo>
                    <a:pt x="105613" y="149339"/>
                  </a:lnTo>
                  <a:lnTo>
                    <a:pt x="107149" y="148704"/>
                  </a:lnTo>
                  <a:lnTo>
                    <a:pt x="109689" y="146151"/>
                  </a:lnTo>
                  <a:lnTo>
                    <a:pt x="110324" y="144602"/>
                  </a:lnTo>
                  <a:lnTo>
                    <a:pt x="110324" y="142798"/>
                  </a:lnTo>
                  <a:lnTo>
                    <a:pt x="110324" y="140995"/>
                  </a:lnTo>
                  <a:close/>
                </a:path>
                <a:path w="176530" h="299720">
                  <a:moveTo>
                    <a:pt x="110832" y="229196"/>
                  </a:moveTo>
                  <a:lnTo>
                    <a:pt x="109893" y="228244"/>
                  </a:lnTo>
                  <a:lnTo>
                    <a:pt x="106108" y="228244"/>
                  </a:lnTo>
                  <a:lnTo>
                    <a:pt x="105156" y="229196"/>
                  </a:lnTo>
                  <a:lnTo>
                    <a:pt x="105156" y="233006"/>
                  </a:lnTo>
                  <a:lnTo>
                    <a:pt x="106108" y="233959"/>
                  </a:lnTo>
                  <a:lnTo>
                    <a:pt x="109893" y="233959"/>
                  </a:lnTo>
                  <a:lnTo>
                    <a:pt x="110832" y="233006"/>
                  </a:lnTo>
                  <a:lnTo>
                    <a:pt x="110832" y="231101"/>
                  </a:lnTo>
                  <a:lnTo>
                    <a:pt x="110832" y="229196"/>
                  </a:lnTo>
                  <a:close/>
                </a:path>
                <a:path w="176530" h="299720">
                  <a:moveTo>
                    <a:pt x="111480" y="94449"/>
                  </a:moveTo>
                  <a:lnTo>
                    <a:pt x="111086" y="93510"/>
                  </a:lnTo>
                  <a:lnTo>
                    <a:pt x="109537" y="91948"/>
                  </a:lnTo>
                  <a:lnTo>
                    <a:pt x="108597" y="91554"/>
                  </a:lnTo>
                  <a:lnTo>
                    <a:pt x="106400" y="91554"/>
                  </a:lnTo>
                  <a:lnTo>
                    <a:pt x="105460" y="91948"/>
                  </a:lnTo>
                  <a:lnTo>
                    <a:pt x="103911" y="93510"/>
                  </a:lnTo>
                  <a:lnTo>
                    <a:pt x="103517" y="94449"/>
                  </a:lnTo>
                  <a:lnTo>
                    <a:pt x="103517" y="96659"/>
                  </a:lnTo>
                  <a:lnTo>
                    <a:pt x="103911" y="97599"/>
                  </a:lnTo>
                  <a:lnTo>
                    <a:pt x="105460" y="99161"/>
                  </a:lnTo>
                  <a:lnTo>
                    <a:pt x="106400" y="99555"/>
                  </a:lnTo>
                  <a:lnTo>
                    <a:pt x="108597" y="99555"/>
                  </a:lnTo>
                  <a:lnTo>
                    <a:pt x="109537" y="99161"/>
                  </a:lnTo>
                  <a:lnTo>
                    <a:pt x="111086" y="97599"/>
                  </a:lnTo>
                  <a:lnTo>
                    <a:pt x="111480" y="96659"/>
                  </a:lnTo>
                  <a:lnTo>
                    <a:pt x="111480" y="95554"/>
                  </a:lnTo>
                  <a:lnTo>
                    <a:pt x="111480" y="94449"/>
                  </a:lnTo>
                  <a:close/>
                </a:path>
                <a:path w="176530" h="299720">
                  <a:moveTo>
                    <a:pt x="113652" y="171729"/>
                  </a:moveTo>
                  <a:lnTo>
                    <a:pt x="113017" y="170180"/>
                  </a:lnTo>
                  <a:lnTo>
                    <a:pt x="110477" y="167627"/>
                  </a:lnTo>
                  <a:lnTo>
                    <a:pt x="108940" y="166992"/>
                  </a:lnTo>
                  <a:lnTo>
                    <a:pt x="105346" y="166992"/>
                  </a:lnTo>
                  <a:lnTo>
                    <a:pt x="103809" y="167627"/>
                  </a:lnTo>
                  <a:lnTo>
                    <a:pt x="101269" y="170180"/>
                  </a:lnTo>
                  <a:lnTo>
                    <a:pt x="100634" y="171729"/>
                  </a:lnTo>
                  <a:lnTo>
                    <a:pt x="100634" y="175336"/>
                  </a:lnTo>
                  <a:lnTo>
                    <a:pt x="101269" y="176885"/>
                  </a:lnTo>
                  <a:lnTo>
                    <a:pt x="103809" y="179438"/>
                  </a:lnTo>
                  <a:lnTo>
                    <a:pt x="105346" y="180073"/>
                  </a:lnTo>
                  <a:lnTo>
                    <a:pt x="108940" y="180073"/>
                  </a:lnTo>
                  <a:lnTo>
                    <a:pt x="110477" y="179438"/>
                  </a:lnTo>
                  <a:lnTo>
                    <a:pt x="113017" y="176885"/>
                  </a:lnTo>
                  <a:lnTo>
                    <a:pt x="113652" y="175336"/>
                  </a:lnTo>
                  <a:lnTo>
                    <a:pt x="113652" y="173532"/>
                  </a:lnTo>
                  <a:lnTo>
                    <a:pt x="113652" y="171729"/>
                  </a:lnTo>
                  <a:close/>
                </a:path>
                <a:path w="176530" h="299720">
                  <a:moveTo>
                    <a:pt x="113652" y="111048"/>
                  </a:moveTo>
                  <a:lnTo>
                    <a:pt x="112712" y="110096"/>
                  </a:lnTo>
                  <a:lnTo>
                    <a:pt x="108927" y="110096"/>
                  </a:lnTo>
                  <a:lnTo>
                    <a:pt x="107975" y="111048"/>
                  </a:lnTo>
                  <a:lnTo>
                    <a:pt x="107975" y="114846"/>
                  </a:lnTo>
                  <a:lnTo>
                    <a:pt x="108927" y="115798"/>
                  </a:lnTo>
                  <a:lnTo>
                    <a:pt x="112712" y="115798"/>
                  </a:lnTo>
                  <a:lnTo>
                    <a:pt x="113652" y="114846"/>
                  </a:lnTo>
                  <a:lnTo>
                    <a:pt x="113652" y="112953"/>
                  </a:lnTo>
                  <a:lnTo>
                    <a:pt x="113652" y="111048"/>
                  </a:lnTo>
                  <a:close/>
                </a:path>
                <a:path w="176530" h="299720">
                  <a:moveTo>
                    <a:pt x="119748" y="77698"/>
                  </a:moveTo>
                  <a:lnTo>
                    <a:pt x="118795" y="76746"/>
                  </a:lnTo>
                  <a:lnTo>
                    <a:pt x="115011" y="76746"/>
                  </a:lnTo>
                  <a:lnTo>
                    <a:pt x="114071" y="77698"/>
                  </a:lnTo>
                  <a:lnTo>
                    <a:pt x="114071" y="81495"/>
                  </a:lnTo>
                  <a:lnTo>
                    <a:pt x="115011" y="82448"/>
                  </a:lnTo>
                  <a:lnTo>
                    <a:pt x="118795" y="82448"/>
                  </a:lnTo>
                  <a:lnTo>
                    <a:pt x="119748" y="81495"/>
                  </a:lnTo>
                  <a:lnTo>
                    <a:pt x="119748" y="79603"/>
                  </a:lnTo>
                  <a:lnTo>
                    <a:pt x="119748" y="77698"/>
                  </a:lnTo>
                  <a:close/>
                </a:path>
                <a:path w="176530" h="299720">
                  <a:moveTo>
                    <a:pt x="121069" y="133591"/>
                  </a:moveTo>
                  <a:lnTo>
                    <a:pt x="120675" y="132651"/>
                  </a:lnTo>
                  <a:lnTo>
                    <a:pt x="119126" y="131089"/>
                  </a:lnTo>
                  <a:lnTo>
                    <a:pt x="118186" y="130695"/>
                  </a:lnTo>
                  <a:lnTo>
                    <a:pt x="115989" y="130695"/>
                  </a:lnTo>
                  <a:lnTo>
                    <a:pt x="115049" y="131089"/>
                  </a:lnTo>
                  <a:lnTo>
                    <a:pt x="113499" y="132651"/>
                  </a:lnTo>
                  <a:lnTo>
                    <a:pt x="113106" y="133591"/>
                  </a:lnTo>
                  <a:lnTo>
                    <a:pt x="113106" y="135801"/>
                  </a:lnTo>
                  <a:lnTo>
                    <a:pt x="113499" y="136740"/>
                  </a:lnTo>
                  <a:lnTo>
                    <a:pt x="115049" y="138303"/>
                  </a:lnTo>
                  <a:lnTo>
                    <a:pt x="115989" y="138684"/>
                  </a:lnTo>
                  <a:lnTo>
                    <a:pt x="118186" y="138684"/>
                  </a:lnTo>
                  <a:lnTo>
                    <a:pt x="119126" y="138303"/>
                  </a:lnTo>
                  <a:lnTo>
                    <a:pt x="120675" y="136740"/>
                  </a:lnTo>
                  <a:lnTo>
                    <a:pt x="121069" y="135801"/>
                  </a:lnTo>
                  <a:lnTo>
                    <a:pt x="121069" y="134696"/>
                  </a:lnTo>
                  <a:lnTo>
                    <a:pt x="121069" y="133591"/>
                  </a:lnTo>
                  <a:close/>
                </a:path>
                <a:path w="176530" h="299720">
                  <a:moveTo>
                    <a:pt x="122897" y="202907"/>
                  </a:moveTo>
                  <a:lnTo>
                    <a:pt x="122783" y="200596"/>
                  </a:lnTo>
                  <a:lnTo>
                    <a:pt x="122796" y="200012"/>
                  </a:lnTo>
                  <a:lnTo>
                    <a:pt x="121462" y="195999"/>
                  </a:lnTo>
                  <a:lnTo>
                    <a:pt x="117767" y="194144"/>
                  </a:lnTo>
                  <a:lnTo>
                    <a:pt x="110947" y="196430"/>
                  </a:lnTo>
                  <a:lnTo>
                    <a:pt x="109105" y="200139"/>
                  </a:lnTo>
                  <a:lnTo>
                    <a:pt x="111366" y="206984"/>
                  </a:lnTo>
                  <a:lnTo>
                    <a:pt x="115062" y="208838"/>
                  </a:lnTo>
                  <a:lnTo>
                    <a:pt x="118478" y="207708"/>
                  </a:lnTo>
                  <a:lnTo>
                    <a:pt x="119583" y="207327"/>
                  </a:lnTo>
                  <a:lnTo>
                    <a:pt x="120446" y="206616"/>
                  </a:lnTo>
                  <a:lnTo>
                    <a:pt x="122313" y="204533"/>
                  </a:lnTo>
                  <a:lnTo>
                    <a:pt x="122897" y="202907"/>
                  </a:lnTo>
                  <a:close/>
                </a:path>
                <a:path w="176530" h="299720">
                  <a:moveTo>
                    <a:pt x="123863" y="280885"/>
                  </a:moveTo>
                  <a:lnTo>
                    <a:pt x="122859" y="274193"/>
                  </a:lnTo>
                  <a:lnTo>
                    <a:pt x="119532" y="271729"/>
                  </a:lnTo>
                  <a:lnTo>
                    <a:pt x="112420" y="272796"/>
                  </a:lnTo>
                  <a:lnTo>
                    <a:pt x="109982" y="276123"/>
                  </a:lnTo>
                  <a:lnTo>
                    <a:pt x="110705" y="280962"/>
                  </a:lnTo>
                  <a:lnTo>
                    <a:pt x="111315" y="282003"/>
                  </a:lnTo>
                  <a:lnTo>
                    <a:pt x="113512" y="284556"/>
                  </a:lnTo>
                  <a:lnTo>
                    <a:pt x="115620" y="285546"/>
                  </a:lnTo>
                  <a:lnTo>
                    <a:pt x="117932" y="285203"/>
                  </a:lnTo>
                  <a:lnTo>
                    <a:pt x="118376" y="285140"/>
                  </a:lnTo>
                  <a:lnTo>
                    <a:pt x="118732" y="284911"/>
                  </a:lnTo>
                  <a:lnTo>
                    <a:pt x="121983" y="283705"/>
                  </a:lnTo>
                  <a:lnTo>
                    <a:pt x="123863" y="280885"/>
                  </a:lnTo>
                  <a:close/>
                </a:path>
                <a:path w="176530" h="299720">
                  <a:moveTo>
                    <a:pt x="126593" y="219100"/>
                  </a:moveTo>
                  <a:lnTo>
                    <a:pt x="126199" y="218160"/>
                  </a:lnTo>
                  <a:lnTo>
                    <a:pt x="124650" y="216598"/>
                  </a:lnTo>
                  <a:lnTo>
                    <a:pt x="123710" y="216204"/>
                  </a:lnTo>
                  <a:lnTo>
                    <a:pt x="121513" y="216204"/>
                  </a:lnTo>
                  <a:lnTo>
                    <a:pt x="120573" y="216598"/>
                  </a:lnTo>
                  <a:lnTo>
                    <a:pt x="119024" y="218160"/>
                  </a:lnTo>
                  <a:lnTo>
                    <a:pt x="118630" y="219100"/>
                  </a:lnTo>
                  <a:lnTo>
                    <a:pt x="118630" y="221310"/>
                  </a:lnTo>
                  <a:lnTo>
                    <a:pt x="119024" y="222250"/>
                  </a:lnTo>
                  <a:lnTo>
                    <a:pt x="120573" y="223812"/>
                  </a:lnTo>
                  <a:lnTo>
                    <a:pt x="121513" y="224205"/>
                  </a:lnTo>
                  <a:lnTo>
                    <a:pt x="123710" y="224205"/>
                  </a:lnTo>
                  <a:lnTo>
                    <a:pt x="124650" y="223812"/>
                  </a:lnTo>
                  <a:lnTo>
                    <a:pt x="126199" y="222250"/>
                  </a:lnTo>
                  <a:lnTo>
                    <a:pt x="126593" y="221310"/>
                  </a:lnTo>
                  <a:lnTo>
                    <a:pt x="126593" y="220205"/>
                  </a:lnTo>
                  <a:lnTo>
                    <a:pt x="126593" y="219100"/>
                  </a:lnTo>
                  <a:close/>
                </a:path>
                <a:path w="176530" h="299720">
                  <a:moveTo>
                    <a:pt x="129552" y="114744"/>
                  </a:moveTo>
                  <a:lnTo>
                    <a:pt x="128612" y="113792"/>
                  </a:lnTo>
                  <a:lnTo>
                    <a:pt x="124828" y="113792"/>
                  </a:lnTo>
                  <a:lnTo>
                    <a:pt x="123875" y="114744"/>
                  </a:lnTo>
                  <a:lnTo>
                    <a:pt x="123875" y="118541"/>
                  </a:lnTo>
                  <a:lnTo>
                    <a:pt x="124828" y="119494"/>
                  </a:lnTo>
                  <a:lnTo>
                    <a:pt x="128612" y="119494"/>
                  </a:lnTo>
                  <a:lnTo>
                    <a:pt x="129552" y="118541"/>
                  </a:lnTo>
                  <a:lnTo>
                    <a:pt x="129552" y="116636"/>
                  </a:lnTo>
                  <a:lnTo>
                    <a:pt x="129552" y="114744"/>
                  </a:lnTo>
                  <a:close/>
                </a:path>
                <a:path w="176530" h="299720">
                  <a:moveTo>
                    <a:pt x="135661" y="148602"/>
                  </a:moveTo>
                  <a:lnTo>
                    <a:pt x="135026" y="147053"/>
                  </a:lnTo>
                  <a:lnTo>
                    <a:pt x="132486" y="144500"/>
                  </a:lnTo>
                  <a:lnTo>
                    <a:pt x="130949" y="143865"/>
                  </a:lnTo>
                  <a:lnTo>
                    <a:pt x="127355" y="143865"/>
                  </a:lnTo>
                  <a:lnTo>
                    <a:pt x="125818" y="144500"/>
                  </a:lnTo>
                  <a:lnTo>
                    <a:pt x="123278" y="147053"/>
                  </a:lnTo>
                  <a:lnTo>
                    <a:pt x="122643" y="148602"/>
                  </a:lnTo>
                  <a:lnTo>
                    <a:pt x="122643" y="152209"/>
                  </a:lnTo>
                  <a:lnTo>
                    <a:pt x="123278" y="153746"/>
                  </a:lnTo>
                  <a:lnTo>
                    <a:pt x="125818" y="156311"/>
                  </a:lnTo>
                  <a:lnTo>
                    <a:pt x="127355" y="156946"/>
                  </a:lnTo>
                  <a:lnTo>
                    <a:pt x="130949" y="156946"/>
                  </a:lnTo>
                  <a:lnTo>
                    <a:pt x="132486" y="156311"/>
                  </a:lnTo>
                  <a:lnTo>
                    <a:pt x="135026" y="153746"/>
                  </a:lnTo>
                  <a:lnTo>
                    <a:pt x="135661" y="152209"/>
                  </a:lnTo>
                  <a:lnTo>
                    <a:pt x="135661" y="150406"/>
                  </a:lnTo>
                  <a:lnTo>
                    <a:pt x="135661" y="148602"/>
                  </a:lnTo>
                  <a:close/>
                </a:path>
                <a:path w="176530" h="299720">
                  <a:moveTo>
                    <a:pt x="141122" y="129387"/>
                  </a:moveTo>
                  <a:lnTo>
                    <a:pt x="140728" y="128435"/>
                  </a:lnTo>
                  <a:lnTo>
                    <a:pt x="139179" y="126885"/>
                  </a:lnTo>
                  <a:lnTo>
                    <a:pt x="138239" y="126492"/>
                  </a:lnTo>
                  <a:lnTo>
                    <a:pt x="136042" y="126492"/>
                  </a:lnTo>
                  <a:lnTo>
                    <a:pt x="135102" y="126885"/>
                  </a:lnTo>
                  <a:lnTo>
                    <a:pt x="133553" y="128435"/>
                  </a:lnTo>
                  <a:lnTo>
                    <a:pt x="133159" y="129387"/>
                  </a:lnTo>
                  <a:lnTo>
                    <a:pt x="133159" y="131584"/>
                  </a:lnTo>
                  <a:lnTo>
                    <a:pt x="133553" y="132537"/>
                  </a:lnTo>
                  <a:lnTo>
                    <a:pt x="135102" y="134099"/>
                  </a:lnTo>
                  <a:lnTo>
                    <a:pt x="136042" y="134480"/>
                  </a:lnTo>
                  <a:lnTo>
                    <a:pt x="138239" y="134480"/>
                  </a:lnTo>
                  <a:lnTo>
                    <a:pt x="139179" y="134099"/>
                  </a:lnTo>
                  <a:lnTo>
                    <a:pt x="140728" y="132537"/>
                  </a:lnTo>
                  <a:lnTo>
                    <a:pt x="141122" y="131584"/>
                  </a:lnTo>
                  <a:lnTo>
                    <a:pt x="141122" y="130492"/>
                  </a:lnTo>
                  <a:lnTo>
                    <a:pt x="141122" y="129387"/>
                  </a:lnTo>
                  <a:close/>
                </a:path>
                <a:path w="176530" h="299720">
                  <a:moveTo>
                    <a:pt x="141732" y="195935"/>
                  </a:moveTo>
                  <a:lnTo>
                    <a:pt x="141351" y="194995"/>
                  </a:lnTo>
                  <a:lnTo>
                    <a:pt x="139788" y="193433"/>
                  </a:lnTo>
                  <a:lnTo>
                    <a:pt x="138849" y="193040"/>
                  </a:lnTo>
                  <a:lnTo>
                    <a:pt x="136652" y="193040"/>
                  </a:lnTo>
                  <a:lnTo>
                    <a:pt x="135724" y="193433"/>
                  </a:lnTo>
                  <a:lnTo>
                    <a:pt x="134162" y="194995"/>
                  </a:lnTo>
                  <a:lnTo>
                    <a:pt x="133781" y="195935"/>
                  </a:lnTo>
                  <a:lnTo>
                    <a:pt x="133781" y="198145"/>
                  </a:lnTo>
                  <a:lnTo>
                    <a:pt x="134162" y="199085"/>
                  </a:lnTo>
                  <a:lnTo>
                    <a:pt x="135724" y="200647"/>
                  </a:lnTo>
                  <a:lnTo>
                    <a:pt x="136652" y="201041"/>
                  </a:lnTo>
                  <a:lnTo>
                    <a:pt x="138849" y="201041"/>
                  </a:lnTo>
                  <a:lnTo>
                    <a:pt x="139788" y="200647"/>
                  </a:lnTo>
                  <a:lnTo>
                    <a:pt x="141351" y="199085"/>
                  </a:lnTo>
                  <a:lnTo>
                    <a:pt x="141732" y="198145"/>
                  </a:lnTo>
                  <a:lnTo>
                    <a:pt x="141732" y="197040"/>
                  </a:lnTo>
                  <a:lnTo>
                    <a:pt x="141732" y="195935"/>
                  </a:lnTo>
                  <a:close/>
                </a:path>
                <a:path w="176530" h="299720">
                  <a:moveTo>
                    <a:pt x="143027" y="174104"/>
                  </a:moveTo>
                  <a:lnTo>
                    <a:pt x="142392" y="172567"/>
                  </a:lnTo>
                  <a:lnTo>
                    <a:pt x="139852" y="170014"/>
                  </a:lnTo>
                  <a:lnTo>
                    <a:pt x="138315" y="169379"/>
                  </a:lnTo>
                  <a:lnTo>
                    <a:pt x="134721" y="169379"/>
                  </a:lnTo>
                  <a:lnTo>
                    <a:pt x="133184" y="170014"/>
                  </a:lnTo>
                  <a:lnTo>
                    <a:pt x="130644" y="172567"/>
                  </a:lnTo>
                  <a:lnTo>
                    <a:pt x="130009" y="174104"/>
                  </a:lnTo>
                  <a:lnTo>
                    <a:pt x="130009" y="177723"/>
                  </a:lnTo>
                  <a:lnTo>
                    <a:pt x="130644" y="179260"/>
                  </a:lnTo>
                  <a:lnTo>
                    <a:pt x="133184" y="181813"/>
                  </a:lnTo>
                  <a:lnTo>
                    <a:pt x="134721" y="182448"/>
                  </a:lnTo>
                  <a:lnTo>
                    <a:pt x="138315" y="182448"/>
                  </a:lnTo>
                  <a:lnTo>
                    <a:pt x="139852" y="181813"/>
                  </a:lnTo>
                  <a:lnTo>
                    <a:pt x="142392" y="179260"/>
                  </a:lnTo>
                  <a:lnTo>
                    <a:pt x="143027" y="177723"/>
                  </a:lnTo>
                  <a:lnTo>
                    <a:pt x="143027" y="175920"/>
                  </a:lnTo>
                  <a:lnTo>
                    <a:pt x="143027" y="174104"/>
                  </a:lnTo>
                  <a:close/>
                </a:path>
                <a:path w="176530" h="299720">
                  <a:moveTo>
                    <a:pt x="143395" y="215201"/>
                  </a:moveTo>
                  <a:lnTo>
                    <a:pt x="143205" y="213702"/>
                  </a:lnTo>
                  <a:lnTo>
                    <a:pt x="143217" y="213512"/>
                  </a:lnTo>
                  <a:lnTo>
                    <a:pt x="142659" y="211836"/>
                  </a:lnTo>
                  <a:lnTo>
                    <a:pt x="141058" y="211023"/>
                  </a:lnTo>
                  <a:lnTo>
                    <a:pt x="139573" y="211518"/>
                  </a:lnTo>
                  <a:lnTo>
                    <a:pt x="138087" y="212013"/>
                  </a:lnTo>
                  <a:lnTo>
                    <a:pt x="137287" y="213639"/>
                  </a:lnTo>
                  <a:lnTo>
                    <a:pt x="137934" y="215595"/>
                  </a:lnTo>
                  <a:lnTo>
                    <a:pt x="138214" y="215963"/>
                  </a:lnTo>
                  <a:lnTo>
                    <a:pt x="139293" y="216966"/>
                  </a:lnTo>
                  <a:lnTo>
                    <a:pt x="140347" y="217271"/>
                  </a:lnTo>
                  <a:lnTo>
                    <a:pt x="142671" y="216496"/>
                  </a:lnTo>
                  <a:lnTo>
                    <a:pt x="143395" y="215201"/>
                  </a:lnTo>
                  <a:close/>
                </a:path>
                <a:path w="176530" h="299720">
                  <a:moveTo>
                    <a:pt x="147586" y="266052"/>
                  </a:moveTo>
                  <a:lnTo>
                    <a:pt x="140919" y="256781"/>
                  </a:lnTo>
                  <a:lnTo>
                    <a:pt x="138899" y="257086"/>
                  </a:lnTo>
                  <a:lnTo>
                    <a:pt x="138239" y="257378"/>
                  </a:lnTo>
                  <a:lnTo>
                    <a:pt x="135242" y="258991"/>
                  </a:lnTo>
                  <a:lnTo>
                    <a:pt x="133756" y="261594"/>
                  </a:lnTo>
                  <a:lnTo>
                    <a:pt x="134213" y="264629"/>
                  </a:lnTo>
                  <a:lnTo>
                    <a:pt x="134340" y="264795"/>
                  </a:lnTo>
                  <a:lnTo>
                    <a:pt x="134924" y="267081"/>
                  </a:lnTo>
                  <a:lnTo>
                    <a:pt x="136372" y="268655"/>
                  </a:lnTo>
                  <a:lnTo>
                    <a:pt x="139293" y="269836"/>
                  </a:lnTo>
                  <a:lnTo>
                    <a:pt x="140398" y="270090"/>
                  </a:lnTo>
                  <a:lnTo>
                    <a:pt x="145148" y="269379"/>
                  </a:lnTo>
                  <a:lnTo>
                    <a:pt x="147586" y="266052"/>
                  </a:lnTo>
                  <a:close/>
                </a:path>
                <a:path w="176530" h="299720">
                  <a:moveTo>
                    <a:pt x="150164" y="156679"/>
                  </a:moveTo>
                  <a:lnTo>
                    <a:pt x="149783" y="155740"/>
                  </a:lnTo>
                  <a:lnTo>
                    <a:pt x="148234" y="154178"/>
                  </a:lnTo>
                  <a:lnTo>
                    <a:pt x="147294" y="153784"/>
                  </a:lnTo>
                  <a:lnTo>
                    <a:pt x="145097" y="153784"/>
                  </a:lnTo>
                  <a:lnTo>
                    <a:pt x="144157" y="154178"/>
                  </a:lnTo>
                  <a:lnTo>
                    <a:pt x="142595" y="155740"/>
                  </a:lnTo>
                  <a:lnTo>
                    <a:pt x="142214" y="156679"/>
                  </a:lnTo>
                  <a:lnTo>
                    <a:pt x="142214" y="158889"/>
                  </a:lnTo>
                  <a:lnTo>
                    <a:pt x="142595" y="159829"/>
                  </a:lnTo>
                  <a:lnTo>
                    <a:pt x="144157" y="161391"/>
                  </a:lnTo>
                  <a:lnTo>
                    <a:pt x="145097" y="161785"/>
                  </a:lnTo>
                  <a:lnTo>
                    <a:pt x="147294" y="161785"/>
                  </a:lnTo>
                  <a:lnTo>
                    <a:pt x="148234" y="161391"/>
                  </a:lnTo>
                  <a:lnTo>
                    <a:pt x="149783" y="159829"/>
                  </a:lnTo>
                  <a:lnTo>
                    <a:pt x="150164" y="158889"/>
                  </a:lnTo>
                  <a:lnTo>
                    <a:pt x="150164" y="157784"/>
                  </a:lnTo>
                  <a:lnTo>
                    <a:pt x="150164" y="156679"/>
                  </a:lnTo>
                  <a:close/>
                </a:path>
                <a:path w="176530" h="299720">
                  <a:moveTo>
                    <a:pt x="151015" y="140208"/>
                  </a:moveTo>
                  <a:lnTo>
                    <a:pt x="150075" y="139268"/>
                  </a:lnTo>
                  <a:lnTo>
                    <a:pt x="146291" y="139268"/>
                  </a:lnTo>
                  <a:lnTo>
                    <a:pt x="145351" y="140208"/>
                  </a:lnTo>
                  <a:lnTo>
                    <a:pt x="145351" y="144005"/>
                  </a:lnTo>
                  <a:lnTo>
                    <a:pt x="146291" y="144957"/>
                  </a:lnTo>
                  <a:lnTo>
                    <a:pt x="150075" y="144957"/>
                  </a:lnTo>
                  <a:lnTo>
                    <a:pt x="151015" y="144005"/>
                  </a:lnTo>
                  <a:lnTo>
                    <a:pt x="151015" y="142113"/>
                  </a:lnTo>
                  <a:lnTo>
                    <a:pt x="151015" y="140208"/>
                  </a:lnTo>
                  <a:close/>
                </a:path>
                <a:path w="176530" h="299720">
                  <a:moveTo>
                    <a:pt x="151739" y="293751"/>
                  </a:moveTo>
                  <a:lnTo>
                    <a:pt x="151180" y="290080"/>
                  </a:lnTo>
                  <a:lnTo>
                    <a:pt x="150368" y="288810"/>
                  </a:lnTo>
                  <a:lnTo>
                    <a:pt x="147891" y="286550"/>
                  </a:lnTo>
                  <a:lnTo>
                    <a:pt x="146037" y="285813"/>
                  </a:lnTo>
                  <a:lnTo>
                    <a:pt x="140449" y="286664"/>
                  </a:lnTo>
                  <a:lnTo>
                    <a:pt x="138010" y="290004"/>
                  </a:lnTo>
                  <a:lnTo>
                    <a:pt x="139077" y="297129"/>
                  </a:lnTo>
                  <a:lnTo>
                    <a:pt x="142379" y="299605"/>
                  </a:lnTo>
                  <a:lnTo>
                    <a:pt x="145935" y="299059"/>
                  </a:lnTo>
                  <a:lnTo>
                    <a:pt x="147383" y="298843"/>
                  </a:lnTo>
                  <a:lnTo>
                    <a:pt x="148564" y="298094"/>
                  </a:lnTo>
                  <a:lnTo>
                    <a:pt x="150926" y="295706"/>
                  </a:lnTo>
                  <a:lnTo>
                    <a:pt x="151739" y="293751"/>
                  </a:lnTo>
                  <a:close/>
                </a:path>
                <a:path w="176530" h="299720">
                  <a:moveTo>
                    <a:pt x="159512" y="201599"/>
                  </a:moveTo>
                  <a:lnTo>
                    <a:pt x="159042" y="200152"/>
                  </a:lnTo>
                  <a:lnTo>
                    <a:pt x="158534" y="198653"/>
                  </a:lnTo>
                  <a:lnTo>
                    <a:pt x="156933" y="197853"/>
                  </a:lnTo>
                  <a:lnTo>
                    <a:pt x="154012" y="198818"/>
                  </a:lnTo>
                  <a:lnTo>
                    <a:pt x="153238" y="200342"/>
                  </a:lnTo>
                  <a:lnTo>
                    <a:pt x="153644" y="201841"/>
                  </a:lnTo>
                  <a:lnTo>
                    <a:pt x="154139" y="203428"/>
                  </a:lnTo>
                  <a:lnTo>
                    <a:pt x="155752" y="204241"/>
                  </a:lnTo>
                  <a:lnTo>
                    <a:pt x="157238" y="203746"/>
                  </a:lnTo>
                  <a:lnTo>
                    <a:pt x="158750" y="203174"/>
                  </a:lnTo>
                  <a:lnTo>
                    <a:pt x="159512" y="201599"/>
                  </a:lnTo>
                  <a:close/>
                </a:path>
                <a:path w="176530" h="299720">
                  <a:moveTo>
                    <a:pt x="160769" y="181127"/>
                  </a:moveTo>
                  <a:lnTo>
                    <a:pt x="160388" y="180187"/>
                  </a:lnTo>
                  <a:lnTo>
                    <a:pt x="158826" y="178625"/>
                  </a:lnTo>
                  <a:lnTo>
                    <a:pt x="157886" y="178244"/>
                  </a:lnTo>
                  <a:lnTo>
                    <a:pt x="155689" y="178244"/>
                  </a:lnTo>
                  <a:lnTo>
                    <a:pt x="154749" y="178625"/>
                  </a:lnTo>
                  <a:lnTo>
                    <a:pt x="153200" y="180187"/>
                  </a:lnTo>
                  <a:lnTo>
                    <a:pt x="152806" y="181127"/>
                  </a:lnTo>
                  <a:lnTo>
                    <a:pt x="152806" y="183337"/>
                  </a:lnTo>
                  <a:lnTo>
                    <a:pt x="153200" y="184277"/>
                  </a:lnTo>
                  <a:lnTo>
                    <a:pt x="154749" y="185839"/>
                  </a:lnTo>
                  <a:lnTo>
                    <a:pt x="155689" y="186232"/>
                  </a:lnTo>
                  <a:lnTo>
                    <a:pt x="157886" y="186232"/>
                  </a:lnTo>
                  <a:lnTo>
                    <a:pt x="158826" y="185839"/>
                  </a:lnTo>
                  <a:lnTo>
                    <a:pt x="160388" y="184277"/>
                  </a:lnTo>
                  <a:lnTo>
                    <a:pt x="160769" y="183337"/>
                  </a:lnTo>
                  <a:lnTo>
                    <a:pt x="160769" y="182232"/>
                  </a:lnTo>
                  <a:lnTo>
                    <a:pt x="160769" y="181127"/>
                  </a:lnTo>
                  <a:close/>
                </a:path>
                <a:path w="176530" h="299720">
                  <a:moveTo>
                    <a:pt x="165785" y="162852"/>
                  </a:moveTo>
                  <a:lnTo>
                    <a:pt x="164846" y="161899"/>
                  </a:lnTo>
                  <a:lnTo>
                    <a:pt x="161061" y="161899"/>
                  </a:lnTo>
                  <a:lnTo>
                    <a:pt x="160108" y="162852"/>
                  </a:lnTo>
                  <a:lnTo>
                    <a:pt x="160108" y="166649"/>
                  </a:lnTo>
                  <a:lnTo>
                    <a:pt x="161061" y="167601"/>
                  </a:lnTo>
                  <a:lnTo>
                    <a:pt x="164846" y="167601"/>
                  </a:lnTo>
                  <a:lnTo>
                    <a:pt x="165785" y="166649"/>
                  </a:lnTo>
                  <a:lnTo>
                    <a:pt x="165785" y="164757"/>
                  </a:lnTo>
                  <a:lnTo>
                    <a:pt x="165785" y="162852"/>
                  </a:lnTo>
                  <a:close/>
                </a:path>
                <a:path w="176530" h="299720">
                  <a:moveTo>
                    <a:pt x="173253" y="247065"/>
                  </a:moveTo>
                  <a:lnTo>
                    <a:pt x="172173" y="239915"/>
                  </a:lnTo>
                  <a:lnTo>
                    <a:pt x="168859" y="237451"/>
                  </a:lnTo>
                  <a:lnTo>
                    <a:pt x="164388" y="238137"/>
                  </a:lnTo>
                  <a:lnTo>
                    <a:pt x="163563" y="238455"/>
                  </a:lnTo>
                  <a:lnTo>
                    <a:pt x="162826" y="238912"/>
                  </a:lnTo>
                  <a:lnTo>
                    <a:pt x="160693" y="240245"/>
                  </a:lnTo>
                  <a:lnTo>
                    <a:pt x="159423" y="242773"/>
                  </a:lnTo>
                  <a:lnTo>
                    <a:pt x="159842" y="245529"/>
                  </a:lnTo>
                  <a:lnTo>
                    <a:pt x="160578" y="249110"/>
                  </a:lnTo>
                  <a:lnTo>
                    <a:pt x="163766" y="251447"/>
                  </a:lnTo>
                  <a:lnTo>
                    <a:pt x="170789" y="250380"/>
                  </a:lnTo>
                  <a:lnTo>
                    <a:pt x="173253" y="247065"/>
                  </a:lnTo>
                  <a:close/>
                </a:path>
                <a:path w="176530" h="299720">
                  <a:moveTo>
                    <a:pt x="176123" y="273469"/>
                  </a:moveTo>
                  <a:lnTo>
                    <a:pt x="175590" y="269887"/>
                  </a:lnTo>
                  <a:lnTo>
                    <a:pt x="175056" y="266306"/>
                  </a:lnTo>
                  <a:lnTo>
                    <a:pt x="171742" y="263855"/>
                  </a:lnTo>
                  <a:lnTo>
                    <a:pt x="162471" y="270256"/>
                  </a:lnTo>
                  <a:lnTo>
                    <a:pt x="163245" y="275399"/>
                  </a:lnTo>
                  <a:lnTo>
                    <a:pt x="166560" y="277863"/>
                  </a:lnTo>
                  <a:lnTo>
                    <a:pt x="173672" y="276796"/>
                  </a:lnTo>
                  <a:lnTo>
                    <a:pt x="176123" y="273469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861487" y="7984692"/>
              <a:ext cx="221615" cy="258445"/>
            </a:xfrm>
            <a:custGeom>
              <a:avLst/>
              <a:gdLst/>
              <a:ahLst/>
              <a:cxnLst/>
              <a:rect l="l" t="t" r="r" b="b"/>
              <a:pathLst>
                <a:path w="221614" h="258445">
                  <a:moveTo>
                    <a:pt x="7950" y="45999"/>
                  </a:moveTo>
                  <a:lnTo>
                    <a:pt x="7569" y="45059"/>
                  </a:lnTo>
                  <a:lnTo>
                    <a:pt x="6007" y="43497"/>
                  </a:lnTo>
                  <a:lnTo>
                    <a:pt x="5067" y="43103"/>
                  </a:lnTo>
                  <a:lnTo>
                    <a:pt x="2870" y="43103"/>
                  </a:lnTo>
                  <a:lnTo>
                    <a:pt x="1930" y="43497"/>
                  </a:lnTo>
                  <a:lnTo>
                    <a:pt x="381" y="45059"/>
                  </a:lnTo>
                  <a:lnTo>
                    <a:pt x="0" y="45999"/>
                  </a:lnTo>
                  <a:lnTo>
                    <a:pt x="0" y="48209"/>
                  </a:lnTo>
                  <a:lnTo>
                    <a:pt x="381" y="49149"/>
                  </a:lnTo>
                  <a:lnTo>
                    <a:pt x="1930" y="50711"/>
                  </a:lnTo>
                  <a:lnTo>
                    <a:pt x="2870" y="51104"/>
                  </a:lnTo>
                  <a:lnTo>
                    <a:pt x="5067" y="51104"/>
                  </a:lnTo>
                  <a:lnTo>
                    <a:pt x="6007" y="50711"/>
                  </a:lnTo>
                  <a:lnTo>
                    <a:pt x="7569" y="49149"/>
                  </a:lnTo>
                  <a:lnTo>
                    <a:pt x="7950" y="48209"/>
                  </a:lnTo>
                  <a:lnTo>
                    <a:pt x="7950" y="47104"/>
                  </a:lnTo>
                  <a:lnTo>
                    <a:pt x="7950" y="45999"/>
                  </a:lnTo>
                  <a:close/>
                </a:path>
                <a:path w="221614" h="258445">
                  <a:moveTo>
                    <a:pt x="11925" y="15836"/>
                  </a:moveTo>
                  <a:lnTo>
                    <a:pt x="11531" y="14884"/>
                  </a:lnTo>
                  <a:lnTo>
                    <a:pt x="9982" y="13322"/>
                  </a:lnTo>
                  <a:lnTo>
                    <a:pt x="9042" y="12928"/>
                  </a:lnTo>
                  <a:lnTo>
                    <a:pt x="6845" y="12928"/>
                  </a:lnTo>
                  <a:lnTo>
                    <a:pt x="5905" y="13322"/>
                  </a:lnTo>
                  <a:lnTo>
                    <a:pt x="4343" y="14884"/>
                  </a:lnTo>
                  <a:lnTo>
                    <a:pt x="3962" y="15836"/>
                  </a:lnTo>
                  <a:lnTo>
                    <a:pt x="3962" y="18046"/>
                  </a:lnTo>
                  <a:lnTo>
                    <a:pt x="4343" y="18986"/>
                  </a:lnTo>
                  <a:lnTo>
                    <a:pt x="5905" y="20548"/>
                  </a:lnTo>
                  <a:lnTo>
                    <a:pt x="6845" y="20942"/>
                  </a:lnTo>
                  <a:lnTo>
                    <a:pt x="9042" y="20942"/>
                  </a:lnTo>
                  <a:lnTo>
                    <a:pt x="9982" y="20548"/>
                  </a:lnTo>
                  <a:lnTo>
                    <a:pt x="11531" y="18986"/>
                  </a:lnTo>
                  <a:lnTo>
                    <a:pt x="11925" y="18046"/>
                  </a:lnTo>
                  <a:lnTo>
                    <a:pt x="11925" y="16941"/>
                  </a:lnTo>
                  <a:lnTo>
                    <a:pt x="11925" y="15836"/>
                  </a:lnTo>
                  <a:close/>
                </a:path>
                <a:path w="221614" h="258445">
                  <a:moveTo>
                    <a:pt x="24930" y="89535"/>
                  </a:moveTo>
                  <a:lnTo>
                    <a:pt x="24536" y="88595"/>
                  </a:lnTo>
                  <a:lnTo>
                    <a:pt x="22987" y="87033"/>
                  </a:lnTo>
                  <a:lnTo>
                    <a:pt x="22047" y="86639"/>
                  </a:lnTo>
                  <a:lnTo>
                    <a:pt x="19850" y="86639"/>
                  </a:lnTo>
                  <a:lnTo>
                    <a:pt x="18910" y="87033"/>
                  </a:lnTo>
                  <a:lnTo>
                    <a:pt x="17360" y="88595"/>
                  </a:lnTo>
                  <a:lnTo>
                    <a:pt x="16967" y="89535"/>
                  </a:lnTo>
                  <a:lnTo>
                    <a:pt x="16967" y="91744"/>
                  </a:lnTo>
                  <a:lnTo>
                    <a:pt x="17360" y="92684"/>
                  </a:lnTo>
                  <a:lnTo>
                    <a:pt x="18910" y="94246"/>
                  </a:lnTo>
                  <a:lnTo>
                    <a:pt x="19850" y="94627"/>
                  </a:lnTo>
                  <a:lnTo>
                    <a:pt x="22047" y="94627"/>
                  </a:lnTo>
                  <a:lnTo>
                    <a:pt x="22987" y="94246"/>
                  </a:lnTo>
                  <a:lnTo>
                    <a:pt x="24536" y="92684"/>
                  </a:lnTo>
                  <a:lnTo>
                    <a:pt x="24930" y="91744"/>
                  </a:lnTo>
                  <a:lnTo>
                    <a:pt x="24930" y="90639"/>
                  </a:lnTo>
                  <a:lnTo>
                    <a:pt x="24930" y="89535"/>
                  </a:lnTo>
                  <a:close/>
                </a:path>
                <a:path w="221614" h="258445">
                  <a:moveTo>
                    <a:pt x="27432" y="31318"/>
                  </a:moveTo>
                  <a:lnTo>
                    <a:pt x="26797" y="29781"/>
                  </a:lnTo>
                  <a:lnTo>
                    <a:pt x="24244" y="27228"/>
                  </a:lnTo>
                  <a:lnTo>
                    <a:pt x="22720" y="26581"/>
                  </a:lnTo>
                  <a:lnTo>
                    <a:pt x="19126" y="26581"/>
                  </a:lnTo>
                  <a:lnTo>
                    <a:pt x="17589" y="27228"/>
                  </a:lnTo>
                  <a:lnTo>
                    <a:pt x="15049" y="29781"/>
                  </a:lnTo>
                  <a:lnTo>
                    <a:pt x="14401" y="31318"/>
                  </a:lnTo>
                  <a:lnTo>
                    <a:pt x="14401" y="34925"/>
                  </a:lnTo>
                  <a:lnTo>
                    <a:pt x="15049" y="36474"/>
                  </a:lnTo>
                  <a:lnTo>
                    <a:pt x="17589" y="39027"/>
                  </a:lnTo>
                  <a:lnTo>
                    <a:pt x="19126" y="39662"/>
                  </a:lnTo>
                  <a:lnTo>
                    <a:pt x="22720" y="39662"/>
                  </a:lnTo>
                  <a:lnTo>
                    <a:pt x="24244" y="39027"/>
                  </a:lnTo>
                  <a:lnTo>
                    <a:pt x="26797" y="36474"/>
                  </a:lnTo>
                  <a:lnTo>
                    <a:pt x="27432" y="34925"/>
                  </a:lnTo>
                  <a:lnTo>
                    <a:pt x="27432" y="33121"/>
                  </a:lnTo>
                  <a:lnTo>
                    <a:pt x="27432" y="31318"/>
                  </a:lnTo>
                  <a:close/>
                </a:path>
                <a:path w="221614" h="258445">
                  <a:moveTo>
                    <a:pt x="33261" y="15824"/>
                  </a:moveTo>
                  <a:lnTo>
                    <a:pt x="32880" y="14884"/>
                  </a:lnTo>
                  <a:lnTo>
                    <a:pt x="31318" y="13322"/>
                  </a:lnTo>
                  <a:lnTo>
                    <a:pt x="30378" y="12928"/>
                  </a:lnTo>
                  <a:lnTo>
                    <a:pt x="28181" y="12928"/>
                  </a:lnTo>
                  <a:lnTo>
                    <a:pt x="27241" y="13322"/>
                  </a:lnTo>
                  <a:lnTo>
                    <a:pt x="25692" y="14884"/>
                  </a:lnTo>
                  <a:lnTo>
                    <a:pt x="25311" y="15824"/>
                  </a:lnTo>
                  <a:lnTo>
                    <a:pt x="25311" y="18034"/>
                  </a:lnTo>
                  <a:lnTo>
                    <a:pt x="25692" y="18973"/>
                  </a:lnTo>
                  <a:lnTo>
                    <a:pt x="27241" y="20535"/>
                  </a:lnTo>
                  <a:lnTo>
                    <a:pt x="28181" y="20929"/>
                  </a:lnTo>
                  <a:lnTo>
                    <a:pt x="30378" y="20929"/>
                  </a:lnTo>
                  <a:lnTo>
                    <a:pt x="31318" y="20535"/>
                  </a:lnTo>
                  <a:lnTo>
                    <a:pt x="32880" y="18973"/>
                  </a:lnTo>
                  <a:lnTo>
                    <a:pt x="33261" y="18034"/>
                  </a:lnTo>
                  <a:lnTo>
                    <a:pt x="33261" y="16929"/>
                  </a:lnTo>
                  <a:lnTo>
                    <a:pt x="33261" y="15824"/>
                  </a:lnTo>
                  <a:close/>
                </a:path>
                <a:path w="221614" h="258445">
                  <a:moveTo>
                    <a:pt x="51625" y="134327"/>
                  </a:moveTo>
                  <a:lnTo>
                    <a:pt x="50685" y="133375"/>
                  </a:lnTo>
                  <a:lnTo>
                    <a:pt x="46901" y="133375"/>
                  </a:lnTo>
                  <a:lnTo>
                    <a:pt x="45948" y="134327"/>
                  </a:lnTo>
                  <a:lnTo>
                    <a:pt x="45948" y="138125"/>
                  </a:lnTo>
                  <a:lnTo>
                    <a:pt x="46901" y="139077"/>
                  </a:lnTo>
                  <a:lnTo>
                    <a:pt x="50685" y="139077"/>
                  </a:lnTo>
                  <a:lnTo>
                    <a:pt x="51625" y="138125"/>
                  </a:lnTo>
                  <a:lnTo>
                    <a:pt x="51625" y="136220"/>
                  </a:lnTo>
                  <a:lnTo>
                    <a:pt x="51625" y="134327"/>
                  </a:lnTo>
                  <a:close/>
                </a:path>
                <a:path w="221614" h="258445">
                  <a:moveTo>
                    <a:pt x="53086" y="2895"/>
                  </a:moveTo>
                  <a:lnTo>
                    <a:pt x="52692" y="1943"/>
                  </a:lnTo>
                  <a:lnTo>
                    <a:pt x="51142" y="393"/>
                  </a:lnTo>
                  <a:lnTo>
                    <a:pt x="50203" y="0"/>
                  </a:lnTo>
                  <a:lnTo>
                    <a:pt x="48006" y="0"/>
                  </a:lnTo>
                  <a:lnTo>
                    <a:pt x="47066" y="393"/>
                  </a:lnTo>
                  <a:lnTo>
                    <a:pt x="45516" y="1943"/>
                  </a:lnTo>
                  <a:lnTo>
                    <a:pt x="45123" y="2895"/>
                  </a:lnTo>
                  <a:lnTo>
                    <a:pt x="45123" y="5105"/>
                  </a:lnTo>
                  <a:lnTo>
                    <a:pt x="45516" y="6045"/>
                  </a:lnTo>
                  <a:lnTo>
                    <a:pt x="47066" y="7607"/>
                  </a:lnTo>
                  <a:lnTo>
                    <a:pt x="48006" y="7988"/>
                  </a:lnTo>
                  <a:lnTo>
                    <a:pt x="50203" y="7988"/>
                  </a:lnTo>
                  <a:lnTo>
                    <a:pt x="51142" y="7607"/>
                  </a:lnTo>
                  <a:lnTo>
                    <a:pt x="52692" y="6045"/>
                  </a:lnTo>
                  <a:lnTo>
                    <a:pt x="53086" y="5105"/>
                  </a:lnTo>
                  <a:lnTo>
                    <a:pt x="53086" y="4000"/>
                  </a:lnTo>
                  <a:lnTo>
                    <a:pt x="53086" y="2895"/>
                  </a:lnTo>
                  <a:close/>
                </a:path>
                <a:path w="221614" h="258445">
                  <a:moveTo>
                    <a:pt x="55626" y="22580"/>
                  </a:moveTo>
                  <a:lnTo>
                    <a:pt x="54991" y="21043"/>
                  </a:lnTo>
                  <a:lnTo>
                    <a:pt x="52438" y="18478"/>
                  </a:lnTo>
                  <a:lnTo>
                    <a:pt x="50914" y="17843"/>
                  </a:lnTo>
                  <a:lnTo>
                    <a:pt x="47307" y="17843"/>
                  </a:lnTo>
                  <a:lnTo>
                    <a:pt x="45770" y="18478"/>
                  </a:lnTo>
                  <a:lnTo>
                    <a:pt x="43230" y="21043"/>
                  </a:lnTo>
                  <a:lnTo>
                    <a:pt x="42595" y="22580"/>
                  </a:lnTo>
                  <a:lnTo>
                    <a:pt x="42595" y="26200"/>
                  </a:lnTo>
                  <a:lnTo>
                    <a:pt x="43230" y="27736"/>
                  </a:lnTo>
                  <a:lnTo>
                    <a:pt x="45770" y="30289"/>
                  </a:lnTo>
                  <a:lnTo>
                    <a:pt x="47307" y="30937"/>
                  </a:lnTo>
                  <a:lnTo>
                    <a:pt x="50914" y="30937"/>
                  </a:lnTo>
                  <a:lnTo>
                    <a:pt x="52438" y="30289"/>
                  </a:lnTo>
                  <a:lnTo>
                    <a:pt x="54991" y="27736"/>
                  </a:lnTo>
                  <a:lnTo>
                    <a:pt x="55626" y="26200"/>
                  </a:lnTo>
                  <a:lnTo>
                    <a:pt x="55626" y="24384"/>
                  </a:lnTo>
                  <a:lnTo>
                    <a:pt x="55626" y="22580"/>
                  </a:lnTo>
                  <a:close/>
                </a:path>
                <a:path w="221614" h="258445">
                  <a:moveTo>
                    <a:pt x="60198" y="111671"/>
                  </a:moveTo>
                  <a:lnTo>
                    <a:pt x="59258" y="110718"/>
                  </a:lnTo>
                  <a:lnTo>
                    <a:pt x="55473" y="110718"/>
                  </a:lnTo>
                  <a:lnTo>
                    <a:pt x="54521" y="111671"/>
                  </a:lnTo>
                  <a:lnTo>
                    <a:pt x="54521" y="115481"/>
                  </a:lnTo>
                  <a:lnTo>
                    <a:pt x="55473" y="116420"/>
                  </a:lnTo>
                  <a:lnTo>
                    <a:pt x="59258" y="116420"/>
                  </a:lnTo>
                  <a:lnTo>
                    <a:pt x="60198" y="115481"/>
                  </a:lnTo>
                  <a:lnTo>
                    <a:pt x="60198" y="113576"/>
                  </a:lnTo>
                  <a:lnTo>
                    <a:pt x="60198" y="111671"/>
                  </a:lnTo>
                  <a:close/>
                </a:path>
                <a:path w="221614" h="258445">
                  <a:moveTo>
                    <a:pt x="63322" y="154940"/>
                  </a:moveTo>
                  <a:lnTo>
                    <a:pt x="62928" y="154000"/>
                  </a:lnTo>
                  <a:lnTo>
                    <a:pt x="61379" y="152438"/>
                  </a:lnTo>
                  <a:lnTo>
                    <a:pt x="60439" y="152044"/>
                  </a:lnTo>
                  <a:lnTo>
                    <a:pt x="58242" y="152044"/>
                  </a:lnTo>
                  <a:lnTo>
                    <a:pt x="57302" y="152438"/>
                  </a:lnTo>
                  <a:lnTo>
                    <a:pt x="55753" y="154000"/>
                  </a:lnTo>
                  <a:lnTo>
                    <a:pt x="55359" y="154940"/>
                  </a:lnTo>
                  <a:lnTo>
                    <a:pt x="55359" y="157149"/>
                  </a:lnTo>
                  <a:lnTo>
                    <a:pt x="55753" y="158089"/>
                  </a:lnTo>
                  <a:lnTo>
                    <a:pt x="57302" y="159651"/>
                  </a:lnTo>
                  <a:lnTo>
                    <a:pt x="58242" y="160045"/>
                  </a:lnTo>
                  <a:lnTo>
                    <a:pt x="60439" y="160045"/>
                  </a:lnTo>
                  <a:lnTo>
                    <a:pt x="61379" y="159651"/>
                  </a:lnTo>
                  <a:lnTo>
                    <a:pt x="62928" y="158089"/>
                  </a:lnTo>
                  <a:lnTo>
                    <a:pt x="63322" y="157149"/>
                  </a:lnTo>
                  <a:lnTo>
                    <a:pt x="63322" y="156044"/>
                  </a:lnTo>
                  <a:lnTo>
                    <a:pt x="63322" y="154940"/>
                  </a:lnTo>
                  <a:close/>
                </a:path>
                <a:path w="221614" h="258445">
                  <a:moveTo>
                    <a:pt x="68224" y="19799"/>
                  </a:moveTo>
                  <a:lnTo>
                    <a:pt x="67843" y="18859"/>
                  </a:lnTo>
                  <a:lnTo>
                    <a:pt x="66281" y="17297"/>
                  </a:lnTo>
                  <a:lnTo>
                    <a:pt x="65354" y="16903"/>
                  </a:lnTo>
                  <a:lnTo>
                    <a:pt x="63157" y="16903"/>
                  </a:lnTo>
                  <a:lnTo>
                    <a:pt x="62217" y="17297"/>
                  </a:lnTo>
                  <a:lnTo>
                    <a:pt x="60655" y="18859"/>
                  </a:lnTo>
                  <a:lnTo>
                    <a:pt x="60274" y="19799"/>
                  </a:lnTo>
                  <a:lnTo>
                    <a:pt x="60274" y="22009"/>
                  </a:lnTo>
                  <a:lnTo>
                    <a:pt x="60655" y="22948"/>
                  </a:lnTo>
                  <a:lnTo>
                    <a:pt x="62217" y="24511"/>
                  </a:lnTo>
                  <a:lnTo>
                    <a:pt x="63157" y="24904"/>
                  </a:lnTo>
                  <a:lnTo>
                    <a:pt x="65354" y="24904"/>
                  </a:lnTo>
                  <a:lnTo>
                    <a:pt x="66281" y="24511"/>
                  </a:lnTo>
                  <a:lnTo>
                    <a:pt x="67843" y="22948"/>
                  </a:lnTo>
                  <a:lnTo>
                    <a:pt x="68224" y="22009"/>
                  </a:lnTo>
                  <a:lnTo>
                    <a:pt x="68224" y="20904"/>
                  </a:lnTo>
                  <a:lnTo>
                    <a:pt x="68224" y="19799"/>
                  </a:lnTo>
                  <a:close/>
                </a:path>
                <a:path w="221614" h="258445">
                  <a:moveTo>
                    <a:pt x="68262" y="85509"/>
                  </a:moveTo>
                  <a:lnTo>
                    <a:pt x="67868" y="84569"/>
                  </a:lnTo>
                  <a:lnTo>
                    <a:pt x="66319" y="83007"/>
                  </a:lnTo>
                  <a:lnTo>
                    <a:pt x="65379" y="82613"/>
                  </a:lnTo>
                  <a:lnTo>
                    <a:pt x="63182" y="82613"/>
                  </a:lnTo>
                  <a:lnTo>
                    <a:pt x="62242" y="83007"/>
                  </a:lnTo>
                  <a:lnTo>
                    <a:pt x="60693" y="84569"/>
                  </a:lnTo>
                  <a:lnTo>
                    <a:pt x="60299" y="85509"/>
                  </a:lnTo>
                  <a:lnTo>
                    <a:pt x="60299" y="87718"/>
                  </a:lnTo>
                  <a:lnTo>
                    <a:pt x="60693" y="88658"/>
                  </a:lnTo>
                  <a:lnTo>
                    <a:pt x="62242" y="90220"/>
                  </a:lnTo>
                  <a:lnTo>
                    <a:pt x="63182" y="90614"/>
                  </a:lnTo>
                  <a:lnTo>
                    <a:pt x="65379" y="90614"/>
                  </a:lnTo>
                  <a:lnTo>
                    <a:pt x="66319" y="90220"/>
                  </a:lnTo>
                  <a:lnTo>
                    <a:pt x="67868" y="88658"/>
                  </a:lnTo>
                  <a:lnTo>
                    <a:pt x="68262" y="87718"/>
                  </a:lnTo>
                  <a:lnTo>
                    <a:pt x="68262" y="86614"/>
                  </a:lnTo>
                  <a:lnTo>
                    <a:pt x="68262" y="85509"/>
                  </a:lnTo>
                  <a:close/>
                </a:path>
                <a:path w="221614" h="258445">
                  <a:moveTo>
                    <a:pt x="69354" y="172847"/>
                  </a:moveTo>
                  <a:lnTo>
                    <a:pt x="68414" y="171907"/>
                  </a:lnTo>
                  <a:lnTo>
                    <a:pt x="64630" y="171907"/>
                  </a:lnTo>
                  <a:lnTo>
                    <a:pt x="63677" y="172847"/>
                  </a:lnTo>
                  <a:lnTo>
                    <a:pt x="63677" y="176657"/>
                  </a:lnTo>
                  <a:lnTo>
                    <a:pt x="64630" y="177609"/>
                  </a:lnTo>
                  <a:lnTo>
                    <a:pt x="68414" y="177609"/>
                  </a:lnTo>
                  <a:lnTo>
                    <a:pt x="69354" y="176657"/>
                  </a:lnTo>
                  <a:lnTo>
                    <a:pt x="69354" y="174752"/>
                  </a:lnTo>
                  <a:lnTo>
                    <a:pt x="69354" y="172847"/>
                  </a:lnTo>
                  <a:close/>
                </a:path>
                <a:path w="221614" h="258445">
                  <a:moveTo>
                    <a:pt x="71920" y="127215"/>
                  </a:moveTo>
                  <a:lnTo>
                    <a:pt x="71526" y="126276"/>
                  </a:lnTo>
                  <a:lnTo>
                    <a:pt x="69977" y="124714"/>
                  </a:lnTo>
                  <a:lnTo>
                    <a:pt x="69037" y="124320"/>
                  </a:lnTo>
                  <a:lnTo>
                    <a:pt x="66840" y="124320"/>
                  </a:lnTo>
                  <a:lnTo>
                    <a:pt x="65900" y="124714"/>
                  </a:lnTo>
                  <a:lnTo>
                    <a:pt x="64350" y="126276"/>
                  </a:lnTo>
                  <a:lnTo>
                    <a:pt x="63957" y="127215"/>
                  </a:lnTo>
                  <a:lnTo>
                    <a:pt x="63957" y="129425"/>
                  </a:lnTo>
                  <a:lnTo>
                    <a:pt x="64350" y="130365"/>
                  </a:lnTo>
                  <a:lnTo>
                    <a:pt x="65900" y="131927"/>
                  </a:lnTo>
                  <a:lnTo>
                    <a:pt x="66840" y="132321"/>
                  </a:lnTo>
                  <a:lnTo>
                    <a:pt x="69037" y="132321"/>
                  </a:lnTo>
                  <a:lnTo>
                    <a:pt x="69977" y="131927"/>
                  </a:lnTo>
                  <a:lnTo>
                    <a:pt x="71526" y="130365"/>
                  </a:lnTo>
                  <a:lnTo>
                    <a:pt x="71920" y="129425"/>
                  </a:lnTo>
                  <a:lnTo>
                    <a:pt x="71920" y="128320"/>
                  </a:lnTo>
                  <a:lnTo>
                    <a:pt x="71920" y="127215"/>
                  </a:lnTo>
                  <a:close/>
                </a:path>
                <a:path w="221614" h="258445">
                  <a:moveTo>
                    <a:pt x="75311" y="96977"/>
                  </a:moveTo>
                  <a:lnTo>
                    <a:pt x="74917" y="96037"/>
                  </a:lnTo>
                  <a:lnTo>
                    <a:pt x="73367" y="94475"/>
                  </a:lnTo>
                  <a:lnTo>
                    <a:pt x="72428" y="94081"/>
                  </a:lnTo>
                  <a:lnTo>
                    <a:pt x="70231" y="94081"/>
                  </a:lnTo>
                  <a:lnTo>
                    <a:pt x="69291" y="94475"/>
                  </a:lnTo>
                  <a:lnTo>
                    <a:pt x="67741" y="96037"/>
                  </a:lnTo>
                  <a:lnTo>
                    <a:pt x="67348" y="96977"/>
                  </a:lnTo>
                  <a:lnTo>
                    <a:pt x="67348" y="99187"/>
                  </a:lnTo>
                  <a:lnTo>
                    <a:pt x="67741" y="100126"/>
                  </a:lnTo>
                  <a:lnTo>
                    <a:pt x="69291" y="101688"/>
                  </a:lnTo>
                  <a:lnTo>
                    <a:pt x="70231" y="102082"/>
                  </a:lnTo>
                  <a:lnTo>
                    <a:pt x="72428" y="102082"/>
                  </a:lnTo>
                  <a:lnTo>
                    <a:pt x="73367" y="101688"/>
                  </a:lnTo>
                  <a:lnTo>
                    <a:pt x="74917" y="100126"/>
                  </a:lnTo>
                  <a:lnTo>
                    <a:pt x="75311" y="99187"/>
                  </a:lnTo>
                  <a:lnTo>
                    <a:pt x="75311" y="98082"/>
                  </a:lnTo>
                  <a:lnTo>
                    <a:pt x="75311" y="96977"/>
                  </a:lnTo>
                  <a:close/>
                </a:path>
                <a:path w="221614" h="258445">
                  <a:moveTo>
                    <a:pt x="82829" y="79095"/>
                  </a:moveTo>
                  <a:lnTo>
                    <a:pt x="81876" y="78143"/>
                  </a:lnTo>
                  <a:lnTo>
                    <a:pt x="78092" y="78143"/>
                  </a:lnTo>
                  <a:lnTo>
                    <a:pt x="77152" y="79095"/>
                  </a:lnTo>
                  <a:lnTo>
                    <a:pt x="77152" y="82892"/>
                  </a:lnTo>
                  <a:lnTo>
                    <a:pt x="78092" y="83845"/>
                  </a:lnTo>
                  <a:lnTo>
                    <a:pt x="81876" y="83845"/>
                  </a:lnTo>
                  <a:lnTo>
                    <a:pt x="82829" y="82892"/>
                  </a:lnTo>
                  <a:lnTo>
                    <a:pt x="82829" y="80987"/>
                  </a:lnTo>
                  <a:lnTo>
                    <a:pt x="82829" y="79095"/>
                  </a:lnTo>
                  <a:close/>
                </a:path>
                <a:path w="221614" h="258445">
                  <a:moveTo>
                    <a:pt x="87795" y="145364"/>
                  </a:moveTo>
                  <a:lnTo>
                    <a:pt x="87147" y="143827"/>
                  </a:lnTo>
                  <a:lnTo>
                    <a:pt x="84607" y="141274"/>
                  </a:lnTo>
                  <a:lnTo>
                    <a:pt x="83083" y="140639"/>
                  </a:lnTo>
                  <a:lnTo>
                    <a:pt x="79476" y="140639"/>
                  </a:lnTo>
                  <a:lnTo>
                    <a:pt x="77952" y="141274"/>
                  </a:lnTo>
                  <a:lnTo>
                    <a:pt x="75399" y="143827"/>
                  </a:lnTo>
                  <a:lnTo>
                    <a:pt x="74764" y="145364"/>
                  </a:lnTo>
                  <a:lnTo>
                    <a:pt x="74764" y="148983"/>
                  </a:lnTo>
                  <a:lnTo>
                    <a:pt x="75399" y="150520"/>
                  </a:lnTo>
                  <a:lnTo>
                    <a:pt x="77952" y="153073"/>
                  </a:lnTo>
                  <a:lnTo>
                    <a:pt x="79476" y="153720"/>
                  </a:lnTo>
                  <a:lnTo>
                    <a:pt x="83083" y="153720"/>
                  </a:lnTo>
                  <a:lnTo>
                    <a:pt x="84607" y="153073"/>
                  </a:lnTo>
                  <a:lnTo>
                    <a:pt x="87147" y="150520"/>
                  </a:lnTo>
                  <a:lnTo>
                    <a:pt x="87795" y="148983"/>
                  </a:lnTo>
                  <a:lnTo>
                    <a:pt x="87795" y="147180"/>
                  </a:lnTo>
                  <a:lnTo>
                    <a:pt x="87795" y="145364"/>
                  </a:lnTo>
                  <a:close/>
                </a:path>
                <a:path w="221614" h="258445">
                  <a:moveTo>
                    <a:pt x="88582" y="22161"/>
                  </a:moveTo>
                  <a:lnTo>
                    <a:pt x="88188" y="21221"/>
                  </a:lnTo>
                  <a:lnTo>
                    <a:pt x="86639" y="19659"/>
                  </a:lnTo>
                  <a:lnTo>
                    <a:pt x="85699" y="19265"/>
                  </a:lnTo>
                  <a:lnTo>
                    <a:pt x="83502" y="19265"/>
                  </a:lnTo>
                  <a:lnTo>
                    <a:pt x="82562" y="19659"/>
                  </a:lnTo>
                  <a:lnTo>
                    <a:pt x="81013" y="21221"/>
                  </a:lnTo>
                  <a:lnTo>
                    <a:pt x="80619" y="22161"/>
                  </a:lnTo>
                  <a:lnTo>
                    <a:pt x="80619" y="24371"/>
                  </a:lnTo>
                  <a:lnTo>
                    <a:pt x="81013" y="25311"/>
                  </a:lnTo>
                  <a:lnTo>
                    <a:pt x="82562" y="26873"/>
                  </a:lnTo>
                  <a:lnTo>
                    <a:pt x="83502" y="27266"/>
                  </a:lnTo>
                  <a:lnTo>
                    <a:pt x="85699" y="27266"/>
                  </a:lnTo>
                  <a:lnTo>
                    <a:pt x="86639" y="26873"/>
                  </a:lnTo>
                  <a:lnTo>
                    <a:pt x="88188" y="25311"/>
                  </a:lnTo>
                  <a:lnTo>
                    <a:pt x="88582" y="24371"/>
                  </a:lnTo>
                  <a:lnTo>
                    <a:pt x="88582" y="23266"/>
                  </a:lnTo>
                  <a:lnTo>
                    <a:pt x="88582" y="22161"/>
                  </a:lnTo>
                  <a:close/>
                </a:path>
                <a:path w="221614" h="258445">
                  <a:moveTo>
                    <a:pt x="88595" y="50939"/>
                  </a:moveTo>
                  <a:lnTo>
                    <a:pt x="88214" y="49999"/>
                  </a:lnTo>
                  <a:lnTo>
                    <a:pt x="86664" y="48437"/>
                  </a:lnTo>
                  <a:lnTo>
                    <a:pt x="85725" y="48044"/>
                  </a:lnTo>
                  <a:lnTo>
                    <a:pt x="83527" y="48044"/>
                  </a:lnTo>
                  <a:lnTo>
                    <a:pt x="82588" y="48437"/>
                  </a:lnTo>
                  <a:lnTo>
                    <a:pt x="81026" y="49999"/>
                  </a:lnTo>
                  <a:lnTo>
                    <a:pt x="80645" y="50939"/>
                  </a:lnTo>
                  <a:lnTo>
                    <a:pt x="80645" y="53149"/>
                  </a:lnTo>
                  <a:lnTo>
                    <a:pt x="81026" y="54089"/>
                  </a:lnTo>
                  <a:lnTo>
                    <a:pt x="82588" y="55651"/>
                  </a:lnTo>
                  <a:lnTo>
                    <a:pt x="83527" y="56032"/>
                  </a:lnTo>
                  <a:lnTo>
                    <a:pt x="85725" y="56032"/>
                  </a:lnTo>
                  <a:lnTo>
                    <a:pt x="86664" y="55651"/>
                  </a:lnTo>
                  <a:lnTo>
                    <a:pt x="88214" y="54089"/>
                  </a:lnTo>
                  <a:lnTo>
                    <a:pt x="88595" y="53149"/>
                  </a:lnTo>
                  <a:lnTo>
                    <a:pt x="88595" y="52044"/>
                  </a:lnTo>
                  <a:lnTo>
                    <a:pt x="88595" y="50939"/>
                  </a:lnTo>
                  <a:close/>
                </a:path>
                <a:path w="221614" h="258445">
                  <a:moveTo>
                    <a:pt x="89725" y="170408"/>
                  </a:moveTo>
                  <a:lnTo>
                    <a:pt x="89331" y="169468"/>
                  </a:lnTo>
                  <a:lnTo>
                    <a:pt x="87782" y="167906"/>
                  </a:lnTo>
                  <a:lnTo>
                    <a:pt x="86842" y="167525"/>
                  </a:lnTo>
                  <a:lnTo>
                    <a:pt x="84645" y="167525"/>
                  </a:lnTo>
                  <a:lnTo>
                    <a:pt x="83705" y="167906"/>
                  </a:lnTo>
                  <a:lnTo>
                    <a:pt x="82156" y="169468"/>
                  </a:lnTo>
                  <a:lnTo>
                    <a:pt x="81762" y="170408"/>
                  </a:lnTo>
                  <a:lnTo>
                    <a:pt x="81762" y="172618"/>
                  </a:lnTo>
                  <a:lnTo>
                    <a:pt x="82156" y="173558"/>
                  </a:lnTo>
                  <a:lnTo>
                    <a:pt x="83705" y="175120"/>
                  </a:lnTo>
                  <a:lnTo>
                    <a:pt x="84645" y="175514"/>
                  </a:lnTo>
                  <a:lnTo>
                    <a:pt x="86842" y="175514"/>
                  </a:lnTo>
                  <a:lnTo>
                    <a:pt x="87782" y="175120"/>
                  </a:lnTo>
                  <a:lnTo>
                    <a:pt x="89331" y="173558"/>
                  </a:lnTo>
                  <a:lnTo>
                    <a:pt x="89725" y="172618"/>
                  </a:lnTo>
                  <a:lnTo>
                    <a:pt x="89725" y="171513"/>
                  </a:lnTo>
                  <a:lnTo>
                    <a:pt x="89725" y="170408"/>
                  </a:lnTo>
                  <a:close/>
                </a:path>
                <a:path w="221614" h="258445">
                  <a:moveTo>
                    <a:pt x="90970" y="77508"/>
                  </a:moveTo>
                  <a:lnTo>
                    <a:pt x="90589" y="76568"/>
                  </a:lnTo>
                  <a:lnTo>
                    <a:pt x="89027" y="75006"/>
                  </a:lnTo>
                  <a:lnTo>
                    <a:pt x="88087" y="74612"/>
                  </a:lnTo>
                  <a:lnTo>
                    <a:pt x="85890" y="74612"/>
                  </a:lnTo>
                  <a:lnTo>
                    <a:pt x="84963" y="75006"/>
                  </a:lnTo>
                  <a:lnTo>
                    <a:pt x="83400" y="76568"/>
                  </a:lnTo>
                  <a:lnTo>
                    <a:pt x="83019" y="77508"/>
                  </a:lnTo>
                  <a:lnTo>
                    <a:pt x="83019" y="79717"/>
                  </a:lnTo>
                  <a:lnTo>
                    <a:pt x="83400" y="80657"/>
                  </a:lnTo>
                  <a:lnTo>
                    <a:pt x="84963" y="82219"/>
                  </a:lnTo>
                  <a:lnTo>
                    <a:pt x="85890" y="82613"/>
                  </a:lnTo>
                  <a:lnTo>
                    <a:pt x="88087" y="82613"/>
                  </a:lnTo>
                  <a:lnTo>
                    <a:pt x="89027" y="82219"/>
                  </a:lnTo>
                  <a:lnTo>
                    <a:pt x="90589" y="80657"/>
                  </a:lnTo>
                  <a:lnTo>
                    <a:pt x="90970" y="79717"/>
                  </a:lnTo>
                  <a:lnTo>
                    <a:pt x="90970" y="78613"/>
                  </a:lnTo>
                  <a:lnTo>
                    <a:pt x="90970" y="77508"/>
                  </a:lnTo>
                  <a:close/>
                </a:path>
                <a:path w="221614" h="258445">
                  <a:moveTo>
                    <a:pt x="91135" y="112204"/>
                  </a:moveTo>
                  <a:lnTo>
                    <a:pt x="90500" y="110667"/>
                  </a:lnTo>
                  <a:lnTo>
                    <a:pt x="87947" y="108115"/>
                  </a:lnTo>
                  <a:lnTo>
                    <a:pt x="86410" y="107467"/>
                  </a:lnTo>
                  <a:lnTo>
                    <a:pt x="82816" y="107467"/>
                  </a:lnTo>
                  <a:lnTo>
                    <a:pt x="81280" y="108115"/>
                  </a:lnTo>
                  <a:lnTo>
                    <a:pt x="78740" y="110667"/>
                  </a:lnTo>
                  <a:lnTo>
                    <a:pt x="78105" y="112204"/>
                  </a:lnTo>
                  <a:lnTo>
                    <a:pt x="78105" y="115824"/>
                  </a:lnTo>
                  <a:lnTo>
                    <a:pt x="78740" y="117373"/>
                  </a:lnTo>
                  <a:lnTo>
                    <a:pt x="81280" y="119926"/>
                  </a:lnTo>
                  <a:lnTo>
                    <a:pt x="82816" y="120561"/>
                  </a:lnTo>
                  <a:lnTo>
                    <a:pt x="86410" y="120561"/>
                  </a:lnTo>
                  <a:lnTo>
                    <a:pt x="87947" y="119926"/>
                  </a:lnTo>
                  <a:lnTo>
                    <a:pt x="90500" y="117373"/>
                  </a:lnTo>
                  <a:lnTo>
                    <a:pt x="91135" y="115824"/>
                  </a:lnTo>
                  <a:lnTo>
                    <a:pt x="91135" y="114020"/>
                  </a:lnTo>
                  <a:lnTo>
                    <a:pt x="91135" y="112204"/>
                  </a:lnTo>
                  <a:close/>
                </a:path>
                <a:path w="221614" h="258445">
                  <a:moveTo>
                    <a:pt x="93332" y="188417"/>
                  </a:moveTo>
                  <a:lnTo>
                    <a:pt x="92392" y="187464"/>
                  </a:lnTo>
                  <a:lnTo>
                    <a:pt x="88607" y="187464"/>
                  </a:lnTo>
                  <a:lnTo>
                    <a:pt x="87668" y="188417"/>
                  </a:lnTo>
                  <a:lnTo>
                    <a:pt x="87668" y="192214"/>
                  </a:lnTo>
                  <a:lnTo>
                    <a:pt x="88607" y="193154"/>
                  </a:lnTo>
                  <a:lnTo>
                    <a:pt x="92392" y="193154"/>
                  </a:lnTo>
                  <a:lnTo>
                    <a:pt x="93332" y="192214"/>
                  </a:lnTo>
                  <a:lnTo>
                    <a:pt x="93332" y="190309"/>
                  </a:lnTo>
                  <a:lnTo>
                    <a:pt x="93332" y="188417"/>
                  </a:lnTo>
                  <a:close/>
                </a:path>
                <a:path w="221614" h="258445">
                  <a:moveTo>
                    <a:pt x="96659" y="96558"/>
                  </a:moveTo>
                  <a:lnTo>
                    <a:pt x="96266" y="95605"/>
                  </a:lnTo>
                  <a:lnTo>
                    <a:pt x="94703" y="94043"/>
                  </a:lnTo>
                  <a:lnTo>
                    <a:pt x="93764" y="93662"/>
                  </a:lnTo>
                  <a:lnTo>
                    <a:pt x="91567" y="93662"/>
                  </a:lnTo>
                  <a:lnTo>
                    <a:pt x="90627" y="94043"/>
                  </a:lnTo>
                  <a:lnTo>
                    <a:pt x="89077" y="95605"/>
                  </a:lnTo>
                  <a:lnTo>
                    <a:pt x="88684" y="96558"/>
                  </a:lnTo>
                  <a:lnTo>
                    <a:pt x="88684" y="98767"/>
                  </a:lnTo>
                  <a:lnTo>
                    <a:pt x="89077" y="99707"/>
                  </a:lnTo>
                  <a:lnTo>
                    <a:pt x="90627" y="101269"/>
                  </a:lnTo>
                  <a:lnTo>
                    <a:pt x="91567" y="101663"/>
                  </a:lnTo>
                  <a:lnTo>
                    <a:pt x="93764" y="101663"/>
                  </a:lnTo>
                  <a:lnTo>
                    <a:pt x="94703" y="101269"/>
                  </a:lnTo>
                  <a:lnTo>
                    <a:pt x="96266" y="99707"/>
                  </a:lnTo>
                  <a:lnTo>
                    <a:pt x="96659" y="98767"/>
                  </a:lnTo>
                  <a:lnTo>
                    <a:pt x="96659" y="97663"/>
                  </a:lnTo>
                  <a:lnTo>
                    <a:pt x="96659" y="96558"/>
                  </a:lnTo>
                  <a:close/>
                </a:path>
                <a:path w="221614" h="258445">
                  <a:moveTo>
                    <a:pt x="100012" y="71970"/>
                  </a:moveTo>
                  <a:lnTo>
                    <a:pt x="99072" y="71018"/>
                  </a:lnTo>
                  <a:lnTo>
                    <a:pt x="95288" y="71018"/>
                  </a:lnTo>
                  <a:lnTo>
                    <a:pt x="94335" y="71970"/>
                  </a:lnTo>
                  <a:lnTo>
                    <a:pt x="94335" y="75768"/>
                  </a:lnTo>
                  <a:lnTo>
                    <a:pt x="95288" y="76720"/>
                  </a:lnTo>
                  <a:lnTo>
                    <a:pt x="99072" y="76720"/>
                  </a:lnTo>
                  <a:lnTo>
                    <a:pt x="100012" y="75768"/>
                  </a:lnTo>
                  <a:lnTo>
                    <a:pt x="100012" y="73863"/>
                  </a:lnTo>
                  <a:lnTo>
                    <a:pt x="100012" y="71970"/>
                  </a:lnTo>
                  <a:close/>
                </a:path>
                <a:path w="221614" h="258445">
                  <a:moveTo>
                    <a:pt x="109004" y="210858"/>
                  </a:moveTo>
                  <a:lnTo>
                    <a:pt x="108064" y="209905"/>
                  </a:lnTo>
                  <a:lnTo>
                    <a:pt x="104279" y="209905"/>
                  </a:lnTo>
                  <a:lnTo>
                    <a:pt x="103327" y="210858"/>
                  </a:lnTo>
                  <a:lnTo>
                    <a:pt x="103327" y="214655"/>
                  </a:lnTo>
                  <a:lnTo>
                    <a:pt x="104279" y="215607"/>
                  </a:lnTo>
                  <a:lnTo>
                    <a:pt x="108064" y="215607"/>
                  </a:lnTo>
                  <a:lnTo>
                    <a:pt x="109004" y="214655"/>
                  </a:lnTo>
                  <a:lnTo>
                    <a:pt x="109004" y="212750"/>
                  </a:lnTo>
                  <a:lnTo>
                    <a:pt x="109004" y="210858"/>
                  </a:lnTo>
                  <a:close/>
                </a:path>
                <a:path w="221614" h="258445">
                  <a:moveTo>
                    <a:pt x="112090" y="189458"/>
                  </a:moveTo>
                  <a:lnTo>
                    <a:pt x="111658" y="187934"/>
                  </a:lnTo>
                  <a:lnTo>
                    <a:pt x="111518" y="187401"/>
                  </a:lnTo>
                  <a:lnTo>
                    <a:pt x="111188" y="186969"/>
                  </a:lnTo>
                  <a:lnTo>
                    <a:pt x="110807" y="186626"/>
                  </a:lnTo>
                  <a:lnTo>
                    <a:pt x="111328" y="185940"/>
                  </a:lnTo>
                  <a:lnTo>
                    <a:pt x="111671" y="185115"/>
                  </a:lnTo>
                  <a:lnTo>
                    <a:pt x="111607" y="181978"/>
                  </a:lnTo>
                  <a:lnTo>
                    <a:pt x="109791" y="180225"/>
                  </a:lnTo>
                  <a:lnTo>
                    <a:pt x="105397" y="180314"/>
                  </a:lnTo>
                  <a:lnTo>
                    <a:pt x="103657" y="182130"/>
                  </a:lnTo>
                  <a:lnTo>
                    <a:pt x="103733" y="186016"/>
                  </a:lnTo>
                  <a:lnTo>
                    <a:pt x="104775" y="187413"/>
                  </a:lnTo>
                  <a:lnTo>
                    <a:pt x="106235" y="187998"/>
                  </a:lnTo>
                  <a:lnTo>
                    <a:pt x="106108" y="188455"/>
                  </a:lnTo>
                  <a:lnTo>
                    <a:pt x="106057" y="188950"/>
                  </a:lnTo>
                  <a:lnTo>
                    <a:pt x="106603" y="190957"/>
                  </a:lnTo>
                  <a:lnTo>
                    <a:pt x="108165" y="191858"/>
                  </a:lnTo>
                  <a:lnTo>
                    <a:pt x="111201" y="191020"/>
                  </a:lnTo>
                  <a:lnTo>
                    <a:pt x="112090" y="189458"/>
                  </a:lnTo>
                  <a:close/>
                </a:path>
                <a:path w="221614" h="258445">
                  <a:moveTo>
                    <a:pt x="113220" y="133273"/>
                  </a:moveTo>
                  <a:lnTo>
                    <a:pt x="112585" y="131737"/>
                  </a:lnTo>
                  <a:lnTo>
                    <a:pt x="110045" y="129184"/>
                  </a:lnTo>
                  <a:lnTo>
                    <a:pt x="108508" y="128536"/>
                  </a:lnTo>
                  <a:lnTo>
                    <a:pt x="104914" y="128536"/>
                  </a:lnTo>
                  <a:lnTo>
                    <a:pt x="103378" y="129184"/>
                  </a:lnTo>
                  <a:lnTo>
                    <a:pt x="100838" y="131737"/>
                  </a:lnTo>
                  <a:lnTo>
                    <a:pt x="100203" y="133273"/>
                  </a:lnTo>
                  <a:lnTo>
                    <a:pt x="100203" y="136893"/>
                  </a:lnTo>
                  <a:lnTo>
                    <a:pt x="100838" y="138430"/>
                  </a:lnTo>
                  <a:lnTo>
                    <a:pt x="103378" y="140982"/>
                  </a:lnTo>
                  <a:lnTo>
                    <a:pt x="104914" y="141617"/>
                  </a:lnTo>
                  <a:lnTo>
                    <a:pt x="108508" y="141617"/>
                  </a:lnTo>
                  <a:lnTo>
                    <a:pt x="110045" y="140982"/>
                  </a:lnTo>
                  <a:lnTo>
                    <a:pt x="112585" y="138430"/>
                  </a:lnTo>
                  <a:lnTo>
                    <a:pt x="113220" y="136893"/>
                  </a:lnTo>
                  <a:lnTo>
                    <a:pt x="113220" y="135077"/>
                  </a:lnTo>
                  <a:lnTo>
                    <a:pt x="113220" y="133273"/>
                  </a:lnTo>
                  <a:close/>
                </a:path>
                <a:path w="221614" h="258445">
                  <a:moveTo>
                    <a:pt x="113792" y="162750"/>
                  </a:moveTo>
                  <a:lnTo>
                    <a:pt x="113157" y="161201"/>
                  </a:lnTo>
                  <a:lnTo>
                    <a:pt x="110617" y="158648"/>
                  </a:lnTo>
                  <a:lnTo>
                    <a:pt x="109080" y="158013"/>
                  </a:lnTo>
                  <a:lnTo>
                    <a:pt x="105486" y="158013"/>
                  </a:lnTo>
                  <a:lnTo>
                    <a:pt x="103949" y="158648"/>
                  </a:lnTo>
                  <a:lnTo>
                    <a:pt x="101409" y="161201"/>
                  </a:lnTo>
                  <a:lnTo>
                    <a:pt x="100774" y="162750"/>
                  </a:lnTo>
                  <a:lnTo>
                    <a:pt x="100774" y="166357"/>
                  </a:lnTo>
                  <a:lnTo>
                    <a:pt x="101409" y="167894"/>
                  </a:lnTo>
                  <a:lnTo>
                    <a:pt x="103949" y="170459"/>
                  </a:lnTo>
                  <a:lnTo>
                    <a:pt x="105486" y="171094"/>
                  </a:lnTo>
                  <a:lnTo>
                    <a:pt x="109080" y="171094"/>
                  </a:lnTo>
                  <a:lnTo>
                    <a:pt x="110617" y="170459"/>
                  </a:lnTo>
                  <a:lnTo>
                    <a:pt x="113157" y="167894"/>
                  </a:lnTo>
                  <a:lnTo>
                    <a:pt x="113792" y="166357"/>
                  </a:lnTo>
                  <a:lnTo>
                    <a:pt x="113792" y="164553"/>
                  </a:lnTo>
                  <a:lnTo>
                    <a:pt x="113792" y="162750"/>
                  </a:lnTo>
                  <a:close/>
                </a:path>
                <a:path w="221614" h="258445">
                  <a:moveTo>
                    <a:pt x="116217" y="83248"/>
                  </a:moveTo>
                  <a:lnTo>
                    <a:pt x="115836" y="82308"/>
                  </a:lnTo>
                  <a:lnTo>
                    <a:pt x="114274" y="80746"/>
                  </a:lnTo>
                  <a:lnTo>
                    <a:pt x="113334" y="80352"/>
                  </a:lnTo>
                  <a:lnTo>
                    <a:pt x="111137" y="80352"/>
                  </a:lnTo>
                  <a:lnTo>
                    <a:pt x="110197" y="80746"/>
                  </a:lnTo>
                  <a:lnTo>
                    <a:pt x="108635" y="82308"/>
                  </a:lnTo>
                  <a:lnTo>
                    <a:pt x="108254" y="83248"/>
                  </a:lnTo>
                  <a:lnTo>
                    <a:pt x="108254" y="85458"/>
                  </a:lnTo>
                  <a:lnTo>
                    <a:pt x="108635" y="86410"/>
                  </a:lnTo>
                  <a:lnTo>
                    <a:pt x="110197" y="87972"/>
                  </a:lnTo>
                  <a:lnTo>
                    <a:pt x="111137" y="88353"/>
                  </a:lnTo>
                  <a:lnTo>
                    <a:pt x="113334" y="88353"/>
                  </a:lnTo>
                  <a:lnTo>
                    <a:pt x="114274" y="87972"/>
                  </a:lnTo>
                  <a:lnTo>
                    <a:pt x="115836" y="86410"/>
                  </a:lnTo>
                  <a:lnTo>
                    <a:pt x="116217" y="85458"/>
                  </a:lnTo>
                  <a:lnTo>
                    <a:pt x="116217" y="84353"/>
                  </a:lnTo>
                  <a:lnTo>
                    <a:pt x="116217" y="83248"/>
                  </a:lnTo>
                  <a:close/>
                </a:path>
                <a:path w="221614" h="258445">
                  <a:moveTo>
                    <a:pt x="119151" y="102933"/>
                  </a:moveTo>
                  <a:lnTo>
                    <a:pt x="118516" y="101396"/>
                  </a:lnTo>
                  <a:lnTo>
                    <a:pt x="115963" y="98831"/>
                  </a:lnTo>
                  <a:lnTo>
                    <a:pt x="114427" y="98196"/>
                  </a:lnTo>
                  <a:lnTo>
                    <a:pt x="110832" y="98196"/>
                  </a:lnTo>
                  <a:lnTo>
                    <a:pt x="109296" y="98831"/>
                  </a:lnTo>
                  <a:lnTo>
                    <a:pt x="106756" y="101396"/>
                  </a:lnTo>
                  <a:lnTo>
                    <a:pt x="106121" y="102933"/>
                  </a:lnTo>
                  <a:lnTo>
                    <a:pt x="106121" y="106553"/>
                  </a:lnTo>
                  <a:lnTo>
                    <a:pt x="106756" y="108089"/>
                  </a:lnTo>
                  <a:lnTo>
                    <a:pt x="109296" y="110655"/>
                  </a:lnTo>
                  <a:lnTo>
                    <a:pt x="110832" y="111290"/>
                  </a:lnTo>
                  <a:lnTo>
                    <a:pt x="114427" y="111290"/>
                  </a:lnTo>
                  <a:lnTo>
                    <a:pt x="115963" y="110655"/>
                  </a:lnTo>
                  <a:lnTo>
                    <a:pt x="118516" y="108089"/>
                  </a:lnTo>
                  <a:lnTo>
                    <a:pt x="119151" y="106553"/>
                  </a:lnTo>
                  <a:lnTo>
                    <a:pt x="119151" y="104749"/>
                  </a:lnTo>
                  <a:lnTo>
                    <a:pt x="119151" y="102933"/>
                  </a:lnTo>
                  <a:close/>
                </a:path>
                <a:path w="221614" h="258445">
                  <a:moveTo>
                    <a:pt x="122656" y="169113"/>
                  </a:moveTo>
                  <a:lnTo>
                    <a:pt x="122275" y="168173"/>
                  </a:lnTo>
                  <a:lnTo>
                    <a:pt x="120713" y="166611"/>
                  </a:lnTo>
                  <a:lnTo>
                    <a:pt x="119773" y="166230"/>
                  </a:lnTo>
                  <a:lnTo>
                    <a:pt x="117576" y="166230"/>
                  </a:lnTo>
                  <a:lnTo>
                    <a:pt x="116649" y="166611"/>
                  </a:lnTo>
                  <a:lnTo>
                    <a:pt x="115087" y="168173"/>
                  </a:lnTo>
                  <a:lnTo>
                    <a:pt x="114706" y="169113"/>
                  </a:lnTo>
                  <a:lnTo>
                    <a:pt x="114706" y="171323"/>
                  </a:lnTo>
                  <a:lnTo>
                    <a:pt x="115087" y="172262"/>
                  </a:lnTo>
                  <a:lnTo>
                    <a:pt x="116649" y="173824"/>
                  </a:lnTo>
                  <a:lnTo>
                    <a:pt x="117576" y="174218"/>
                  </a:lnTo>
                  <a:lnTo>
                    <a:pt x="119773" y="174218"/>
                  </a:lnTo>
                  <a:lnTo>
                    <a:pt x="120713" y="173824"/>
                  </a:lnTo>
                  <a:lnTo>
                    <a:pt x="122275" y="172262"/>
                  </a:lnTo>
                  <a:lnTo>
                    <a:pt x="122656" y="171323"/>
                  </a:lnTo>
                  <a:lnTo>
                    <a:pt x="122656" y="170218"/>
                  </a:lnTo>
                  <a:lnTo>
                    <a:pt x="122656" y="169113"/>
                  </a:lnTo>
                  <a:close/>
                </a:path>
                <a:path w="221614" h="258445">
                  <a:moveTo>
                    <a:pt x="125641" y="230441"/>
                  </a:moveTo>
                  <a:lnTo>
                    <a:pt x="124675" y="226898"/>
                  </a:lnTo>
                  <a:lnTo>
                    <a:pt x="123558" y="225933"/>
                  </a:lnTo>
                  <a:lnTo>
                    <a:pt x="121577" y="225399"/>
                  </a:lnTo>
                  <a:lnTo>
                    <a:pt x="120891" y="225323"/>
                  </a:lnTo>
                  <a:lnTo>
                    <a:pt x="118846" y="225882"/>
                  </a:lnTo>
                  <a:lnTo>
                    <a:pt x="117919" y="226923"/>
                  </a:lnTo>
                  <a:lnTo>
                    <a:pt x="117284" y="228866"/>
                  </a:lnTo>
                  <a:lnTo>
                    <a:pt x="117182" y="229641"/>
                  </a:lnTo>
                  <a:lnTo>
                    <a:pt x="117386" y="230428"/>
                  </a:lnTo>
                  <a:lnTo>
                    <a:pt x="117970" y="232562"/>
                  </a:lnTo>
                  <a:lnTo>
                    <a:pt x="120167" y="233807"/>
                  </a:lnTo>
                  <a:lnTo>
                    <a:pt x="124409" y="232638"/>
                  </a:lnTo>
                  <a:lnTo>
                    <a:pt x="125641" y="230441"/>
                  </a:lnTo>
                  <a:close/>
                </a:path>
                <a:path w="221614" h="258445">
                  <a:moveTo>
                    <a:pt x="125742" y="149618"/>
                  </a:moveTo>
                  <a:lnTo>
                    <a:pt x="124790" y="148666"/>
                  </a:lnTo>
                  <a:lnTo>
                    <a:pt x="121005" y="148666"/>
                  </a:lnTo>
                  <a:lnTo>
                    <a:pt x="120065" y="149618"/>
                  </a:lnTo>
                  <a:lnTo>
                    <a:pt x="120065" y="153416"/>
                  </a:lnTo>
                  <a:lnTo>
                    <a:pt x="121005" y="154368"/>
                  </a:lnTo>
                  <a:lnTo>
                    <a:pt x="124790" y="154368"/>
                  </a:lnTo>
                  <a:lnTo>
                    <a:pt x="125742" y="153416"/>
                  </a:lnTo>
                  <a:lnTo>
                    <a:pt x="125742" y="151523"/>
                  </a:lnTo>
                  <a:lnTo>
                    <a:pt x="125742" y="149618"/>
                  </a:lnTo>
                  <a:close/>
                </a:path>
                <a:path w="221614" h="258445">
                  <a:moveTo>
                    <a:pt x="126809" y="199999"/>
                  </a:moveTo>
                  <a:lnTo>
                    <a:pt x="126047" y="197180"/>
                  </a:lnTo>
                  <a:lnTo>
                    <a:pt x="123850" y="195922"/>
                  </a:lnTo>
                  <a:lnTo>
                    <a:pt x="119621" y="197091"/>
                  </a:lnTo>
                  <a:lnTo>
                    <a:pt x="118364" y="199301"/>
                  </a:lnTo>
                  <a:lnTo>
                    <a:pt x="119507" y="203454"/>
                  </a:lnTo>
                  <a:lnTo>
                    <a:pt x="121526" y="204647"/>
                  </a:lnTo>
                  <a:lnTo>
                    <a:pt x="123659" y="204228"/>
                  </a:lnTo>
                  <a:lnTo>
                    <a:pt x="125285" y="203835"/>
                  </a:lnTo>
                  <a:lnTo>
                    <a:pt x="126263" y="202666"/>
                  </a:lnTo>
                  <a:lnTo>
                    <a:pt x="126593" y="201307"/>
                  </a:lnTo>
                  <a:lnTo>
                    <a:pt x="126758" y="200660"/>
                  </a:lnTo>
                  <a:lnTo>
                    <a:pt x="126809" y="199999"/>
                  </a:lnTo>
                  <a:close/>
                </a:path>
                <a:path w="221614" h="258445">
                  <a:moveTo>
                    <a:pt x="129324" y="183845"/>
                  </a:moveTo>
                  <a:lnTo>
                    <a:pt x="127635" y="181025"/>
                  </a:lnTo>
                  <a:lnTo>
                    <a:pt x="124866" y="181076"/>
                  </a:lnTo>
                  <a:lnTo>
                    <a:pt x="123621" y="182384"/>
                  </a:lnTo>
                  <a:lnTo>
                    <a:pt x="123685" y="185521"/>
                  </a:lnTo>
                  <a:lnTo>
                    <a:pt x="124980" y="186778"/>
                  </a:lnTo>
                  <a:lnTo>
                    <a:pt x="127965" y="186715"/>
                  </a:lnTo>
                  <a:lnTo>
                    <a:pt x="129070" y="185635"/>
                  </a:lnTo>
                  <a:lnTo>
                    <a:pt x="129260" y="184124"/>
                  </a:lnTo>
                  <a:lnTo>
                    <a:pt x="129324" y="183984"/>
                  </a:lnTo>
                  <a:lnTo>
                    <a:pt x="129324" y="183845"/>
                  </a:lnTo>
                  <a:close/>
                </a:path>
                <a:path w="221614" h="258445">
                  <a:moveTo>
                    <a:pt x="130987" y="76441"/>
                  </a:moveTo>
                  <a:lnTo>
                    <a:pt x="130048" y="75488"/>
                  </a:lnTo>
                  <a:lnTo>
                    <a:pt x="126263" y="75488"/>
                  </a:lnTo>
                  <a:lnTo>
                    <a:pt x="125310" y="76441"/>
                  </a:lnTo>
                  <a:lnTo>
                    <a:pt x="125310" y="80238"/>
                  </a:lnTo>
                  <a:lnTo>
                    <a:pt x="126263" y="81191"/>
                  </a:lnTo>
                  <a:lnTo>
                    <a:pt x="130048" y="81191"/>
                  </a:lnTo>
                  <a:lnTo>
                    <a:pt x="130987" y="80238"/>
                  </a:lnTo>
                  <a:lnTo>
                    <a:pt x="130987" y="78333"/>
                  </a:lnTo>
                  <a:lnTo>
                    <a:pt x="130987" y="76441"/>
                  </a:lnTo>
                  <a:close/>
                </a:path>
                <a:path w="221614" h="258445">
                  <a:moveTo>
                    <a:pt x="131686" y="99860"/>
                  </a:moveTo>
                  <a:lnTo>
                    <a:pt x="131292" y="98920"/>
                  </a:lnTo>
                  <a:lnTo>
                    <a:pt x="129743" y="97358"/>
                  </a:lnTo>
                  <a:lnTo>
                    <a:pt x="128803" y="96977"/>
                  </a:lnTo>
                  <a:lnTo>
                    <a:pt x="126606" y="96977"/>
                  </a:lnTo>
                  <a:lnTo>
                    <a:pt x="125666" y="97358"/>
                  </a:lnTo>
                  <a:lnTo>
                    <a:pt x="124117" y="98920"/>
                  </a:lnTo>
                  <a:lnTo>
                    <a:pt x="123723" y="99860"/>
                  </a:lnTo>
                  <a:lnTo>
                    <a:pt x="123723" y="102069"/>
                  </a:lnTo>
                  <a:lnTo>
                    <a:pt x="124117" y="103009"/>
                  </a:lnTo>
                  <a:lnTo>
                    <a:pt x="125666" y="104571"/>
                  </a:lnTo>
                  <a:lnTo>
                    <a:pt x="126606" y="104965"/>
                  </a:lnTo>
                  <a:lnTo>
                    <a:pt x="128803" y="104965"/>
                  </a:lnTo>
                  <a:lnTo>
                    <a:pt x="129743" y="104571"/>
                  </a:lnTo>
                  <a:lnTo>
                    <a:pt x="131292" y="103009"/>
                  </a:lnTo>
                  <a:lnTo>
                    <a:pt x="131686" y="102069"/>
                  </a:lnTo>
                  <a:lnTo>
                    <a:pt x="131686" y="100965"/>
                  </a:lnTo>
                  <a:lnTo>
                    <a:pt x="131686" y="99860"/>
                  </a:lnTo>
                  <a:close/>
                </a:path>
                <a:path w="221614" h="258445">
                  <a:moveTo>
                    <a:pt x="132956" y="165569"/>
                  </a:moveTo>
                  <a:lnTo>
                    <a:pt x="132575" y="164630"/>
                  </a:lnTo>
                  <a:lnTo>
                    <a:pt x="131013" y="163068"/>
                  </a:lnTo>
                  <a:lnTo>
                    <a:pt x="130086" y="162687"/>
                  </a:lnTo>
                  <a:lnTo>
                    <a:pt x="127889" y="162687"/>
                  </a:lnTo>
                  <a:lnTo>
                    <a:pt x="126949" y="163068"/>
                  </a:lnTo>
                  <a:lnTo>
                    <a:pt x="125399" y="164630"/>
                  </a:lnTo>
                  <a:lnTo>
                    <a:pt x="125006" y="165569"/>
                  </a:lnTo>
                  <a:lnTo>
                    <a:pt x="125006" y="167779"/>
                  </a:lnTo>
                  <a:lnTo>
                    <a:pt x="125399" y="168719"/>
                  </a:lnTo>
                  <a:lnTo>
                    <a:pt x="126949" y="170281"/>
                  </a:lnTo>
                  <a:lnTo>
                    <a:pt x="127889" y="170662"/>
                  </a:lnTo>
                  <a:lnTo>
                    <a:pt x="130086" y="170662"/>
                  </a:lnTo>
                  <a:lnTo>
                    <a:pt x="131013" y="170281"/>
                  </a:lnTo>
                  <a:lnTo>
                    <a:pt x="132575" y="168719"/>
                  </a:lnTo>
                  <a:lnTo>
                    <a:pt x="132956" y="167779"/>
                  </a:lnTo>
                  <a:lnTo>
                    <a:pt x="132956" y="166674"/>
                  </a:lnTo>
                  <a:lnTo>
                    <a:pt x="132956" y="165569"/>
                  </a:lnTo>
                  <a:close/>
                </a:path>
                <a:path w="221614" h="258445">
                  <a:moveTo>
                    <a:pt x="135597" y="243827"/>
                  </a:moveTo>
                  <a:lnTo>
                    <a:pt x="134658" y="242887"/>
                  </a:lnTo>
                  <a:lnTo>
                    <a:pt x="130873" y="242887"/>
                  </a:lnTo>
                  <a:lnTo>
                    <a:pt x="129921" y="243827"/>
                  </a:lnTo>
                  <a:lnTo>
                    <a:pt x="129921" y="247637"/>
                  </a:lnTo>
                  <a:lnTo>
                    <a:pt x="130873" y="248589"/>
                  </a:lnTo>
                  <a:lnTo>
                    <a:pt x="134658" y="248589"/>
                  </a:lnTo>
                  <a:lnTo>
                    <a:pt x="135597" y="247637"/>
                  </a:lnTo>
                  <a:lnTo>
                    <a:pt x="135597" y="245732"/>
                  </a:lnTo>
                  <a:lnTo>
                    <a:pt x="135597" y="243827"/>
                  </a:lnTo>
                  <a:close/>
                </a:path>
                <a:path w="221614" h="258445">
                  <a:moveTo>
                    <a:pt x="140881" y="140804"/>
                  </a:moveTo>
                  <a:lnTo>
                    <a:pt x="140550" y="139611"/>
                  </a:lnTo>
                  <a:lnTo>
                    <a:pt x="140144" y="138099"/>
                  </a:lnTo>
                  <a:lnTo>
                    <a:pt x="138582" y="137198"/>
                  </a:lnTo>
                  <a:lnTo>
                    <a:pt x="136004" y="137922"/>
                  </a:lnTo>
                  <a:lnTo>
                    <a:pt x="135280" y="138785"/>
                  </a:lnTo>
                  <a:lnTo>
                    <a:pt x="135077" y="139801"/>
                  </a:lnTo>
                  <a:lnTo>
                    <a:pt x="134696" y="139738"/>
                  </a:lnTo>
                  <a:lnTo>
                    <a:pt x="134340" y="139585"/>
                  </a:lnTo>
                  <a:lnTo>
                    <a:pt x="130327" y="139661"/>
                  </a:lnTo>
                  <a:lnTo>
                    <a:pt x="127482" y="142646"/>
                  </a:lnTo>
                  <a:lnTo>
                    <a:pt x="127609" y="149872"/>
                  </a:lnTo>
                  <a:lnTo>
                    <a:pt x="130594" y="152730"/>
                  </a:lnTo>
                  <a:lnTo>
                    <a:pt x="137782" y="152590"/>
                  </a:lnTo>
                  <a:lnTo>
                    <a:pt x="140639" y="149618"/>
                  </a:lnTo>
                  <a:lnTo>
                    <a:pt x="140538" y="144754"/>
                  </a:lnTo>
                  <a:lnTo>
                    <a:pt x="140081" y="143662"/>
                  </a:lnTo>
                  <a:lnTo>
                    <a:pt x="138468" y="141147"/>
                  </a:lnTo>
                  <a:lnTo>
                    <a:pt x="136918" y="140106"/>
                  </a:lnTo>
                  <a:lnTo>
                    <a:pt x="138480" y="141135"/>
                  </a:lnTo>
                  <a:lnTo>
                    <a:pt x="139446" y="142671"/>
                  </a:lnTo>
                  <a:lnTo>
                    <a:pt x="140385" y="141998"/>
                  </a:lnTo>
                  <a:lnTo>
                    <a:pt x="140881" y="140804"/>
                  </a:lnTo>
                  <a:close/>
                </a:path>
                <a:path w="221614" h="258445">
                  <a:moveTo>
                    <a:pt x="141097" y="117767"/>
                  </a:moveTo>
                  <a:lnTo>
                    <a:pt x="140462" y="116230"/>
                  </a:lnTo>
                  <a:lnTo>
                    <a:pt x="137909" y="113665"/>
                  </a:lnTo>
                  <a:lnTo>
                    <a:pt x="136385" y="113030"/>
                  </a:lnTo>
                  <a:lnTo>
                    <a:pt x="132778" y="113030"/>
                  </a:lnTo>
                  <a:lnTo>
                    <a:pt x="131241" y="113665"/>
                  </a:lnTo>
                  <a:lnTo>
                    <a:pt x="128701" y="116230"/>
                  </a:lnTo>
                  <a:lnTo>
                    <a:pt x="128066" y="117767"/>
                  </a:lnTo>
                  <a:lnTo>
                    <a:pt x="128066" y="121386"/>
                  </a:lnTo>
                  <a:lnTo>
                    <a:pt x="128701" y="122923"/>
                  </a:lnTo>
                  <a:lnTo>
                    <a:pt x="131241" y="125488"/>
                  </a:lnTo>
                  <a:lnTo>
                    <a:pt x="132778" y="126123"/>
                  </a:lnTo>
                  <a:lnTo>
                    <a:pt x="136385" y="126123"/>
                  </a:lnTo>
                  <a:lnTo>
                    <a:pt x="137909" y="125488"/>
                  </a:lnTo>
                  <a:lnTo>
                    <a:pt x="140462" y="122923"/>
                  </a:lnTo>
                  <a:lnTo>
                    <a:pt x="141097" y="121386"/>
                  </a:lnTo>
                  <a:lnTo>
                    <a:pt x="141097" y="119583"/>
                  </a:lnTo>
                  <a:lnTo>
                    <a:pt x="141097" y="117767"/>
                  </a:lnTo>
                  <a:close/>
                </a:path>
                <a:path w="221614" h="258445">
                  <a:moveTo>
                    <a:pt x="143243" y="163449"/>
                  </a:moveTo>
                  <a:lnTo>
                    <a:pt x="142849" y="162509"/>
                  </a:lnTo>
                  <a:lnTo>
                    <a:pt x="141300" y="160947"/>
                  </a:lnTo>
                  <a:lnTo>
                    <a:pt x="140360" y="160553"/>
                  </a:lnTo>
                  <a:lnTo>
                    <a:pt x="138163" y="160553"/>
                  </a:lnTo>
                  <a:lnTo>
                    <a:pt x="137223" y="160947"/>
                  </a:lnTo>
                  <a:lnTo>
                    <a:pt x="135674" y="162509"/>
                  </a:lnTo>
                  <a:lnTo>
                    <a:pt x="135280" y="163449"/>
                  </a:lnTo>
                  <a:lnTo>
                    <a:pt x="135280" y="165658"/>
                  </a:lnTo>
                  <a:lnTo>
                    <a:pt x="135674" y="166598"/>
                  </a:lnTo>
                  <a:lnTo>
                    <a:pt x="137223" y="168160"/>
                  </a:lnTo>
                  <a:lnTo>
                    <a:pt x="138163" y="168554"/>
                  </a:lnTo>
                  <a:lnTo>
                    <a:pt x="140360" y="168554"/>
                  </a:lnTo>
                  <a:lnTo>
                    <a:pt x="141300" y="168160"/>
                  </a:lnTo>
                  <a:lnTo>
                    <a:pt x="142849" y="166598"/>
                  </a:lnTo>
                  <a:lnTo>
                    <a:pt x="143243" y="165658"/>
                  </a:lnTo>
                  <a:lnTo>
                    <a:pt x="143243" y="164553"/>
                  </a:lnTo>
                  <a:lnTo>
                    <a:pt x="143243" y="163449"/>
                  </a:lnTo>
                  <a:close/>
                </a:path>
                <a:path w="221614" h="258445">
                  <a:moveTo>
                    <a:pt x="145084" y="84709"/>
                  </a:moveTo>
                  <a:lnTo>
                    <a:pt x="144145" y="83769"/>
                  </a:lnTo>
                  <a:lnTo>
                    <a:pt x="140360" y="83769"/>
                  </a:lnTo>
                  <a:lnTo>
                    <a:pt x="139407" y="84709"/>
                  </a:lnTo>
                  <a:lnTo>
                    <a:pt x="139407" y="88519"/>
                  </a:lnTo>
                  <a:lnTo>
                    <a:pt x="140360" y="89471"/>
                  </a:lnTo>
                  <a:lnTo>
                    <a:pt x="144145" y="89471"/>
                  </a:lnTo>
                  <a:lnTo>
                    <a:pt x="145084" y="88519"/>
                  </a:lnTo>
                  <a:lnTo>
                    <a:pt x="145084" y="86614"/>
                  </a:lnTo>
                  <a:lnTo>
                    <a:pt x="145084" y="84709"/>
                  </a:lnTo>
                  <a:close/>
                </a:path>
                <a:path w="221614" h="258445">
                  <a:moveTo>
                    <a:pt x="147574" y="217106"/>
                  </a:moveTo>
                  <a:lnTo>
                    <a:pt x="146608" y="213614"/>
                  </a:lnTo>
                  <a:lnTo>
                    <a:pt x="145656" y="210134"/>
                  </a:lnTo>
                  <a:lnTo>
                    <a:pt x="142074" y="208089"/>
                  </a:lnTo>
                  <a:lnTo>
                    <a:pt x="135140" y="210007"/>
                  </a:lnTo>
                  <a:lnTo>
                    <a:pt x="133096" y="213601"/>
                  </a:lnTo>
                  <a:lnTo>
                    <a:pt x="134150" y="217424"/>
                  </a:lnTo>
                  <a:lnTo>
                    <a:pt x="134366" y="217665"/>
                  </a:lnTo>
                  <a:lnTo>
                    <a:pt x="135318" y="219786"/>
                  </a:lnTo>
                  <a:lnTo>
                    <a:pt x="136829" y="221056"/>
                  </a:lnTo>
                  <a:lnTo>
                    <a:pt x="139738" y="221856"/>
                  </a:lnTo>
                  <a:lnTo>
                    <a:pt x="140893" y="221983"/>
                  </a:lnTo>
                  <a:lnTo>
                    <a:pt x="145516" y="220713"/>
                  </a:lnTo>
                  <a:lnTo>
                    <a:pt x="147574" y="217106"/>
                  </a:lnTo>
                  <a:close/>
                </a:path>
                <a:path w="221614" h="258445">
                  <a:moveTo>
                    <a:pt x="148374" y="174142"/>
                  </a:moveTo>
                  <a:lnTo>
                    <a:pt x="147434" y="173202"/>
                  </a:lnTo>
                  <a:lnTo>
                    <a:pt x="143662" y="173202"/>
                  </a:lnTo>
                  <a:lnTo>
                    <a:pt x="142709" y="174142"/>
                  </a:lnTo>
                  <a:lnTo>
                    <a:pt x="142709" y="177939"/>
                  </a:lnTo>
                  <a:lnTo>
                    <a:pt x="143662" y="178892"/>
                  </a:lnTo>
                  <a:lnTo>
                    <a:pt x="147434" y="178892"/>
                  </a:lnTo>
                  <a:lnTo>
                    <a:pt x="148374" y="177939"/>
                  </a:lnTo>
                  <a:lnTo>
                    <a:pt x="148374" y="176047"/>
                  </a:lnTo>
                  <a:lnTo>
                    <a:pt x="148374" y="174142"/>
                  </a:lnTo>
                  <a:close/>
                </a:path>
                <a:path w="221614" h="258445">
                  <a:moveTo>
                    <a:pt x="152082" y="101841"/>
                  </a:moveTo>
                  <a:lnTo>
                    <a:pt x="151688" y="100901"/>
                  </a:lnTo>
                  <a:lnTo>
                    <a:pt x="150139" y="99339"/>
                  </a:lnTo>
                  <a:lnTo>
                    <a:pt x="149199" y="98945"/>
                  </a:lnTo>
                  <a:lnTo>
                    <a:pt x="147002" y="98945"/>
                  </a:lnTo>
                  <a:lnTo>
                    <a:pt x="146062" y="99339"/>
                  </a:lnTo>
                  <a:lnTo>
                    <a:pt x="144513" y="100901"/>
                  </a:lnTo>
                  <a:lnTo>
                    <a:pt x="144119" y="101841"/>
                  </a:lnTo>
                  <a:lnTo>
                    <a:pt x="144119" y="104051"/>
                  </a:lnTo>
                  <a:lnTo>
                    <a:pt x="144513" y="104990"/>
                  </a:lnTo>
                  <a:lnTo>
                    <a:pt x="146062" y="106553"/>
                  </a:lnTo>
                  <a:lnTo>
                    <a:pt x="147002" y="106946"/>
                  </a:lnTo>
                  <a:lnTo>
                    <a:pt x="149199" y="106946"/>
                  </a:lnTo>
                  <a:lnTo>
                    <a:pt x="150139" y="106553"/>
                  </a:lnTo>
                  <a:lnTo>
                    <a:pt x="151688" y="104990"/>
                  </a:lnTo>
                  <a:lnTo>
                    <a:pt x="152082" y="104051"/>
                  </a:lnTo>
                  <a:lnTo>
                    <a:pt x="152082" y="102946"/>
                  </a:lnTo>
                  <a:lnTo>
                    <a:pt x="152082" y="101841"/>
                  </a:lnTo>
                  <a:close/>
                </a:path>
                <a:path w="221614" h="258445">
                  <a:moveTo>
                    <a:pt x="152641" y="130606"/>
                  </a:moveTo>
                  <a:lnTo>
                    <a:pt x="152247" y="129667"/>
                  </a:lnTo>
                  <a:lnTo>
                    <a:pt x="150698" y="128104"/>
                  </a:lnTo>
                  <a:lnTo>
                    <a:pt x="149758" y="127711"/>
                  </a:lnTo>
                  <a:lnTo>
                    <a:pt x="147561" y="127711"/>
                  </a:lnTo>
                  <a:lnTo>
                    <a:pt x="146621" y="128104"/>
                  </a:lnTo>
                  <a:lnTo>
                    <a:pt x="145072" y="129667"/>
                  </a:lnTo>
                  <a:lnTo>
                    <a:pt x="144678" y="130606"/>
                  </a:lnTo>
                  <a:lnTo>
                    <a:pt x="144678" y="132816"/>
                  </a:lnTo>
                  <a:lnTo>
                    <a:pt x="145072" y="133756"/>
                  </a:lnTo>
                  <a:lnTo>
                    <a:pt x="146621" y="135318"/>
                  </a:lnTo>
                  <a:lnTo>
                    <a:pt x="147561" y="135712"/>
                  </a:lnTo>
                  <a:lnTo>
                    <a:pt x="149758" y="135712"/>
                  </a:lnTo>
                  <a:lnTo>
                    <a:pt x="150698" y="135318"/>
                  </a:lnTo>
                  <a:lnTo>
                    <a:pt x="152247" y="133756"/>
                  </a:lnTo>
                  <a:lnTo>
                    <a:pt x="152641" y="132816"/>
                  </a:lnTo>
                  <a:lnTo>
                    <a:pt x="152641" y="131711"/>
                  </a:lnTo>
                  <a:lnTo>
                    <a:pt x="152641" y="130606"/>
                  </a:lnTo>
                  <a:close/>
                </a:path>
                <a:path w="221614" h="258445">
                  <a:moveTo>
                    <a:pt x="154940" y="238607"/>
                  </a:moveTo>
                  <a:lnTo>
                    <a:pt x="153860" y="234670"/>
                  </a:lnTo>
                  <a:lnTo>
                    <a:pt x="151676" y="233413"/>
                  </a:lnTo>
                  <a:lnTo>
                    <a:pt x="148551" y="234276"/>
                  </a:lnTo>
                  <a:lnTo>
                    <a:pt x="147764" y="234937"/>
                  </a:lnTo>
                  <a:lnTo>
                    <a:pt x="146685" y="236664"/>
                  </a:lnTo>
                  <a:lnTo>
                    <a:pt x="146456" y="237794"/>
                  </a:lnTo>
                  <a:lnTo>
                    <a:pt x="147345" y="241046"/>
                  </a:lnTo>
                  <a:lnTo>
                    <a:pt x="149542" y="242290"/>
                  </a:lnTo>
                  <a:lnTo>
                    <a:pt x="151663" y="241706"/>
                  </a:lnTo>
                  <a:lnTo>
                    <a:pt x="151980" y="241617"/>
                  </a:lnTo>
                  <a:lnTo>
                    <a:pt x="152247" y="241427"/>
                  </a:lnTo>
                  <a:lnTo>
                    <a:pt x="154076" y="240398"/>
                  </a:lnTo>
                  <a:lnTo>
                    <a:pt x="154940" y="238607"/>
                  </a:lnTo>
                  <a:close/>
                </a:path>
                <a:path w="221614" h="258445">
                  <a:moveTo>
                    <a:pt x="155524" y="157124"/>
                  </a:moveTo>
                  <a:lnTo>
                    <a:pt x="155130" y="156184"/>
                  </a:lnTo>
                  <a:lnTo>
                    <a:pt x="153581" y="154622"/>
                  </a:lnTo>
                  <a:lnTo>
                    <a:pt x="152641" y="154228"/>
                  </a:lnTo>
                  <a:lnTo>
                    <a:pt x="150444" y="154228"/>
                  </a:lnTo>
                  <a:lnTo>
                    <a:pt x="149504" y="154622"/>
                  </a:lnTo>
                  <a:lnTo>
                    <a:pt x="147955" y="156184"/>
                  </a:lnTo>
                  <a:lnTo>
                    <a:pt x="147561" y="157124"/>
                  </a:lnTo>
                  <a:lnTo>
                    <a:pt x="147561" y="159334"/>
                  </a:lnTo>
                  <a:lnTo>
                    <a:pt x="147955" y="160274"/>
                  </a:lnTo>
                  <a:lnTo>
                    <a:pt x="149504" y="161836"/>
                  </a:lnTo>
                  <a:lnTo>
                    <a:pt x="150444" y="162229"/>
                  </a:lnTo>
                  <a:lnTo>
                    <a:pt x="152641" y="162229"/>
                  </a:lnTo>
                  <a:lnTo>
                    <a:pt x="153581" y="161836"/>
                  </a:lnTo>
                  <a:lnTo>
                    <a:pt x="155130" y="160274"/>
                  </a:lnTo>
                  <a:lnTo>
                    <a:pt x="155524" y="159334"/>
                  </a:lnTo>
                  <a:lnTo>
                    <a:pt x="155524" y="158229"/>
                  </a:lnTo>
                  <a:lnTo>
                    <a:pt x="155524" y="157124"/>
                  </a:lnTo>
                  <a:close/>
                </a:path>
                <a:path w="221614" h="258445">
                  <a:moveTo>
                    <a:pt x="158038" y="115443"/>
                  </a:moveTo>
                  <a:lnTo>
                    <a:pt x="157099" y="114503"/>
                  </a:lnTo>
                  <a:lnTo>
                    <a:pt x="153314" y="114503"/>
                  </a:lnTo>
                  <a:lnTo>
                    <a:pt x="152361" y="115443"/>
                  </a:lnTo>
                  <a:lnTo>
                    <a:pt x="152361" y="119253"/>
                  </a:lnTo>
                  <a:lnTo>
                    <a:pt x="153314" y="120205"/>
                  </a:lnTo>
                  <a:lnTo>
                    <a:pt x="157099" y="120205"/>
                  </a:lnTo>
                  <a:lnTo>
                    <a:pt x="158038" y="119253"/>
                  </a:lnTo>
                  <a:lnTo>
                    <a:pt x="158038" y="117348"/>
                  </a:lnTo>
                  <a:lnTo>
                    <a:pt x="158038" y="115443"/>
                  </a:lnTo>
                  <a:close/>
                </a:path>
                <a:path w="221614" h="258445">
                  <a:moveTo>
                    <a:pt x="158965" y="145719"/>
                  </a:moveTo>
                  <a:lnTo>
                    <a:pt x="158572" y="144767"/>
                  </a:lnTo>
                  <a:lnTo>
                    <a:pt x="157022" y="143205"/>
                  </a:lnTo>
                  <a:lnTo>
                    <a:pt x="156083" y="142824"/>
                  </a:lnTo>
                  <a:lnTo>
                    <a:pt x="153885" y="142824"/>
                  </a:lnTo>
                  <a:lnTo>
                    <a:pt x="152946" y="143205"/>
                  </a:lnTo>
                  <a:lnTo>
                    <a:pt x="151396" y="144767"/>
                  </a:lnTo>
                  <a:lnTo>
                    <a:pt x="151003" y="145719"/>
                  </a:lnTo>
                  <a:lnTo>
                    <a:pt x="151003" y="147916"/>
                  </a:lnTo>
                  <a:lnTo>
                    <a:pt x="151396" y="148869"/>
                  </a:lnTo>
                  <a:lnTo>
                    <a:pt x="152946" y="150431"/>
                  </a:lnTo>
                  <a:lnTo>
                    <a:pt x="153885" y="150812"/>
                  </a:lnTo>
                  <a:lnTo>
                    <a:pt x="156083" y="150812"/>
                  </a:lnTo>
                  <a:lnTo>
                    <a:pt x="157022" y="150431"/>
                  </a:lnTo>
                  <a:lnTo>
                    <a:pt x="158572" y="148869"/>
                  </a:lnTo>
                  <a:lnTo>
                    <a:pt x="158965" y="147916"/>
                  </a:lnTo>
                  <a:lnTo>
                    <a:pt x="158965" y="146824"/>
                  </a:lnTo>
                  <a:lnTo>
                    <a:pt x="158965" y="145719"/>
                  </a:lnTo>
                  <a:close/>
                </a:path>
                <a:path w="221614" h="258445">
                  <a:moveTo>
                    <a:pt x="162661" y="254863"/>
                  </a:moveTo>
                  <a:lnTo>
                    <a:pt x="162648" y="254495"/>
                  </a:lnTo>
                  <a:lnTo>
                    <a:pt x="162128" y="252603"/>
                  </a:lnTo>
                  <a:lnTo>
                    <a:pt x="160566" y="251714"/>
                  </a:lnTo>
                  <a:lnTo>
                    <a:pt x="157556" y="252552"/>
                  </a:lnTo>
                  <a:lnTo>
                    <a:pt x="156667" y="254127"/>
                  </a:lnTo>
                  <a:lnTo>
                    <a:pt x="157162" y="255943"/>
                  </a:lnTo>
                  <a:lnTo>
                    <a:pt x="157314" y="256197"/>
                  </a:lnTo>
                  <a:lnTo>
                    <a:pt x="158127" y="257441"/>
                  </a:lnTo>
                  <a:lnTo>
                    <a:pt x="159346" y="257975"/>
                  </a:lnTo>
                  <a:lnTo>
                    <a:pt x="160566" y="257644"/>
                  </a:lnTo>
                  <a:lnTo>
                    <a:pt x="161709" y="257314"/>
                  </a:lnTo>
                  <a:lnTo>
                    <a:pt x="162483" y="256336"/>
                  </a:lnTo>
                  <a:lnTo>
                    <a:pt x="162661" y="254863"/>
                  </a:lnTo>
                  <a:close/>
                </a:path>
                <a:path w="221614" h="258445">
                  <a:moveTo>
                    <a:pt x="165430" y="141478"/>
                  </a:moveTo>
                  <a:lnTo>
                    <a:pt x="164490" y="140525"/>
                  </a:lnTo>
                  <a:lnTo>
                    <a:pt x="160705" y="140525"/>
                  </a:lnTo>
                  <a:lnTo>
                    <a:pt x="159753" y="141478"/>
                  </a:lnTo>
                  <a:lnTo>
                    <a:pt x="159753" y="145275"/>
                  </a:lnTo>
                  <a:lnTo>
                    <a:pt x="160705" y="146227"/>
                  </a:lnTo>
                  <a:lnTo>
                    <a:pt x="164490" y="146227"/>
                  </a:lnTo>
                  <a:lnTo>
                    <a:pt x="165430" y="145275"/>
                  </a:lnTo>
                  <a:lnTo>
                    <a:pt x="165430" y="143370"/>
                  </a:lnTo>
                  <a:lnTo>
                    <a:pt x="165430" y="141478"/>
                  </a:lnTo>
                  <a:close/>
                </a:path>
                <a:path w="221614" h="258445">
                  <a:moveTo>
                    <a:pt x="169265" y="199110"/>
                  </a:moveTo>
                  <a:lnTo>
                    <a:pt x="167360" y="192138"/>
                  </a:lnTo>
                  <a:lnTo>
                    <a:pt x="163779" y="190093"/>
                  </a:lnTo>
                  <a:lnTo>
                    <a:pt x="158026" y="191681"/>
                  </a:lnTo>
                  <a:lnTo>
                    <a:pt x="156464" y="193497"/>
                  </a:lnTo>
                  <a:lnTo>
                    <a:pt x="155562" y="196723"/>
                  </a:lnTo>
                  <a:lnTo>
                    <a:pt x="155422" y="197891"/>
                  </a:lnTo>
                  <a:lnTo>
                    <a:pt x="155752" y="199085"/>
                  </a:lnTo>
                  <a:lnTo>
                    <a:pt x="156324" y="201180"/>
                  </a:lnTo>
                  <a:lnTo>
                    <a:pt x="157886" y="202653"/>
                  </a:lnTo>
                  <a:lnTo>
                    <a:pt x="161010" y="203835"/>
                  </a:lnTo>
                  <a:lnTo>
                    <a:pt x="162369" y="204038"/>
                  </a:lnTo>
                  <a:lnTo>
                    <a:pt x="167220" y="202704"/>
                  </a:lnTo>
                  <a:lnTo>
                    <a:pt x="169265" y="199110"/>
                  </a:lnTo>
                  <a:close/>
                </a:path>
                <a:path w="221614" h="258445">
                  <a:moveTo>
                    <a:pt x="171780" y="135166"/>
                  </a:moveTo>
                  <a:lnTo>
                    <a:pt x="170827" y="134213"/>
                  </a:lnTo>
                  <a:lnTo>
                    <a:pt x="167055" y="134213"/>
                  </a:lnTo>
                  <a:lnTo>
                    <a:pt x="166103" y="135166"/>
                  </a:lnTo>
                  <a:lnTo>
                    <a:pt x="166103" y="138950"/>
                  </a:lnTo>
                  <a:lnTo>
                    <a:pt x="167055" y="139903"/>
                  </a:lnTo>
                  <a:lnTo>
                    <a:pt x="170827" y="139903"/>
                  </a:lnTo>
                  <a:lnTo>
                    <a:pt x="171780" y="138950"/>
                  </a:lnTo>
                  <a:lnTo>
                    <a:pt x="171780" y="137058"/>
                  </a:lnTo>
                  <a:lnTo>
                    <a:pt x="171780" y="135166"/>
                  </a:lnTo>
                  <a:close/>
                </a:path>
                <a:path w="221614" h="258445">
                  <a:moveTo>
                    <a:pt x="176326" y="225691"/>
                  </a:moveTo>
                  <a:lnTo>
                    <a:pt x="169189" y="219163"/>
                  </a:lnTo>
                  <a:lnTo>
                    <a:pt x="164604" y="220421"/>
                  </a:lnTo>
                  <a:lnTo>
                    <a:pt x="162560" y="224028"/>
                  </a:lnTo>
                  <a:lnTo>
                    <a:pt x="164465" y="230987"/>
                  </a:lnTo>
                  <a:lnTo>
                    <a:pt x="168046" y="233045"/>
                  </a:lnTo>
                  <a:lnTo>
                    <a:pt x="174167" y="231355"/>
                  </a:lnTo>
                  <a:lnTo>
                    <a:pt x="175958" y="229082"/>
                  </a:lnTo>
                  <a:lnTo>
                    <a:pt x="176237" y="226491"/>
                  </a:lnTo>
                  <a:lnTo>
                    <a:pt x="176326" y="225691"/>
                  </a:lnTo>
                  <a:close/>
                </a:path>
                <a:path w="221614" h="258445">
                  <a:moveTo>
                    <a:pt x="178015" y="158000"/>
                  </a:moveTo>
                  <a:lnTo>
                    <a:pt x="177622" y="157060"/>
                  </a:lnTo>
                  <a:lnTo>
                    <a:pt x="176072" y="155498"/>
                  </a:lnTo>
                  <a:lnTo>
                    <a:pt x="175133" y="155117"/>
                  </a:lnTo>
                  <a:lnTo>
                    <a:pt x="172935" y="155117"/>
                  </a:lnTo>
                  <a:lnTo>
                    <a:pt x="171996" y="155498"/>
                  </a:lnTo>
                  <a:lnTo>
                    <a:pt x="170446" y="157060"/>
                  </a:lnTo>
                  <a:lnTo>
                    <a:pt x="170053" y="158000"/>
                  </a:lnTo>
                  <a:lnTo>
                    <a:pt x="170053" y="160210"/>
                  </a:lnTo>
                  <a:lnTo>
                    <a:pt x="170446" y="161150"/>
                  </a:lnTo>
                  <a:lnTo>
                    <a:pt x="171996" y="162712"/>
                  </a:lnTo>
                  <a:lnTo>
                    <a:pt x="172935" y="163106"/>
                  </a:lnTo>
                  <a:lnTo>
                    <a:pt x="175133" y="163106"/>
                  </a:lnTo>
                  <a:lnTo>
                    <a:pt x="176072" y="162712"/>
                  </a:lnTo>
                  <a:lnTo>
                    <a:pt x="177622" y="161150"/>
                  </a:lnTo>
                  <a:lnTo>
                    <a:pt x="178015" y="160210"/>
                  </a:lnTo>
                  <a:lnTo>
                    <a:pt x="178015" y="159105"/>
                  </a:lnTo>
                  <a:lnTo>
                    <a:pt x="178015" y="158000"/>
                  </a:lnTo>
                  <a:close/>
                </a:path>
                <a:path w="221614" h="258445">
                  <a:moveTo>
                    <a:pt x="179412" y="245872"/>
                  </a:moveTo>
                  <a:lnTo>
                    <a:pt x="178828" y="243738"/>
                  </a:lnTo>
                  <a:lnTo>
                    <a:pt x="178079" y="241554"/>
                  </a:lnTo>
                  <a:lnTo>
                    <a:pt x="175983" y="240372"/>
                  </a:lnTo>
                  <a:lnTo>
                    <a:pt x="171818" y="241528"/>
                  </a:lnTo>
                  <a:lnTo>
                    <a:pt x="170573" y="243713"/>
                  </a:lnTo>
                  <a:lnTo>
                    <a:pt x="171653" y="247662"/>
                  </a:lnTo>
                  <a:lnTo>
                    <a:pt x="173304" y="248754"/>
                  </a:lnTo>
                  <a:lnTo>
                    <a:pt x="175399" y="248704"/>
                  </a:lnTo>
                  <a:lnTo>
                    <a:pt x="175717" y="248742"/>
                  </a:lnTo>
                  <a:lnTo>
                    <a:pt x="178155" y="248069"/>
                  </a:lnTo>
                  <a:lnTo>
                    <a:pt x="179412" y="245872"/>
                  </a:lnTo>
                  <a:close/>
                </a:path>
                <a:path w="221614" h="258445">
                  <a:moveTo>
                    <a:pt x="187464" y="139700"/>
                  </a:moveTo>
                  <a:lnTo>
                    <a:pt x="186512" y="138760"/>
                  </a:lnTo>
                  <a:lnTo>
                    <a:pt x="182727" y="138760"/>
                  </a:lnTo>
                  <a:lnTo>
                    <a:pt x="181787" y="139700"/>
                  </a:lnTo>
                  <a:lnTo>
                    <a:pt x="181787" y="143510"/>
                  </a:lnTo>
                  <a:lnTo>
                    <a:pt x="182727" y="144462"/>
                  </a:lnTo>
                  <a:lnTo>
                    <a:pt x="186512" y="144462"/>
                  </a:lnTo>
                  <a:lnTo>
                    <a:pt x="187464" y="143510"/>
                  </a:lnTo>
                  <a:lnTo>
                    <a:pt x="187464" y="141605"/>
                  </a:lnTo>
                  <a:lnTo>
                    <a:pt x="187464" y="139700"/>
                  </a:lnTo>
                  <a:close/>
                </a:path>
                <a:path w="221614" h="258445">
                  <a:moveTo>
                    <a:pt x="192481" y="177203"/>
                  </a:moveTo>
                  <a:lnTo>
                    <a:pt x="191528" y="173723"/>
                  </a:lnTo>
                  <a:lnTo>
                    <a:pt x="190576" y="170243"/>
                  </a:lnTo>
                  <a:lnTo>
                    <a:pt x="187007" y="168186"/>
                  </a:lnTo>
                  <a:lnTo>
                    <a:pt x="178536" y="175641"/>
                  </a:lnTo>
                  <a:lnTo>
                    <a:pt x="179920" y="180670"/>
                  </a:lnTo>
                  <a:lnTo>
                    <a:pt x="183502" y="182714"/>
                  </a:lnTo>
                  <a:lnTo>
                    <a:pt x="190449" y="180797"/>
                  </a:lnTo>
                  <a:lnTo>
                    <a:pt x="192481" y="177203"/>
                  </a:lnTo>
                  <a:close/>
                </a:path>
                <a:path w="221614" h="258445">
                  <a:moveTo>
                    <a:pt x="195326" y="221373"/>
                  </a:moveTo>
                  <a:lnTo>
                    <a:pt x="194932" y="220433"/>
                  </a:lnTo>
                  <a:lnTo>
                    <a:pt x="193382" y="218871"/>
                  </a:lnTo>
                  <a:lnTo>
                    <a:pt x="192443" y="218478"/>
                  </a:lnTo>
                  <a:lnTo>
                    <a:pt x="190246" y="218478"/>
                  </a:lnTo>
                  <a:lnTo>
                    <a:pt x="189306" y="218871"/>
                  </a:lnTo>
                  <a:lnTo>
                    <a:pt x="187756" y="220433"/>
                  </a:lnTo>
                  <a:lnTo>
                    <a:pt x="187363" y="221373"/>
                  </a:lnTo>
                  <a:lnTo>
                    <a:pt x="187363" y="223583"/>
                  </a:lnTo>
                  <a:lnTo>
                    <a:pt x="187756" y="224523"/>
                  </a:lnTo>
                  <a:lnTo>
                    <a:pt x="189306" y="226085"/>
                  </a:lnTo>
                  <a:lnTo>
                    <a:pt x="190246" y="226479"/>
                  </a:lnTo>
                  <a:lnTo>
                    <a:pt x="192443" y="226479"/>
                  </a:lnTo>
                  <a:lnTo>
                    <a:pt x="193382" y="226085"/>
                  </a:lnTo>
                  <a:lnTo>
                    <a:pt x="194932" y="224523"/>
                  </a:lnTo>
                  <a:lnTo>
                    <a:pt x="195326" y="223583"/>
                  </a:lnTo>
                  <a:lnTo>
                    <a:pt x="195326" y="222478"/>
                  </a:lnTo>
                  <a:lnTo>
                    <a:pt x="195326" y="221373"/>
                  </a:lnTo>
                  <a:close/>
                </a:path>
                <a:path w="221614" h="258445">
                  <a:moveTo>
                    <a:pt x="195961" y="237896"/>
                  </a:moveTo>
                  <a:lnTo>
                    <a:pt x="195021" y="236943"/>
                  </a:lnTo>
                  <a:lnTo>
                    <a:pt x="191249" y="236943"/>
                  </a:lnTo>
                  <a:lnTo>
                    <a:pt x="190296" y="237896"/>
                  </a:lnTo>
                  <a:lnTo>
                    <a:pt x="190296" y="241693"/>
                  </a:lnTo>
                  <a:lnTo>
                    <a:pt x="191249" y="242633"/>
                  </a:lnTo>
                  <a:lnTo>
                    <a:pt x="195021" y="242633"/>
                  </a:lnTo>
                  <a:lnTo>
                    <a:pt x="195961" y="241693"/>
                  </a:lnTo>
                  <a:lnTo>
                    <a:pt x="195961" y="239788"/>
                  </a:lnTo>
                  <a:lnTo>
                    <a:pt x="195961" y="237896"/>
                  </a:lnTo>
                  <a:close/>
                </a:path>
                <a:path w="221614" h="258445">
                  <a:moveTo>
                    <a:pt x="197777" y="200977"/>
                  </a:moveTo>
                  <a:lnTo>
                    <a:pt x="197523" y="199809"/>
                  </a:lnTo>
                  <a:lnTo>
                    <a:pt x="196570" y="196100"/>
                  </a:lnTo>
                  <a:lnTo>
                    <a:pt x="192989" y="194056"/>
                  </a:lnTo>
                  <a:lnTo>
                    <a:pt x="186055" y="195973"/>
                  </a:lnTo>
                  <a:lnTo>
                    <a:pt x="183997" y="199567"/>
                  </a:lnTo>
                  <a:lnTo>
                    <a:pt x="185915" y="206540"/>
                  </a:lnTo>
                  <a:lnTo>
                    <a:pt x="189496" y="208584"/>
                  </a:lnTo>
                  <a:lnTo>
                    <a:pt x="192963" y="207632"/>
                  </a:lnTo>
                  <a:lnTo>
                    <a:pt x="195275" y="206984"/>
                  </a:lnTo>
                  <a:lnTo>
                    <a:pt x="196862" y="205143"/>
                  </a:lnTo>
                  <a:lnTo>
                    <a:pt x="197700" y="201993"/>
                  </a:lnTo>
                  <a:lnTo>
                    <a:pt x="197777" y="200977"/>
                  </a:lnTo>
                  <a:close/>
                </a:path>
                <a:path w="221614" h="258445">
                  <a:moveTo>
                    <a:pt x="198716" y="157060"/>
                  </a:moveTo>
                  <a:lnTo>
                    <a:pt x="197548" y="152806"/>
                  </a:lnTo>
                  <a:lnTo>
                    <a:pt x="195351" y="151549"/>
                  </a:lnTo>
                  <a:lnTo>
                    <a:pt x="193230" y="152133"/>
                  </a:lnTo>
                  <a:lnTo>
                    <a:pt x="191122" y="152717"/>
                  </a:lnTo>
                  <a:lnTo>
                    <a:pt x="189877" y="154914"/>
                  </a:lnTo>
                  <a:lnTo>
                    <a:pt x="190665" y="157835"/>
                  </a:lnTo>
                  <a:lnTo>
                    <a:pt x="191147" y="158445"/>
                  </a:lnTo>
                  <a:lnTo>
                    <a:pt x="192671" y="159791"/>
                  </a:lnTo>
                  <a:lnTo>
                    <a:pt x="193979" y="160197"/>
                  </a:lnTo>
                  <a:lnTo>
                    <a:pt x="195338" y="159842"/>
                  </a:lnTo>
                  <a:lnTo>
                    <a:pt x="197459" y="159270"/>
                  </a:lnTo>
                  <a:lnTo>
                    <a:pt x="198716" y="157060"/>
                  </a:lnTo>
                  <a:close/>
                </a:path>
                <a:path w="221614" h="258445">
                  <a:moveTo>
                    <a:pt x="207746" y="168630"/>
                  </a:moveTo>
                  <a:lnTo>
                    <a:pt x="204774" y="165227"/>
                  </a:lnTo>
                  <a:lnTo>
                    <a:pt x="202438" y="165862"/>
                  </a:lnTo>
                  <a:lnTo>
                    <a:pt x="201549" y="167436"/>
                  </a:lnTo>
                  <a:lnTo>
                    <a:pt x="202374" y="170472"/>
                  </a:lnTo>
                  <a:lnTo>
                    <a:pt x="203923" y="171373"/>
                  </a:lnTo>
                  <a:lnTo>
                    <a:pt x="205765" y="170853"/>
                  </a:lnTo>
                  <a:lnTo>
                    <a:pt x="206057" y="170700"/>
                  </a:lnTo>
                  <a:lnTo>
                    <a:pt x="206311" y="170510"/>
                  </a:lnTo>
                  <a:lnTo>
                    <a:pt x="207264" y="169837"/>
                  </a:lnTo>
                  <a:lnTo>
                    <a:pt x="207746" y="168630"/>
                  </a:lnTo>
                  <a:close/>
                </a:path>
                <a:path w="221614" h="258445">
                  <a:moveTo>
                    <a:pt x="212534" y="227622"/>
                  </a:moveTo>
                  <a:lnTo>
                    <a:pt x="212471" y="227393"/>
                  </a:lnTo>
                  <a:lnTo>
                    <a:pt x="212432" y="227025"/>
                  </a:lnTo>
                  <a:lnTo>
                    <a:pt x="212458" y="226885"/>
                  </a:lnTo>
                  <a:lnTo>
                    <a:pt x="212344" y="226466"/>
                  </a:lnTo>
                  <a:lnTo>
                    <a:pt x="211429" y="224967"/>
                  </a:lnTo>
                  <a:lnTo>
                    <a:pt x="210185" y="224383"/>
                  </a:lnTo>
                  <a:lnTo>
                    <a:pt x="208927" y="224739"/>
                  </a:lnTo>
                  <a:lnTo>
                    <a:pt x="207429" y="225145"/>
                  </a:lnTo>
                  <a:lnTo>
                    <a:pt x="206540" y="226720"/>
                  </a:lnTo>
                  <a:lnTo>
                    <a:pt x="207365" y="229755"/>
                  </a:lnTo>
                  <a:lnTo>
                    <a:pt x="208927" y="230644"/>
                  </a:lnTo>
                  <a:lnTo>
                    <a:pt x="211569" y="229920"/>
                  </a:lnTo>
                  <a:lnTo>
                    <a:pt x="212356" y="228955"/>
                  </a:lnTo>
                  <a:lnTo>
                    <a:pt x="212534" y="227622"/>
                  </a:lnTo>
                  <a:close/>
                </a:path>
                <a:path w="221614" h="258445">
                  <a:moveTo>
                    <a:pt x="215557" y="209804"/>
                  </a:moveTo>
                  <a:lnTo>
                    <a:pt x="214388" y="205549"/>
                  </a:lnTo>
                  <a:lnTo>
                    <a:pt x="212217" y="204292"/>
                  </a:lnTo>
                  <a:lnTo>
                    <a:pt x="209727" y="204978"/>
                  </a:lnTo>
                  <a:lnTo>
                    <a:pt x="209435" y="205181"/>
                  </a:lnTo>
                  <a:lnTo>
                    <a:pt x="208483" y="205752"/>
                  </a:lnTo>
                  <a:lnTo>
                    <a:pt x="207962" y="206260"/>
                  </a:lnTo>
                  <a:lnTo>
                    <a:pt x="207632" y="206908"/>
                  </a:lnTo>
                  <a:lnTo>
                    <a:pt x="207187" y="207772"/>
                  </a:lnTo>
                  <a:lnTo>
                    <a:pt x="207035" y="208775"/>
                  </a:lnTo>
                  <a:lnTo>
                    <a:pt x="207886" y="211912"/>
                  </a:lnTo>
                  <a:lnTo>
                    <a:pt x="210070" y="213169"/>
                  </a:lnTo>
                  <a:lnTo>
                    <a:pt x="214312" y="212001"/>
                  </a:lnTo>
                  <a:lnTo>
                    <a:pt x="215557" y="209804"/>
                  </a:lnTo>
                  <a:close/>
                </a:path>
                <a:path w="221614" h="258445">
                  <a:moveTo>
                    <a:pt x="221068" y="189699"/>
                  </a:moveTo>
                  <a:lnTo>
                    <a:pt x="220116" y="188747"/>
                  </a:lnTo>
                  <a:lnTo>
                    <a:pt x="216331" y="188747"/>
                  </a:lnTo>
                  <a:lnTo>
                    <a:pt x="215392" y="189699"/>
                  </a:lnTo>
                  <a:lnTo>
                    <a:pt x="215392" y="193497"/>
                  </a:lnTo>
                  <a:lnTo>
                    <a:pt x="216331" y="194449"/>
                  </a:lnTo>
                  <a:lnTo>
                    <a:pt x="220116" y="194449"/>
                  </a:lnTo>
                  <a:lnTo>
                    <a:pt x="221068" y="193497"/>
                  </a:lnTo>
                  <a:lnTo>
                    <a:pt x="221068" y="191604"/>
                  </a:lnTo>
                  <a:lnTo>
                    <a:pt x="221068" y="189699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765463" y="7856029"/>
              <a:ext cx="197485" cy="241300"/>
            </a:xfrm>
            <a:custGeom>
              <a:avLst/>
              <a:gdLst/>
              <a:ahLst/>
              <a:cxnLst/>
              <a:rect l="l" t="t" r="r" b="b"/>
              <a:pathLst>
                <a:path w="197485" h="241300">
                  <a:moveTo>
                    <a:pt x="5486" y="65697"/>
                  </a:moveTo>
                  <a:lnTo>
                    <a:pt x="5448" y="63563"/>
                  </a:lnTo>
                  <a:lnTo>
                    <a:pt x="4152" y="62318"/>
                  </a:lnTo>
                  <a:lnTo>
                    <a:pt x="1409" y="62357"/>
                  </a:lnTo>
                  <a:lnTo>
                    <a:pt x="419" y="63119"/>
                  </a:lnTo>
                  <a:lnTo>
                    <a:pt x="0" y="64147"/>
                  </a:lnTo>
                  <a:lnTo>
                    <a:pt x="2095" y="63449"/>
                  </a:lnTo>
                  <a:lnTo>
                    <a:pt x="4330" y="64554"/>
                  </a:lnTo>
                  <a:lnTo>
                    <a:pt x="5041" y="66624"/>
                  </a:lnTo>
                  <a:lnTo>
                    <a:pt x="5308" y="66179"/>
                  </a:lnTo>
                  <a:lnTo>
                    <a:pt x="5486" y="65697"/>
                  </a:lnTo>
                  <a:close/>
                </a:path>
                <a:path w="197485" h="241300">
                  <a:moveTo>
                    <a:pt x="14071" y="43510"/>
                  </a:moveTo>
                  <a:lnTo>
                    <a:pt x="14020" y="40919"/>
                  </a:lnTo>
                  <a:lnTo>
                    <a:pt x="12738" y="39662"/>
                  </a:lnTo>
                  <a:lnTo>
                    <a:pt x="9588" y="39725"/>
                  </a:lnTo>
                  <a:lnTo>
                    <a:pt x="8356" y="41021"/>
                  </a:lnTo>
                  <a:lnTo>
                    <a:pt x="8382" y="42964"/>
                  </a:lnTo>
                  <a:lnTo>
                    <a:pt x="8483" y="43307"/>
                  </a:lnTo>
                  <a:lnTo>
                    <a:pt x="8610" y="43637"/>
                  </a:lnTo>
                  <a:lnTo>
                    <a:pt x="8915" y="43421"/>
                  </a:lnTo>
                  <a:lnTo>
                    <a:pt x="9258" y="43281"/>
                  </a:lnTo>
                  <a:lnTo>
                    <a:pt x="10972" y="42938"/>
                  </a:lnTo>
                  <a:lnTo>
                    <a:pt x="12217" y="43700"/>
                  </a:lnTo>
                  <a:lnTo>
                    <a:pt x="12738" y="44894"/>
                  </a:lnTo>
                  <a:lnTo>
                    <a:pt x="13512" y="44373"/>
                  </a:lnTo>
                  <a:lnTo>
                    <a:pt x="14071" y="43510"/>
                  </a:lnTo>
                  <a:close/>
                </a:path>
                <a:path w="197485" h="241300">
                  <a:moveTo>
                    <a:pt x="17043" y="84429"/>
                  </a:moveTo>
                  <a:lnTo>
                    <a:pt x="16814" y="82969"/>
                  </a:lnTo>
                  <a:lnTo>
                    <a:pt x="15862" y="81762"/>
                  </a:lnTo>
                  <a:lnTo>
                    <a:pt x="14541" y="81280"/>
                  </a:lnTo>
                  <a:lnTo>
                    <a:pt x="14198" y="81699"/>
                  </a:lnTo>
                  <a:lnTo>
                    <a:pt x="13804" y="82054"/>
                  </a:lnTo>
                  <a:lnTo>
                    <a:pt x="12420" y="82524"/>
                  </a:lnTo>
                  <a:lnTo>
                    <a:pt x="11531" y="82334"/>
                  </a:lnTo>
                  <a:lnTo>
                    <a:pt x="10833" y="81876"/>
                  </a:lnTo>
                  <a:lnTo>
                    <a:pt x="9855" y="82626"/>
                  </a:lnTo>
                  <a:lnTo>
                    <a:pt x="9182" y="83756"/>
                  </a:lnTo>
                  <a:lnTo>
                    <a:pt x="9245" y="87299"/>
                  </a:lnTo>
                  <a:lnTo>
                    <a:pt x="11061" y="89065"/>
                  </a:lnTo>
                  <a:lnTo>
                    <a:pt x="15214" y="88988"/>
                  </a:lnTo>
                  <a:lnTo>
                    <a:pt x="16725" y="87503"/>
                  </a:lnTo>
                  <a:lnTo>
                    <a:pt x="17030" y="85648"/>
                  </a:lnTo>
                  <a:lnTo>
                    <a:pt x="17030" y="85242"/>
                  </a:lnTo>
                  <a:lnTo>
                    <a:pt x="16967" y="84823"/>
                  </a:lnTo>
                  <a:lnTo>
                    <a:pt x="17043" y="84429"/>
                  </a:lnTo>
                  <a:close/>
                </a:path>
                <a:path w="197485" h="241300">
                  <a:moveTo>
                    <a:pt x="25806" y="59423"/>
                  </a:moveTo>
                  <a:lnTo>
                    <a:pt x="25742" y="56121"/>
                  </a:lnTo>
                  <a:lnTo>
                    <a:pt x="25273" y="55156"/>
                  </a:lnTo>
                  <a:lnTo>
                    <a:pt x="24561" y="54444"/>
                  </a:lnTo>
                  <a:lnTo>
                    <a:pt x="24104" y="54292"/>
                  </a:lnTo>
                  <a:lnTo>
                    <a:pt x="23698" y="54013"/>
                  </a:lnTo>
                  <a:lnTo>
                    <a:pt x="23380" y="53657"/>
                  </a:lnTo>
                  <a:lnTo>
                    <a:pt x="22860" y="53428"/>
                  </a:lnTo>
                  <a:lnTo>
                    <a:pt x="22301" y="53276"/>
                  </a:lnTo>
                  <a:lnTo>
                    <a:pt x="19507" y="53327"/>
                  </a:lnTo>
                  <a:lnTo>
                    <a:pt x="17767" y="55156"/>
                  </a:lnTo>
                  <a:lnTo>
                    <a:pt x="17805" y="57378"/>
                  </a:lnTo>
                  <a:lnTo>
                    <a:pt x="17856" y="59575"/>
                  </a:lnTo>
                  <a:lnTo>
                    <a:pt x="19672" y="61328"/>
                  </a:lnTo>
                  <a:lnTo>
                    <a:pt x="24053" y="61252"/>
                  </a:lnTo>
                  <a:lnTo>
                    <a:pt x="25806" y="59423"/>
                  </a:lnTo>
                  <a:close/>
                </a:path>
                <a:path w="197485" h="241300">
                  <a:moveTo>
                    <a:pt x="27724" y="98183"/>
                  </a:moveTo>
                  <a:lnTo>
                    <a:pt x="27444" y="95961"/>
                  </a:lnTo>
                  <a:lnTo>
                    <a:pt x="26022" y="94856"/>
                  </a:lnTo>
                  <a:lnTo>
                    <a:pt x="22923" y="95250"/>
                  </a:lnTo>
                  <a:lnTo>
                    <a:pt x="21818" y="96672"/>
                  </a:lnTo>
                  <a:lnTo>
                    <a:pt x="22186" y="99669"/>
                  </a:lnTo>
                  <a:lnTo>
                    <a:pt x="23393" y="100660"/>
                  </a:lnTo>
                  <a:lnTo>
                    <a:pt x="24777" y="100672"/>
                  </a:lnTo>
                  <a:lnTo>
                    <a:pt x="25120" y="100114"/>
                  </a:lnTo>
                  <a:lnTo>
                    <a:pt x="25615" y="99644"/>
                  </a:lnTo>
                  <a:lnTo>
                    <a:pt x="26276" y="99428"/>
                  </a:lnTo>
                  <a:lnTo>
                    <a:pt x="26593" y="99326"/>
                  </a:lnTo>
                  <a:lnTo>
                    <a:pt x="26911" y="99314"/>
                  </a:lnTo>
                  <a:lnTo>
                    <a:pt x="27228" y="99314"/>
                  </a:lnTo>
                  <a:lnTo>
                    <a:pt x="27546" y="98793"/>
                  </a:lnTo>
                  <a:lnTo>
                    <a:pt x="27724" y="98183"/>
                  </a:lnTo>
                  <a:close/>
                </a:path>
                <a:path w="197485" h="241300">
                  <a:moveTo>
                    <a:pt x="29159" y="25946"/>
                  </a:moveTo>
                  <a:lnTo>
                    <a:pt x="28778" y="25006"/>
                  </a:lnTo>
                  <a:lnTo>
                    <a:pt x="27216" y="23444"/>
                  </a:lnTo>
                  <a:lnTo>
                    <a:pt x="26276" y="23063"/>
                  </a:lnTo>
                  <a:lnTo>
                    <a:pt x="24079" y="23063"/>
                  </a:lnTo>
                  <a:lnTo>
                    <a:pt x="23152" y="23444"/>
                  </a:lnTo>
                  <a:lnTo>
                    <a:pt x="21590" y="25006"/>
                  </a:lnTo>
                  <a:lnTo>
                    <a:pt x="21209" y="25946"/>
                  </a:lnTo>
                  <a:lnTo>
                    <a:pt x="21209" y="28155"/>
                  </a:lnTo>
                  <a:lnTo>
                    <a:pt x="21590" y="29095"/>
                  </a:lnTo>
                  <a:lnTo>
                    <a:pt x="23152" y="30657"/>
                  </a:lnTo>
                  <a:lnTo>
                    <a:pt x="24079" y="31051"/>
                  </a:lnTo>
                  <a:lnTo>
                    <a:pt x="26276" y="31051"/>
                  </a:lnTo>
                  <a:lnTo>
                    <a:pt x="27216" y="30657"/>
                  </a:lnTo>
                  <a:lnTo>
                    <a:pt x="28778" y="29095"/>
                  </a:lnTo>
                  <a:lnTo>
                    <a:pt x="29159" y="28155"/>
                  </a:lnTo>
                  <a:lnTo>
                    <a:pt x="29159" y="27051"/>
                  </a:lnTo>
                  <a:lnTo>
                    <a:pt x="29159" y="25946"/>
                  </a:lnTo>
                  <a:close/>
                </a:path>
                <a:path w="197485" h="241300">
                  <a:moveTo>
                    <a:pt x="30378" y="71704"/>
                  </a:moveTo>
                  <a:lnTo>
                    <a:pt x="28956" y="72021"/>
                  </a:lnTo>
                  <a:lnTo>
                    <a:pt x="27965" y="73329"/>
                  </a:lnTo>
                  <a:lnTo>
                    <a:pt x="28155" y="74803"/>
                  </a:lnTo>
                  <a:lnTo>
                    <a:pt x="28219" y="75272"/>
                  </a:lnTo>
                  <a:lnTo>
                    <a:pt x="28409" y="75679"/>
                  </a:lnTo>
                  <a:lnTo>
                    <a:pt x="28663" y="76034"/>
                  </a:lnTo>
                  <a:lnTo>
                    <a:pt x="28689" y="74371"/>
                  </a:lnTo>
                  <a:lnTo>
                    <a:pt x="29311" y="72847"/>
                  </a:lnTo>
                  <a:lnTo>
                    <a:pt x="30378" y="71704"/>
                  </a:lnTo>
                  <a:close/>
                </a:path>
                <a:path w="197485" h="241300">
                  <a:moveTo>
                    <a:pt x="36690" y="8064"/>
                  </a:moveTo>
                  <a:lnTo>
                    <a:pt x="35750" y="7112"/>
                  </a:lnTo>
                  <a:lnTo>
                    <a:pt x="31965" y="7112"/>
                  </a:lnTo>
                  <a:lnTo>
                    <a:pt x="31013" y="8064"/>
                  </a:lnTo>
                  <a:lnTo>
                    <a:pt x="31013" y="11874"/>
                  </a:lnTo>
                  <a:lnTo>
                    <a:pt x="31965" y="12814"/>
                  </a:lnTo>
                  <a:lnTo>
                    <a:pt x="35750" y="12814"/>
                  </a:lnTo>
                  <a:lnTo>
                    <a:pt x="36690" y="11874"/>
                  </a:lnTo>
                  <a:lnTo>
                    <a:pt x="36690" y="9969"/>
                  </a:lnTo>
                  <a:lnTo>
                    <a:pt x="36690" y="8064"/>
                  </a:lnTo>
                  <a:close/>
                </a:path>
                <a:path w="197485" h="241300">
                  <a:moveTo>
                    <a:pt x="41363" y="115379"/>
                  </a:moveTo>
                  <a:lnTo>
                    <a:pt x="40970" y="114427"/>
                  </a:lnTo>
                  <a:lnTo>
                    <a:pt x="39420" y="112864"/>
                  </a:lnTo>
                  <a:lnTo>
                    <a:pt x="38481" y="112483"/>
                  </a:lnTo>
                  <a:lnTo>
                    <a:pt x="36283" y="112483"/>
                  </a:lnTo>
                  <a:lnTo>
                    <a:pt x="35344" y="112864"/>
                  </a:lnTo>
                  <a:lnTo>
                    <a:pt x="33794" y="114427"/>
                  </a:lnTo>
                  <a:lnTo>
                    <a:pt x="33401" y="115379"/>
                  </a:lnTo>
                  <a:lnTo>
                    <a:pt x="33401" y="117576"/>
                  </a:lnTo>
                  <a:lnTo>
                    <a:pt x="33794" y="118529"/>
                  </a:lnTo>
                  <a:lnTo>
                    <a:pt x="35344" y="120078"/>
                  </a:lnTo>
                  <a:lnTo>
                    <a:pt x="36283" y="120472"/>
                  </a:lnTo>
                  <a:lnTo>
                    <a:pt x="38481" y="120472"/>
                  </a:lnTo>
                  <a:lnTo>
                    <a:pt x="39420" y="120078"/>
                  </a:lnTo>
                  <a:lnTo>
                    <a:pt x="40970" y="118529"/>
                  </a:lnTo>
                  <a:lnTo>
                    <a:pt x="41363" y="117576"/>
                  </a:lnTo>
                  <a:lnTo>
                    <a:pt x="41363" y="116471"/>
                  </a:lnTo>
                  <a:lnTo>
                    <a:pt x="41363" y="115379"/>
                  </a:lnTo>
                  <a:close/>
                </a:path>
                <a:path w="197485" h="241300">
                  <a:moveTo>
                    <a:pt x="43599" y="102628"/>
                  </a:moveTo>
                  <a:lnTo>
                    <a:pt x="43522" y="99326"/>
                  </a:lnTo>
                  <a:lnTo>
                    <a:pt x="43078" y="98361"/>
                  </a:lnTo>
                  <a:lnTo>
                    <a:pt x="42354" y="97650"/>
                  </a:lnTo>
                  <a:lnTo>
                    <a:pt x="41783" y="98348"/>
                  </a:lnTo>
                  <a:lnTo>
                    <a:pt x="41021" y="98894"/>
                  </a:lnTo>
                  <a:lnTo>
                    <a:pt x="38722" y="99339"/>
                  </a:lnTo>
                  <a:lnTo>
                    <a:pt x="37477" y="98831"/>
                  </a:lnTo>
                  <a:lnTo>
                    <a:pt x="36576" y="97942"/>
                  </a:lnTo>
                  <a:lnTo>
                    <a:pt x="35966" y="98653"/>
                  </a:lnTo>
                  <a:lnTo>
                    <a:pt x="35572" y="99568"/>
                  </a:lnTo>
                  <a:lnTo>
                    <a:pt x="35648" y="102781"/>
                  </a:lnTo>
                  <a:lnTo>
                    <a:pt x="37465" y="104533"/>
                  </a:lnTo>
                  <a:lnTo>
                    <a:pt x="39662" y="104495"/>
                  </a:lnTo>
                  <a:lnTo>
                    <a:pt x="41846" y="104457"/>
                  </a:lnTo>
                  <a:lnTo>
                    <a:pt x="43599" y="102628"/>
                  </a:lnTo>
                  <a:close/>
                </a:path>
                <a:path w="197485" h="241300">
                  <a:moveTo>
                    <a:pt x="44983" y="41186"/>
                  </a:moveTo>
                  <a:lnTo>
                    <a:pt x="44335" y="39636"/>
                  </a:lnTo>
                  <a:lnTo>
                    <a:pt x="41795" y="37084"/>
                  </a:lnTo>
                  <a:lnTo>
                    <a:pt x="40259" y="36449"/>
                  </a:lnTo>
                  <a:lnTo>
                    <a:pt x="36664" y="36449"/>
                  </a:lnTo>
                  <a:lnTo>
                    <a:pt x="35128" y="37084"/>
                  </a:lnTo>
                  <a:lnTo>
                    <a:pt x="32588" y="39636"/>
                  </a:lnTo>
                  <a:lnTo>
                    <a:pt x="31953" y="41186"/>
                  </a:lnTo>
                  <a:lnTo>
                    <a:pt x="31953" y="44805"/>
                  </a:lnTo>
                  <a:lnTo>
                    <a:pt x="32588" y="46342"/>
                  </a:lnTo>
                  <a:lnTo>
                    <a:pt x="35128" y="48895"/>
                  </a:lnTo>
                  <a:lnTo>
                    <a:pt x="36664" y="49542"/>
                  </a:lnTo>
                  <a:lnTo>
                    <a:pt x="40259" y="49542"/>
                  </a:lnTo>
                  <a:lnTo>
                    <a:pt x="41795" y="48895"/>
                  </a:lnTo>
                  <a:lnTo>
                    <a:pt x="44335" y="46342"/>
                  </a:lnTo>
                  <a:lnTo>
                    <a:pt x="44983" y="44805"/>
                  </a:lnTo>
                  <a:lnTo>
                    <a:pt x="44983" y="42989"/>
                  </a:lnTo>
                  <a:lnTo>
                    <a:pt x="44983" y="41186"/>
                  </a:lnTo>
                  <a:close/>
                </a:path>
                <a:path w="197485" h="241300">
                  <a:moveTo>
                    <a:pt x="47015" y="86893"/>
                  </a:moveTo>
                  <a:lnTo>
                    <a:pt x="46621" y="85940"/>
                  </a:lnTo>
                  <a:lnTo>
                    <a:pt x="45072" y="84378"/>
                  </a:lnTo>
                  <a:lnTo>
                    <a:pt x="44132" y="83985"/>
                  </a:lnTo>
                  <a:lnTo>
                    <a:pt x="41935" y="83985"/>
                  </a:lnTo>
                  <a:lnTo>
                    <a:pt x="40995" y="84378"/>
                  </a:lnTo>
                  <a:lnTo>
                    <a:pt x="39433" y="85940"/>
                  </a:lnTo>
                  <a:lnTo>
                    <a:pt x="39039" y="86893"/>
                  </a:lnTo>
                  <a:lnTo>
                    <a:pt x="39039" y="89103"/>
                  </a:lnTo>
                  <a:lnTo>
                    <a:pt x="39433" y="90043"/>
                  </a:lnTo>
                  <a:lnTo>
                    <a:pt x="40995" y="91605"/>
                  </a:lnTo>
                  <a:lnTo>
                    <a:pt x="41935" y="91998"/>
                  </a:lnTo>
                  <a:lnTo>
                    <a:pt x="44132" y="91998"/>
                  </a:lnTo>
                  <a:lnTo>
                    <a:pt x="45072" y="91605"/>
                  </a:lnTo>
                  <a:lnTo>
                    <a:pt x="46621" y="90043"/>
                  </a:lnTo>
                  <a:lnTo>
                    <a:pt x="47015" y="89103"/>
                  </a:lnTo>
                  <a:lnTo>
                    <a:pt x="47015" y="87998"/>
                  </a:lnTo>
                  <a:lnTo>
                    <a:pt x="47015" y="86893"/>
                  </a:lnTo>
                  <a:close/>
                </a:path>
                <a:path w="197485" h="241300">
                  <a:moveTo>
                    <a:pt x="47218" y="56464"/>
                  </a:moveTo>
                  <a:lnTo>
                    <a:pt x="46837" y="55524"/>
                  </a:lnTo>
                  <a:lnTo>
                    <a:pt x="45275" y="53962"/>
                  </a:lnTo>
                  <a:lnTo>
                    <a:pt x="44335" y="53568"/>
                  </a:lnTo>
                  <a:lnTo>
                    <a:pt x="42138" y="53568"/>
                  </a:lnTo>
                  <a:lnTo>
                    <a:pt x="41211" y="53962"/>
                  </a:lnTo>
                  <a:lnTo>
                    <a:pt x="39649" y="55524"/>
                  </a:lnTo>
                  <a:lnTo>
                    <a:pt x="39268" y="56464"/>
                  </a:lnTo>
                  <a:lnTo>
                    <a:pt x="39268" y="58674"/>
                  </a:lnTo>
                  <a:lnTo>
                    <a:pt x="39649" y="59613"/>
                  </a:lnTo>
                  <a:lnTo>
                    <a:pt x="41211" y="61175"/>
                  </a:lnTo>
                  <a:lnTo>
                    <a:pt x="42138" y="61569"/>
                  </a:lnTo>
                  <a:lnTo>
                    <a:pt x="44335" y="61569"/>
                  </a:lnTo>
                  <a:lnTo>
                    <a:pt x="45275" y="61175"/>
                  </a:lnTo>
                  <a:lnTo>
                    <a:pt x="46837" y="59613"/>
                  </a:lnTo>
                  <a:lnTo>
                    <a:pt x="47218" y="58674"/>
                  </a:lnTo>
                  <a:lnTo>
                    <a:pt x="47218" y="57569"/>
                  </a:lnTo>
                  <a:lnTo>
                    <a:pt x="47218" y="56464"/>
                  </a:lnTo>
                  <a:close/>
                </a:path>
                <a:path w="197485" h="241300">
                  <a:moveTo>
                    <a:pt x="49326" y="132422"/>
                  </a:moveTo>
                  <a:lnTo>
                    <a:pt x="48387" y="131470"/>
                  </a:lnTo>
                  <a:lnTo>
                    <a:pt x="44589" y="131470"/>
                  </a:lnTo>
                  <a:lnTo>
                    <a:pt x="43649" y="132422"/>
                  </a:lnTo>
                  <a:lnTo>
                    <a:pt x="43649" y="136232"/>
                  </a:lnTo>
                  <a:lnTo>
                    <a:pt x="44589" y="137185"/>
                  </a:lnTo>
                  <a:lnTo>
                    <a:pt x="48387" y="137185"/>
                  </a:lnTo>
                  <a:lnTo>
                    <a:pt x="49326" y="136232"/>
                  </a:lnTo>
                  <a:lnTo>
                    <a:pt x="49326" y="134327"/>
                  </a:lnTo>
                  <a:lnTo>
                    <a:pt x="49326" y="132422"/>
                  </a:lnTo>
                  <a:close/>
                </a:path>
                <a:path w="197485" h="241300">
                  <a:moveTo>
                    <a:pt x="50507" y="25539"/>
                  </a:moveTo>
                  <a:lnTo>
                    <a:pt x="50114" y="24599"/>
                  </a:lnTo>
                  <a:lnTo>
                    <a:pt x="48564" y="23037"/>
                  </a:lnTo>
                  <a:lnTo>
                    <a:pt x="47625" y="22644"/>
                  </a:lnTo>
                  <a:lnTo>
                    <a:pt x="45427" y="22644"/>
                  </a:lnTo>
                  <a:lnTo>
                    <a:pt x="44488" y="23037"/>
                  </a:lnTo>
                  <a:lnTo>
                    <a:pt x="42938" y="24599"/>
                  </a:lnTo>
                  <a:lnTo>
                    <a:pt x="42545" y="25539"/>
                  </a:lnTo>
                  <a:lnTo>
                    <a:pt x="42545" y="27749"/>
                  </a:lnTo>
                  <a:lnTo>
                    <a:pt x="42938" y="28689"/>
                  </a:lnTo>
                  <a:lnTo>
                    <a:pt x="44488" y="30251"/>
                  </a:lnTo>
                  <a:lnTo>
                    <a:pt x="45427" y="30645"/>
                  </a:lnTo>
                  <a:lnTo>
                    <a:pt x="47625" y="30645"/>
                  </a:lnTo>
                  <a:lnTo>
                    <a:pt x="48564" y="30251"/>
                  </a:lnTo>
                  <a:lnTo>
                    <a:pt x="50114" y="28689"/>
                  </a:lnTo>
                  <a:lnTo>
                    <a:pt x="50507" y="27749"/>
                  </a:lnTo>
                  <a:lnTo>
                    <a:pt x="50507" y="26644"/>
                  </a:lnTo>
                  <a:lnTo>
                    <a:pt x="50507" y="25539"/>
                  </a:lnTo>
                  <a:close/>
                </a:path>
                <a:path w="197485" h="241300">
                  <a:moveTo>
                    <a:pt x="52908" y="37757"/>
                  </a:moveTo>
                  <a:lnTo>
                    <a:pt x="51955" y="36804"/>
                  </a:lnTo>
                  <a:lnTo>
                    <a:pt x="48171" y="36804"/>
                  </a:lnTo>
                  <a:lnTo>
                    <a:pt x="47231" y="37757"/>
                  </a:lnTo>
                  <a:lnTo>
                    <a:pt x="47231" y="41554"/>
                  </a:lnTo>
                  <a:lnTo>
                    <a:pt x="48171" y="42506"/>
                  </a:lnTo>
                  <a:lnTo>
                    <a:pt x="51955" y="42506"/>
                  </a:lnTo>
                  <a:lnTo>
                    <a:pt x="52908" y="41554"/>
                  </a:lnTo>
                  <a:lnTo>
                    <a:pt x="52908" y="39649"/>
                  </a:lnTo>
                  <a:lnTo>
                    <a:pt x="52908" y="37757"/>
                  </a:lnTo>
                  <a:close/>
                </a:path>
                <a:path w="197485" h="241300">
                  <a:moveTo>
                    <a:pt x="53886" y="939"/>
                  </a:moveTo>
                  <a:lnTo>
                    <a:pt x="52933" y="0"/>
                  </a:lnTo>
                  <a:lnTo>
                    <a:pt x="49149" y="0"/>
                  </a:lnTo>
                  <a:lnTo>
                    <a:pt x="48209" y="939"/>
                  </a:lnTo>
                  <a:lnTo>
                    <a:pt x="48209" y="4749"/>
                  </a:lnTo>
                  <a:lnTo>
                    <a:pt x="49149" y="5702"/>
                  </a:lnTo>
                  <a:lnTo>
                    <a:pt x="52933" y="5702"/>
                  </a:lnTo>
                  <a:lnTo>
                    <a:pt x="53886" y="4749"/>
                  </a:lnTo>
                  <a:lnTo>
                    <a:pt x="53886" y="2844"/>
                  </a:lnTo>
                  <a:lnTo>
                    <a:pt x="53886" y="939"/>
                  </a:lnTo>
                  <a:close/>
                </a:path>
                <a:path w="197485" h="241300">
                  <a:moveTo>
                    <a:pt x="64973" y="106375"/>
                  </a:moveTo>
                  <a:lnTo>
                    <a:pt x="64490" y="102552"/>
                  </a:lnTo>
                  <a:lnTo>
                    <a:pt x="63512" y="101193"/>
                  </a:lnTo>
                  <a:lnTo>
                    <a:pt x="63347" y="100965"/>
                  </a:lnTo>
                  <a:lnTo>
                    <a:pt x="62052" y="100101"/>
                  </a:lnTo>
                  <a:lnTo>
                    <a:pt x="61823" y="99949"/>
                  </a:lnTo>
                  <a:lnTo>
                    <a:pt x="61620" y="99961"/>
                  </a:lnTo>
                  <a:lnTo>
                    <a:pt x="61455" y="100063"/>
                  </a:lnTo>
                  <a:lnTo>
                    <a:pt x="59855" y="100101"/>
                  </a:lnTo>
                  <a:lnTo>
                    <a:pt x="58623" y="99580"/>
                  </a:lnTo>
                  <a:lnTo>
                    <a:pt x="58102" y="99237"/>
                  </a:lnTo>
                  <a:lnTo>
                    <a:pt x="58102" y="105308"/>
                  </a:lnTo>
                  <a:lnTo>
                    <a:pt x="57073" y="106794"/>
                  </a:lnTo>
                  <a:lnTo>
                    <a:pt x="54013" y="107391"/>
                  </a:lnTo>
                  <a:lnTo>
                    <a:pt x="52527" y="106375"/>
                  </a:lnTo>
                  <a:lnTo>
                    <a:pt x="51930" y="103276"/>
                  </a:lnTo>
                  <a:lnTo>
                    <a:pt x="52946" y="101777"/>
                  </a:lnTo>
                  <a:lnTo>
                    <a:pt x="56019" y="101193"/>
                  </a:lnTo>
                  <a:lnTo>
                    <a:pt x="57505" y="102209"/>
                  </a:lnTo>
                  <a:lnTo>
                    <a:pt x="58102" y="105308"/>
                  </a:lnTo>
                  <a:lnTo>
                    <a:pt x="58102" y="99237"/>
                  </a:lnTo>
                  <a:lnTo>
                    <a:pt x="57556" y="98856"/>
                  </a:lnTo>
                  <a:lnTo>
                    <a:pt x="53898" y="99288"/>
                  </a:lnTo>
                  <a:lnTo>
                    <a:pt x="51384" y="102552"/>
                  </a:lnTo>
                  <a:lnTo>
                    <a:pt x="51460" y="103276"/>
                  </a:lnTo>
                  <a:lnTo>
                    <a:pt x="52209" y="109245"/>
                  </a:lnTo>
                  <a:lnTo>
                    <a:pt x="52311" y="109385"/>
                  </a:lnTo>
                  <a:lnTo>
                    <a:pt x="54800" y="111518"/>
                  </a:lnTo>
                  <a:lnTo>
                    <a:pt x="57848" y="111734"/>
                  </a:lnTo>
                  <a:lnTo>
                    <a:pt x="58420" y="110299"/>
                  </a:lnTo>
                  <a:lnTo>
                    <a:pt x="59791" y="109283"/>
                  </a:lnTo>
                  <a:lnTo>
                    <a:pt x="62039" y="109245"/>
                  </a:lnTo>
                  <a:lnTo>
                    <a:pt x="62598" y="109385"/>
                  </a:lnTo>
                  <a:lnTo>
                    <a:pt x="63106" y="109613"/>
                  </a:lnTo>
                  <a:lnTo>
                    <a:pt x="63436" y="109245"/>
                  </a:lnTo>
                  <a:lnTo>
                    <a:pt x="64312" y="108254"/>
                  </a:lnTo>
                  <a:lnTo>
                    <a:pt x="64630" y="107391"/>
                  </a:lnTo>
                  <a:lnTo>
                    <a:pt x="64858" y="106794"/>
                  </a:lnTo>
                  <a:lnTo>
                    <a:pt x="64973" y="106375"/>
                  </a:lnTo>
                  <a:close/>
                </a:path>
                <a:path w="197485" h="241300">
                  <a:moveTo>
                    <a:pt x="65024" y="74777"/>
                  </a:moveTo>
                  <a:lnTo>
                    <a:pt x="64503" y="70573"/>
                  </a:lnTo>
                  <a:lnTo>
                    <a:pt x="64236" y="70027"/>
                  </a:lnTo>
                  <a:lnTo>
                    <a:pt x="64008" y="69481"/>
                  </a:lnTo>
                  <a:lnTo>
                    <a:pt x="63030" y="70116"/>
                  </a:lnTo>
                  <a:lnTo>
                    <a:pt x="61937" y="70586"/>
                  </a:lnTo>
                  <a:lnTo>
                    <a:pt x="57937" y="70650"/>
                  </a:lnTo>
                  <a:lnTo>
                    <a:pt x="55587" y="68986"/>
                  </a:lnTo>
                  <a:lnTo>
                    <a:pt x="54584" y="66586"/>
                  </a:lnTo>
                  <a:lnTo>
                    <a:pt x="52578" y="67919"/>
                  </a:lnTo>
                  <a:lnTo>
                    <a:pt x="51346" y="70269"/>
                  </a:lnTo>
                  <a:lnTo>
                    <a:pt x="52108" y="76415"/>
                  </a:lnTo>
                  <a:lnTo>
                    <a:pt x="55359" y="78955"/>
                  </a:lnTo>
                  <a:lnTo>
                    <a:pt x="62496" y="78054"/>
                  </a:lnTo>
                  <a:lnTo>
                    <a:pt x="65024" y="74777"/>
                  </a:lnTo>
                  <a:close/>
                </a:path>
                <a:path w="197485" h="241300">
                  <a:moveTo>
                    <a:pt x="68643" y="56578"/>
                  </a:moveTo>
                  <a:lnTo>
                    <a:pt x="68364" y="54394"/>
                  </a:lnTo>
                  <a:lnTo>
                    <a:pt x="68097" y="52209"/>
                  </a:lnTo>
                  <a:lnTo>
                    <a:pt x="66103" y="50647"/>
                  </a:lnTo>
                  <a:lnTo>
                    <a:pt x="61747" y="51206"/>
                  </a:lnTo>
                  <a:lnTo>
                    <a:pt x="60198" y="53200"/>
                  </a:lnTo>
                  <a:lnTo>
                    <a:pt x="60591" y="56349"/>
                  </a:lnTo>
                  <a:lnTo>
                    <a:pt x="61074" y="57137"/>
                  </a:lnTo>
                  <a:lnTo>
                    <a:pt x="61722" y="57759"/>
                  </a:lnTo>
                  <a:lnTo>
                    <a:pt x="62661" y="57937"/>
                  </a:lnTo>
                  <a:lnTo>
                    <a:pt x="63500" y="58280"/>
                  </a:lnTo>
                  <a:lnTo>
                    <a:pt x="64262" y="58813"/>
                  </a:lnTo>
                  <a:lnTo>
                    <a:pt x="64477" y="58826"/>
                  </a:lnTo>
                  <a:lnTo>
                    <a:pt x="64681" y="58889"/>
                  </a:lnTo>
                  <a:lnTo>
                    <a:pt x="67094" y="58585"/>
                  </a:lnTo>
                  <a:lnTo>
                    <a:pt x="68643" y="56578"/>
                  </a:lnTo>
                  <a:close/>
                </a:path>
                <a:path w="197485" h="241300">
                  <a:moveTo>
                    <a:pt x="69240" y="127977"/>
                  </a:moveTo>
                  <a:lnTo>
                    <a:pt x="68846" y="127025"/>
                  </a:lnTo>
                  <a:lnTo>
                    <a:pt x="67297" y="125476"/>
                  </a:lnTo>
                  <a:lnTo>
                    <a:pt x="66357" y="125082"/>
                  </a:lnTo>
                  <a:lnTo>
                    <a:pt x="64160" y="125082"/>
                  </a:lnTo>
                  <a:lnTo>
                    <a:pt x="63220" y="125476"/>
                  </a:lnTo>
                  <a:lnTo>
                    <a:pt x="61671" y="127025"/>
                  </a:lnTo>
                  <a:lnTo>
                    <a:pt x="61277" y="127977"/>
                  </a:lnTo>
                  <a:lnTo>
                    <a:pt x="61277" y="130175"/>
                  </a:lnTo>
                  <a:lnTo>
                    <a:pt x="61671" y="131127"/>
                  </a:lnTo>
                  <a:lnTo>
                    <a:pt x="63220" y="132689"/>
                  </a:lnTo>
                  <a:lnTo>
                    <a:pt x="64160" y="133070"/>
                  </a:lnTo>
                  <a:lnTo>
                    <a:pt x="66357" y="133070"/>
                  </a:lnTo>
                  <a:lnTo>
                    <a:pt x="67297" y="132689"/>
                  </a:lnTo>
                  <a:lnTo>
                    <a:pt x="68846" y="131127"/>
                  </a:lnTo>
                  <a:lnTo>
                    <a:pt x="69240" y="130175"/>
                  </a:lnTo>
                  <a:lnTo>
                    <a:pt x="69240" y="129082"/>
                  </a:lnTo>
                  <a:lnTo>
                    <a:pt x="69240" y="127977"/>
                  </a:lnTo>
                  <a:close/>
                </a:path>
                <a:path w="197485" h="241300">
                  <a:moveTo>
                    <a:pt x="70091" y="12230"/>
                  </a:moveTo>
                  <a:lnTo>
                    <a:pt x="69697" y="11290"/>
                  </a:lnTo>
                  <a:lnTo>
                    <a:pt x="68148" y="9728"/>
                  </a:lnTo>
                  <a:lnTo>
                    <a:pt x="67208" y="9334"/>
                  </a:lnTo>
                  <a:lnTo>
                    <a:pt x="64998" y="9334"/>
                  </a:lnTo>
                  <a:lnTo>
                    <a:pt x="64058" y="9728"/>
                  </a:lnTo>
                  <a:lnTo>
                    <a:pt x="62509" y="11290"/>
                  </a:lnTo>
                  <a:lnTo>
                    <a:pt x="62115" y="12230"/>
                  </a:lnTo>
                  <a:lnTo>
                    <a:pt x="62115" y="14439"/>
                  </a:lnTo>
                  <a:lnTo>
                    <a:pt x="62509" y="15379"/>
                  </a:lnTo>
                  <a:lnTo>
                    <a:pt x="64058" y="16941"/>
                  </a:lnTo>
                  <a:lnTo>
                    <a:pt x="64998" y="17335"/>
                  </a:lnTo>
                  <a:lnTo>
                    <a:pt x="67208" y="17335"/>
                  </a:lnTo>
                  <a:lnTo>
                    <a:pt x="68148" y="16941"/>
                  </a:lnTo>
                  <a:lnTo>
                    <a:pt x="69697" y="15379"/>
                  </a:lnTo>
                  <a:lnTo>
                    <a:pt x="70091" y="14439"/>
                  </a:lnTo>
                  <a:lnTo>
                    <a:pt x="70091" y="13335"/>
                  </a:lnTo>
                  <a:lnTo>
                    <a:pt x="70091" y="12230"/>
                  </a:lnTo>
                  <a:close/>
                </a:path>
                <a:path w="197485" h="241300">
                  <a:moveTo>
                    <a:pt x="73075" y="37211"/>
                  </a:moveTo>
                  <a:lnTo>
                    <a:pt x="72999" y="33604"/>
                  </a:lnTo>
                  <a:lnTo>
                    <a:pt x="72936" y="29997"/>
                  </a:lnTo>
                  <a:lnTo>
                    <a:pt x="69964" y="27114"/>
                  </a:lnTo>
                  <a:lnTo>
                    <a:pt x="62776" y="27254"/>
                  </a:lnTo>
                  <a:lnTo>
                    <a:pt x="59905" y="30238"/>
                  </a:lnTo>
                  <a:lnTo>
                    <a:pt x="60058" y="37465"/>
                  </a:lnTo>
                  <a:lnTo>
                    <a:pt x="63017" y="40335"/>
                  </a:lnTo>
                  <a:lnTo>
                    <a:pt x="70218" y="40208"/>
                  </a:lnTo>
                  <a:lnTo>
                    <a:pt x="73075" y="37211"/>
                  </a:lnTo>
                  <a:close/>
                </a:path>
                <a:path w="197485" h="241300">
                  <a:moveTo>
                    <a:pt x="74790" y="145351"/>
                  </a:moveTo>
                  <a:lnTo>
                    <a:pt x="73850" y="144411"/>
                  </a:lnTo>
                  <a:lnTo>
                    <a:pt x="70065" y="144411"/>
                  </a:lnTo>
                  <a:lnTo>
                    <a:pt x="69113" y="145351"/>
                  </a:lnTo>
                  <a:lnTo>
                    <a:pt x="69113" y="149161"/>
                  </a:lnTo>
                  <a:lnTo>
                    <a:pt x="70065" y="150114"/>
                  </a:lnTo>
                  <a:lnTo>
                    <a:pt x="73850" y="150114"/>
                  </a:lnTo>
                  <a:lnTo>
                    <a:pt x="74790" y="149161"/>
                  </a:lnTo>
                  <a:lnTo>
                    <a:pt x="74790" y="147256"/>
                  </a:lnTo>
                  <a:lnTo>
                    <a:pt x="74790" y="145351"/>
                  </a:lnTo>
                  <a:close/>
                </a:path>
                <a:path w="197485" h="241300">
                  <a:moveTo>
                    <a:pt x="83540" y="181394"/>
                  </a:moveTo>
                  <a:lnTo>
                    <a:pt x="82600" y="180454"/>
                  </a:lnTo>
                  <a:lnTo>
                    <a:pt x="78816" y="180454"/>
                  </a:lnTo>
                  <a:lnTo>
                    <a:pt x="77863" y="181394"/>
                  </a:lnTo>
                  <a:lnTo>
                    <a:pt x="77863" y="185204"/>
                  </a:lnTo>
                  <a:lnTo>
                    <a:pt x="78816" y="186156"/>
                  </a:lnTo>
                  <a:lnTo>
                    <a:pt x="82600" y="186156"/>
                  </a:lnTo>
                  <a:lnTo>
                    <a:pt x="83540" y="185204"/>
                  </a:lnTo>
                  <a:lnTo>
                    <a:pt x="83540" y="183299"/>
                  </a:lnTo>
                  <a:lnTo>
                    <a:pt x="83540" y="181394"/>
                  </a:lnTo>
                  <a:close/>
                </a:path>
                <a:path w="197485" h="241300">
                  <a:moveTo>
                    <a:pt x="84861" y="5422"/>
                  </a:moveTo>
                  <a:lnTo>
                    <a:pt x="83908" y="4470"/>
                  </a:lnTo>
                  <a:lnTo>
                    <a:pt x="80124" y="4470"/>
                  </a:lnTo>
                  <a:lnTo>
                    <a:pt x="79184" y="5422"/>
                  </a:lnTo>
                  <a:lnTo>
                    <a:pt x="79184" y="9220"/>
                  </a:lnTo>
                  <a:lnTo>
                    <a:pt x="80124" y="10172"/>
                  </a:lnTo>
                  <a:lnTo>
                    <a:pt x="83908" y="10172"/>
                  </a:lnTo>
                  <a:lnTo>
                    <a:pt x="84861" y="9220"/>
                  </a:lnTo>
                  <a:lnTo>
                    <a:pt x="84861" y="7327"/>
                  </a:lnTo>
                  <a:lnTo>
                    <a:pt x="84861" y="5422"/>
                  </a:lnTo>
                  <a:close/>
                </a:path>
                <a:path w="197485" h="241300">
                  <a:moveTo>
                    <a:pt x="85534" y="28854"/>
                  </a:moveTo>
                  <a:lnTo>
                    <a:pt x="85153" y="27914"/>
                  </a:lnTo>
                  <a:lnTo>
                    <a:pt x="83604" y="26352"/>
                  </a:lnTo>
                  <a:lnTo>
                    <a:pt x="82664" y="25958"/>
                  </a:lnTo>
                  <a:lnTo>
                    <a:pt x="80467" y="25958"/>
                  </a:lnTo>
                  <a:lnTo>
                    <a:pt x="79527" y="26352"/>
                  </a:lnTo>
                  <a:lnTo>
                    <a:pt x="77965" y="27914"/>
                  </a:lnTo>
                  <a:lnTo>
                    <a:pt x="77584" y="28854"/>
                  </a:lnTo>
                  <a:lnTo>
                    <a:pt x="77584" y="31064"/>
                  </a:lnTo>
                  <a:lnTo>
                    <a:pt x="77965" y="32004"/>
                  </a:lnTo>
                  <a:lnTo>
                    <a:pt x="79527" y="33566"/>
                  </a:lnTo>
                  <a:lnTo>
                    <a:pt x="80467" y="33947"/>
                  </a:lnTo>
                  <a:lnTo>
                    <a:pt x="82664" y="33947"/>
                  </a:lnTo>
                  <a:lnTo>
                    <a:pt x="83604" y="33566"/>
                  </a:lnTo>
                  <a:lnTo>
                    <a:pt x="85153" y="32004"/>
                  </a:lnTo>
                  <a:lnTo>
                    <a:pt x="85534" y="31064"/>
                  </a:lnTo>
                  <a:lnTo>
                    <a:pt x="85534" y="29959"/>
                  </a:lnTo>
                  <a:lnTo>
                    <a:pt x="85534" y="28854"/>
                  </a:lnTo>
                  <a:close/>
                </a:path>
                <a:path w="197485" h="241300">
                  <a:moveTo>
                    <a:pt x="86474" y="38481"/>
                  </a:moveTo>
                  <a:lnTo>
                    <a:pt x="86080" y="37541"/>
                  </a:lnTo>
                  <a:lnTo>
                    <a:pt x="84531" y="35979"/>
                  </a:lnTo>
                  <a:lnTo>
                    <a:pt x="83591" y="35585"/>
                  </a:lnTo>
                  <a:lnTo>
                    <a:pt x="81394" y="35585"/>
                  </a:lnTo>
                  <a:lnTo>
                    <a:pt x="80454" y="35979"/>
                  </a:lnTo>
                  <a:lnTo>
                    <a:pt x="78892" y="37541"/>
                  </a:lnTo>
                  <a:lnTo>
                    <a:pt x="78511" y="38481"/>
                  </a:lnTo>
                  <a:lnTo>
                    <a:pt x="78511" y="40690"/>
                  </a:lnTo>
                  <a:lnTo>
                    <a:pt x="78892" y="41643"/>
                  </a:lnTo>
                  <a:lnTo>
                    <a:pt x="80454" y="43205"/>
                  </a:lnTo>
                  <a:lnTo>
                    <a:pt x="81394" y="43599"/>
                  </a:lnTo>
                  <a:lnTo>
                    <a:pt x="83591" y="43599"/>
                  </a:lnTo>
                  <a:lnTo>
                    <a:pt x="84531" y="43205"/>
                  </a:lnTo>
                  <a:lnTo>
                    <a:pt x="86080" y="41643"/>
                  </a:lnTo>
                  <a:lnTo>
                    <a:pt x="86474" y="40690"/>
                  </a:lnTo>
                  <a:lnTo>
                    <a:pt x="86474" y="39585"/>
                  </a:lnTo>
                  <a:lnTo>
                    <a:pt x="86474" y="38481"/>
                  </a:lnTo>
                  <a:close/>
                </a:path>
                <a:path w="197485" h="241300">
                  <a:moveTo>
                    <a:pt x="89027" y="91935"/>
                  </a:moveTo>
                  <a:lnTo>
                    <a:pt x="88315" y="86220"/>
                  </a:lnTo>
                  <a:lnTo>
                    <a:pt x="85051" y="83693"/>
                  </a:lnTo>
                  <a:lnTo>
                    <a:pt x="79692" y="84366"/>
                  </a:lnTo>
                  <a:lnTo>
                    <a:pt x="79692" y="92595"/>
                  </a:lnTo>
                  <a:lnTo>
                    <a:pt x="78816" y="93522"/>
                  </a:lnTo>
                  <a:lnTo>
                    <a:pt x="78854" y="95872"/>
                  </a:lnTo>
                  <a:lnTo>
                    <a:pt x="78803" y="93522"/>
                  </a:lnTo>
                  <a:lnTo>
                    <a:pt x="79692" y="92595"/>
                  </a:lnTo>
                  <a:lnTo>
                    <a:pt x="79692" y="84366"/>
                  </a:lnTo>
                  <a:lnTo>
                    <a:pt x="77927" y="84582"/>
                  </a:lnTo>
                  <a:lnTo>
                    <a:pt x="75399" y="87858"/>
                  </a:lnTo>
                  <a:lnTo>
                    <a:pt x="76098" y="93472"/>
                  </a:lnTo>
                  <a:lnTo>
                    <a:pt x="77317" y="95097"/>
                  </a:lnTo>
                  <a:lnTo>
                    <a:pt x="78930" y="96100"/>
                  </a:lnTo>
                  <a:lnTo>
                    <a:pt x="79184" y="98120"/>
                  </a:lnTo>
                  <a:lnTo>
                    <a:pt x="80848" y="99682"/>
                  </a:lnTo>
                  <a:lnTo>
                    <a:pt x="85102" y="99606"/>
                  </a:lnTo>
                  <a:lnTo>
                    <a:pt x="86855" y="97777"/>
                  </a:lnTo>
                  <a:lnTo>
                    <a:pt x="86804" y="95465"/>
                  </a:lnTo>
                  <a:lnTo>
                    <a:pt x="86728" y="95262"/>
                  </a:lnTo>
                  <a:lnTo>
                    <a:pt x="88163" y="93878"/>
                  </a:lnTo>
                  <a:lnTo>
                    <a:pt x="89027" y="91935"/>
                  </a:lnTo>
                  <a:close/>
                </a:path>
                <a:path w="197485" h="241300">
                  <a:moveTo>
                    <a:pt x="91922" y="62598"/>
                  </a:moveTo>
                  <a:lnTo>
                    <a:pt x="91274" y="57353"/>
                  </a:lnTo>
                  <a:lnTo>
                    <a:pt x="90411" y="55968"/>
                  </a:lnTo>
                  <a:lnTo>
                    <a:pt x="89255" y="54952"/>
                  </a:lnTo>
                  <a:lnTo>
                    <a:pt x="89014" y="54978"/>
                  </a:lnTo>
                  <a:lnTo>
                    <a:pt x="88811" y="55092"/>
                  </a:lnTo>
                  <a:lnTo>
                    <a:pt x="86829" y="55130"/>
                  </a:lnTo>
                  <a:lnTo>
                    <a:pt x="85267" y="54457"/>
                  </a:lnTo>
                  <a:lnTo>
                    <a:pt x="84074" y="53378"/>
                  </a:lnTo>
                  <a:lnTo>
                    <a:pt x="80581" y="53898"/>
                  </a:lnTo>
                  <a:lnTo>
                    <a:pt x="78117" y="57111"/>
                  </a:lnTo>
                  <a:lnTo>
                    <a:pt x="79006" y="64236"/>
                  </a:lnTo>
                  <a:lnTo>
                    <a:pt x="82257" y="66776"/>
                  </a:lnTo>
                  <a:lnTo>
                    <a:pt x="85826" y="66319"/>
                  </a:lnTo>
                  <a:lnTo>
                    <a:pt x="89408" y="65874"/>
                  </a:lnTo>
                  <a:lnTo>
                    <a:pt x="91922" y="62598"/>
                  </a:lnTo>
                  <a:close/>
                </a:path>
                <a:path w="197485" h="241300">
                  <a:moveTo>
                    <a:pt x="92392" y="138328"/>
                  </a:moveTo>
                  <a:lnTo>
                    <a:pt x="91998" y="137388"/>
                  </a:lnTo>
                  <a:lnTo>
                    <a:pt x="90449" y="135826"/>
                  </a:lnTo>
                  <a:lnTo>
                    <a:pt x="89509" y="135432"/>
                  </a:lnTo>
                  <a:lnTo>
                    <a:pt x="87312" y="135432"/>
                  </a:lnTo>
                  <a:lnTo>
                    <a:pt x="86372" y="135826"/>
                  </a:lnTo>
                  <a:lnTo>
                    <a:pt x="84823" y="137388"/>
                  </a:lnTo>
                  <a:lnTo>
                    <a:pt x="84429" y="138328"/>
                  </a:lnTo>
                  <a:lnTo>
                    <a:pt x="84429" y="140538"/>
                  </a:lnTo>
                  <a:lnTo>
                    <a:pt x="84823" y="141478"/>
                  </a:lnTo>
                  <a:lnTo>
                    <a:pt x="86372" y="143040"/>
                  </a:lnTo>
                  <a:lnTo>
                    <a:pt x="87312" y="143433"/>
                  </a:lnTo>
                  <a:lnTo>
                    <a:pt x="89509" y="143433"/>
                  </a:lnTo>
                  <a:lnTo>
                    <a:pt x="90449" y="143040"/>
                  </a:lnTo>
                  <a:lnTo>
                    <a:pt x="91998" y="141478"/>
                  </a:lnTo>
                  <a:lnTo>
                    <a:pt x="92392" y="140538"/>
                  </a:lnTo>
                  <a:lnTo>
                    <a:pt x="92392" y="139433"/>
                  </a:lnTo>
                  <a:lnTo>
                    <a:pt x="92392" y="138328"/>
                  </a:lnTo>
                  <a:close/>
                </a:path>
                <a:path w="197485" h="241300">
                  <a:moveTo>
                    <a:pt x="92544" y="158927"/>
                  </a:moveTo>
                  <a:lnTo>
                    <a:pt x="91592" y="157975"/>
                  </a:lnTo>
                  <a:lnTo>
                    <a:pt x="87807" y="157975"/>
                  </a:lnTo>
                  <a:lnTo>
                    <a:pt x="86868" y="158927"/>
                  </a:lnTo>
                  <a:lnTo>
                    <a:pt x="86868" y="162725"/>
                  </a:lnTo>
                  <a:lnTo>
                    <a:pt x="87807" y="163677"/>
                  </a:lnTo>
                  <a:lnTo>
                    <a:pt x="91592" y="163677"/>
                  </a:lnTo>
                  <a:lnTo>
                    <a:pt x="92544" y="162725"/>
                  </a:lnTo>
                  <a:lnTo>
                    <a:pt x="92544" y="160820"/>
                  </a:lnTo>
                  <a:lnTo>
                    <a:pt x="92544" y="158927"/>
                  </a:lnTo>
                  <a:close/>
                </a:path>
                <a:path w="197485" h="241300">
                  <a:moveTo>
                    <a:pt x="92862" y="122643"/>
                  </a:moveTo>
                  <a:lnTo>
                    <a:pt x="92430" y="119062"/>
                  </a:lnTo>
                  <a:lnTo>
                    <a:pt x="91973" y="115468"/>
                  </a:lnTo>
                  <a:lnTo>
                    <a:pt x="88722" y="112928"/>
                  </a:lnTo>
                  <a:lnTo>
                    <a:pt x="84302" y="113487"/>
                  </a:lnTo>
                  <a:lnTo>
                    <a:pt x="83515" y="113779"/>
                  </a:lnTo>
                  <a:lnTo>
                    <a:pt x="82816" y="114173"/>
                  </a:lnTo>
                  <a:lnTo>
                    <a:pt x="82473" y="114833"/>
                  </a:lnTo>
                  <a:lnTo>
                    <a:pt x="81889" y="115316"/>
                  </a:lnTo>
                  <a:lnTo>
                    <a:pt x="81165" y="115557"/>
                  </a:lnTo>
                  <a:lnTo>
                    <a:pt x="79946" y="116916"/>
                  </a:lnTo>
                  <a:lnTo>
                    <a:pt x="79260" y="118732"/>
                  </a:lnTo>
                  <a:lnTo>
                    <a:pt x="79959" y="124269"/>
                  </a:lnTo>
                  <a:lnTo>
                    <a:pt x="83210" y="126809"/>
                  </a:lnTo>
                  <a:lnTo>
                    <a:pt x="90347" y="125907"/>
                  </a:lnTo>
                  <a:lnTo>
                    <a:pt x="92862" y="122643"/>
                  </a:lnTo>
                  <a:close/>
                </a:path>
                <a:path w="197485" h="241300">
                  <a:moveTo>
                    <a:pt x="94856" y="202209"/>
                  </a:moveTo>
                  <a:lnTo>
                    <a:pt x="94462" y="201269"/>
                  </a:lnTo>
                  <a:lnTo>
                    <a:pt x="92913" y="199707"/>
                  </a:lnTo>
                  <a:lnTo>
                    <a:pt x="91973" y="199326"/>
                  </a:lnTo>
                  <a:lnTo>
                    <a:pt x="89776" y="199326"/>
                  </a:lnTo>
                  <a:lnTo>
                    <a:pt x="88836" y="199707"/>
                  </a:lnTo>
                  <a:lnTo>
                    <a:pt x="87287" y="201269"/>
                  </a:lnTo>
                  <a:lnTo>
                    <a:pt x="86893" y="202209"/>
                  </a:lnTo>
                  <a:lnTo>
                    <a:pt x="86893" y="204419"/>
                  </a:lnTo>
                  <a:lnTo>
                    <a:pt x="87287" y="205371"/>
                  </a:lnTo>
                  <a:lnTo>
                    <a:pt x="88836" y="206921"/>
                  </a:lnTo>
                  <a:lnTo>
                    <a:pt x="89776" y="207314"/>
                  </a:lnTo>
                  <a:lnTo>
                    <a:pt x="91973" y="207314"/>
                  </a:lnTo>
                  <a:lnTo>
                    <a:pt x="92913" y="206921"/>
                  </a:lnTo>
                  <a:lnTo>
                    <a:pt x="94462" y="205371"/>
                  </a:lnTo>
                  <a:lnTo>
                    <a:pt x="94856" y="204419"/>
                  </a:lnTo>
                  <a:lnTo>
                    <a:pt x="94856" y="203314"/>
                  </a:lnTo>
                  <a:lnTo>
                    <a:pt x="94856" y="202209"/>
                  </a:lnTo>
                  <a:close/>
                </a:path>
                <a:path w="197485" h="241300">
                  <a:moveTo>
                    <a:pt x="98933" y="13703"/>
                  </a:moveTo>
                  <a:lnTo>
                    <a:pt x="97993" y="12763"/>
                  </a:lnTo>
                  <a:lnTo>
                    <a:pt x="94208" y="12763"/>
                  </a:lnTo>
                  <a:lnTo>
                    <a:pt x="93268" y="13703"/>
                  </a:lnTo>
                  <a:lnTo>
                    <a:pt x="93268" y="17500"/>
                  </a:lnTo>
                  <a:lnTo>
                    <a:pt x="94208" y="18453"/>
                  </a:lnTo>
                  <a:lnTo>
                    <a:pt x="97993" y="18453"/>
                  </a:lnTo>
                  <a:lnTo>
                    <a:pt x="98933" y="17500"/>
                  </a:lnTo>
                  <a:lnTo>
                    <a:pt x="98933" y="15608"/>
                  </a:lnTo>
                  <a:lnTo>
                    <a:pt x="98933" y="13703"/>
                  </a:lnTo>
                  <a:close/>
                </a:path>
                <a:path w="197485" h="241300">
                  <a:moveTo>
                    <a:pt x="100533" y="220268"/>
                  </a:moveTo>
                  <a:lnTo>
                    <a:pt x="99593" y="219316"/>
                  </a:lnTo>
                  <a:lnTo>
                    <a:pt x="95808" y="219316"/>
                  </a:lnTo>
                  <a:lnTo>
                    <a:pt x="94856" y="220268"/>
                  </a:lnTo>
                  <a:lnTo>
                    <a:pt x="94856" y="224066"/>
                  </a:lnTo>
                  <a:lnTo>
                    <a:pt x="95808" y="225018"/>
                  </a:lnTo>
                  <a:lnTo>
                    <a:pt x="99593" y="225018"/>
                  </a:lnTo>
                  <a:lnTo>
                    <a:pt x="100533" y="224066"/>
                  </a:lnTo>
                  <a:lnTo>
                    <a:pt x="100533" y="222161"/>
                  </a:lnTo>
                  <a:lnTo>
                    <a:pt x="100533" y="220268"/>
                  </a:lnTo>
                  <a:close/>
                </a:path>
                <a:path w="197485" h="241300">
                  <a:moveTo>
                    <a:pt x="105981" y="34074"/>
                  </a:moveTo>
                  <a:lnTo>
                    <a:pt x="105879" y="29654"/>
                  </a:lnTo>
                  <a:lnTo>
                    <a:pt x="104063" y="27901"/>
                  </a:lnTo>
                  <a:lnTo>
                    <a:pt x="100660" y="27978"/>
                  </a:lnTo>
                  <a:lnTo>
                    <a:pt x="99631" y="28562"/>
                  </a:lnTo>
                  <a:lnTo>
                    <a:pt x="98920" y="29425"/>
                  </a:lnTo>
                  <a:lnTo>
                    <a:pt x="98437" y="29184"/>
                  </a:lnTo>
                  <a:lnTo>
                    <a:pt x="97917" y="29032"/>
                  </a:lnTo>
                  <a:lnTo>
                    <a:pt x="95783" y="29298"/>
                  </a:lnTo>
                  <a:lnTo>
                    <a:pt x="94678" y="30734"/>
                  </a:lnTo>
                  <a:lnTo>
                    <a:pt x="95072" y="33845"/>
                  </a:lnTo>
                  <a:lnTo>
                    <a:pt x="96481" y="34950"/>
                  </a:lnTo>
                  <a:lnTo>
                    <a:pt x="98044" y="34759"/>
                  </a:lnTo>
                  <a:lnTo>
                    <a:pt x="98374" y="34721"/>
                  </a:lnTo>
                  <a:lnTo>
                    <a:pt x="98666" y="34594"/>
                  </a:lnTo>
                  <a:lnTo>
                    <a:pt x="98945" y="34455"/>
                  </a:lnTo>
                  <a:lnTo>
                    <a:pt x="99695" y="35356"/>
                  </a:lnTo>
                  <a:lnTo>
                    <a:pt x="100774" y="35966"/>
                  </a:lnTo>
                  <a:lnTo>
                    <a:pt x="104228" y="35902"/>
                  </a:lnTo>
                  <a:lnTo>
                    <a:pt x="105981" y="34074"/>
                  </a:lnTo>
                  <a:close/>
                </a:path>
                <a:path w="197485" h="241300">
                  <a:moveTo>
                    <a:pt x="106527" y="62826"/>
                  </a:moveTo>
                  <a:lnTo>
                    <a:pt x="106451" y="58559"/>
                  </a:lnTo>
                  <a:lnTo>
                    <a:pt x="104825" y="56946"/>
                  </a:lnTo>
                  <a:lnTo>
                    <a:pt x="102831" y="56781"/>
                  </a:lnTo>
                  <a:lnTo>
                    <a:pt x="103390" y="55994"/>
                  </a:lnTo>
                  <a:lnTo>
                    <a:pt x="103695" y="55016"/>
                  </a:lnTo>
                  <a:lnTo>
                    <a:pt x="103289" y="51790"/>
                  </a:lnTo>
                  <a:lnTo>
                    <a:pt x="102577" y="51244"/>
                  </a:lnTo>
                  <a:lnTo>
                    <a:pt x="102577" y="56705"/>
                  </a:lnTo>
                  <a:lnTo>
                    <a:pt x="101142" y="56743"/>
                  </a:lnTo>
                  <a:lnTo>
                    <a:pt x="100050" y="57416"/>
                  </a:lnTo>
                  <a:lnTo>
                    <a:pt x="101142" y="56730"/>
                  </a:lnTo>
                  <a:lnTo>
                    <a:pt x="102577" y="56705"/>
                  </a:lnTo>
                  <a:lnTo>
                    <a:pt x="102577" y="51244"/>
                  </a:lnTo>
                  <a:lnTo>
                    <a:pt x="101295" y="50241"/>
                  </a:lnTo>
                  <a:lnTo>
                    <a:pt x="96939" y="50787"/>
                  </a:lnTo>
                  <a:lnTo>
                    <a:pt x="95389" y="52793"/>
                  </a:lnTo>
                  <a:lnTo>
                    <a:pt x="95897" y="56908"/>
                  </a:lnTo>
                  <a:lnTo>
                    <a:pt x="97485" y="58267"/>
                  </a:lnTo>
                  <a:lnTo>
                    <a:pt x="99339" y="58394"/>
                  </a:lnTo>
                  <a:lnTo>
                    <a:pt x="98856" y="59067"/>
                  </a:lnTo>
                  <a:lnTo>
                    <a:pt x="98513" y="59867"/>
                  </a:lnTo>
                  <a:lnTo>
                    <a:pt x="98577" y="62979"/>
                  </a:lnTo>
                  <a:lnTo>
                    <a:pt x="100393" y="64744"/>
                  </a:lnTo>
                  <a:lnTo>
                    <a:pt x="104787" y="64655"/>
                  </a:lnTo>
                  <a:lnTo>
                    <a:pt x="106527" y="62826"/>
                  </a:lnTo>
                  <a:close/>
                </a:path>
                <a:path w="197485" h="241300">
                  <a:moveTo>
                    <a:pt x="107950" y="144500"/>
                  </a:moveTo>
                  <a:lnTo>
                    <a:pt x="107556" y="143548"/>
                  </a:lnTo>
                  <a:lnTo>
                    <a:pt x="106006" y="141986"/>
                  </a:lnTo>
                  <a:lnTo>
                    <a:pt x="105067" y="141592"/>
                  </a:lnTo>
                  <a:lnTo>
                    <a:pt x="102870" y="141592"/>
                  </a:lnTo>
                  <a:lnTo>
                    <a:pt x="101930" y="141986"/>
                  </a:lnTo>
                  <a:lnTo>
                    <a:pt x="100368" y="143548"/>
                  </a:lnTo>
                  <a:lnTo>
                    <a:pt x="99987" y="144500"/>
                  </a:lnTo>
                  <a:lnTo>
                    <a:pt x="99987" y="146710"/>
                  </a:lnTo>
                  <a:lnTo>
                    <a:pt x="100368" y="147650"/>
                  </a:lnTo>
                  <a:lnTo>
                    <a:pt x="101930" y="149212"/>
                  </a:lnTo>
                  <a:lnTo>
                    <a:pt x="102870" y="149606"/>
                  </a:lnTo>
                  <a:lnTo>
                    <a:pt x="105067" y="149606"/>
                  </a:lnTo>
                  <a:lnTo>
                    <a:pt x="106006" y="149212"/>
                  </a:lnTo>
                  <a:lnTo>
                    <a:pt x="107556" y="147650"/>
                  </a:lnTo>
                  <a:lnTo>
                    <a:pt x="107950" y="146710"/>
                  </a:lnTo>
                  <a:lnTo>
                    <a:pt x="107950" y="145605"/>
                  </a:lnTo>
                  <a:lnTo>
                    <a:pt x="107950" y="144500"/>
                  </a:lnTo>
                  <a:close/>
                </a:path>
                <a:path w="197485" h="241300">
                  <a:moveTo>
                    <a:pt x="109359" y="86106"/>
                  </a:moveTo>
                  <a:lnTo>
                    <a:pt x="108978" y="85166"/>
                  </a:lnTo>
                  <a:lnTo>
                    <a:pt x="107416" y="83604"/>
                  </a:lnTo>
                  <a:lnTo>
                    <a:pt x="106476" y="83223"/>
                  </a:lnTo>
                  <a:lnTo>
                    <a:pt x="104279" y="83223"/>
                  </a:lnTo>
                  <a:lnTo>
                    <a:pt x="103339" y="83604"/>
                  </a:lnTo>
                  <a:lnTo>
                    <a:pt x="101790" y="85166"/>
                  </a:lnTo>
                  <a:lnTo>
                    <a:pt x="101409" y="86106"/>
                  </a:lnTo>
                  <a:lnTo>
                    <a:pt x="101409" y="88315"/>
                  </a:lnTo>
                  <a:lnTo>
                    <a:pt x="101790" y="89255"/>
                  </a:lnTo>
                  <a:lnTo>
                    <a:pt x="103339" y="90817"/>
                  </a:lnTo>
                  <a:lnTo>
                    <a:pt x="104279" y="91211"/>
                  </a:lnTo>
                  <a:lnTo>
                    <a:pt x="106476" y="91211"/>
                  </a:lnTo>
                  <a:lnTo>
                    <a:pt x="107416" y="90817"/>
                  </a:lnTo>
                  <a:lnTo>
                    <a:pt x="108978" y="89255"/>
                  </a:lnTo>
                  <a:lnTo>
                    <a:pt x="109359" y="88315"/>
                  </a:lnTo>
                  <a:lnTo>
                    <a:pt x="109359" y="87210"/>
                  </a:lnTo>
                  <a:lnTo>
                    <a:pt x="109359" y="86106"/>
                  </a:lnTo>
                  <a:close/>
                </a:path>
                <a:path w="197485" h="241300">
                  <a:moveTo>
                    <a:pt x="109918" y="135178"/>
                  </a:moveTo>
                  <a:lnTo>
                    <a:pt x="108966" y="134226"/>
                  </a:lnTo>
                  <a:lnTo>
                    <a:pt x="105181" y="134226"/>
                  </a:lnTo>
                  <a:lnTo>
                    <a:pt x="104241" y="135178"/>
                  </a:lnTo>
                  <a:lnTo>
                    <a:pt x="104241" y="138976"/>
                  </a:lnTo>
                  <a:lnTo>
                    <a:pt x="105181" y="139928"/>
                  </a:lnTo>
                  <a:lnTo>
                    <a:pt x="108966" y="139928"/>
                  </a:lnTo>
                  <a:lnTo>
                    <a:pt x="109918" y="138976"/>
                  </a:lnTo>
                  <a:lnTo>
                    <a:pt x="109918" y="137083"/>
                  </a:lnTo>
                  <a:lnTo>
                    <a:pt x="109918" y="135178"/>
                  </a:lnTo>
                  <a:close/>
                </a:path>
                <a:path w="197485" h="241300">
                  <a:moveTo>
                    <a:pt x="111734" y="118579"/>
                  </a:moveTo>
                  <a:lnTo>
                    <a:pt x="111353" y="117640"/>
                  </a:lnTo>
                  <a:lnTo>
                    <a:pt x="109791" y="116078"/>
                  </a:lnTo>
                  <a:lnTo>
                    <a:pt x="108851" y="115684"/>
                  </a:lnTo>
                  <a:lnTo>
                    <a:pt x="106654" y="115684"/>
                  </a:lnTo>
                  <a:lnTo>
                    <a:pt x="105727" y="116078"/>
                  </a:lnTo>
                  <a:lnTo>
                    <a:pt x="104165" y="117640"/>
                  </a:lnTo>
                  <a:lnTo>
                    <a:pt x="103784" y="118579"/>
                  </a:lnTo>
                  <a:lnTo>
                    <a:pt x="103784" y="120789"/>
                  </a:lnTo>
                  <a:lnTo>
                    <a:pt x="104165" y="121729"/>
                  </a:lnTo>
                  <a:lnTo>
                    <a:pt x="105727" y="123291"/>
                  </a:lnTo>
                  <a:lnTo>
                    <a:pt x="106654" y="123685"/>
                  </a:lnTo>
                  <a:lnTo>
                    <a:pt x="108851" y="123685"/>
                  </a:lnTo>
                  <a:lnTo>
                    <a:pt x="109791" y="123291"/>
                  </a:lnTo>
                  <a:lnTo>
                    <a:pt x="111353" y="121729"/>
                  </a:lnTo>
                  <a:lnTo>
                    <a:pt x="111734" y="120789"/>
                  </a:lnTo>
                  <a:lnTo>
                    <a:pt x="111734" y="119684"/>
                  </a:lnTo>
                  <a:lnTo>
                    <a:pt x="111734" y="118579"/>
                  </a:lnTo>
                  <a:close/>
                </a:path>
                <a:path w="197485" h="241300">
                  <a:moveTo>
                    <a:pt x="111887" y="44437"/>
                  </a:moveTo>
                  <a:lnTo>
                    <a:pt x="110947" y="43484"/>
                  </a:lnTo>
                  <a:lnTo>
                    <a:pt x="107162" y="43484"/>
                  </a:lnTo>
                  <a:lnTo>
                    <a:pt x="106210" y="44437"/>
                  </a:lnTo>
                  <a:lnTo>
                    <a:pt x="106210" y="48234"/>
                  </a:lnTo>
                  <a:lnTo>
                    <a:pt x="107162" y="49187"/>
                  </a:lnTo>
                  <a:lnTo>
                    <a:pt x="110947" y="49187"/>
                  </a:lnTo>
                  <a:lnTo>
                    <a:pt x="111887" y="48234"/>
                  </a:lnTo>
                  <a:lnTo>
                    <a:pt x="111887" y="46342"/>
                  </a:lnTo>
                  <a:lnTo>
                    <a:pt x="111887" y="44437"/>
                  </a:lnTo>
                  <a:close/>
                </a:path>
                <a:path w="197485" h="241300">
                  <a:moveTo>
                    <a:pt x="115570" y="39878"/>
                  </a:moveTo>
                  <a:lnTo>
                    <a:pt x="115379" y="38315"/>
                  </a:lnTo>
                  <a:lnTo>
                    <a:pt x="115176" y="36753"/>
                  </a:lnTo>
                  <a:lnTo>
                    <a:pt x="113753" y="35648"/>
                  </a:lnTo>
                  <a:lnTo>
                    <a:pt x="110655" y="36042"/>
                  </a:lnTo>
                  <a:lnTo>
                    <a:pt x="109550" y="37465"/>
                  </a:lnTo>
                  <a:lnTo>
                    <a:pt x="109943" y="40589"/>
                  </a:lnTo>
                  <a:lnTo>
                    <a:pt x="111366" y="41694"/>
                  </a:lnTo>
                  <a:lnTo>
                    <a:pt x="114465" y="41313"/>
                  </a:lnTo>
                  <a:lnTo>
                    <a:pt x="115570" y="39878"/>
                  </a:lnTo>
                  <a:close/>
                </a:path>
                <a:path w="197485" h="241300">
                  <a:moveTo>
                    <a:pt x="115785" y="126771"/>
                  </a:moveTo>
                  <a:lnTo>
                    <a:pt x="114846" y="125831"/>
                  </a:lnTo>
                  <a:lnTo>
                    <a:pt x="111061" y="125831"/>
                  </a:lnTo>
                  <a:lnTo>
                    <a:pt x="110109" y="126771"/>
                  </a:lnTo>
                  <a:lnTo>
                    <a:pt x="110109" y="130581"/>
                  </a:lnTo>
                  <a:lnTo>
                    <a:pt x="111061" y="131533"/>
                  </a:lnTo>
                  <a:lnTo>
                    <a:pt x="114846" y="131533"/>
                  </a:lnTo>
                  <a:lnTo>
                    <a:pt x="115785" y="130581"/>
                  </a:lnTo>
                  <a:lnTo>
                    <a:pt x="115785" y="128676"/>
                  </a:lnTo>
                  <a:lnTo>
                    <a:pt x="115785" y="126771"/>
                  </a:lnTo>
                  <a:close/>
                </a:path>
                <a:path w="197485" h="241300">
                  <a:moveTo>
                    <a:pt x="117157" y="96913"/>
                  </a:moveTo>
                  <a:lnTo>
                    <a:pt x="116522" y="95377"/>
                  </a:lnTo>
                  <a:lnTo>
                    <a:pt x="113982" y="92824"/>
                  </a:lnTo>
                  <a:lnTo>
                    <a:pt x="112445" y="92176"/>
                  </a:lnTo>
                  <a:lnTo>
                    <a:pt x="108851" y="92176"/>
                  </a:lnTo>
                  <a:lnTo>
                    <a:pt x="107315" y="92824"/>
                  </a:lnTo>
                  <a:lnTo>
                    <a:pt x="104775" y="95377"/>
                  </a:lnTo>
                  <a:lnTo>
                    <a:pt x="104140" y="96913"/>
                  </a:lnTo>
                  <a:lnTo>
                    <a:pt x="104140" y="100533"/>
                  </a:lnTo>
                  <a:lnTo>
                    <a:pt x="104775" y="102069"/>
                  </a:lnTo>
                  <a:lnTo>
                    <a:pt x="107315" y="104622"/>
                  </a:lnTo>
                  <a:lnTo>
                    <a:pt x="108851" y="105257"/>
                  </a:lnTo>
                  <a:lnTo>
                    <a:pt x="112445" y="105257"/>
                  </a:lnTo>
                  <a:lnTo>
                    <a:pt x="113982" y="104622"/>
                  </a:lnTo>
                  <a:lnTo>
                    <a:pt x="116522" y="102069"/>
                  </a:lnTo>
                  <a:lnTo>
                    <a:pt x="117157" y="100533"/>
                  </a:lnTo>
                  <a:lnTo>
                    <a:pt x="117157" y="98717"/>
                  </a:lnTo>
                  <a:lnTo>
                    <a:pt x="117157" y="96913"/>
                  </a:lnTo>
                  <a:close/>
                </a:path>
                <a:path w="197485" h="241300">
                  <a:moveTo>
                    <a:pt x="119303" y="73888"/>
                  </a:moveTo>
                  <a:lnTo>
                    <a:pt x="119265" y="72313"/>
                  </a:lnTo>
                  <a:lnTo>
                    <a:pt x="119240" y="70751"/>
                  </a:lnTo>
                  <a:lnTo>
                    <a:pt x="117957" y="69481"/>
                  </a:lnTo>
                  <a:lnTo>
                    <a:pt x="115633" y="69532"/>
                  </a:lnTo>
                  <a:lnTo>
                    <a:pt x="114973" y="69850"/>
                  </a:lnTo>
                  <a:lnTo>
                    <a:pt x="114477" y="70332"/>
                  </a:lnTo>
                  <a:lnTo>
                    <a:pt x="113550" y="67386"/>
                  </a:lnTo>
                  <a:lnTo>
                    <a:pt x="110756" y="65366"/>
                  </a:lnTo>
                  <a:lnTo>
                    <a:pt x="104013" y="66217"/>
                  </a:lnTo>
                  <a:lnTo>
                    <a:pt x="101485" y="69494"/>
                  </a:lnTo>
                  <a:lnTo>
                    <a:pt x="102374" y="76657"/>
                  </a:lnTo>
                  <a:lnTo>
                    <a:pt x="105638" y="79209"/>
                  </a:lnTo>
                  <a:lnTo>
                    <a:pt x="111734" y="78435"/>
                  </a:lnTo>
                  <a:lnTo>
                    <a:pt x="113665" y="76669"/>
                  </a:lnTo>
                  <a:lnTo>
                    <a:pt x="114452" y="74434"/>
                  </a:lnTo>
                  <a:lnTo>
                    <a:pt x="114998" y="74930"/>
                  </a:lnTo>
                  <a:lnTo>
                    <a:pt x="115709" y="75234"/>
                  </a:lnTo>
                  <a:lnTo>
                    <a:pt x="118071" y="75196"/>
                  </a:lnTo>
                  <a:lnTo>
                    <a:pt x="119303" y="73888"/>
                  </a:lnTo>
                  <a:close/>
                </a:path>
                <a:path w="197485" h="241300">
                  <a:moveTo>
                    <a:pt x="119494" y="193065"/>
                  </a:moveTo>
                  <a:lnTo>
                    <a:pt x="118859" y="191528"/>
                  </a:lnTo>
                  <a:lnTo>
                    <a:pt x="116319" y="188976"/>
                  </a:lnTo>
                  <a:lnTo>
                    <a:pt x="114782" y="188328"/>
                  </a:lnTo>
                  <a:lnTo>
                    <a:pt x="111188" y="188328"/>
                  </a:lnTo>
                  <a:lnTo>
                    <a:pt x="109651" y="188976"/>
                  </a:lnTo>
                  <a:lnTo>
                    <a:pt x="107111" y="191528"/>
                  </a:lnTo>
                  <a:lnTo>
                    <a:pt x="106476" y="193065"/>
                  </a:lnTo>
                  <a:lnTo>
                    <a:pt x="106476" y="196672"/>
                  </a:lnTo>
                  <a:lnTo>
                    <a:pt x="107111" y="198221"/>
                  </a:lnTo>
                  <a:lnTo>
                    <a:pt x="109651" y="200774"/>
                  </a:lnTo>
                  <a:lnTo>
                    <a:pt x="111188" y="201409"/>
                  </a:lnTo>
                  <a:lnTo>
                    <a:pt x="114782" y="201409"/>
                  </a:lnTo>
                  <a:lnTo>
                    <a:pt x="116319" y="200774"/>
                  </a:lnTo>
                  <a:lnTo>
                    <a:pt x="118859" y="198221"/>
                  </a:lnTo>
                  <a:lnTo>
                    <a:pt x="119494" y="196672"/>
                  </a:lnTo>
                  <a:lnTo>
                    <a:pt x="119494" y="194868"/>
                  </a:lnTo>
                  <a:lnTo>
                    <a:pt x="119494" y="193065"/>
                  </a:lnTo>
                  <a:close/>
                </a:path>
                <a:path w="197485" h="241300">
                  <a:moveTo>
                    <a:pt x="124079" y="53187"/>
                  </a:moveTo>
                  <a:lnTo>
                    <a:pt x="123698" y="52247"/>
                  </a:lnTo>
                  <a:lnTo>
                    <a:pt x="122135" y="50685"/>
                  </a:lnTo>
                  <a:lnTo>
                    <a:pt x="121196" y="50292"/>
                  </a:lnTo>
                  <a:lnTo>
                    <a:pt x="118999" y="50292"/>
                  </a:lnTo>
                  <a:lnTo>
                    <a:pt x="118059" y="50685"/>
                  </a:lnTo>
                  <a:lnTo>
                    <a:pt x="116497" y="52247"/>
                  </a:lnTo>
                  <a:lnTo>
                    <a:pt x="116116" y="53187"/>
                  </a:lnTo>
                  <a:lnTo>
                    <a:pt x="116116" y="55397"/>
                  </a:lnTo>
                  <a:lnTo>
                    <a:pt x="116497" y="56337"/>
                  </a:lnTo>
                  <a:lnTo>
                    <a:pt x="118059" y="57899"/>
                  </a:lnTo>
                  <a:lnTo>
                    <a:pt x="118999" y="58293"/>
                  </a:lnTo>
                  <a:lnTo>
                    <a:pt x="121196" y="58293"/>
                  </a:lnTo>
                  <a:lnTo>
                    <a:pt x="122135" y="57899"/>
                  </a:lnTo>
                  <a:lnTo>
                    <a:pt x="123698" y="56337"/>
                  </a:lnTo>
                  <a:lnTo>
                    <a:pt x="124079" y="55397"/>
                  </a:lnTo>
                  <a:lnTo>
                    <a:pt x="124079" y="54292"/>
                  </a:lnTo>
                  <a:lnTo>
                    <a:pt x="124079" y="53187"/>
                  </a:lnTo>
                  <a:close/>
                </a:path>
                <a:path w="197485" h="241300">
                  <a:moveTo>
                    <a:pt x="124218" y="236270"/>
                  </a:moveTo>
                  <a:lnTo>
                    <a:pt x="123266" y="235331"/>
                  </a:lnTo>
                  <a:lnTo>
                    <a:pt x="119481" y="235331"/>
                  </a:lnTo>
                  <a:lnTo>
                    <a:pt x="118541" y="236270"/>
                  </a:lnTo>
                  <a:lnTo>
                    <a:pt x="118541" y="240080"/>
                  </a:lnTo>
                  <a:lnTo>
                    <a:pt x="119481" y="241033"/>
                  </a:lnTo>
                  <a:lnTo>
                    <a:pt x="123266" y="241033"/>
                  </a:lnTo>
                  <a:lnTo>
                    <a:pt x="124218" y="240080"/>
                  </a:lnTo>
                  <a:lnTo>
                    <a:pt x="124218" y="238175"/>
                  </a:lnTo>
                  <a:lnTo>
                    <a:pt x="124218" y="236270"/>
                  </a:lnTo>
                  <a:close/>
                </a:path>
                <a:path w="197485" h="241300">
                  <a:moveTo>
                    <a:pt x="127647" y="81737"/>
                  </a:moveTo>
                  <a:lnTo>
                    <a:pt x="127254" y="80797"/>
                  </a:lnTo>
                  <a:lnTo>
                    <a:pt x="125704" y="79235"/>
                  </a:lnTo>
                  <a:lnTo>
                    <a:pt x="124764" y="78841"/>
                  </a:lnTo>
                  <a:lnTo>
                    <a:pt x="122567" y="78841"/>
                  </a:lnTo>
                  <a:lnTo>
                    <a:pt x="121627" y="79235"/>
                  </a:lnTo>
                  <a:lnTo>
                    <a:pt x="120078" y="80797"/>
                  </a:lnTo>
                  <a:lnTo>
                    <a:pt x="119684" y="81737"/>
                  </a:lnTo>
                  <a:lnTo>
                    <a:pt x="119684" y="83947"/>
                  </a:lnTo>
                  <a:lnTo>
                    <a:pt x="120078" y="84886"/>
                  </a:lnTo>
                  <a:lnTo>
                    <a:pt x="121627" y="86448"/>
                  </a:lnTo>
                  <a:lnTo>
                    <a:pt x="122567" y="86842"/>
                  </a:lnTo>
                  <a:lnTo>
                    <a:pt x="124764" y="86842"/>
                  </a:lnTo>
                  <a:lnTo>
                    <a:pt x="125704" y="86448"/>
                  </a:lnTo>
                  <a:lnTo>
                    <a:pt x="127254" y="84886"/>
                  </a:lnTo>
                  <a:lnTo>
                    <a:pt x="127647" y="83947"/>
                  </a:lnTo>
                  <a:lnTo>
                    <a:pt x="127647" y="82842"/>
                  </a:lnTo>
                  <a:lnTo>
                    <a:pt x="127647" y="81737"/>
                  </a:lnTo>
                  <a:close/>
                </a:path>
                <a:path w="197485" h="241300">
                  <a:moveTo>
                    <a:pt x="128041" y="125361"/>
                  </a:moveTo>
                  <a:lnTo>
                    <a:pt x="127088" y="124409"/>
                  </a:lnTo>
                  <a:lnTo>
                    <a:pt x="123317" y="124409"/>
                  </a:lnTo>
                  <a:lnTo>
                    <a:pt x="122364" y="125361"/>
                  </a:lnTo>
                  <a:lnTo>
                    <a:pt x="122364" y="129146"/>
                  </a:lnTo>
                  <a:lnTo>
                    <a:pt x="123317" y="130098"/>
                  </a:lnTo>
                  <a:lnTo>
                    <a:pt x="127088" y="130098"/>
                  </a:lnTo>
                  <a:lnTo>
                    <a:pt x="128041" y="129146"/>
                  </a:lnTo>
                  <a:lnTo>
                    <a:pt x="128041" y="127254"/>
                  </a:lnTo>
                  <a:lnTo>
                    <a:pt x="128041" y="125361"/>
                  </a:lnTo>
                  <a:close/>
                </a:path>
                <a:path w="197485" h="241300">
                  <a:moveTo>
                    <a:pt x="131495" y="65963"/>
                  </a:moveTo>
                  <a:lnTo>
                    <a:pt x="130556" y="65011"/>
                  </a:lnTo>
                  <a:lnTo>
                    <a:pt x="126771" y="65011"/>
                  </a:lnTo>
                  <a:lnTo>
                    <a:pt x="125818" y="65963"/>
                  </a:lnTo>
                  <a:lnTo>
                    <a:pt x="125818" y="69773"/>
                  </a:lnTo>
                  <a:lnTo>
                    <a:pt x="126771" y="70713"/>
                  </a:lnTo>
                  <a:lnTo>
                    <a:pt x="130556" y="70713"/>
                  </a:lnTo>
                  <a:lnTo>
                    <a:pt x="131495" y="69773"/>
                  </a:lnTo>
                  <a:lnTo>
                    <a:pt x="131495" y="67868"/>
                  </a:lnTo>
                  <a:lnTo>
                    <a:pt x="131495" y="65963"/>
                  </a:lnTo>
                  <a:close/>
                </a:path>
                <a:path w="197485" h="241300">
                  <a:moveTo>
                    <a:pt x="133108" y="119976"/>
                  </a:moveTo>
                  <a:lnTo>
                    <a:pt x="132156" y="119024"/>
                  </a:lnTo>
                  <a:lnTo>
                    <a:pt x="128371" y="119024"/>
                  </a:lnTo>
                  <a:lnTo>
                    <a:pt x="127431" y="119976"/>
                  </a:lnTo>
                  <a:lnTo>
                    <a:pt x="127431" y="123786"/>
                  </a:lnTo>
                  <a:lnTo>
                    <a:pt x="128371" y="124739"/>
                  </a:lnTo>
                  <a:lnTo>
                    <a:pt x="132156" y="124739"/>
                  </a:lnTo>
                  <a:lnTo>
                    <a:pt x="133108" y="123786"/>
                  </a:lnTo>
                  <a:lnTo>
                    <a:pt x="133108" y="121881"/>
                  </a:lnTo>
                  <a:lnTo>
                    <a:pt x="133108" y="119976"/>
                  </a:lnTo>
                  <a:close/>
                </a:path>
                <a:path w="197485" h="241300">
                  <a:moveTo>
                    <a:pt x="133527" y="110604"/>
                  </a:moveTo>
                  <a:lnTo>
                    <a:pt x="133235" y="108407"/>
                  </a:lnTo>
                  <a:lnTo>
                    <a:pt x="132981" y="106222"/>
                  </a:lnTo>
                  <a:lnTo>
                    <a:pt x="130987" y="104660"/>
                  </a:lnTo>
                  <a:lnTo>
                    <a:pt x="126631" y="105219"/>
                  </a:lnTo>
                  <a:lnTo>
                    <a:pt x="125082" y="107213"/>
                  </a:lnTo>
                  <a:lnTo>
                    <a:pt x="125361" y="109410"/>
                  </a:lnTo>
                  <a:lnTo>
                    <a:pt x="125641" y="111594"/>
                  </a:lnTo>
                  <a:lnTo>
                    <a:pt x="127622" y="113157"/>
                  </a:lnTo>
                  <a:lnTo>
                    <a:pt x="131991" y="112598"/>
                  </a:lnTo>
                  <a:lnTo>
                    <a:pt x="133527" y="110604"/>
                  </a:lnTo>
                  <a:close/>
                </a:path>
                <a:path w="197485" h="241300">
                  <a:moveTo>
                    <a:pt x="141579" y="91071"/>
                  </a:moveTo>
                  <a:lnTo>
                    <a:pt x="140627" y="90119"/>
                  </a:lnTo>
                  <a:lnTo>
                    <a:pt x="136855" y="90119"/>
                  </a:lnTo>
                  <a:lnTo>
                    <a:pt x="135902" y="91071"/>
                  </a:lnTo>
                  <a:lnTo>
                    <a:pt x="135902" y="94869"/>
                  </a:lnTo>
                  <a:lnTo>
                    <a:pt x="136855" y="95808"/>
                  </a:lnTo>
                  <a:lnTo>
                    <a:pt x="140627" y="95808"/>
                  </a:lnTo>
                  <a:lnTo>
                    <a:pt x="141579" y="94869"/>
                  </a:lnTo>
                  <a:lnTo>
                    <a:pt x="141579" y="92964"/>
                  </a:lnTo>
                  <a:lnTo>
                    <a:pt x="141579" y="91071"/>
                  </a:lnTo>
                  <a:close/>
                </a:path>
                <a:path w="197485" h="241300">
                  <a:moveTo>
                    <a:pt x="142646" y="231355"/>
                  </a:moveTo>
                  <a:lnTo>
                    <a:pt x="142252" y="230416"/>
                  </a:lnTo>
                  <a:lnTo>
                    <a:pt x="140703" y="228854"/>
                  </a:lnTo>
                  <a:lnTo>
                    <a:pt x="139763" y="228460"/>
                  </a:lnTo>
                  <a:lnTo>
                    <a:pt x="137566" y="228460"/>
                  </a:lnTo>
                  <a:lnTo>
                    <a:pt x="136626" y="228854"/>
                  </a:lnTo>
                  <a:lnTo>
                    <a:pt x="135077" y="230416"/>
                  </a:lnTo>
                  <a:lnTo>
                    <a:pt x="134683" y="231355"/>
                  </a:lnTo>
                  <a:lnTo>
                    <a:pt x="134683" y="233565"/>
                  </a:lnTo>
                  <a:lnTo>
                    <a:pt x="135077" y="234505"/>
                  </a:lnTo>
                  <a:lnTo>
                    <a:pt x="136626" y="236067"/>
                  </a:lnTo>
                  <a:lnTo>
                    <a:pt x="137566" y="236461"/>
                  </a:lnTo>
                  <a:lnTo>
                    <a:pt x="139763" y="236461"/>
                  </a:lnTo>
                  <a:lnTo>
                    <a:pt x="140703" y="236067"/>
                  </a:lnTo>
                  <a:lnTo>
                    <a:pt x="142252" y="234505"/>
                  </a:lnTo>
                  <a:lnTo>
                    <a:pt x="142646" y="233565"/>
                  </a:lnTo>
                  <a:lnTo>
                    <a:pt x="142646" y="232460"/>
                  </a:lnTo>
                  <a:lnTo>
                    <a:pt x="142646" y="231355"/>
                  </a:lnTo>
                  <a:close/>
                </a:path>
                <a:path w="197485" h="241300">
                  <a:moveTo>
                    <a:pt x="145148" y="181457"/>
                  </a:moveTo>
                  <a:lnTo>
                    <a:pt x="144513" y="179920"/>
                  </a:lnTo>
                  <a:lnTo>
                    <a:pt x="141973" y="177368"/>
                  </a:lnTo>
                  <a:lnTo>
                    <a:pt x="140436" y="176733"/>
                  </a:lnTo>
                  <a:lnTo>
                    <a:pt x="136842" y="176733"/>
                  </a:lnTo>
                  <a:lnTo>
                    <a:pt x="135305" y="177368"/>
                  </a:lnTo>
                  <a:lnTo>
                    <a:pt x="132765" y="179920"/>
                  </a:lnTo>
                  <a:lnTo>
                    <a:pt x="132130" y="181457"/>
                  </a:lnTo>
                  <a:lnTo>
                    <a:pt x="132130" y="185077"/>
                  </a:lnTo>
                  <a:lnTo>
                    <a:pt x="132765" y="186613"/>
                  </a:lnTo>
                  <a:lnTo>
                    <a:pt x="135305" y="189166"/>
                  </a:lnTo>
                  <a:lnTo>
                    <a:pt x="136842" y="189801"/>
                  </a:lnTo>
                  <a:lnTo>
                    <a:pt x="140436" y="189801"/>
                  </a:lnTo>
                  <a:lnTo>
                    <a:pt x="141973" y="189166"/>
                  </a:lnTo>
                  <a:lnTo>
                    <a:pt x="144513" y="186613"/>
                  </a:lnTo>
                  <a:lnTo>
                    <a:pt x="145148" y="185077"/>
                  </a:lnTo>
                  <a:lnTo>
                    <a:pt x="145148" y="183273"/>
                  </a:lnTo>
                  <a:lnTo>
                    <a:pt x="145148" y="181457"/>
                  </a:lnTo>
                  <a:close/>
                </a:path>
                <a:path w="197485" h="241300">
                  <a:moveTo>
                    <a:pt x="145161" y="210947"/>
                  </a:moveTo>
                  <a:lnTo>
                    <a:pt x="144526" y="209397"/>
                  </a:lnTo>
                  <a:lnTo>
                    <a:pt x="141986" y="206844"/>
                  </a:lnTo>
                  <a:lnTo>
                    <a:pt x="140449" y="206209"/>
                  </a:lnTo>
                  <a:lnTo>
                    <a:pt x="136855" y="206209"/>
                  </a:lnTo>
                  <a:lnTo>
                    <a:pt x="135318" y="206844"/>
                  </a:lnTo>
                  <a:lnTo>
                    <a:pt x="132778" y="209397"/>
                  </a:lnTo>
                  <a:lnTo>
                    <a:pt x="132143" y="210947"/>
                  </a:lnTo>
                  <a:lnTo>
                    <a:pt x="132143" y="214553"/>
                  </a:lnTo>
                  <a:lnTo>
                    <a:pt x="132778" y="216090"/>
                  </a:lnTo>
                  <a:lnTo>
                    <a:pt x="135318" y="218643"/>
                  </a:lnTo>
                  <a:lnTo>
                    <a:pt x="136855" y="219290"/>
                  </a:lnTo>
                  <a:lnTo>
                    <a:pt x="140449" y="219290"/>
                  </a:lnTo>
                  <a:lnTo>
                    <a:pt x="141986" y="218643"/>
                  </a:lnTo>
                  <a:lnTo>
                    <a:pt x="144526" y="216090"/>
                  </a:lnTo>
                  <a:lnTo>
                    <a:pt x="145161" y="214553"/>
                  </a:lnTo>
                  <a:lnTo>
                    <a:pt x="145161" y="212750"/>
                  </a:lnTo>
                  <a:lnTo>
                    <a:pt x="145161" y="210947"/>
                  </a:lnTo>
                  <a:close/>
                </a:path>
                <a:path w="197485" h="241300">
                  <a:moveTo>
                    <a:pt x="160312" y="230555"/>
                  </a:moveTo>
                  <a:lnTo>
                    <a:pt x="159372" y="229603"/>
                  </a:lnTo>
                  <a:lnTo>
                    <a:pt x="155600" y="229603"/>
                  </a:lnTo>
                  <a:lnTo>
                    <a:pt x="154647" y="230555"/>
                  </a:lnTo>
                  <a:lnTo>
                    <a:pt x="154647" y="234353"/>
                  </a:lnTo>
                  <a:lnTo>
                    <a:pt x="155600" y="235305"/>
                  </a:lnTo>
                  <a:lnTo>
                    <a:pt x="159372" y="235305"/>
                  </a:lnTo>
                  <a:lnTo>
                    <a:pt x="160312" y="234353"/>
                  </a:lnTo>
                  <a:lnTo>
                    <a:pt x="160312" y="232448"/>
                  </a:lnTo>
                  <a:lnTo>
                    <a:pt x="160312" y="230555"/>
                  </a:lnTo>
                  <a:close/>
                </a:path>
                <a:path w="197485" h="241300">
                  <a:moveTo>
                    <a:pt x="163982" y="125044"/>
                  </a:moveTo>
                  <a:lnTo>
                    <a:pt x="163042" y="124091"/>
                  </a:lnTo>
                  <a:lnTo>
                    <a:pt x="159258" y="124091"/>
                  </a:lnTo>
                  <a:lnTo>
                    <a:pt x="158318" y="125044"/>
                  </a:lnTo>
                  <a:lnTo>
                    <a:pt x="158318" y="128841"/>
                  </a:lnTo>
                  <a:lnTo>
                    <a:pt x="159258" y="129794"/>
                  </a:lnTo>
                  <a:lnTo>
                    <a:pt x="163042" y="129794"/>
                  </a:lnTo>
                  <a:lnTo>
                    <a:pt x="163982" y="128841"/>
                  </a:lnTo>
                  <a:lnTo>
                    <a:pt x="163982" y="126949"/>
                  </a:lnTo>
                  <a:lnTo>
                    <a:pt x="163982" y="125044"/>
                  </a:lnTo>
                  <a:close/>
                </a:path>
                <a:path w="197485" h="241300">
                  <a:moveTo>
                    <a:pt x="172275" y="193040"/>
                  </a:moveTo>
                  <a:lnTo>
                    <a:pt x="171640" y="191503"/>
                  </a:lnTo>
                  <a:lnTo>
                    <a:pt x="169100" y="188937"/>
                  </a:lnTo>
                  <a:lnTo>
                    <a:pt x="167563" y="188302"/>
                  </a:lnTo>
                  <a:lnTo>
                    <a:pt x="163969" y="188302"/>
                  </a:lnTo>
                  <a:lnTo>
                    <a:pt x="162433" y="188937"/>
                  </a:lnTo>
                  <a:lnTo>
                    <a:pt x="159893" y="191503"/>
                  </a:lnTo>
                  <a:lnTo>
                    <a:pt x="159258" y="193040"/>
                  </a:lnTo>
                  <a:lnTo>
                    <a:pt x="159258" y="196646"/>
                  </a:lnTo>
                  <a:lnTo>
                    <a:pt x="159893" y="198196"/>
                  </a:lnTo>
                  <a:lnTo>
                    <a:pt x="162433" y="200748"/>
                  </a:lnTo>
                  <a:lnTo>
                    <a:pt x="163969" y="201383"/>
                  </a:lnTo>
                  <a:lnTo>
                    <a:pt x="167563" y="201383"/>
                  </a:lnTo>
                  <a:lnTo>
                    <a:pt x="169100" y="200748"/>
                  </a:lnTo>
                  <a:lnTo>
                    <a:pt x="171640" y="198196"/>
                  </a:lnTo>
                  <a:lnTo>
                    <a:pt x="172275" y="196646"/>
                  </a:lnTo>
                  <a:lnTo>
                    <a:pt x="172275" y="194843"/>
                  </a:lnTo>
                  <a:lnTo>
                    <a:pt x="172275" y="193040"/>
                  </a:lnTo>
                  <a:close/>
                </a:path>
                <a:path w="197485" h="241300">
                  <a:moveTo>
                    <a:pt x="173304" y="166497"/>
                  </a:moveTo>
                  <a:lnTo>
                    <a:pt x="172669" y="164960"/>
                  </a:lnTo>
                  <a:lnTo>
                    <a:pt x="170129" y="162407"/>
                  </a:lnTo>
                  <a:lnTo>
                    <a:pt x="168592" y="161772"/>
                  </a:lnTo>
                  <a:lnTo>
                    <a:pt x="164998" y="161772"/>
                  </a:lnTo>
                  <a:lnTo>
                    <a:pt x="163461" y="162407"/>
                  </a:lnTo>
                  <a:lnTo>
                    <a:pt x="160921" y="164960"/>
                  </a:lnTo>
                  <a:lnTo>
                    <a:pt x="160286" y="166497"/>
                  </a:lnTo>
                  <a:lnTo>
                    <a:pt x="160286" y="170116"/>
                  </a:lnTo>
                  <a:lnTo>
                    <a:pt x="160921" y="171653"/>
                  </a:lnTo>
                  <a:lnTo>
                    <a:pt x="163461" y="174205"/>
                  </a:lnTo>
                  <a:lnTo>
                    <a:pt x="164998" y="174840"/>
                  </a:lnTo>
                  <a:lnTo>
                    <a:pt x="168592" y="174840"/>
                  </a:lnTo>
                  <a:lnTo>
                    <a:pt x="170129" y="174205"/>
                  </a:lnTo>
                  <a:lnTo>
                    <a:pt x="172669" y="171653"/>
                  </a:lnTo>
                  <a:lnTo>
                    <a:pt x="173304" y="170116"/>
                  </a:lnTo>
                  <a:lnTo>
                    <a:pt x="173304" y="168300"/>
                  </a:lnTo>
                  <a:lnTo>
                    <a:pt x="173304" y="166497"/>
                  </a:lnTo>
                  <a:close/>
                </a:path>
                <a:path w="197485" h="241300">
                  <a:moveTo>
                    <a:pt x="177914" y="133591"/>
                  </a:moveTo>
                  <a:lnTo>
                    <a:pt x="176974" y="132638"/>
                  </a:lnTo>
                  <a:lnTo>
                    <a:pt x="173189" y="132638"/>
                  </a:lnTo>
                  <a:lnTo>
                    <a:pt x="172237" y="133591"/>
                  </a:lnTo>
                  <a:lnTo>
                    <a:pt x="172237" y="137401"/>
                  </a:lnTo>
                  <a:lnTo>
                    <a:pt x="173189" y="138341"/>
                  </a:lnTo>
                  <a:lnTo>
                    <a:pt x="176974" y="138341"/>
                  </a:lnTo>
                  <a:lnTo>
                    <a:pt x="177914" y="137401"/>
                  </a:lnTo>
                  <a:lnTo>
                    <a:pt x="177914" y="135496"/>
                  </a:lnTo>
                  <a:lnTo>
                    <a:pt x="177914" y="133591"/>
                  </a:lnTo>
                  <a:close/>
                </a:path>
                <a:path w="197485" h="241300">
                  <a:moveTo>
                    <a:pt x="179514" y="223075"/>
                  </a:moveTo>
                  <a:lnTo>
                    <a:pt x="178574" y="222123"/>
                  </a:lnTo>
                  <a:lnTo>
                    <a:pt x="174790" y="222123"/>
                  </a:lnTo>
                  <a:lnTo>
                    <a:pt x="173850" y="223075"/>
                  </a:lnTo>
                  <a:lnTo>
                    <a:pt x="173850" y="226872"/>
                  </a:lnTo>
                  <a:lnTo>
                    <a:pt x="174790" y="227812"/>
                  </a:lnTo>
                  <a:lnTo>
                    <a:pt x="178574" y="227812"/>
                  </a:lnTo>
                  <a:lnTo>
                    <a:pt x="179514" y="226872"/>
                  </a:lnTo>
                  <a:lnTo>
                    <a:pt x="179514" y="224967"/>
                  </a:lnTo>
                  <a:lnTo>
                    <a:pt x="179514" y="223075"/>
                  </a:lnTo>
                  <a:close/>
                </a:path>
                <a:path w="197485" h="241300">
                  <a:moveTo>
                    <a:pt x="190296" y="164566"/>
                  </a:moveTo>
                  <a:lnTo>
                    <a:pt x="189344" y="163614"/>
                  </a:lnTo>
                  <a:lnTo>
                    <a:pt x="185559" y="163614"/>
                  </a:lnTo>
                  <a:lnTo>
                    <a:pt x="184619" y="164566"/>
                  </a:lnTo>
                  <a:lnTo>
                    <a:pt x="184619" y="168363"/>
                  </a:lnTo>
                  <a:lnTo>
                    <a:pt x="185559" y="169316"/>
                  </a:lnTo>
                  <a:lnTo>
                    <a:pt x="189344" y="169316"/>
                  </a:lnTo>
                  <a:lnTo>
                    <a:pt x="190296" y="168363"/>
                  </a:lnTo>
                  <a:lnTo>
                    <a:pt x="190296" y="166471"/>
                  </a:lnTo>
                  <a:lnTo>
                    <a:pt x="190296" y="164566"/>
                  </a:lnTo>
                  <a:close/>
                </a:path>
                <a:path w="197485" h="241300">
                  <a:moveTo>
                    <a:pt x="197180" y="190741"/>
                  </a:moveTo>
                  <a:lnTo>
                    <a:pt x="196240" y="189788"/>
                  </a:lnTo>
                  <a:lnTo>
                    <a:pt x="192455" y="189788"/>
                  </a:lnTo>
                  <a:lnTo>
                    <a:pt x="191516" y="190741"/>
                  </a:lnTo>
                  <a:lnTo>
                    <a:pt x="191516" y="194525"/>
                  </a:lnTo>
                  <a:lnTo>
                    <a:pt x="192455" y="195478"/>
                  </a:lnTo>
                  <a:lnTo>
                    <a:pt x="196240" y="195478"/>
                  </a:lnTo>
                  <a:lnTo>
                    <a:pt x="197180" y="194525"/>
                  </a:lnTo>
                  <a:lnTo>
                    <a:pt x="197180" y="192633"/>
                  </a:lnTo>
                  <a:lnTo>
                    <a:pt x="197180" y="190741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678760" y="7897977"/>
              <a:ext cx="206375" cy="129539"/>
            </a:xfrm>
            <a:custGeom>
              <a:avLst/>
              <a:gdLst/>
              <a:ahLst/>
              <a:cxnLst/>
              <a:rect l="l" t="t" r="r" b="b"/>
              <a:pathLst>
                <a:path w="206375" h="129540">
                  <a:moveTo>
                    <a:pt x="3797" y="84886"/>
                  </a:moveTo>
                  <a:lnTo>
                    <a:pt x="3314" y="84772"/>
                  </a:lnTo>
                  <a:lnTo>
                    <a:pt x="2794" y="84747"/>
                  </a:lnTo>
                  <a:lnTo>
                    <a:pt x="812" y="85420"/>
                  </a:lnTo>
                  <a:lnTo>
                    <a:pt x="0" y="87045"/>
                  </a:lnTo>
                  <a:lnTo>
                    <a:pt x="635" y="88950"/>
                  </a:lnTo>
                  <a:lnTo>
                    <a:pt x="863" y="89293"/>
                  </a:lnTo>
                  <a:lnTo>
                    <a:pt x="1155" y="89585"/>
                  </a:lnTo>
                  <a:lnTo>
                    <a:pt x="698" y="87617"/>
                  </a:lnTo>
                  <a:lnTo>
                    <a:pt x="1739" y="85572"/>
                  </a:lnTo>
                  <a:lnTo>
                    <a:pt x="3721" y="84899"/>
                  </a:lnTo>
                  <a:close/>
                </a:path>
                <a:path w="206375" h="129540">
                  <a:moveTo>
                    <a:pt x="7099" y="62179"/>
                  </a:moveTo>
                  <a:lnTo>
                    <a:pt x="6464" y="60934"/>
                  </a:lnTo>
                  <a:lnTo>
                    <a:pt x="5054" y="60274"/>
                  </a:lnTo>
                  <a:lnTo>
                    <a:pt x="3378" y="60845"/>
                  </a:lnTo>
                  <a:lnTo>
                    <a:pt x="3124" y="61023"/>
                  </a:lnTo>
                  <a:lnTo>
                    <a:pt x="2882" y="61201"/>
                  </a:lnTo>
                  <a:lnTo>
                    <a:pt x="4406" y="61036"/>
                  </a:lnTo>
                  <a:lnTo>
                    <a:pt x="5854" y="61366"/>
                  </a:lnTo>
                  <a:lnTo>
                    <a:pt x="7099" y="62179"/>
                  </a:lnTo>
                  <a:close/>
                </a:path>
                <a:path w="206375" h="129540">
                  <a:moveTo>
                    <a:pt x="17259" y="44831"/>
                  </a:moveTo>
                  <a:lnTo>
                    <a:pt x="15557" y="44843"/>
                  </a:lnTo>
                  <a:lnTo>
                    <a:pt x="13970" y="43827"/>
                  </a:lnTo>
                  <a:lnTo>
                    <a:pt x="13233" y="41592"/>
                  </a:lnTo>
                  <a:lnTo>
                    <a:pt x="13195" y="41046"/>
                  </a:lnTo>
                  <a:lnTo>
                    <a:pt x="13233" y="40513"/>
                  </a:lnTo>
                  <a:lnTo>
                    <a:pt x="12446" y="40538"/>
                  </a:lnTo>
                  <a:lnTo>
                    <a:pt x="9944" y="41376"/>
                  </a:lnTo>
                  <a:lnTo>
                    <a:pt x="8826" y="43637"/>
                  </a:lnTo>
                  <a:lnTo>
                    <a:pt x="9677" y="46151"/>
                  </a:lnTo>
                  <a:lnTo>
                    <a:pt x="10160" y="46850"/>
                  </a:lnTo>
                  <a:lnTo>
                    <a:pt x="10629" y="46316"/>
                  </a:lnTo>
                  <a:lnTo>
                    <a:pt x="11163" y="45847"/>
                  </a:lnTo>
                  <a:lnTo>
                    <a:pt x="11874" y="45605"/>
                  </a:lnTo>
                  <a:lnTo>
                    <a:pt x="13538" y="45034"/>
                  </a:lnTo>
                  <a:lnTo>
                    <a:pt x="15278" y="45669"/>
                  </a:lnTo>
                  <a:lnTo>
                    <a:pt x="16281" y="46990"/>
                  </a:lnTo>
                  <a:lnTo>
                    <a:pt x="16802" y="46380"/>
                  </a:lnTo>
                  <a:lnTo>
                    <a:pt x="17170" y="45643"/>
                  </a:lnTo>
                  <a:lnTo>
                    <a:pt x="17259" y="44831"/>
                  </a:lnTo>
                  <a:close/>
                </a:path>
                <a:path w="206375" h="129540">
                  <a:moveTo>
                    <a:pt x="19304" y="23634"/>
                  </a:moveTo>
                  <a:lnTo>
                    <a:pt x="18364" y="22694"/>
                  </a:lnTo>
                  <a:lnTo>
                    <a:pt x="14579" y="22694"/>
                  </a:lnTo>
                  <a:lnTo>
                    <a:pt x="13627" y="23634"/>
                  </a:lnTo>
                  <a:lnTo>
                    <a:pt x="13627" y="27444"/>
                  </a:lnTo>
                  <a:lnTo>
                    <a:pt x="14579" y="28397"/>
                  </a:lnTo>
                  <a:lnTo>
                    <a:pt x="18364" y="28397"/>
                  </a:lnTo>
                  <a:lnTo>
                    <a:pt x="19304" y="27444"/>
                  </a:lnTo>
                  <a:lnTo>
                    <a:pt x="19304" y="25539"/>
                  </a:lnTo>
                  <a:lnTo>
                    <a:pt x="19304" y="23634"/>
                  </a:lnTo>
                  <a:close/>
                </a:path>
                <a:path w="206375" h="129540">
                  <a:moveTo>
                    <a:pt x="21869" y="77139"/>
                  </a:moveTo>
                  <a:lnTo>
                    <a:pt x="21094" y="76669"/>
                  </a:lnTo>
                  <a:lnTo>
                    <a:pt x="20459" y="75984"/>
                  </a:lnTo>
                  <a:lnTo>
                    <a:pt x="20142" y="75057"/>
                  </a:lnTo>
                  <a:lnTo>
                    <a:pt x="19634" y="73558"/>
                  </a:lnTo>
                  <a:lnTo>
                    <a:pt x="20091" y="71996"/>
                  </a:lnTo>
                  <a:lnTo>
                    <a:pt x="21145" y="70954"/>
                  </a:lnTo>
                  <a:lnTo>
                    <a:pt x="20167" y="70358"/>
                  </a:lnTo>
                  <a:lnTo>
                    <a:pt x="18986" y="70142"/>
                  </a:lnTo>
                  <a:lnTo>
                    <a:pt x="15735" y="71234"/>
                  </a:lnTo>
                  <a:lnTo>
                    <a:pt x="14617" y="73494"/>
                  </a:lnTo>
                  <a:lnTo>
                    <a:pt x="16027" y="77685"/>
                  </a:lnTo>
                  <a:lnTo>
                    <a:pt x="18275" y="78803"/>
                  </a:lnTo>
                  <a:lnTo>
                    <a:pt x="20955" y="77914"/>
                  </a:lnTo>
                  <a:lnTo>
                    <a:pt x="21450" y="77558"/>
                  </a:lnTo>
                  <a:lnTo>
                    <a:pt x="21869" y="77139"/>
                  </a:lnTo>
                  <a:close/>
                </a:path>
                <a:path w="206375" h="129540">
                  <a:moveTo>
                    <a:pt x="23126" y="102260"/>
                  </a:moveTo>
                  <a:lnTo>
                    <a:pt x="22733" y="101320"/>
                  </a:lnTo>
                  <a:lnTo>
                    <a:pt x="21183" y="99758"/>
                  </a:lnTo>
                  <a:lnTo>
                    <a:pt x="20243" y="99377"/>
                  </a:lnTo>
                  <a:lnTo>
                    <a:pt x="18059" y="99377"/>
                  </a:lnTo>
                  <a:lnTo>
                    <a:pt x="17119" y="99758"/>
                  </a:lnTo>
                  <a:lnTo>
                    <a:pt x="15570" y="101320"/>
                  </a:lnTo>
                  <a:lnTo>
                    <a:pt x="15176" y="102260"/>
                  </a:lnTo>
                  <a:lnTo>
                    <a:pt x="15176" y="104470"/>
                  </a:lnTo>
                  <a:lnTo>
                    <a:pt x="15570" y="105410"/>
                  </a:lnTo>
                  <a:lnTo>
                    <a:pt x="17119" y="106972"/>
                  </a:lnTo>
                  <a:lnTo>
                    <a:pt x="18059" y="107353"/>
                  </a:lnTo>
                  <a:lnTo>
                    <a:pt x="20243" y="107353"/>
                  </a:lnTo>
                  <a:lnTo>
                    <a:pt x="21183" y="106972"/>
                  </a:lnTo>
                  <a:lnTo>
                    <a:pt x="22733" y="105410"/>
                  </a:lnTo>
                  <a:lnTo>
                    <a:pt x="23126" y="104470"/>
                  </a:lnTo>
                  <a:lnTo>
                    <a:pt x="23126" y="103365"/>
                  </a:lnTo>
                  <a:lnTo>
                    <a:pt x="23126" y="102260"/>
                  </a:lnTo>
                  <a:close/>
                </a:path>
                <a:path w="206375" h="129540">
                  <a:moveTo>
                    <a:pt x="31419" y="75526"/>
                  </a:moveTo>
                  <a:lnTo>
                    <a:pt x="30835" y="72428"/>
                  </a:lnTo>
                  <a:lnTo>
                    <a:pt x="29349" y="71424"/>
                  </a:lnTo>
                  <a:lnTo>
                    <a:pt x="27635" y="71755"/>
                  </a:lnTo>
                  <a:lnTo>
                    <a:pt x="27495" y="71843"/>
                  </a:lnTo>
                  <a:lnTo>
                    <a:pt x="27343" y="71907"/>
                  </a:lnTo>
                  <a:lnTo>
                    <a:pt x="27444" y="72110"/>
                  </a:lnTo>
                  <a:lnTo>
                    <a:pt x="27597" y="72275"/>
                  </a:lnTo>
                  <a:lnTo>
                    <a:pt x="28194" y="74041"/>
                  </a:lnTo>
                  <a:lnTo>
                    <a:pt x="27724" y="75679"/>
                  </a:lnTo>
                  <a:lnTo>
                    <a:pt x="26593" y="76720"/>
                  </a:lnTo>
                  <a:lnTo>
                    <a:pt x="27216" y="77216"/>
                  </a:lnTo>
                  <a:lnTo>
                    <a:pt x="28028" y="77482"/>
                  </a:lnTo>
                  <a:lnTo>
                    <a:pt x="30416" y="77025"/>
                  </a:lnTo>
                  <a:lnTo>
                    <a:pt x="31419" y="75526"/>
                  </a:lnTo>
                  <a:close/>
                </a:path>
                <a:path w="206375" h="129540">
                  <a:moveTo>
                    <a:pt x="33578" y="11658"/>
                  </a:moveTo>
                  <a:lnTo>
                    <a:pt x="32626" y="10718"/>
                  </a:lnTo>
                  <a:lnTo>
                    <a:pt x="28841" y="10718"/>
                  </a:lnTo>
                  <a:lnTo>
                    <a:pt x="27901" y="11658"/>
                  </a:lnTo>
                  <a:lnTo>
                    <a:pt x="27901" y="15468"/>
                  </a:lnTo>
                  <a:lnTo>
                    <a:pt x="28841" y="16421"/>
                  </a:lnTo>
                  <a:lnTo>
                    <a:pt x="32626" y="16421"/>
                  </a:lnTo>
                  <a:lnTo>
                    <a:pt x="33578" y="15468"/>
                  </a:lnTo>
                  <a:lnTo>
                    <a:pt x="33578" y="13563"/>
                  </a:lnTo>
                  <a:lnTo>
                    <a:pt x="33578" y="11658"/>
                  </a:lnTo>
                  <a:close/>
                </a:path>
                <a:path w="206375" h="129540">
                  <a:moveTo>
                    <a:pt x="34785" y="119634"/>
                  </a:moveTo>
                  <a:lnTo>
                    <a:pt x="34150" y="117729"/>
                  </a:lnTo>
                  <a:lnTo>
                    <a:pt x="33921" y="117398"/>
                  </a:lnTo>
                  <a:lnTo>
                    <a:pt x="33655" y="117106"/>
                  </a:lnTo>
                  <a:lnTo>
                    <a:pt x="33489" y="117195"/>
                  </a:lnTo>
                  <a:lnTo>
                    <a:pt x="33350" y="117322"/>
                  </a:lnTo>
                  <a:lnTo>
                    <a:pt x="31965" y="117779"/>
                  </a:lnTo>
                  <a:lnTo>
                    <a:pt x="30746" y="117513"/>
                  </a:lnTo>
                  <a:lnTo>
                    <a:pt x="29781" y="116865"/>
                  </a:lnTo>
                  <a:lnTo>
                    <a:pt x="28905" y="117602"/>
                  </a:lnTo>
                  <a:lnTo>
                    <a:pt x="28511" y="118808"/>
                  </a:lnTo>
                  <a:lnTo>
                    <a:pt x="29400" y="121450"/>
                  </a:lnTo>
                  <a:lnTo>
                    <a:pt x="31013" y="122262"/>
                  </a:lnTo>
                  <a:lnTo>
                    <a:pt x="33985" y="121246"/>
                  </a:lnTo>
                  <a:lnTo>
                    <a:pt x="34785" y="119634"/>
                  </a:lnTo>
                  <a:close/>
                </a:path>
                <a:path w="206375" h="129540">
                  <a:moveTo>
                    <a:pt x="36855" y="35560"/>
                  </a:moveTo>
                  <a:lnTo>
                    <a:pt x="35902" y="34023"/>
                  </a:lnTo>
                  <a:lnTo>
                    <a:pt x="34061" y="33235"/>
                  </a:lnTo>
                  <a:lnTo>
                    <a:pt x="30187" y="34544"/>
                  </a:lnTo>
                  <a:lnTo>
                    <a:pt x="29070" y="36817"/>
                  </a:lnTo>
                  <a:lnTo>
                    <a:pt x="30124" y="39979"/>
                  </a:lnTo>
                  <a:lnTo>
                    <a:pt x="30924" y="40792"/>
                  </a:lnTo>
                  <a:lnTo>
                    <a:pt x="31877" y="41236"/>
                  </a:lnTo>
                  <a:lnTo>
                    <a:pt x="32118" y="38722"/>
                  </a:lnTo>
                  <a:lnTo>
                    <a:pt x="33794" y="36449"/>
                  </a:lnTo>
                  <a:lnTo>
                    <a:pt x="36347" y="35610"/>
                  </a:lnTo>
                  <a:lnTo>
                    <a:pt x="36525" y="35560"/>
                  </a:lnTo>
                  <a:lnTo>
                    <a:pt x="36677" y="35598"/>
                  </a:lnTo>
                  <a:lnTo>
                    <a:pt x="36855" y="35560"/>
                  </a:lnTo>
                  <a:close/>
                </a:path>
                <a:path w="206375" h="129540">
                  <a:moveTo>
                    <a:pt x="38049" y="56997"/>
                  </a:moveTo>
                  <a:lnTo>
                    <a:pt x="36728" y="53047"/>
                  </a:lnTo>
                  <a:lnTo>
                    <a:pt x="36626" y="52781"/>
                  </a:lnTo>
                  <a:lnTo>
                    <a:pt x="36207" y="52082"/>
                  </a:lnTo>
                  <a:lnTo>
                    <a:pt x="35699" y="51485"/>
                  </a:lnTo>
                  <a:lnTo>
                    <a:pt x="35814" y="51079"/>
                  </a:lnTo>
                  <a:lnTo>
                    <a:pt x="35852" y="50647"/>
                  </a:lnTo>
                  <a:lnTo>
                    <a:pt x="35483" y="48666"/>
                  </a:lnTo>
                  <a:lnTo>
                    <a:pt x="34442" y="47955"/>
                  </a:lnTo>
                  <a:lnTo>
                    <a:pt x="34442" y="49974"/>
                  </a:lnTo>
                  <a:lnTo>
                    <a:pt x="33159" y="49441"/>
                  </a:lnTo>
                  <a:lnTo>
                    <a:pt x="33159" y="56832"/>
                  </a:lnTo>
                  <a:lnTo>
                    <a:pt x="32359" y="58445"/>
                  </a:lnTo>
                  <a:lnTo>
                    <a:pt x="29400" y="59461"/>
                  </a:lnTo>
                  <a:lnTo>
                    <a:pt x="27774" y="58661"/>
                  </a:lnTo>
                  <a:lnTo>
                    <a:pt x="26771" y="55676"/>
                  </a:lnTo>
                  <a:lnTo>
                    <a:pt x="27571" y="54063"/>
                  </a:lnTo>
                  <a:lnTo>
                    <a:pt x="30530" y="53047"/>
                  </a:lnTo>
                  <a:lnTo>
                    <a:pt x="32143" y="53848"/>
                  </a:lnTo>
                  <a:lnTo>
                    <a:pt x="33159" y="56832"/>
                  </a:lnTo>
                  <a:lnTo>
                    <a:pt x="33159" y="49441"/>
                  </a:lnTo>
                  <a:lnTo>
                    <a:pt x="32575" y="49187"/>
                  </a:lnTo>
                  <a:lnTo>
                    <a:pt x="34442" y="49974"/>
                  </a:lnTo>
                  <a:lnTo>
                    <a:pt x="34442" y="47955"/>
                  </a:lnTo>
                  <a:lnTo>
                    <a:pt x="33997" y="47650"/>
                  </a:lnTo>
                  <a:lnTo>
                    <a:pt x="31673" y="48094"/>
                  </a:lnTo>
                  <a:lnTo>
                    <a:pt x="31026" y="48577"/>
                  </a:lnTo>
                  <a:lnTo>
                    <a:pt x="30619" y="49212"/>
                  </a:lnTo>
                  <a:lnTo>
                    <a:pt x="29311" y="49237"/>
                  </a:lnTo>
                  <a:lnTo>
                    <a:pt x="25247" y="50609"/>
                  </a:lnTo>
                  <a:lnTo>
                    <a:pt x="23406" y="54317"/>
                  </a:lnTo>
                  <a:lnTo>
                    <a:pt x="25704" y="61163"/>
                  </a:lnTo>
                  <a:lnTo>
                    <a:pt x="29400" y="63004"/>
                  </a:lnTo>
                  <a:lnTo>
                    <a:pt x="36220" y="60706"/>
                  </a:lnTo>
                  <a:lnTo>
                    <a:pt x="36842" y="59461"/>
                  </a:lnTo>
                  <a:lnTo>
                    <a:pt x="38049" y="56997"/>
                  </a:lnTo>
                  <a:close/>
                </a:path>
                <a:path w="206375" h="129540">
                  <a:moveTo>
                    <a:pt x="46367" y="93700"/>
                  </a:moveTo>
                  <a:lnTo>
                    <a:pt x="45720" y="90309"/>
                  </a:lnTo>
                  <a:lnTo>
                    <a:pt x="44932" y="89369"/>
                  </a:lnTo>
                  <a:lnTo>
                    <a:pt x="43929" y="88823"/>
                  </a:lnTo>
                  <a:lnTo>
                    <a:pt x="43726" y="91351"/>
                  </a:lnTo>
                  <a:lnTo>
                    <a:pt x="42062" y="93637"/>
                  </a:lnTo>
                  <a:lnTo>
                    <a:pt x="39522" y="94488"/>
                  </a:lnTo>
                  <a:lnTo>
                    <a:pt x="39281" y="94564"/>
                  </a:lnTo>
                  <a:lnTo>
                    <a:pt x="39052" y="94526"/>
                  </a:lnTo>
                  <a:lnTo>
                    <a:pt x="38811" y="94576"/>
                  </a:lnTo>
                  <a:lnTo>
                    <a:pt x="39700" y="95808"/>
                  </a:lnTo>
                  <a:lnTo>
                    <a:pt x="41211" y="96507"/>
                  </a:lnTo>
                  <a:lnTo>
                    <a:pt x="44945" y="95783"/>
                  </a:lnTo>
                  <a:lnTo>
                    <a:pt x="46367" y="93700"/>
                  </a:lnTo>
                  <a:close/>
                </a:path>
                <a:path w="206375" h="129540">
                  <a:moveTo>
                    <a:pt x="48056" y="32308"/>
                  </a:moveTo>
                  <a:lnTo>
                    <a:pt x="47612" y="30175"/>
                  </a:lnTo>
                  <a:lnTo>
                    <a:pt x="45554" y="28778"/>
                  </a:lnTo>
                  <a:lnTo>
                    <a:pt x="41275" y="29603"/>
                  </a:lnTo>
                  <a:lnTo>
                    <a:pt x="39852" y="31686"/>
                  </a:lnTo>
                  <a:lnTo>
                    <a:pt x="40259" y="33858"/>
                  </a:lnTo>
                  <a:lnTo>
                    <a:pt x="40665" y="36029"/>
                  </a:lnTo>
                  <a:lnTo>
                    <a:pt x="42760" y="37452"/>
                  </a:lnTo>
                  <a:lnTo>
                    <a:pt x="46329" y="36766"/>
                  </a:lnTo>
                  <a:lnTo>
                    <a:pt x="47358" y="35737"/>
                  </a:lnTo>
                  <a:lnTo>
                    <a:pt x="47840" y="34467"/>
                  </a:lnTo>
                  <a:lnTo>
                    <a:pt x="47713" y="33718"/>
                  </a:lnTo>
                  <a:lnTo>
                    <a:pt x="47777" y="32981"/>
                  </a:lnTo>
                  <a:lnTo>
                    <a:pt x="48056" y="32308"/>
                  </a:lnTo>
                  <a:close/>
                </a:path>
                <a:path w="206375" h="129540">
                  <a:moveTo>
                    <a:pt x="50203" y="64909"/>
                  </a:moveTo>
                  <a:lnTo>
                    <a:pt x="49377" y="60579"/>
                  </a:lnTo>
                  <a:lnTo>
                    <a:pt x="47294" y="59143"/>
                  </a:lnTo>
                  <a:lnTo>
                    <a:pt x="42976" y="59969"/>
                  </a:lnTo>
                  <a:lnTo>
                    <a:pt x="41567" y="62077"/>
                  </a:lnTo>
                  <a:lnTo>
                    <a:pt x="42151" y="65138"/>
                  </a:lnTo>
                  <a:lnTo>
                    <a:pt x="42659" y="65874"/>
                  </a:lnTo>
                  <a:lnTo>
                    <a:pt x="43294" y="66433"/>
                  </a:lnTo>
                  <a:lnTo>
                    <a:pt x="44005" y="66649"/>
                  </a:lnTo>
                  <a:lnTo>
                    <a:pt x="44640" y="66967"/>
                  </a:lnTo>
                  <a:lnTo>
                    <a:pt x="45237" y="67398"/>
                  </a:lnTo>
                  <a:lnTo>
                    <a:pt x="45694" y="67475"/>
                  </a:lnTo>
                  <a:lnTo>
                    <a:pt x="46151" y="67513"/>
                  </a:lnTo>
                  <a:lnTo>
                    <a:pt x="46634" y="67424"/>
                  </a:lnTo>
                  <a:lnTo>
                    <a:pt x="48780" y="67005"/>
                  </a:lnTo>
                  <a:lnTo>
                    <a:pt x="50203" y="64909"/>
                  </a:lnTo>
                  <a:close/>
                </a:path>
                <a:path w="206375" h="129540">
                  <a:moveTo>
                    <a:pt x="52844" y="15341"/>
                  </a:moveTo>
                  <a:lnTo>
                    <a:pt x="52336" y="12725"/>
                  </a:lnTo>
                  <a:lnTo>
                    <a:pt x="50850" y="11709"/>
                  </a:lnTo>
                  <a:lnTo>
                    <a:pt x="48971" y="12065"/>
                  </a:lnTo>
                  <a:lnTo>
                    <a:pt x="48653" y="12204"/>
                  </a:lnTo>
                  <a:lnTo>
                    <a:pt x="48361" y="12382"/>
                  </a:lnTo>
                  <a:lnTo>
                    <a:pt x="48272" y="13220"/>
                  </a:lnTo>
                  <a:lnTo>
                    <a:pt x="47790" y="13944"/>
                  </a:lnTo>
                  <a:lnTo>
                    <a:pt x="47066" y="14401"/>
                  </a:lnTo>
                  <a:lnTo>
                    <a:pt x="47028" y="14668"/>
                  </a:lnTo>
                  <a:lnTo>
                    <a:pt x="47002" y="14947"/>
                  </a:lnTo>
                  <a:lnTo>
                    <a:pt x="47053" y="15240"/>
                  </a:lnTo>
                  <a:lnTo>
                    <a:pt x="44881" y="15951"/>
                  </a:lnTo>
                  <a:lnTo>
                    <a:pt x="43764" y="18224"/>
                  </a:lnTo>
                  <a:lnTo>
                    <a:pt x="45161" y="22402"/>
                  </a:lnTo>
                  <a:lnTo>
                    <a:pt x="47434" y="23533"/>
                  </a:lnTo>
                  <a:lnTo>
                    <a:pt x="51587" y="22123"/>
                  </a:lnTo>
                  <a:lnTo>
                    <a:pt x="52705" y="19850"/>
                  </a:lnTo>
                  <a:lnTo>
                    <a:pt x="51917" y="17487"/>
                  </a:lnTo>
                  <a:lnTo>
                    <a:pt x="51727" y="17259"/>
                  </a:lnTo>
                  <a:lnTo>
                    <a:pt x="50660" y="15468"/>
                  </a:lnTo>
                  <a:lnTo>
                    <a:pt x="51587" y="17018"/>
                  </a:lnTo>
                  <a:lnTo>
                    <a:pt x="52387" y="16370"/>
                  </a:lnTo>
                  <a:lnTo>
                    <a:pt x="52844" y="15341"/>
                  </a:lnTo>
                  <a:close/>
                </a:path>
                <a:path w="206375" h="129540">
                  <a:moveTo>
                    <a:pt x="55333" y="110515"/>
                  </a:moveTo>
                  <a:lnTo>
                    <a:pt x="55041" y="108966"/>
                  </a:lnTo>
                  <a:lnTo>
                    <a:pt x="54813" y="107784"/>
                  </a:lnTo>
                  <a:lnTo>
                    <a:pt x="53886" y="106934"/>
                  </a:lnTo>
                  <a:lnTo>
                    <a:pt x="52781" y="106718"/>
                  </a:lnTo>
                  <a:lnTo>
                    <a:pt x="52641" y="106819"/>
                  </a:lnTo>
                  <a:lnTo>
                    <a:pt x="52108" y="106984"/>
                  </a:lnTo>
                  <a:lnTo>
                    <a:pt x="51676" y="106946"/>
                  </a:lnTo>
                  <a:lnTo>
                    <a:pt x="51244" y="106997"/>
                  </a:lnTo>
                  <a:lnTo>
                    <a:pt x="49961" y="107137"/>
                  </a:lnTo>
                  <a:lnTo>
                    <a:pt x="48704" y="107022"/>
                  </a:lnTo>
                  <a:lnTo>
                    <a:pt x="47586" y="106451"/>
                  </a:lnTo>
                  <a:lnTo>
                    <a:pt x="45580" y="107200"/>
                  </a:lnTo>
                  <a:lnTo>
                    <a:pt x="44500" y="109397"/>
                  </a:lnTo>
                  <a:lnTo>
                    <a:pt x="45897" y="113550"/>
                  </a:lnTo>
                  <a:lnTo>
                    <a:pt x="48158" y="114668"/>
                  </a:lnTo>
                  <a:lnTo>
                    <a:pt x="51130" y="113665"/>
                  </a:lnTo>
                  <a:lnTo>
                    <a:pt x="51803" y="113042"/>
                  </a:lnTo>
                  <a:lnTo>
                    <a:pt x="52260" y="112306"/>
                  </a:lnTo>
                  <a:lnTo>
                    <a:pt x="52425" y="112306"/>
                  </a:lnTo>
                  <a:lnTo>
                    <a:pt x="52603" y="112344"/>
                  </a:lnTo>
                  <a:lnTo>
                    <a:pt x="54317" y="112014"/>
                  </a:lnTo>
                  <a:lnTo>
                    <a:pt x="55333" y="110515"/>
                  </a:lnTo>
                  <a:close/>
                </a:path>
                <a:path w="206375" h="129540">
                  <a:moveTo>
                    <a:pt x="61937" y="124764"/>
                  </a:moveTo>
                  <a:lnTo>
                    <a:pt x="60998" y="123812"/>
                  </a:lnTo>
                  <a:lnTo>
                    <a:pt x="57213" y="123812"/>
                  </a:lnTo>
                  <a:lnTo>
                    <a:pt x="56261" y="124764"/>
                  </a:lnTo>
                  <a:lnTo>
                    <a:pt x="56261" y="128574"/>
                  </a:lnTo>
                  <a:lnTo>
                    <a:pt x="57213" y="129514"/>
                  </a:lnTo>
                  <a:lnTo>
                    <a:pt x="60998" y="129514"/>
                  </a:lnTo>
                  <a:lnTo>
                    <a:pt x="61937" y="128574"/>
                  </a:lnTo>
                  <a:lnTo>
                    <a:pt x="61937" y="126669"/>
                  </a:lnTo>
                  <a:lnTo>
                    <a:pt x="61937" y="124764"/>
                  </a:lnTo>
                  <a:close/>
                </a:path>
                <a:path w="206375" h="129540">
                  <a:moveTo>
                    <a:pt x="65570" y="43497"/>
                  </a:moveTo>
                  <a:lnTo>
                    <a:pt x="64579" y="41694"/>
                  </a:lnTo>
                  <a:lnTo>
                    <a:pt x="62852" y="40474"/>
                  </a:lnTo>
                  <a:lnTo>
                    <a:pt x="60833" y="40182"/>
                  </a:lnTo>
                  <a:lnTo>
                    <a:pt x="61201" y="38938"/>
                  </a:lnTo>
                  <a:lnTo>
                    <a:pt x="61302" y="37604"/>
                  </a:lnTo>
                  <a:lnTo>
                    <a:pt x="60680" y="35737"/>
                  </a:lnTo>
                  <a:lnTo>
                    <a:pt x="60680" y="40703"/>
                  </a:lnTo>
                  <a:lnTo>
                    <a:pt x="60261" y="42164"/>
                  </a:lnTo>
                  <a:lnTo>
                    <a:pt x="58877" y="43865"/>
                  </a:lnTo>
                  <a:lnTo>
                    <a:pt x="56781" y="44577"/>
                  </a:lnTo>
                  <a:lnTo>
                    <a:pt x="58864" y="43865"/>
                  </a:lnTo>
                  <a:lnTo>
                    <a:pt x="60248" y="42164"/>
                  </a:lnTo>
                  <a:lnTo>
                    <a:pt x="60680" y="40703"/>
                  </a:lnTo>
                  <a:lnTo>
                    <a:pt x="60680" y="35737"/>
                  </a:lnTo>
                  <a:lnTo>
                    <a:pt x="59994" y="33680"/>
                  </a:lnTo>
                  <a:lnTo>
                    <a:pt x="57645" y="32016"/>
                  </a:lnTo>
                  <a:lnTo>
                    <a:pt x="55054" y="31864"/>
                  </a:lnTo>
                  <a:lnTo>
                    <a:pt x="55194" y="32105"/>
                  </a:lnTo>
                  <a:lnTo>
                    <a:pt x="55372" y="32308"/>
                  </a:lnTo>
                  <a:lnTo>
                    <a:pt x="56146" y="34683"/>
                  </a:lnTo>
                  <a:lnTo>
                    <a:pt x="55003" y="36944"/>
                  </a:lnTo>
                  <a:lnTo>
                    <a:pt x="52920" y="37630"/>
                  </a:lnTo>
                  <a:lnTo>
                    <a:pt x="51320" y="38150"/>
                  </a:lnTo>
                  <a:lnTo>
                    <a:pt x="49644" y="37579"/>
                  </a:lnTo>
                  <a:lnTo>
                    <a:pt x="48628" y="36347"/>
                  </a:lnTo>
                  <a:lnTo>
                    <a:pt x="48196" y="37655"/>
                  </a:lnTo>
                  <a:lnTo>
                    <a:pt x="48069" y="39052"/>
                  </a:lnTo>
                  <a:lnTo>
                    <a:pt x="49326" y="42862"/>
                  </a:lnTo>
                  <a:lnTo>
                    <a:pt x="51409" y="44411"/>
                  </a:lnTo>
                  <a:lnTo>
                    <a:pt x="53733" y="44780"/>
                  </a:lnTo>
                  <a:lnTo>
                    <a:pt x="53467" y="45732"/>
                  </a:lnTo>
                  <a:lnTo>
                    <a:pt x="53340" y="46748"/>
                  </a:lnTo>
                  <a:lnTo>
                    <a:pt x="54013" y="50279"/>
                  </a:lnTo>
                  <a:lnTo>
                    <a:pt x="55841" y="52082"/>
                  </a:lnTo>
                  <a:lnTo>
                    <a:pt x="58077" y="52768"/>
                  </a:lnTo>
                  <a:lnTo>
                    <a:pt x="57873" y="52387"/>
                  </a:lnTo>
                  <a:lnTo>
                    <a:pt x="57594" y="52070"/>
                  </a:lnTo>
                  <a:lnTo>
                    <a:pt x="56337" y="48209"/>
                  </a:lnTo>
                  <a:lnTo>
                    <a:pt x="58216" y="44526"/>
                  </a:lnTo>
                  <a:lnTo>
                    <a:pt x="62979" y="42964"/>
                  </a:lnTo>
                  <a:lnTo>
                    <a:pt x="64325" y="43103"/>
                  </a:lnTo>
                  <a:lnTo>
                    <a:pt x="65570" y="43497"/>
                  </a:lnTo>
                  <a:close/>
                </a:path>
                <a:path w="206375" h="129540">
                  <a:moveTo>
                    <a:pt x="68554" y="81216"/>
                  </a:moveTo>
                  <a:lnTo>
                    <a:pt x="66776" y="80530"/>
                  </a:lnTo>
                  <a:lnTo>
                    <a:pt x="65265" y="79171"/>
                  </a:lnTo>
                  <a:lnTo>
                    <a:pt x="64274" y="76073"/>
                  </a:lnTo>
                  <a:lnTo>
                    <a:pt x="64325" y="74942"/>
                  </a:lnTo>
                  <a:lnTo>
                    <a:pt x="64554" y="73863"/>
                  </a:lnTo>
                  <a:lnTo>
                    <a:pt x="64008" y="73634"/>
                  </a:lnTo>
                  <a:lnTo>
                    <a:pt x="63461" y="73482"/>
                  </a:lnTo>
                  <a:lnTo>
                    <a:pt x="62865" y="73418"/>
                  </a:lnTo>
                  <a:lnTo>
                    <a:pt x="62141" y="74231"/>
                  </a:lnTo>
                  <a:lnTo>
                    <a:pt x="61277" y="74930"/>
                  </a:lnTo>
                  <a:lnTo>
                    <a:pt x="59245" y="75615"/>
                  </a:lnTo>
                  <a:lnTo>
                    <a:pt x="58305" y="75666"/>
                  </a:lnTo>
                  <a:lnTo>
                    <a:pt x="57391" y="75565"/>
                  </a:lnTo>
                  <a:lnTo>
                    <a:pt x="56108" y="77025"/>
                  </a:lnTo>
                  <a:lnTo>
                    <a:pt x="55397" y="78981"/>
                  </a:lnTo>
                  <a:lnTo>
                    <a:pt x="56464" y="84607"/>
                  </a:lnTo>
                  <a:lnTo>
                    <a:pt x="59880" y="86931"/>
                  </a:lnTo>
                  <a:lnTo>
                    <a:pt x="66065" y="85737"/>
                  </a:lnTo>
                  <a:lnTo>
                    <a:pt x="68021" y="83693"/>
                  </a:lnTo>
                  <a:lnTo>
                    <a:pt x="68554" y="81216"/>
                  </a:lnTo>
                  <a:close/>
                </a:path>
                <a:path w="206375" h="129540">
                  <a:moveTo>
                    <a:pt x="68681" y="5880"/>
                  </a:moveTo>
                  <a:lnTo>
                    <a:pt x="68097" y="2781"/>
                  </a:lnTo>
                  <a:lnTo>
                    <a:pt x="66611" y="1778"/>
                  </a:lnTo>
                  <a:lnTo>
                    <a:pt x="63525" y="2362"/>
                  </a:lnTo>
                  <a:lnTo>
                    <a:pt x="62522" y="3848"/>
                  </a:lnTo>
                  <a:lnTo>
                    <a:pt x="62852" y="5664"/>
                  </a:lnTo>
                  <a:lnTo>
                    <a:pt x="62979" y="5880"/>
                  </a:lnTo>
                  <a:lnTo>
                    <a:pt x="63093" y="6108"/>
                  </a:lnTo>
                  <a:lnTo>
                    <a:pt x="63550" y="6388"/>
                  </a:lnTo>
                  <a:lnTo>
                    <a:pt x="62395" y="5689"/>
                  </a:lnTo>
                  <a:lnTo>
                    <a:pt x="61556" y="5524"/>
                  </a:lnTo>
                  <a:lnTo>
                    <a:pt x="60731" y="5803"/>
                  </a:lnTo>
                  <a:lnTo>
                    <a:pt x="59245" y="6311"/>
                  </a:lnTo>
                  <a:lnTo>
                    <a:pt x="58432" y="7924"/>
                  </a:lnTo>
                  <a:lnTo>
                    <a:pt x="59448" y="10909"/>
                  </a:lnTo>
                  <a:lnTo>
                    <a:pt x="61048" y="11709"/>
                  </a:lnTo>
                  <a:lnTo>
                    <a:pt x="64020" y="10706"/>
                  </a:lnTo>
                  <a:lnTo>
                    <a:pt x="64820" y="9093"/>
                  </a:lnTo>
                  <a:lnTo>
                    <a:pt x="64287" y="7480"/>
                  </a:lnTo>
                  <a:lnTo>
                    <a:pt x="64147" y="7302"/>
                  </a:lnTo>
                  <a:lnTo>
                    <a:pt x="64719" y="7632"/>
                  </a:lnTo>
                  <a:lnTo>
                    <a:pt x="65417" y="7810"/>
                  </a:lnTo>
                  <a:lnTo>
                    <a:pt x="67665" y="7366"/>
                  </a:lnTo>
                  <a:lnTo>
                    <a:pt x="68681" y="5880"/>
                  </a:lnTo>
                  <a:close/>
                </a:path>
                <a:path w="206375" h="129540">
                  <a:moveTo>
                    <a:pt x="70269" y="33413"/>
                  </a:moveTo>
                  <a:lnTo>
                    <a:pt x="69227" y="32981"/>
                  </a:lnTo>
                  <a:lnTo>
                    <a:pt x="68364" y="32156"/>
                  </a:lnTo>
                  <a:lnTo>
                    <a:pt x="67995" y="31000"/>
                  </a:lnTo>
                  <a:lnTo>
                    <a:pt x="67437" y="29311"/>
                  </a:lnTo>
                  <a:lnTo>
                    <a:pt x="68097" y="27571"/>
                  </a:lnTo>
                  <a:lnTo>
                    <a:pt x="69456" y="26581"/>
                  </a:lnTo>
                  <a:lnTo>
                    <a:pt x="68948" y="26365"/>
                  </a:lnTo>
                  <a:lnTo>
                    <a:pt x="68427" y="26276"/>
                  </a:lnTo>
                  <a:lnTo>
                    <a:pt x="67094" y="26314"/>
                  </a:lnTo>
                  <a:lnTo>
                    <a:pt x="67868" y="26289"/>
                  </a:lnTo>
                  <a:lnTo>
                    <a:pt x="66967" y="25400"/>
                  </a:lnTo>
                  <a:lnTo>
                    <a:pt x="65722" y="24904"/>
                  </a:lnTo>
                  <a:lnTo>
                    <a:pt x="64376" y="25171"/>
                  </a:lnTo>
                  <a:lnTo>
                    <a:pt x="64376" y="32092"/>
                  </a:lnTo>
                  <a:lnTo>
                    <a:pt x="64287" y="31864"/>
                  </a:lnTo>
                  <a:lnTo>
                    <a:pt x="64376" y="32092"/>
                  </a:lnTo>
                  <a:lnTo>
                    <a:pt x="64376" y="25171"/>
                  </a:lnTo>
                  <a:lnTo>
                    <a:pt x="62230" y="25577"/>
                  </a:lnTo>
                  <a:lnTo>
                    <a:pt x="60807" y="27673"/>
                  </a:lnTo>
                  <a:lnTo>
                    <a:pt x="61582" y="31750"/>
                  </a:lnTo>
                  <a:lnTo>
                    <a:pt x="63271" y="33007"/>
                  </a:lnTo>
                  <a:lnTo>
                    <a:pt x="65125" y="33007"/>
                  </a:lnTo>
                  <a:lnTo>
                    <a:pt x="66167" y="34061"/>
                  </a:lnTo>
                  <a:lnTo>
                    <a:pt x="67729" y="34531"/>
                  </a:lnTo>
                  <a:lnTo>
                    <a:pt x="69621" y="33883"/>
                  </a:lnTo>
                  <a:lnTo>
                    <a:pt x="70269" y="33413"/>
                  </a:lnTo>
                  <a:close/>
                </a:path>
                <a:path w="206375" h="129540">
                  <a:moveTo>
                    <a:pt x="74980" y="104495"/>
                  </a:moveTo>
                  <a:lnTo>
                    <a:pt x="74396" y="101396"/>
                  </a:lnTo>
                  <a:lnTo>
                    <a:pt x="73875" y="100647"/>
                  </a:lnTo>
                  <a:lnTo>
                    <a:pt x="73215" y="100076"/>
                  </a:lnTo>
                  <a:lnTo>
                    <a:pt x="71056" y="100799"/>
                  </a:lnTo>
                  <a:lnTo>
                    <a:pt x="68808" y="99644"/>
                  </a:lnTo>
                  <a:lnTo>
                    <a:pt x="67449" y="95453"/>
                  </a:lnTo>
                  <a:lnTo>
                    <a:pt x="68605" y="93192"/>
                  </a:lnTo>
                  <a:lnTo>
                    <a:pt x="71081" y="92379"/>
                  </a:lnTo>
                  <a:lnTo>
                    <a:pt x="71907" y="92379"/>
                  </a:lnTo>
                  <a:lnTo>
                    <a:pt x="70205" y="90754"/>
                  </a:lnTo>
                  <a:lnTo>
                    <a:pt x="67741" y="90043"/>
                  </a:lnTo>
                  <a:lnTo>
                    <a:pt x="61963" y="91986"/>
                  </a:lnTo>
                  <a:lnTo>
                    <a:pt x="60134" y="95694"/>
                  </a:lnTo>
                  <a:lnTo>
                    <a:pt x="62115" y="101625"/>
                  </a:lnTo>
                  <a:lnTo>
                    <a:pt x="64325" y="103251"/>
                  </a:lnTo>
                  <a:lnTo>
                    <a:pt x="66751" y="103517"/>
                  </a:lnTo>
                  <a:lnTo>
                    <a:pt x="66725" y="103720"/>
                  </a:lnTo>
                  <a:lnTo>
                    <a:pt x="67157" y="105994"/>
                  </a:lnTo>
                  <a:lnTo>
                    <a:pt x="69240" y="107416"/>
                  </a:lnTo>
                  <a:lnTo>
                    <a:pt x="71412" y="106997"/>
                  </a:lnTo>
                  <a:lnTo>
                    <a:pt x="73558" y="106591"/>
                  </a:lnTo>
                  <a:lnTo>
                    <a:pt x="74980" y="104495"/>
                  </a:lnTo>
                  <a:close/>
                </a:path>
                <a:path w="206375" h="129540">
                  <a:moveTo>
                    <a:pt x="81330" y="118884"/>
                  </a:moveTo>
                  <a:lnTo>
                    <a:pt x="80391" y="117932"/>
                  </a:lnTo>
                  <a:lnTo>
                    <a:pt x="77470" y="117932"/>
                  </a:lnTo>
                  <a:lnTo>
                    <a:pt x="78155" y="116560"/>
                  </a:lnTo>
                  <a:lnTo>
                    <a:pt x="77406" y="114325"/>
                  </a:lnTo>
                  <a:lnTo>
                    <a:pt x="77241" y="114084"/>
                  </a:lnTo>
                  <a:lnTo>
                    <a:pt x="77050" y="115049"/>
                  </a:lnTo>
                  <a:lnTo>
                    <a:pt x="76390" y="115900"/>
                  </a:lnTo>
                  <a:lnTo>
                    <a:pt x="75374" y="116230"/>
                  </a:lnTo>
                  <a:lnTo>
                    <a:pt x="73888" y="116725"/>
                  </a:lnTo>
                  <a:lnTo>
                    <a:pt x="72288" y="115900"/>
                  </a:lnTo>
                  <a:lnTo>
                    <a:pt x="71551" y="113639"/>
                  </a:lnTo>
                  <a:lnTo>
                    <a:pt x="71653" y="112839"/>
                  </a:lnTo>
                  <a:lnTo>
                    <a:pt x="72021" y="112179"/>
                  </a:lnTo>
                  <a:lnTo>
                    <a:pt x="70231" y="113030"/>
                  </a:lnTo>
                  <a:lnTo>
                    <a:pt x="69265" y="115062"/>
                  </a:lnTo>
                  <a:lnTo>
                    <a:pt x="70612" y="119100"/>
                  </a:lnTo>
                  <a:lnTo>
                    <a:pt x="72872" y="120230"/>
                  </a:lnTo>
                  <a:lnTo>
                    <a:pt x="75653" y="119291"/>
                  </a:lnTo>
                  <a:lnTo>
                    <a:pt x="75653" y="122682"/>
                  </a:lnTo>
                  <a:lnTo>
                    <a:pt x="76606" y="123634"/>
                  </a:lnTo>
                  <a:lnTo>
                    <a:pt x="80391" y="123634"/>
                  </a:lnTo>
                  <a:lnTo>
                    <a:pt x="81330" y="122682"/>
                  </a:lnTo>
                  <a:lnTo>
                    <a:pt x="81330" y="120777"/>
                  </a:lnTo>
                  <a:lnTo>
                    <a:pt x="81330" y="118884"/>
                  </a:lnTo>
                  <a:close/>
                </a:path>
                <a:path w="206375" h="129540">
                  <a:moveTo>
                    <a:pt x="86512" y="14084"/>
                  </a:moveTo>
                  <a:lnTo>
                    <a:pt x="86093" y="11925"/>
                  </a:lnTo>
                  <a:lnTo>
                    <a:pt x="85699" y="9753"/>
                  </a:lnTo>
                  <a:lnTo>
                    <a:pt x="83604" y="8331"/>
                  </a:lnTo>
                  <a:lnTo>
                    <a:pt x="80581" y="8902"/>
                  </a:lnTo>
                  <a:lnTo>
                    <a:pt x="79870" y="9398"/>
                  </a:lnTo>
                  <a:lnTo>
                    <a:pt x="79324" y="10007"/>
                  </a:lnTo>
                  <a:lnTo>
                    <a:pt x="78587" y="9398"/>
                  </a:lnTo>
                  <a:lnTo>
                    <a:pt x="77609" y="9131"/>
                  </a:lnTo>
                  <a:lnTo>
                    <a:pt x="75158" y="9956"/>
                  </a:lnTo>
                  <a:lnTo>
                    <a:pt x="74358" y="11582"/>
                  </a:lnTo>
                  <a:lnTo>
                    <a:pt x="74853" y="13068"/>
                  </a:lnTo>
                  <a:lnTo>
                    <a:pt x="75349" y="14554"/>
                  </a:lnTo>
                  <a:lnTo>
                    <a:pt x="76962" y="15354"/>
                  </a:lnTo>
                  <a:lnTo>
                    <a:pt x="78574" y="14808"/>
                  </a:lnTo>
                  <a:lnTo>
                    <a:pt x="78790" y="14668"/>
                  </a:lnTo>
                  <a:lnTo>
                    <a:pt x="79616" y="16078"/>
                  </a:lnTo>
                  <a:lnTo>
                    <a:pt x="81241" y="16929"/>
                  </a:lnTo>
                  <a:lnTo>
                    <a:pt x="85090" y="16179"/>
                  </a:lnTo>
                  <a:lnTo>
                    <a:pt x="86512" y="14084"/>
                  </a:lnTo>
                  <a:close/>
                </a:path>
                <a:path w="206375" h="129540">
                  <a:moveTo>
                    <a:pt x="87376" y="47256"/>
                  </a:moveTo>
                  <a:lnTo>
                    <a:pt x="86055" y="43268"/>
                  </a:lnTo>
                  <a:lnTo>
                    <a:pt x="85699" y="42811"/>
                  </a:lnTo>
                  <a:lnTo>
                    <a:pt x="85382" y="42341"/>
                  </a:lnTo>
                  <a:lnTo>
                    <a:pt x="85102" y="43167"/>
                  </a:lnTo>
                  <a:lnTo>
                    <a:pt x="84493" y="43891"/>
                  </a:lnTo>
                  <a:lnTo>
                    <a:pt x="83604" y="44183"/>
                  </a:lnTo>
                  <a:lnTo>
                    <a:pt x="82118" y="44665"/>
                  </a:lnTo>
                  <a:lnTo>
                    <a:pt x="80518" y="43840"/>
                  </a:lnTo>
                  <a:lnTo>
                    <a:pt x="79692" y="41287"/>
                  </a:lnTo>
                  <a:lnTo>
                    <a:pt x="80022" y="40182"/>
                  </a:lnTo>
                  <a:lnTo>
                    <a:pt x="80772" y="39446"/>
                  </a:lnTo>
                  <a:lnTo>
                    <a:pt x="79857" y="39344"/>
                  </a:lnTo>
                  <a:lnTo>
                    <a:pt x="78917" y="39395"/>
                  </a:lnTo>
                  <a:lnTo>
                    <a:pt x="74587" y="40868"/>
                  </a:lnTo>
                  <a:lnTo>
                    <a:pt x="72745" y="44577"/>
                  </a:lnTo>
                  <a:lnTo>
                    <a:pt x="75044" y="51422"/>
                  </a:lnTo>
                  <a:lnTo>
                    <a:pt x="78727" y="53263"/>
                  </a:lnTo>
                  <a:lnTo>
                    <a:pt x="85547" y="50965"/>
                  </a:lnTo>
                  <a:lnTo>
                    <a:pt x="87376" y="47256"/>
                  </a:lnTo>
                  <a:close/>
                </a:path>
                <a:path w="206375" h="129540">
                  <a:moveTo>
                    <a:pt x="93078" y="35026"/>
                  </a:moveTo>
                  <a:lnTo>
                    <a:pt x="92189" y="30340"/>
                  </a:lnTo>
                  <a:lnTo>
                    <a:pt x="91617" y="29400"/>
                  </a:lnTo>
                  <a:lnTo>
                    <a:pt x="90932" y="28587"/>
                  </a:lnTo>
                  <a:lnTo>
                    <a:pt x="91846" y="27546"/>
                  </a:lnTo>
                  <a:lnTo>
                    <a:pt x="92240" y="26111"/>
                  </a:lnTo>
                  <a:lnTo>
                    <a:pt x="91033" y="22606"/>
                  </a:lnTo>
                  <a:lnTo>
                    <a:pt x="88798" y="21488"/>
                  </a:lnTo>
                  <a:lnTo>
                    <a:pt x="86741" y="22186"/>
                  </a:lnTo>
                  <a:lnTo>
                    <a:pt x="84924" y="22809"/>
                  </a:lnTo>
                  <a:lnTo>
                    <a:pt x="84924" y="29349"/>
                  </a:lnTo>
                  <a:lnTo>
                    <a:pt x="84137" y="27012"/>
                  </a:lnTo>
                  <a:lnTo>
                    <a:pt x="84150" y="26797"/>
                  </a:lnTo>
                  <a:lnTo>
                    <a:pt x="84150" y="27012"/>
                  </a:lnTo>
                  <a:lnTo>
                    <a:pt x="84924" y="29349"/>
                  </a:lnTo>
                  <a:lnTo>
                    <a:pt x="84924" y="22809"/>
                  </a:lnTo>
                  <a:lnTo>
                    <a:pt x="83870" y="24676"/>
                  </a:lnTo>
                  <a:lnTo>
                    <a:pt x="84124" y="26543"/>
                  </a:lnTo>
                  <a:lnTo>
                    <a:pt x="84162" y="26771"/>
                  </a:lnTo>
                  <a:lnTo>
                    <a:pt x="84124" y="26543"/>
                  </a:lnTo>
                  <a:lnTo>
                    <a:pt x="81000" y="27508"/>
                  </a:lnTo>
                  <a:lnTo>
                    <a:pt x="78968" y="30619"/>
                  </a:lnTo>
                  <a:lnTo>
                    <a:pt x="80264" y="37477"/>
                  </a:lnTo>
                  <a:lnTo>
                    <a:pt x="83693" y="39801"/>
                  </a:lnTo>
                  <a:lnTo>
                    <a:pt x="90754" y="38455"/>
                  </a:lnTo>
                  <a:lnTo>
                    <a:pt x="93078" y="35026"/>
                  </a:lnTo>
                  <a:close/>
                </a:path>
                <a:path w="206375" h="129540">
                  <a:moveTo>
                    <a:pt x="94805" y="72758"/>
                  </a:moveTo>
                  <a:lnTo>
                    <a:pt x="93192" y="67932"/>
                  </a:lnTo>
                  <a:lnTo>
                    <a:pt x="92240" y="66890"/>
                  </a:lnTo>
                  <a:lnTo>
                    <a:pt x="89484" y="64985"/>
                  </a:lnTo>
                  <a:lnTo>
                    <a:pt x="91122" y="66116"/>
                  </a:lnTo>
                  <a:lnTo>
                    <a:pt x="91617" y="64960"/>
                  </a:lnTo>
                  <a:lnTo>
                    <a:pt x="91897" y="63703"/>
                  </a:lnTo>
                  <a:lnTo>
                    <a:pt x="90995" y="59016"/>
                  </a:lnTo>
                  <a:lnTo>
                    <a:pt x="87896" y="56832"/>
                  </a:lnTo>
                  <a:lnTo>
                    <a:pt x="87439" y="56883"/>
                  </a:lnTo>
                  <a:lnTo>
                    <a:pt x="87439" y="64516"/>
                  </a:lnTo>
                  <a:lnTo>
                    <a:pt x="85737" y="65100"/>
                  </a:lnTo>
                  <a:lnTo>
                    <a:pt x="87439" y="64516"/>
                  </a:lnTo>
                  <a:lnTo>
                    <a:pt x="87439" y="56883"/>
                  </a:lnTo>
                  <a:lnTo>
                    <a:pt x="84569" y="57188"/>
                  </a:lnTo>
                  <a:lnTo>
                    <a:pt x="84531" y="58851"/>
                  </a:lnTo>
                  <a:lnTo>
                    <a:pt x="83527" y="60388"/>
                  </a:lnTo>
                  <a:lnTo>
                    <a:pt x="81038" y="61188"/>
                  </a:lnTo>
                  <a:lnTo>
                    <a:pt x="80213" y="61112"/>
                  </a:lnTo>
                  <a:lnTo>
                    <a:pt x="79463" y="60871"/>
                  </a:lnTo>
                  <a:lnTo>
                    <a:pt x="78892" y="62077"/>
                  </a:lnTo>
                  <a:lnTo>
                    <a:pt x="78574" y="63411"/>
                  </a:lnTo>
                  <a:lnTo>
                    <a:pt x="79184" y="66573"/>
                  </a:lnTo>
                  <a:lnTo>
                    <a:pt x="80175" y="68021"/>
                  </a:lnTo>
                  <a:lnTo>
                    <a:pt x="81521" y="68961"/>
                  </a:lnTo>
                  <a:lnTo>
                    <a:pt x="80962" y="70370"/>
                  </a:lnTo>
                  <a:lnTo>
                    <a:pt x="80797" y="71945"/>
                  </a:lnTo>
                  <a:lnTo>
                    <a:pt x="82461" y="76923"/>
                  </a:lnTo>
                  <a:lnTo>
                    <a:pt x="86156" y="78765"/>
                  </a:lnTo>
                  <a:lnTo>
                    <a:pt x="92976" y="76454"/>
                  </a:lnTo>
                  <a:lnTo>
                    <a:pt x="94805" y="72758"/>
                  </a:lnTo>
                  <a:close/>
                </a:path>
                <a:path w="206375" h="129540">
                  <a:moveTo>
                    <a:pt x="97764" y="94627"/>
                  </a:moveTo>
                  <a:lnTo>
                    <a:pt x="96507" y="88036"/>
                  </a:lnTo>
                  <a:lnTo>
                    <a:pt x="96469" y="87795"/>
                  </a:lnTo>
                  <a:lnTo>
                    <a:pt x="93243" y="85598"/>
                  </a:lnTo>
                  <a:lnTo>
                    <a:pt x="93243" y="93345"/>
                  </a:lnTo>
                  <a:lnTo>
                    <a:pt x="92125" y="95618"/>
                  </a:lnTo>
                  <a:lnTo>
                    <a:pt x="90932" y="96024"/>
                  </a:lnTo>
                  <a:lnTo>
                    <a:pt x="92367" y="94576"/>
                  </a:lnTo>
                  <a:lnTo>
                    <a:pt x="92760" y="93637"/>
                  </a:lnTo>
                  <a:lnTo>
                    <a:pt x="92760" y="92532"/>
                  </a:lnTo>
                  <a:lnTo>
                    <a:pt x="92760" y="91897"/>
                  </a:lnTo>
                  <a:lnTo>
                    <a:pt x="93243" y="93345"/>
                  </a:lnTo>
                  <a:lnTo>
                    <a:pt x="93243" y="85598"/>
                  </a:lnTo>
                  <a:lnTo>
                    <a:pt x="93052" y="85458"/>
                  </a:lnTo>
                  <a:lnTo>
                    <a:pt x="92240" y="85623"/>
                  </a:lnTo>
                  <a:lnTo>
                    <a:pt x="92240" y="90373"/>
                  </a:lnTo>
                  <a:lnTo>
                    <a:pt x="90817" y="88925"/>
                  </a:lnTo>
                  <a:lnTo>
                    <a:pt x="89877" y="88531"/>
                  </a:lnTo>
                  <a:lnTo>
                    <a:pt x="89433" y="88531"/>
                  </a:lnTo>
                  <a:lnTo>
                    <a:pt x="89433" y="96520"/>
                  </a:lnTo>
                  <a:lnTo>
                    <a:pt x="87960" y="97015"/>
                  </a:lnTo>
                  <a:lnTo>
                    <a:pt x="85699" y="95897"/>
                  </a:lnTo>
                  <a:lnTo>
                    <a:pt x="85293" y="94691"/>
                  </a:lnTo>
                  <a:lnTo>
                    <a:pt x="86741" y="96139"/>
                  </a:lnTo>
                  <a:lnTo>
                    <a:pt x="87680" y="96520"/>
                  </a:lnTo>
                  <a:lnTo>
                    <a:pt x="89433" y="96520"/>
                  </a:lnTo>
                  <a:lnTo>
                    <a:pt x="89433" y="88531"/>
                  </a:lnTo>
                  <a:lnTo>
                    <a:pt x="88125" y="88531"/>
                  </a:lnTo>
                  <a:lnTo>
                    <a:pt x="89598" y="88036"/>
                  </a:lnTo>
                  <a:lnTo>
                    <a:pt x="91846" y="89154"/>
                  </a:lnTo>
                  <a:lnTo>
                    <a:pt x="92240" y="90373"/>
                  </a:lnTo>
                  <a:lnTo>
                    <a:pt x="92240" y="85623"/>
                  </a:lnTo>
                  <a:lnTo>
                    <a:pt x="86614" y="86690"/>
                  </a:lnTo>
                  <a:lnTo>
                    <a:pt x="86614" y="89052"/>
                  </a:lnTo>
                  <a:lnTo>
                    <a:pt x="85191" y="90487"/>
                  </a:lnTo>
                  <a:lnTo>
                    <a:pt x="84797" y="91427"/>
                  </a:lnTo>
                  <a:lnTo>
                    <a:pt x="84797" y="93192"/>
                  </a:lnTo>
                  <a:lnTo>
                    <a:pt x="84302" y="91706"/>
                  </a:lnTo>
                  <a:lnTo>
                    <a:pt x="85432" y="89446"/>
                  </a:lnTo>
                  <a:lnTo>
                    <a:pt x="86614" y="89052"/>
                  </a:lnTo>
                  <a:lnTo>
                    <a:pt x="86614" y="86690"/>
                  </a:lnTo>
                  <a:lnTo>
                    <a:pt x="85991" y="86804"/>
                  </a:lnTo>
                  <a:lnTo>
                    <a:pt x="83667" y="90246"/>
                  </a:lnTo>
                  <a:lnTo>
                    <a:pt x="84785" y="96075"/>
                  </a:lnTo>
                  <a:lnTo>
                    <a:pt x="86410" y="97751"/>
                  </a:lnTo>
                  <a:lnTo>
                    <a:pt x="88417" y="98552"/>
                  </a:lnTo>
                  <a:lnTo>
                    <a:pt x="88734" y="98209"/>
                  </a:lnTo>
                  <a:lnTo>
                    <a:pt x="89115" y="97904"/>
                  </a:lnTo>
                  <a:lnTo>
                    <a:pt x="90741" y="97370"/>
                  </a:lnTo>
                  <a:lnTo>
                    <a:pt x="91960" y="97790"/>
                  </a:lnTo>
                  <a:lnTo>
                    <a:pt x="92671" y="98704"/>
                  </a:lnTo>
                  <a:lnTo>
                    <a:pt x="95770" y="97701"/>
                  </a:lnTo>
                  <a:lnTo>
                    <a:pt x="95973" y="97370"/>
                  </a:lnTo>
                  <a:lnTo>
                    <a:pt x="96215" y="97015"/>
                  </a:lnTo>
                  <a:lnTo>
                    <a:pt x="97764" y="94627"/>
                  </a:lnTo>
                  <a:close/>
                </a:path>
                <a:path w="206375" h="129540">
                  <a:moveTo>
                    <a:pt x="98742" y="113347"/>
                  </a:moveTo>
                  <a:lnTo>
                    <a:pt x="98336" y="111188"/>
                  </a:lnTo>
                  <a:lnTo>
                    <a:pt x="97929" y="109042"/>
                  </a:lnTo>
                  <a:lnTo>
                    <a:pt x="95885" y="107645"/>
                  </a:lnTo>
                  <a:lnTo>
                    <a:pt x="93916" y="107975"/>
                  </a:lnTo>
                  <a:lnTo>
                    <a:pt x="93916" y="111912"/>
                  </a:lnTo>
                  <a:lnTo>
                    <a:pt x="91782" y="112636"/>
                  </a:lnTo>
                  <a:lnTo>
                    <a:pt x="92430" y="112407"/>
                  </a:lnTo>
                  <a:lnTo>
                    <a:pt x="93916" y="111912"/>
                  </a:lnTo>
                  <a:lnTo>
                    <a:pt x="93916" y="107975"/>
                  </a:lnTo>
                  <a:lnTo>
                    <a:pt x="93751" y="108000"/>
                  </a:lnTo>
                  <a:lnTo>
                    <a:pt x="93027" y="107061"/>
                  </a:lnTo>
                  <a:lnTo>
                    <a:pt x="91795" y="106616"/>
                  </a:lnTo>
                  <a:lnTo>
                    <a:pt x="89141" y="107505"/>
                  </a:lnTo>
                  <a:lnTo>
                    <a:pt x="88341" y="109131"/>
                  </a:lnTo>
                  <a:lnTo>
                    <a:pt x="89115" y="111455"/>
                  </a:lnTo>
                  <a:lnTo>
                    <a:pt x="89763" y="112039"/>
                  </a:lnTo>
                  <a:lnTo>
                    <a:pt x="91122" y="112560"/>
                  </a:lnTo>
                  <a:lnTo>
                    <a:pt x="90512" y="112344"/>
                  </a:lnTo>
                  <a:lnTo>
                    <a:pt x="90500" y="112560"/>
                  </a:lnTo>
                  <a:lnTo>
                    <a:pt x="90919" y="114846"/>
                  </a:lnTo>
                  <a:lnTo>
                    <a:pt x="93014" y="116268"/>
                  </a:lnTo>
                  <a:lnTo>
                    <a:pt x="97320" y="115443"/>
                  </a:lnTo>
                  <a:lnTo>
                    <a:pt x="98742" y="113347"/>
                  </a:lnTo>
                  <a:close/>
                </a:path>
                <a:path w="206375" h="129540">
                  <a:moveTo>
                    <a:pt x="99961" y="5067"/>
                  </a:moveTo>
                  <a:lnTo>
                    <a:pt x="99631" y="3302"/>
                  </a:lnTo>
                  <a:lnTo>
                    <a:pt x="99517" y="3136"/>
                  </a:lnTo>
                  <a:lnTo>
                    <a:pt x="98920" y="1752"/>
                  </a:lnTo>
                  <a:lnTo>
                    <a:pt x="97688" y="990"/>
                  </a:lnTo>
                  <a:lnTo>
                    <a:pt x="95973" y="1320"/>
                  </a:lnTo>
                  <a:lnTo>
                    <a:pt x="95618" y="1473"/>
                  </a:lnTo>
                  <a:lnTo>
                    <a:pt x="94386" y="2298"/>
                  </a:lnTo>
                  <a:lnTo>
                    <a:pt x="93878" y="3429"/>
                  </a:lnTo>
                  <a:lnTo>
                    <a:pt x="94094" y="4584"/>
                  </a:lnTo>
                  <a:lnTo>
                    <a:pt x="94386" y="6134"/>
                  </a:lnTo>
                  <a:lnTo>
                    <a:pt x="95872" y="7137"/>
                  </a:lnTo>
                  <a:lnTo>
                    <a:pt x="98958" y="6553"/>
                  </a:lnTo>
                  <a:lnTo>
                    <a:pt x="99961" y="5067"/>
                  </a:lnTo>
                  <a:close/>
                </a:path>
                <a:path w="206375" h="129540">
                  <a:moveTo>
                    <a:pt x="101092" y="52146"/>
                  </a:moveTo>
                  <a:lnTo>
                    <a:pt x="100711" y="51206"/>
                  </a:lnTo>
                  <a:lnTo>
                    <a:pt x="99148" y="49644"/>
                  </a:lnTo>
                  <a:lnTo>
                    <a:pt x="98221" y="49250"/>
                  </a:lnTo>
                  <a:lnTo>
                    <a:pt x="96024" y="49250"/>
                  </a:lnTo>
                  <a:lnTo>
                    <a:pt x="95084" y="49644"/>
                  </a:lnTo>
                  <a:lnTo>
                    <a:pt x="93522" y="51206"/>
                  </a:lnTo>
                  <a:lnTo>
                    <a:pt x="93141" y="52146"/>
                  </a:lnTo>
                  <a:lnTo>
                    <a:pt x="93141" y="54356"/>
                  </a:lnTo>
                  <a:lnTo>
                    <a:pt x="93522" y="55295"/>
                  </a:lnTo>
                  <a:lnTo>
                    <a:pt x="95084" y="56857"/>
                  </a:lnTo>
                  <a:lnTo>
                    <a:pt x="96024" y="57251"/>
                  </a:lnTo>
                  <a:lnTo>
                    <a:pt x="98221" y="57251"/>
                  </a:lnTo>
                  <a:lnTo>
                    <a:pt x="99148" y="56857"/>
                  </a:lnTo>
                  <a:lnTo>
                    <a:pt x="100711" y="55295"/>
                  </a:lnTo>
                  <a:lnTo>
                    <a:pt x="101092" y="54356"/>
                  </a:lnTo>
                  <a:lnTo>
                    <a:pt x="101092" y="53251"/>
                  </a:lnTo>
                  <a:lnTo>
                    <a:pt x="101092" y="52146"/>
                  </a:lnTo>
                  <a:close/>
                </a:path>
                <a:path w="206375" h="129540">
                  <a:moveTo>
                    <a:pt x="102069" y="37630"/>
                  </a:moveTo>
                  <a:lnTo>
                    <a:pt x="101257" y="35179"/>
                  </a:lnTo>
                  <a:lnTo>
                    <a:pt x="99644" y="34378"/>
                  </a:lnTo>
                  <a:lnTo>
                    <a:pt x="96672" y="35382"/>
                  </a:lnTo>
                  <a:lnTo>
                    <a:pt x="95872" y="36995"/>
                  </a:lnTo>
                  <a:lnTo>
                    <a:pt x="96583" y="39116"/>
                  </a:lnTo>
                  <a:lnTo>
                    <a:pt x="97028" y="39585"/>
                  </a:lnTo>
                  <a:lnTo>
                    <a:pt x="98234" y="40386"/>
                  </a:lnTo>
                  <a:lnTo>
                    <a:pt x="99123" y="40576"/>
                  </a:lnTo>
                  <a:lnTo>
                    <a:pt x="99974" y="40284"/>
                  </a:lnTo>
                  <a:lnTo>
                    <a:pt x="100507" y="40106"/>
                  </a:lnTo>
                  <a:lnTo>
                    <a:pt x="100914" y="39751"/>
                  </a:lnTo>
                  <a:lnTo>
                    <a:pt x="101815" y="38595"/>
                  </a:lnTo>
                  <a:lnTo>
                    <a:pt x="102069" y="37630"/>
                  </a:lnTo>
                  <a:close/>
                </a:path>
                <a:path w="206375" h="129540">
                  <a:moveTo>
                    <a:pt x="104203" y="25336"/>
                  </a:moveTo>
                  <a:lnTo>
                    <a:pt x="103822" y="24396"/>
                  </a:lnTo>
                  <a:lnTo>
                    <a:pt x="102260" y="22834"/>
                  </a:lnTo>
                  <a:lnTo>
                    <a:pt x="101320" y="22440"/>
                  </a:lnTo>
                  <a:lnTo>
                    <a:pt x="99123" y="22440"/>
                  </a:lnTo>
                  <a:lnTo>
                    <a:pt x="98183" y="22834"/>
                  </a:lnTo>
                  <a:lnTo>
                    <a:pt x="96634" y="24396"/>
                  </a:lnTo>
                  <a:lnTo>
                    <a:pt x="96253" y="25336"/>
                  </a:lnTo>
                  <a:lnTo>
                    <a:pt x="96253" y="27546"/>
                  </a:lnTo>
                  <a:lnTo>
                    <a:pt x="96634" y="28486"/>
                  </a:lnTo>
                  <a:lnTo>
                    <a:pt x="98183" y="30048"/>
                  </a:lnTo>
                  <a:lnTo>
                    <a:pt x="99123" y="30441"/>
                  </a:lnTo>
                  <a:lnTo>
                    <a:pt x="101320" y="30441"/>
                  </a:lnTo>
                  <a:lnTo>
                    <a:pt x="102260" y="30048"/>
                  </a:lnTo>
                  <a:lnTo>
                    <a:pt x="103822" y="28486"/>
                  </a:lnTo>
                  <a:lnTo>
                    <a:pt x="104203" y="27546"/>
                  </a:lnTo>
                  <a:lnTo>
                    <a:pt x="104203" y="26441"/>
                  </a:lnTo>
                  <a:lnTo>
                    <a:pt x="104203" y="25336"/>
                  </a:lnTo>
                  <a:close/>
                </a:path>
                <a:path w="206375" h="129540">
                  <a:moveTo>
                    <a:pt x="110197" y="94589"/>
                  </a:moveTo>
                  <a:lnTo>
                    <a:pt x="109258" y="93637"/>
                  </a:lnTo>
                  <a:lnTo>
                    <a:pt x="105473" y="93637"/>
                  </a:lnTo>
                  <a:lnTo>
                    <a:pt x="104533" y="94589"/>
                  </a:lnTo>
                  <a:lnTo>
                    <a:pt x="104533" y="98386"/>
                  </a:lnTo>
                  <a:lnTo>
                    <a:pt x="105473" y="99326"/>
                  </a:lnTo>
                  <a:lnTo>
                    <a:pt x="109258" y="99326"/>
                  </a:lnTo>
                  <a:lnTo>
                    <a:pt x="110197" y="98386"/>
                  </a:lnTo>
                  <a:lnTo>
                    <a:pt x="110197" y="96481"/>
                  </a:lnTo>
                  <a:lnTo>
                    <a:pt x="110197" y="94589"/>
                  </a:lnTo>
                  <a:close/>
                </a:path>
                <a:path w="206375" h="129540">
                  <a:moveTo>
                    <a:pt x="115227" y="10845"/>
                  </a:moveTo>
                  <a:lnTo>
                    <a:pt x="114655" y="7747"/>
                  </a:lnTo>
                  <a:lnTo>
                    <a:pt x="113169" y="6731"/>
                  </a:lnTo>
                  <a:lnTo>
                    <a:pt x="110096" y="7327"/>
                  </a:lnTo>
                  <a:lnTo>
                    <a:pt x="109080" y="8813"/>
                  </a:lnTo>
                  <a:lnTo>
                    <a:pt x="109474" y="10896"/>
                  </a:lnTo>
                  <a:lnTo>
                    <a:pt x="109740" y="11315"/>
                  </a:lnTo>
                  <a:lnTo>
                    <a:pt x="110413" y="12065"/>
                  </a:lnTo>
                  <a:lnTo>
                    <a:pt x="110807" y="12331"/>
                  </a:lnTo>
                  <a:lnTo>
                    <a:pt x="111277" y="12484"/>
                  </a:lnTo>
                  <a:lnTo>
                    <a:pt x="111721" y="12636"/>
                  </a:lnTo>
                  <a:lnTo>
                    <a:pt x="112191" y="12725"/>
                  </a:lnTo>
                  <a:lnTo>
                    <a:pt x="114236" y="12331"/>
                  </a:lnTo>
                  <a:lnTo>
                    <a:pt x="115227" y="10845"/>
                  </a:lnTo>
                  <a:close/>
                </a:path>
                <a:path w="206375" h="129540">
                  <a:moveTo>
                    <a:pt x="115735" y="106489"/>
                  </a:moveTo>
                  <a:lnTo>
                    <a:pt x="114782" y="105549"/>
                  </a:lnTo>
                  <a:lnTo>
                    <a:pt x="111010" y="105549"/>
                  </a:lnTo>
                  <a:lnTo>
                    <a:pt x="110070" y="106489"/>
                  </a:lnTo>
                  <a:lnTo>
                    <a:pt x="110070" y="110286"/>
                  </a:lnTo>
                  <a:lnTo>
                    <a:pt x="111010" y="111239"/>
                  </a:lnTo>
                  <a:lnTo>
                    <a:pt x="114782" y="111239"/>
                  </a:lnTo>
                  <a:lnTo>
                    <a:pt x="115735" y="110286"/>
                  </a:lnTo>
                  <a:lnTo>
                    <a:pt x="115735" y="108394"/>
                  </a:lnTo>
                  <a:lnTo>
                    <a:pt x="115735" y="106489"/>
                  </a:lnTo>
                  <a:close/>
                </a:path>
                <a:path w="206375" h="129540">
                  <a:moveTo>
                    <a:pt x="116459" y="89890"/>
                  </a:moveTo>
                  <a:lnTo>
                    <a:pt x="116065" y="88938"/>
                  </a:lnTo>
                  <a:lnTo>
                    <a:pt x="114515" y="87376"/>
                  </a:lnTo>
                  <a:lnTo>
                    <a:pt x="113576" y="86995"/>
                  </a:lnTo>
                  <a:lnTo>
                    <a:pt x="111379" y="86995"/>
                  </a:lnTo>
                  <a:lnTo>
                    <a:pt x="110439" y="87376"/>
                  </a:lnTo>
                  <a:lnTo>
                    <a:pt x="108889" y="88938"/>
                  </a:lnTo>
                  <a:lnTo>
                    <a:pt x="108496" y="89890"/>
                  </a:lnTo>
                  <a:lnTo>
                    <a:pt x="108496" y="92087"/>
                  </a:lnTo>
                  <a:lnTo>
                    <a:pt x="108889" y="93040"/>
                  </a:lnTo>
                  <a:lnTo>
                    <a:pt x="110439" y="94589"/>
                  </a:lnTo>
                  <a:lnTo>
                    <a:pt x="111379" y="94983"/>
                  </a:lnTo>
                  <a:lnTo>
                    <a:pt x="113576" y="94983"/>
                  </a:lnTo>
                  <a:lnTo>
                    <a:pt x="114515" y="94589"/>
                  </a:lnTo>
                  <a:lnTo>
                    <a:pt x="116065" y="93040"/>
                  </a:lnTo>
                  <a:lnTo>
                    <a:pt x="116459" y="92087"/>
                  </a:lnTo>
                  <a:lnTo>
                    <a:pt x="116459" y="90982"/>
                  </a:lnTo>
                  <a:lnTo>
                    <a:pt x="116459" y="89890"/>
                  </a:lnTo>
                  <a:close/>
                </a:path>
                <a:path w="206375" h="129540">
                  <a:moveTo>
                    <a:pt x="117195" y="45935"/>
                  </a:moveTo>
                  <a:lnTo>
                    <a:pt x="115836" y="38849"/>
                  </a:lnTo>
                  <a:lnTo>
                    <a:pt x="112433" y="36512"/>
                  </a:lnTo>
                  <a:lnTo>
                    <a:pt x="106172" y="37719"/>
                  </a:lnTo>
                  <a:lnTo>
                    <a:pt x="104203" y="39878"/>
                  </a:lnTo>
                  <a:lnTo>
                    <a:pt x="103670" y="42862"/>
                  </a:lnTo>
                  <a:lnTo>
                    <a:pt x="103733" y="43281"/>
                  </a:lnTo>
                  <a:lnTo>
                    <a:pt x="103733" y="43688"/>
                  </a:lnTo>
                  <a:lnTo>
                    <a:pt x="103733" y="44069"/>
                  </a:lnTo>
                  <a:lnTo>
                    <a:pt x="103644" y="44450"/>
                  </a:lnTo>
                  <a:lnTo>
                    <a:pt x="104394" y="48399"/>
                  </a:lnTo>
                  <a:lnTo>
                    <a:pt x="107810" y="50723"/>
                  </a:lnTo>
                  <a:lnTo>
                    <a:pt x="114871" y="49364"/>
                  </a:lnTo>
                  <a:lnTo>
                    <a:pt x="117195" y="45935"/>
                  </a:lnTo>
                  <a:close/>
                </a:path>
                <a:path w="206375" h="129540">
                  <a:moveTo>
                    <a:pt x="121119" y="72212"/>
                  </a:moveTo>
                  <a:lnTo>
                    <a:pt x="119761" y="65100"/>
                  </a:lnTo>
                  <a:lnTo>
                    <a:pt x="116357" y="62776"/>
                  </a:lnTo>
                  <a:lnTo>
                    <a:pt x="113423" y="63347"/>
                  </a:lnTo>
                  <a:lnTo>
                    <a:pt x="116268" y="62382"/>
                  </a:lnTo>
                  <a:lnTo>
                    <a:pt x="117068" y="60769"/>
                  </a:lnTo>
                  <a:lnTo>
                    <a:pt x="116179" y="58102"/>
                  </a:lnTo>
                  <a:lnTo>
                    <a:pt x="115100" y="57378"/>
                  </a:lnTo>
                  <a:lnTo>
                    <a:pt x="113614" y="57353"/>
                  </a:lnTo>
                  <a:lnTo>
                    <a:pt x="113296" y="57365"/>
                  </a:lnTo>
                  <a:lnTo>
                    <a:pt x="112318" y="57696"/>
                  </a:lnTo>
                  <a:lnTo>
                    <a:pt x="111823" y="58166"/>
                  </a:lnTo>
                  <a:lnTo>
                    <a:pt x="111074" y="59423"/>
                  </a:lnTo>
                  <a:lnTo>
                    <a:pt x="110921" y="60261"/>
                  </a:lnTo>
                  <a:lnTo>
                    <a:pt x="111201" y="61087"/>
                  </a:lnTo>
                  <a:lnTo>
                    <a:pt x="111696" y="62585"/>
                  </a:lnTo>
                  <a:lnTo>
                    <a:pt x="113271" y="63385"/>
                  </a:lnTo>
                  <a:lnTo>
                    <a:pt x="112826" y="63461"/>
                  </a:lnTo>
                  <a:lnTo>
                    <a:pt x="109474" y="64109"/>
                  </a:lnTo>
                  <a:lnTo>
                    <a:pt x="109905" y="63677"/>
                  </a:lnTo>
                  <a:lnTo>
                    <a:pt x="109905" y="61772"/>
                  </a:lnTo>
                  <a:lnTo>
                    <a:pt x="109905" y="59867"/>
                  </a:lnTo>
                  <a:lnTo>
                    <a:pt x="108953" y="58915"/>
                  </a:lnTo>
                  <a:lnTo>
                    <a:pt x="105168" y="58915"/>
                  </a:lnTo>
                  <a:lnTo>
                    <a:pt x="104216" y="59867"/>
                  </a:lnTo>
                  <a:lnTo>
                    <a:pt x="104216" y="63677"/>
                  </a:lnTo>
                  <a:lnTo>
                    <a:pt x="105168" y="64630"/>
                  </a:lnTo>
                  <a:lnTo>
                    <a:pt x="108953" y="64630"/>
                  </a:lnTo>
                  <a:lnTo>
                    <a:pt x="106972" y="67564"/>
                  </a:lnTo>
                  <a:lnTo>
                    <a:pt x="107861" y="72224"/>
                  </a:lnTo>
                  <a:lnTo>
                    <a:pt x="108407" y="73152"/>
                  </a:lnTo>
                  <a:lnTo>
                    <a:pt x="109054" y="73964"/>
                  </a:lnTo>
                  <a:lnTo>
                    <a:pt x="108267" y="73685"/>
                  </a:lnTo>
                  <a:lnTo>
                    <a:pt x="107391" y="73596"/>
                  </a:lnTo>
                  <a:lnTo>
                    <a:pt x="104419" y="74587"/>
                  </a:lnTo>
                  <a:lnTo>
                    <a:pt x="103314" y="76860"/>
                  </a:lnTo>
                  <a:lnTo>
                    <a:pt x="104698" y="81038"/>
                  </a:lnTo>
                  <a:lnTo>
                    <a:pt x="106959" y="82169"/>
                  </a:lnTo>
                  <a:lnTo>
                    <a:pt x="111125" y="80759"/>
                  </a:lnTo>
                  <a:lnTo>
                    <a:pt x="112242" y="78498"/>
                  </a:lnTo>
                  <a:lnTo>
                    <a:pt x="111442" y="76098"/>
                  </a:lnTo>
                  <a:lnTo>
                    <a:pt x="111239" y="75857"/>
                  </a:lnTo>
                  <a:lnTo>
                    <a:pt x="110591" y="74828"/>
                  </a:lnTo>
                  <a:lnTo>
                    <a:pt x="111074" y="75590"/>
                  </a:lnTo>
                  <a:lnTo>
                    <a:pt x="112331" y="76250"/>
                  </a:lnTo>
                  <a:lnTo>
                    <a:pt x="113766" y="76593"/>
                  </a:lnTo>
                  <a:lnTo>
                    <a:pt x="118795" y="75628"/>
                  </a:lnTo>
                  <a:lnTo>
                    <a:pt x="121119" y="72212"/>
                  </a:lnTo>
                  <a:close/>
                </a:path>
                <a:path w="206375" h="129540">
                  <a:moveTo>
                    <a:pt x="130175" y="53657"/>
                  </a:moveTo>
                  <a:lnTo>
                    <a:pt x="129527" y="50279"/>
                  </a:lnTo>
                  <a:lnTo>
                    <a:pt x="127444" y="48856"/>
                  </a:lnTo>
                  <a:lnTo>
                    <a:pt x="123126" y="49682"/>
                  </a:lnTo>
                  <a:lnTo>
                    <a:pt x="121704" y="51777"/>
                  </a:lnTo>
                  <a:lnTo>
                    <a:pt x="122275" y="54775"/>
                  </a:lnTo>
                  <a:lnTo>
                    <a:pt x="122720" y="55435"/>
                  </a:lnTo>
                  <a:lnTo>
                    <a:pt x="124180" y="56883"/>
                  </a:lnTo>
                  <a:lnTo>
                    <a:pt x="125437" y="57378"/>
                  </a:lnTo>
                  <a:lnTo>
                    <a:pt x="126771" y="57124"/>
                  </a:lnTo>
                  <a:lnTo>
                    <a:pt x="127723" y="56946"/>
                  </a:lnTo>
                  <a:lnTo>
                    <a:pt x="128485" y="56400"/>
                  </a:lnTo>
                  <a:lnTo>
                    <a:pt x="129794" y="54813"/>
                  </a:lnTo>
                  <a:lnTo>
                    <a:pt x="130175" y="53657"/>
                  </a:lnTo>
                  <a:close/>
                </a:path>
                <a:path w="206375" h="129540">
                  <a:moveTo>
                    <a:pt x="133146" y="38950"/>
                  </a:moveTo>
                  <a:lnTo>
                    <a:pt x="132549" y="35852"/>
                  </a:lnTo>
                  <a:lnTo>
                    <a:pt x="131064" y="34836"/>
                  </a:lnTo>
                  <a:lnTo>
                    <a:pt x="128892" y="35255"/>
                  </a:lnTo>
                  <a:lnTo>
                    <a:pt x="128371" y="35623"/>
                  </a:lnTo>
                  <a:lnTo>
                    <a:pt x="127977" y="36068"/>
                  </a:lnTo>
                  <a:lnTo>
                    <a:pt x="128358" y="34785"/>
                  </a:lnTo>
                  <a:lnTo>
                    <a:pt x="128282" y="30988"/>
                  </a:lnTo>
                  <a:lnTo>
                    <a:pt x="126060" y="28575"/>
                  </a:lnTo>
                  <a:lnTo>
                    <a:pt x="123190" y="27952"/>
                  </a:lnTo>
                  <a:lnTo>
                    <a:pt x="124256" y="27038"/>
                  </a:lnTo>
                  <a:lnTo>
                    <a:pt x="124841" y="25654"/>
                  </a:lnTo>
                  <a:lnTo>
                    <a:pt x="124167" y="22034"/>
                  </a:lnTo>
                  <a:lnTo>
                    <a:pt x="122072" y="20599"/>
                  </a:lnTo>
                  <a:lnTo>
                    <a:pt x="120497" y="20916"/>
                  </a:lnTo>
                  <a:lnTo>
                    <a:pt x="120497" y="29044"/>
                  </a:lnTo>
                  <a:lnTo>
                    <a:pt x="119621" y="28841"/>
                  </a:lnTo>
                  <a:lnTo>
                    <a:pt x="120497" y="29044"/>
                  </a:lnTo>
                  <a:lnTo>
                    <a:pt x="120497" y="20916"/>
                  </a:lnTo>
                  <a:lnTo>
                    <a:pt x="117754" y="21437"/>
                  </a:lnTo>
                  <a:lnTo>
                    <a:pt x="116332" y="23520"/>
                  </a:lnTo>
                  <a:lnTo>
                    <a:pt x="116979" y="26949"/>
                  </a:lnTo>
                  <a:lnTo>
                    <a:pt x="117817" y="27901"/>
                  </a:lnTo>
                  <a:lnTo>
                    <a:pt x="118859" y="28448"/>
                  </a:lnTo>
                  <a:lnTo>
                    <a:pt x="118198" y="28790"/>
                  </a:lnTo>
                  <a:lnTo>
                    <a:pt x="117576" y="29210"/>
                  </a:lnTo>
                  <a:lnTo>
                    <a:pt x="116014" y="30911"/>
                  </a:lnTo>
                  <a:lnTo>
                    <a:pt x="115379" y="32423"/>
                  </a:lnTo>
                  <a:lnTo>
                    <a:pt x="115354" y="34188"/>
                  </a:lnTo>
                  <a:lnTo>
                    <a:pt x="115392" y="37947"/>
                  </a:lnTo>
                  <a:lnTo>
                    <a:pt x="118351" y="40817"/>
                  </a:lnTo>
                  <a:lnTo>
                    <a:pt x="124269" y="40703"/>
                  </a:lnTo>
                  <a:lnTo>
                    <a:pt x="126161" y="39382"/>
                  </a:lnTo>
                  <a:lnTo>
                    <a:pt x="127292" y="37541"/>
                  </a:lnTo>
                  <a:lnTo>
                    <a:pt x="127215" y="38150"/>
                  </a:lnTo>
                  <a:lnTo>
                    <a:pt x="127571" y="40017"/>
                  </a:lnTo>
                  <a:lnTo>
                    <a:pt x="129057" y="41033"/>
                  </a:lnTo>
                  <a:lnTo>
                    <a:pt x="132130" y="40436"/>
                  </a:lnTo>
                  <a:lnTo>
                    <a:pt x="133146" y="38950"/>
                  </a:lnTo>
                  <a:close/>
                </a:path>
                <a:path w="206375" h="129540">
                  <a:moveTo>
                    <a:pt x="133210" y="95529"/>
                  </a:moveTo>
                  <a:lnTo>
                    <a:pt x="132257" y="94576"/>
                  </a:lnTo>
                  <a:lnTo>
                    <a:pt x="128473" y="94576"/>
                  </a:lnTo>
                  <a:lnTo>
                    <a:pt x="127533" y="95529"/>
                  </a:lnTo>
                  <a:lnTo>
                    <a:pt x="127533" y="99339"/>
                  </a:lnTo>
                  <a:lnTo>
                    <a:pt x="128473" y="100279"/>
                  </a:lnTo>
                  <a:lnTo>
                    <a:pt x="132257" y="100279"/>
                  </a:lnTo>
                  <a:lnTo>
                    <a:pt x="133210" y="99339"/>
                  </a:lnTo>
                  <a:lnTo>
                    <a:pt x="133210" y="97434"/>
                  </a:lnTo>
                  <a:lnTo>
                    <a:pt x="133210" y="95529"/>
                  </a:lnTo>
                  <a:close/>
                </a:path>
                <a:path w="206375" h="129540">
                  <a:moveTo>
                    <a:pt x="137617" y="80276"/>
                  </a:moveTo>
                  <a:lnTo>
                    <a:pt x="137210" y="78105"/>
                  </a:lnTo>
                  <a:lnTo>
                    <a:pt x="136791" y="75933"/>
                  </a:lnTo>
                  <a:lnTo>
                    <a:pt x="134721" y="74510"/>
                  </a:lnTo>
                  <a:lnTo>
                    <a:pt x="132537" y="74930"/>
                  </a:lnTo>
                  <a:lnTo>
                    <a:pt x="132041" y="74676"/>
                  </a:lnTo>
                  <a:lnTo>
                    <a:pt x="131546" y="74472"/>
                  </a:lnTo>
                  <a:lnTo>
                    <a:pt x="129413" y="74510"/>
                  </a:lnTo>
                  <a:lnTo>
                    <a:pt x="128168" y="75819"/>
                  </a:lnTo>
                  <a:lnTo>
                    <a:pt x="128231" y="78320"/>
                  </a:lnTo>
                  <a:lnTo>
                    <a:pt x="128714" y="79095"/>
                  </a:lnTo>
                  <a:lnTo>
                    <a:pt x="129387" y="79603"/>
                  </a:lnTo>
                  <a:lnTo>
                    <a:pt x="129806" y="81775"/>
                  </a:lnTo>
                  <a:lnTo>
                    <a:pt x="131902" y="83197"/>
                  </a:lnTo>
                  <a:lnTo>
                    <a:pt x="136207" y="82372"/>
                  </a:lnTo>
                  <a:lnTo>
                    <a:pt x="137617" y="80276"/>
                  </a:lnTo>
                  <a:close/>
                </a:path>
                <a:path w="206375" h="129540">
                  <a:moveTo>
                    <a:pt x="144551" y="60439"/>
                  </a:moveTo>
                  <a:lnTo>
                    <a:pt x="143598" y="59486"/>
                  </a:lnTo>
                  <a:lnTo>
                    <a:pt x="139814" y="59486"/>
                  </a:lnTo>
                  <a:lnTo>
                    <a:pt x="138874" y="60439"/>
                  </a:lnTo>
                  <a:lnTo>
                    <a:pt x="138874" y="64249"/>
                  </a:lnTo>
                  <a:lnTo>
                    <a:pt x="139814" y="65201"/>
                  </a:lnTo>
                  <a:lnTo>
                    <a:pt x="143598" y="65201"/>
                  </a:lnTo>
                  <a:lnTo>
                    <a:pt x="144551" y="64249"/>
                  </a:lnTo>
                  <a:lnTo>
                    <a:pt x="144551" y="62344"/>
                  </a:lnTo>
                  <a:lnTo>
                    <a:pt x="144551" y="60439"/>
                  </a:lnTo>
                  <a:close/>
                </a:path>
                <a:path w="206375" h="129540">
                  <a:moveTo>
                    <a:pt x="152234" y="73431"/>
                  </a:moveTo>
                  <a:lnTo>
                    <a:pt x="148742" y="67297"/>
                  </a:lnTo>
                  <a:lnTo>
                    <a:pt x="146507" y="67335"/>
                  </a:lnTo>
                  <a:lnTo>
                    <a:pt x="145122" y="68351"/>
                  </a:lnTo>
                  <a:lnTo>
                    <a:pt x="144335" y="70281"/>
                  </a:lnTo>
                  <a:lnTo>
                    <a:pt x="144221" y="70815"/>
                  </a:lnTo>
                  <a:lnTo>
                    <a:pt x="144284" y="73596"/>
                  </a:lnTo>
                  <a:lnTo>
                    <a:pt x="146100" y="75349"/>
                  </a:lnTo>
                  <a:lnTo>
                    <a:pt x="150482" y="75260"/>
                  </a:lnTo>
                  <a:lnTo>
                    <a:pt x="152234" y="73431"/>
                  </a:lnTo>
                  <a:close/>
                </a:path>
                <a:path w="206375" h="129540">
                  <a:moveTo>
                    <a:pt x="153835" y="24345"/>
                  </a:moveTo>
                  <a:lnTo>
                    <a:pt x="148005" y="15735"/>
                  </a:lnTo>
                  <a:lnTo>
                    <a:pt x="147586" y="15570"/>
                  </a:lnTo>
                  <a:lnTo>
                    <a:pt x="147142" y="15582"/>
                  </a:lnTo>
                  <a:lnTo>
                    <a:pt x="143548" y="15646"/>
                  </a:lnTo>
                  <a:lnTo>
                    <a:pt x="140690" y="18630"/>
                  </a:lnTo>
                  <a:lnTo>
                    <a:pt x="140779" y="23088"/>
                  </a:lnTo>
                  <a:lnTo>
                    <a:pt x="140982" y="23901"/>
                  </a:lnTo>
                  <a:lnTo>
                    <a:pt x="142290" y="27038"/>
                  </a:lnTo>
                  <a:lnTo>
                    <a:pt x="144653" y="28702"/>
                  </a:lnTo>
                  <a:lnTo>
                    <a:pt x="148640" y="28638"/>
                  </a:lnTo>
                  <a:lnTo>
                    <a:pt x="149733" y="28168"/>
                  </a:lnTo>
                  <a:lnTo>
                    <a:pt x="152552" y="26339"/>
                  </a:lnTo>
                  <a:lnTo>
                    <a:pt x="153835" y="24345"/>
                  </a:lnTo>
                  <a:close/>
                </a:path>
                <a:path w="206375" h="129540">
                  <a:moveTo>
                    <a:pt x="154419" y="54864"/>
                  </a:moveTo>
                  <a:lnTo>
                    <a:pt x="154279" y="47853"/>
                  </a:lnTo>
                  <a:lnTo>
                    <a:pt x="151307" y="44970"/>
                  </a:lnTo>
                  <a:lnTo>
                    <a:pt x="144119" y="45123"/>
                  </a:lnTo>
                  <a:lnTo>
                    <a:pt x="141262" y="48107"/>
                  </a:lnTo>
                  <a:lnTo>
                    <a:pt x="141376" y="53924"/>
                  </a:lnTo>
                  <a:lnTo>
                    <a:pt x="142557" y="55753"/>
                  </a:lnTo>
                  <a:lnTo>
                    <a:pt x="145326" y="57632"/>
                  </a:lnTo>
                  <a:lnTo>
                    <a:pt x="146558" y="58153"/>
                  </a:lnTo>
                  <a:lnTo>
                    <a:pt x="148158" y="58115"/>
                  </a:lnTo>
                  <a:lnTo>
                    <a:pt x="148323" y="58026"/>
                  </a:lnTo>
                  <a:lnTo>
                    <a:pt x="148526" y="58000"/>
                  </a:lnTo>
                  <a:lnTo>
                    <a:pt x="151828" y="57619"/>
                  </a:lnTo>
                  <a:lnTo>
                    <a:pt x="154419" y="54864"/>
                  </a:lnTo>
                  <a:close/>
                </a:path>
                <a:path w="206375" h="129540">
                  <a:moveTo>
                    <a:pt x="169875" y="71374"/>
                  </a:moveTo>
                  <a:lnTo>
                    <a:pt x="169824" y="69303"/>
                  </a:lnTo>
                  <a:lnTo>
                    <a:pt x="168541" y="68059"/>
                  </a:lnTo>
                  <a:lnTo>
                    <a:pt x="165404" y="68110"/>
                  </a:lnTo>
                  <a:lnTo>
                    <a:pt x="164147" y="69418"/>
                  </a:lnTo>
                  <a:lnTo>
                    <a:pt x="164223" y="72555"/>
                  </a:lnTo>
                  <a:lnTo>
                    <a:pt x="165506" y="73812"/>
                  </a:lnTo>
                  <a:lnTo>
                    <a:pt x="167360" y="73761"/>
                  </a:lnTo>
                  <a:lnTo>
                    <a:pt x="167614" y="73672"/>
                  </a:lnTo>
                  <a:lnTo>
                    <a:pt x="168592" y="73367"/>
                  </a:lnTo>
                  <a:lnTo>
                    <a:pt x="169176" y="72885"/>
                  </a:lnTo>
                  <a:lnTo>
                    <a:pt x="169506" y="72224"/>
                  </a:lnTo>
                  <a:lnTo>
                    <a:pt x="169722" y="71805"/>
                  </a:lnTo>
                  <a:lnTo>
                    <a:pt x="169875" y="71374"/>
                  </a:lnTo>
                  <a:close/>
                </a:path>
                <a:path w="206375" h="129540">
                  <a:moveTo>
                    <a:pt x="181114" y="31369"/>
                  </a:moveTo>
                  <a:lnTo>
                    <a:pt x="180479" y="29832"/>
                  </a:lnTo>
                  <a:lnTo>
                    <a:pt x="177939" y="27266"/>
                  </a:lnTo>
                  <a:lnTo>
                    <a:pt x="176403" y="26631"/>
                  </a:lnTo>
                  <a:lnTo>
                    <a:pt x="172808" y="26631"/>
                  </a:lnTo>
                  <a:lnTo>
                    <a:pt x="171272" y="27266"/>
                  </a:lnTo>
                  <a:lnTo>
                    <a:pt x="168732" y="29832"/>
                  </a:lnTo>
                  <a:lnTo>
                    <a:pt x="168097" y="31369"/>
                  </a:lnTo>
                  <a:lnTo>
                    <a:pt x="168097" y="34975"/>
                  </a:lnTo>
                  <a:lnTo>
                    <a:pt x="168732" y="36525"/>
                  </a:lnTo>
                  <a:lnTo>
                    <a:pt x="171272" y="39077"/>
                  </a:lnTo>
                  <a:lnTo>
                    <a:pt x="172808" y="39712"/>
                  </a:lnTo>
                  <a:lnTo>
                    <a:pt x="176403" y="39712"/>
                  </a:lnTo>
                  <a:lnTo>
                    <a:pt x="177939" y="39077"/>
                  </a:lnTo>
                  <a:lnTo>
                    <a:pt x="180479" y="36525"/>
                  </a:lnTo>
                  <a:lnTo>
                    <a:pt x="181114" y="34975"/>
                  </a:lnTo>
                  <a:lnTo>
                    <a:pt x="181114" y="33172"/>
                  </a:lnTo>
                  <a:lnTo>
                    <a:pt x="181114" y="31369"/>
                  </a:lnTo>
                  <a:close/>
                </a:path>
                <a:path w="206375" h="129540">
                  <a:moveTo>
                    <a:pt x="181711" y="9855"/>
                  </a:moveTo>
                  <a:lnTo>
                    <a:pt x="181571" y="2882"/>
                  </a:lnTo>
                  <a:lnTo>
                    <a:pt x="178600" y="0"/>
                  </a:lnTo>
                  <a:lnTo>
                    <a:pt x="171411" y="152"/>
                  </a:lnTo>
                  <a:lnTo>
                    <a:pt x="168554" y="3124"/>
                  </a:lnTo>
                  <a:lnTo>
                    <a:pt x="168668" y="8610"/>
                  </a:lnTo>
                  <a:lnTo>
                    <a:pt x="169506" y="10261"/>
                  </a:lnTo>
                  <a:lnTo>
                    <a:pt x="171970" y="12509"/>
                  </a:lnTo>
                  <a:lnTo>
                    <a:pt x="173532" y="13182"/>
                  </a:lnTo>
                  <a:lnTo>
                    <a:pt x="175514" y="13157"/>
                  </a:lnTo>
                  <a:lnTo>
                    <a:pt x="175717" y="13042"/>
                  </a:lnTo>
                  <a:lnTo>
                    <a:pt x="175958" y="13004"/>
                  </a:lnTo>
                  <a:lnTo>
                    <a:pt x="179197" y="12560"/>
                  </a:lnTo>
                  <a:lnTo>
                    <a:pt x="181711" y="9855"/>
                  </a:lnTo>
                  <a:close/>
                </a:path>
                <a:path w="206375" h="129540">
                  <a:moveTo>
                    <a:pt x="188912" y="61188"/>
                  </a:moveTo>
                  <a:lnTo>
                    <a:pt x="187972" y="60236"/>
                  </a:lnTo>
                  <a:lnTo>
                    <a:pt x="184200" y="60236"/>
                  </a:lnTo>
                  <a:lnTo>
                    <a:pt x="183248" y="61188"/>
                  </a:lnTo>
                  <a:lnTo>
                    <a:pt x="183248" y="64985"/>
                  </a:lnTo>
                  <a:lnTo>
                    <a:pt x="184200" y="65925"/>
                  </a:lnTo>
                  <a:lnTo>
                    <a:pt x="187972" y="65925"/>
                  </a:lnTo>
                  <a:lnTo>
                    <a:pt x="188912" y="64985"/>
                  </a:lnTo>
                  <a:lnTo>
                    <a:pt x="188912" y="63080"/>
                  </a:lnTo>
                  <a:lnTo>
                    <a:pt x="188912" y="61188"/>
                  </a:lnTo>
                  <a:close/>
                </a:path>
                <a:path w="206375" h="129540">
                  <a:moveTo>
                    <a:pt x="206006" y="31940"/>
                  </a:moveTo>
                  <a:lnTo>
                    <a:pt x="205968" y="30365"/>
                  </a:lnTo>
                  <a:lnTo>
                    <a:pt x="205943" y="28803"/>
                  </a:lnTo>
                  <a:lnTo>
                    <a:pt x="204660" y="27533"/>
                  </a:lnTo>
                  <a:lnTo>
                    <a:pt x="200291" y="29654"/>
                  </a:lnTo>
                  <a:lnTo>
                    <a:pt x="200317" y="31267"/>
                  </a:lnTo>
                  <a:lnTo>
                    <a:pt x="200647" y="31978"/>
                  </a:lnTo>
                  <a:lnTo>
                    <a:pt x="201701" y="32981"/>
                  </a:lnTo>
                  <a:lnTo>
                    <a:pt x="202412" y="33286"/>
                  </a:lnTo>
                  <a:lnTo>
                    <a:pt x="204774" y="33248"/>
                  </a:lnTo>
                  <a:lnTo>
                    <a:pt x="206006" y="31940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523883" y="7899894"/>
              <a:ext cx="255270" cy="136525"/>
            </a:xfrm>
            <a:custGeom>
              <a:avLst/>
              <a:gdLst/>
              <a:ahLst/>
              <a:cxnLst/>
              <a:rect l="l" t="t" r="r" b="b"/>
              <a:pathLst>
                <a:path w="255269" h="136525">
                  <a:moveTo>
                    <a:pt x="7950" y="88734"/>
                  </a:moveTo>
                  <a:lnTo>
                    <a:pt x="7569" y="87795"/>
                  </a:lnTo>
                  <a:lnTo>
                    <a:pt x="6007" y="86233"/>
                  </a:lnTo>
                  <a:lnTo>
                    <a:pt x="5080" y="85852"/>
                  </a:lnTo>
                  <a:lnTo>
                    <a:pt x="2882" y="85852"/>
                  </a:lnTo>
                  <a:lnTo>
                    <a:pt x="1943" y="86233"/>
                  </a:lnTo>
                  <a:lnTo>
                    <a:pt x="381" y="87795"/>
                  </a:lnTo>
                  <a:lnTo>
                    <a:pt x="0" y="88734"/>
                  </a:lnTo>
                  <a:lnTo>
                    <a:pt x="0" y="90944"/>
                  </a:lnTo>
                  <a:lnTo>
                    <a:pt x="381" y="91884"/>
                  </a:lnTo>
                  <a:lnTo>
                    <a:pt x="1943" y="93446"/>
                  </a:lnTo>
                  <a:lnTo>
                    <a:pt x="2882" y="93840"/>
                  </a:lnTo>
                  <a:lnTo>
                    <a:pt x="5080" y="93840"/>
                  </a:lnTo>
                  <a:lnTo>
                    <a:pt x="6007" y="93446"/>
                  </a:lnTo>
                  <a:lnTo>
                    <a:pt x="7569" y="91884"/>
                  </a:lnTo>
                  <a:lnTo>
                    <a:pt x="7950" y="90944"/>
                  </a:lnTo>
                  <a:lnTo>
                    <a:pt x="7950" y="89839"/>
                  </a:lnTo>
                  <a:lnTo>
                    <a:pt x="7950" y="88734"/>
                  </a:lnTo>
                  <a:close/>
                </a:path>
                <a:path w="255269" h="136525">
                  <a:moveTo>
                    <a:pt x="26047" y="134378"/>
                  </a:moveTo>
                  <a:lnTo>
                    <a:pt x="25958" y="130632"/>
                  </a:lnTo>
                  <a:lnTo>
                    <a:pt x="24130" y="128879"/>
                  </a:lnTo>
                  <a:lnTo>
                    <a:pt x="21031" y="128968"/>
                  </a:lnTo>
                  <a:lnTo>
                    <a:pt x="20256" y="129336"/>
                  </a:lnTo>
                  <a:lnTo>
                    <a:pt x="19608" y="129857"/>
                  </a:lnTo>
                  <a:lnTo>
                    <a:pt x="21602" y="130556"/>
                  </a:lnTo>
                  <a:lnTo>
                    <a:pt x="23266" y="132105"/>
                  </a:lnTo>
                  <a:lnTo>
                    <a:pt x="23825" y="134327"/>
                  </a:lnTo>
                  <a:lnTo>
                    <a:pt x="24003" y="135026"/>
                  </a:lnTo>
                  <a:lnTo>
                    <a:pt x="23977" y="135724"/>
                  </a:lnTo>
                  <a:lnTo>
                    <a:pt x="23926" y="136398"/>
                  </a:lnTo>
                  <a:lnTo>
                    <a:pt x="25184" y="135699"/>
                  </a:lnTo>
                  <a:lnTo>
                    <a:pt x="26047" y="134378"/>
                  </a:lnTo>
                  <a:close/>
                </a:path>
                <a:path w="255269" h="136525">
                  <a:moveTo>
                    <a:pt x="27089" y="73634"/>
                  </a:moveTo>
                  <a:lnTo>
                    <a:pt x="26454" y="72085"/>
                  </a:lnTo>
                  <a:lnTo>
                    <a:pt x="23901" y="69532"/>
                  </a:lnTo>
                  <a:lnTo>
                    <a:pt x="22364" y="68897"/>
                  </a:lnTo>
                  <a:lnTo>
                    <a:pt x="18770" y="68897"/>
                  </a:lnTo>
                  <a:lnTo>
                    <a:pt x="17233" y="69532"/>
                  </a:lnTo>
                  <a:lnTo>
                    <a:pt x="14693" y="72085"/>
                  </a:lnTo>
                  <a:lnTo>
                    <a:pt x="14058" y="73634"/>
                  </a:lnTo>
                  <a:lnTo>
                    <a:pt x="14058" y="77254"/>
                  </a:lnTo>
                  <a:lnTo>
                    <a:pt x="14693" y="78790"/>
                  </a:lnTo>
                  <a:lnTo>
                    <a:pt x="17233" y="81343"/>
                  </a:lnTo>
                  <a:lnTo>
                    <a:pt x="18770" y="81991"/>
                  </a:lnTo>
                  <a:lnTo>
                    <a:pt x="22364" y="81991"/>
                  </a:lnTo>
                  <a:lnTo>
                    <a:pt x="23901" y="81343"/>
                  </a:lnTo>
                  <a:lnTo>
                    <a:pt x="26454" y="78790"/>
                  </a:lnTo>
                  <a:lnTo>
                    <a:pt x="27089" y="77254"/>
                  </a:lnTo>
                  <a:lnTo>
                    <a:pt x="27089" y="75438"/>
                  </a:lnTo>
                  <a:lnTo>
                    <a:pt x="27089" y="73634"/>
                  </a:lnTo>
                  <a:close/>
                </a:path>
                <a:path w="255269" h="136525">
                  <a:moveTo>
                    <a:pt x="52006" y="44513"/>
                  </a:moveTo>
                  <a:lnTo>
                    <a:pt x="51612" y="43561"/>
                  </a:lnTo>
                  <a:lnTo>
                    <a:pt x="50063" y="41998"/>
                  </a:lnTo>
                  <a:lnTo>
                    <a:pt x="49123" y="41617"/>
                  </a:lnTo>
                  <a:lnTo>
                    <a:pt x="46913" y="41617"/>
                  </a:lnTo>
                  <a:lnTo>
                    <a:pt x="45986" y="41998"/>
                  </a:lnTo>
                  <a:lnTo>
                    <a:pt x="44424" y="43561"/>
                  </a:lnTo>
                  <a:lnTo>
                    <a:pt x="44030" y="44513"/>
                  </a:lnTo>
                  <a:lnTo>
                    <a:pt x="44030" y="46723"/>
                  </a:lnTo>
                  <a:lnTo>
                    <a:pt x="44424" y="47663"/>
                  </a:lnTo>
                  <a:lnTo>
                    <a:pt x="45986" y="49225"/>
                  </a:lnTo>
                  <a:lnTo>
                    <a:pt x="46913" y="49618"/>
                  </a:lnTo>
                  <a:lnTo>
                    <a:pt x="49123" y="49618"/>
                  </a:lnTo>
                  <a:lnTo>
                    <a:pt x="50063" y="49225"/>
                  </a:lnTo>
                  <a:lnTo>
                    <a:pt x="51612" y="47663"/>
                  </a:lnTo>
                  <a:lnTo>
                    <a:pt x="52006" y="46723"/>
                  </a:lnTo>
                  <a:lnTo>
                    <a:pt x="52006" y="45618"/>
                  </a:lnTo>
                  <a:lnTo>
                    <a:pt x="52006" y="44513"/>
                  </a:lnTo>
                  <a:close/>
                </a:path>
                <a:path w="255269" h="136525">
                  <a:moveTo>
                    <a:pt x="55041" y="64198"/>
                  </a:moveTo>
                  <a:lnTo>
                    <a:pt x="54406" y="62649"/>
                  </a:lnTo>
                  <a:lnTo>
                    <a:pt x="51866" y="60096"/>
                  </a:lnTo>
                  <a:lnTo>
                    <a:pt x="50330" y="59461"/>
                  </a:lnTo>
                  <a:lnTo>
                    <a:pt x="46736" y="59461"/>
                  </a:lnTo>
                  <a:lnTo>
                    <a:pt x="45199" y="60096"/>
                  </a:lnTo>
                  <a:lnTo>
                    <a:pt x="42659" y="62649"/>
                  </a:lnTo>
                  <a:lnTo>
                    <a:pt x="42024" y="64198"/>
                  </a:lnTo>
                  <a:lnTo>
                    <a:pt x="42024" y="67805"/>
                  </a:lnTo>
                  <a:lnTo>
                    <a:pt x="42659" y="69354"/>
                  </a:lnTo>
                  <a:lnTo>
                    <a:pt x="45199" y="71907"/>
                  </a:lnTo>
                  <a:lnTo>
                    <a:pt x="46736" y="72542"/>
                  </a:lnTo>
                  <a:lnTo>
                    <a:pt x="50330" y="72542"/>
                  </a:lnTo>
                  <a:lnTo>
                    <a:pt x="51866" y="71907"/>
                  </a:lnTo>
                  <a:lnTo>
                    <a:pt x="54406" y="69354"/>
                  </a:lnTo>
                  <a:lnTo>
                    <a:pt x="55041" y="67805"/>
                  </a:lnTo>
                  <a:lnTo>
                    <a:pt x="55041" y="66001"/>
                  </a:lnTo>
                  <a:lnTo>
                    <a:pt x="55041" y="64198"/>
                  </a:lnTo>
                  <a:close/>
                </a:path>
                <a:path w="255269" h="136525">
                  <a:moveTo>
                    <a:pt x="77317" y="82626"/>
                  </a:moveTo>
                  <a:lnTo>
                    <a:pt x="76936" y="81368"/>
                  </a:lnTo>
                  <a:lnTo>
                    <a:pt x="76809" y="82575"/>
                  </a:lnTo>
                  <a:lnTo>
                    <a:pt x="76377" y="83654"/>
                  </a:lnTo>
                  <a:lnTo>
                    <a:pt x="75692" y="84582"/>
                  </a:lnTo>
                  <a:lnTo>
                    <a:pt x="76771" y="83908"/>
                  </a:lnTo>
                  <a:lnTo>
                    <a:pt x="77317" y="82626"/>
                  </a:lnTo>
                  <a:close/>
                </a:path>
                <a:path w="255269" h="136525">
                  <a:moveTo>
                    <a:pt x="78397" y="56108"/>
                  </a:moveTo>
                  <a:lnTo>
                    <a:pt x="77457" y="55156"/>
                  </a:lnTo>
                  <a:lnTo>
                    <a:pt x="73672" y="55156"/>
                  </a:lnTo>
                  <a:lnTo>
                    <a:pt x="72720" y="56108"/>
                  </a:lnTo>
                  <a:lnTo>
                    <a:pt x="72720" y="59905"/>
                  </a:lnTo>
                  <a:lnTo>
                    <a:pt x="73672" y="60858"/>
                  </a:lnTo>
                  <a:lnTo>
                    <a:pt x="77457" y="60858"/>
                  </a:lnTo>
                  <a:lnTo>
                    <a:pt x="78397" y="59905"/>
                  </a:lnTo>
                  <a:lnTo>
                    <a:pt x="78397" y="58000"/>
                  </a:lnTo>
                  <a:lnTo>
                    <a:pt x="78397" y="56108"/>
                  </a:lnTo>
                  <a:close/>
                </a:path>
                <a:path w="255269" h="136525">
                  <a:moveTo>
                    <a:pt x="88176" y="37884"/>
                  </a:moveTo>
                  <a:lnTo>
                    <a:pt x="87782" y="36944"/>
                  </a:lnTo>
                  <a:lnTo>
                    <a:pt x="86233" y="35382"/>
                  </a:lnTo>
                  <a:lnTo>
                    <a:pt x="85293" y="34988"/>
                  </a:lnTo>
                  <a:lnTo>
                    <a:pt x="83096" y="34988"/>
                  </a:lnTo>
                  <a:lnTo>
                    <a:pt x="82156" y="35382"/>
                  </a:lnTo>
                  <a:lnTo>
                    <a:pt x="80606" y="36944"/>
                  </a:lnTo>
                  <a:lnTo>
                    <a:pt x="80213" y="37884"/>
                  </a:lnTo>
                  <a:lnTo>
                    <a:pt x="80213" y="40093"/>
                  </a:lnTo>
                  <a:lnTo>
                    <a:pt x="80606" y="41033"/>
                  </a:lnTo>
                  <a:lnTo>
                    <a:pt x="82156" y="42595"/>
                  </a:lnTo>
                  <a:lnTo>
                    <a:pt x="83096" y="42989"/>
                  </a:lnTo>
                  <a:lnTo>
                    <a:pt x="85293" y="42989"/>
                  </a:lnTo>
                  <a:lnTo>
                    <a:pt x="86233" y="42595"/>
                  </a:lnTo>
                  <a:lnTo>
                    <a:pt x="87782" y="41033"/>
                  </a:lnTo>
                  <a:lnTo>
                    <a:pt x="88176" y="40093"/>
                  </a:lnTo>
                  <a:lnTo>
                    <a:pt x="88176" y="38989"/>
                  </a:lnTo>
                  <a:lnTo>
                    <a:pt x="88176" y="37884"/>
                  </a:lnTo>
                  <a:close/>
                </a:path>
                <a:path w="255269" h="136525">
                  <a:moveTo>
                    <a:pt x="90131" y="18161"/>
                  </a:moveTo>
                  <a:lnTo>
                    <a:pt x="89179" y="17221"/>
                  </a:lnTo>
                  <a:lnTo>
                    <a:pt x="85407" y="17221"/>
                  </a:lnTo>
                  <a:lnTo>
                    <a:pt x="84467" y="18161"/>
                  </a:lnTo>
                  <a:lnTo>
                    <a:pt x="84467" y="21958"/>
                  </a:lnTo>
                  <a:lnTo>
                    <a:pt x="85407" y="22910"/>
                  </a:lnTo>
                  <a:lnTo>
                    <a:pt x="89179" y="22910"/>
                  </a:lnTo>
                  <a:lnTo>
                    <a:pt x="90131" y="21958"/>
                  </a:lnTo>
                  <a:lnTo>
                    <a:pt x="90131" y="20066"/>
                  </a:lnTo>
                  <a:lnTo>
                    <a:pt x="90131" y="18161"/>
                  </a:lnTo>
                  <a:close/>
                </a:path>
                <a:path w="255269" h="136525">
                  <a:moveTo>
                    <a:pt x="94564" y="69634"/>
                  </a:moveTo>
                  <a:lnTo>
                    <a:pt x="93154" y="65455"/>
                  </a:lnTo>
                  <a:lnTo>
                    <a:pt x="90881" y="64325"/>
                  </a:lnTo>
                  <a:lnTo>
                    <a:pt x="88290" y="65214"/>
                  </a:lnTo>
                  <a:lnTo>
                    <a:pt x="87833" y="65493"/>
                  </a:lnTo>
                  <a:lnTo>
                    <a:pt x="87452" y="65836"/>
                  </a:lnTo>
                  <a:lnTo>
                    <a:pt x="87223" y="66255"/>
                  </a:lnTo>
                  <a:lnTo>
                    <a:pt x="86969" y="66611"/>
                  </a:lnTo>
                  <a:lnTo>
                    <a:pt x="86626" y="66916"/>
                  </a:lnTo>
                  <a:lnTo>
                    <a:pt x="86106" y="67868"/>
                  </a:lnTo>
                  <a:lnTo>
                    <a:pt x="85953" y="69024"/>
                  </a:lnTo>
                  <a:lnTo>
                    <a:pt x="87033" y="72212"/>
                  </a:lnTo>
                  <a:lnTo>
                    <a:pt x="89293" y="73329"/>
                  </a:lnTo>
                  <a:lnTo>
                    <a:pt x="93459" y="71907"/>
                  </a:lnTo>
                  <a:lnTo>
                    <a:pt x="94564" y="69634"/>
                  </a:lnTo>
                  <a:close/>
                </a:path>
                <a:path w="255269" h="136525">
                  <a:moveTo>
                    <a:pt x="94742" y="98679"/>
                  </a:moveTo>
                  <a:lnTo>
                    <a:pt x="93332" y="94500"/>
                  </a:lnTo>
                  <a:lnTo>
                    <a:pt x="91071" y="93383"/>
                  </a:lnTo>
                  <a:lnTo>
                    <a:pt x="88696" y="94195"/>
                  </a:lnTo>
                  <a:lnTo>
                    <a:pt x="88468" y="94386"/>
                  </a:lnTo>
                  <a:lnTo>
                    <a:pt x="88214" y="94538"/>
                  </a:lnTo>
                  <a:lnTo>
                    <a:pt x="87884" y="95224"/>
                  </a:lnTo>
                  <a:lnTo>
                    <a:pt x="87350" y="95783"/>
                  </a:lnTo>
                  <a:lnTo>
                    <a:pt x="87871" y="95224"/>
                  </a:lnTo>
                  <a:lnTo>
                    <a:pt x="88214" y="94538"/>
                  </a:lnTo>
                  <a:lnTo>
                    <a:pt x="88506" y="93967"/>
                  </a:lnTo>
                  <a:lnTo>
                    <a:pt x="88722" y="93345"/>
                  </a:lnTo>
                  <a:lnTo>
                    <a:pt x="88633" y="90436"/>
                  </a:lnTo>
                  <a:lnTo>
                    <a:pt x="86817" y="88696"/>
                  </a:lnTo>
                  <a:lnTo>
                    <a:pt x="82423" y="88811"/>
                  </a:lnTo>
                  <a:lnTo>
                    <a:pt x="80683" y="90652"/>
                  </a:lnTo>
                  <a:lnTo>
                    <a:pt x="80797" y="95072"/>
                  </a:lnTo>
                  <a:lnTo>
                    <a:pt x="82626" y="96812"/>
                  </a:lnTo>
                  <a:lnTo>
                    <a:pt x="85521" y="96735"/>
                  </a:lnTo>
                  <a:lnTo>
                    <a:pt x="86118" y="96494"/>
                  </a:lnTo>
                  <a:lnTo>
                    <a:pt x="86677" y="96177"/>
                  </a:lnTo>
                  <a:lnTo>
                    <a:pt x="86245" y="97078"/>
                  </a:lnTo>
                  <a:lnTo>
                    <a:pt x="86144" y="98145"/>
                  </a:lnTo>
                  <a:lnTo>
                    <a:pt x="86499" y="99161"/>
                  </a:lnTo>
                  <a:lnTo>
                    <a:pt x="87210" y="101257"/>
                  </a:lnTo>
                  <a:lnTo>
                    <a:pt x="89458" y="102374"/>
                  </a:lnTo>
                  <a:lnTo>
                    <a:pt x="93637" y="100939"/>
                  </a:lnTo>
                  <a:lnTo>
                    <a:pt x="94742" y="98679"/>
                  </a:lnTo>
                  <a:close/>
                </a:path>
                <a:path w="255269" h="136525">
                  <a:moveTo>
                    <a:pt x="104355" y="6146"/>
                  </a:moveTo>
                  <a:lnTo>
                    <a:pt x="103403" y="5194"/>
                  </a:lnTo>
                  <a:lnTo>
                    <a:pt x="99631" y="5194"/>
                  </a:lnTo>
                  <a:lnTo>
                    <a:pt x="98679" y="6146"/>
                  </a:lnTo>
                  <a:lnTo>
                    <a:pt x="98679" y="9931"/>
                  </a:lnTo>
                  <a:lnTo>
                    <a:pt x="99631" y="10883"/>
                  </a:lnTo>
                  <a:lnTo>
                    <a:pt x="103403" y="10883"/>
                  </a:lnTo>
                  <a:lnTo>
                    <a:pt x="104355" y="9931"/>
                  </a:lnTo>
                  <a:lnTo>
                    <a:pt x="104355" y="8039"/>
                  </a:lnTo>
                  <a:lnTo>
                    <a:pt x="104355" y="6146"/>
                  </a:lnTo>
                  <a:close/>
                </a:path>
                <a:path w="255269" h="136525">
                  <a:moveTo>
                    <a:pt x="105600" y="111607"/>
                  </a:moveTo>
                  <a:lnTo>
                    <a:pt x="104648" y="110667"/>
                  </a:lnTo>
                  <a:lnTo>
                    <a:pt x="100863" y="110667"/>
                  </a:lnTo>
                  <a:lnTo>
                    <a:pt x="99923" y="111607"/>
                  </a:lnTo>
                  <a:lnTo>
                    <a:pt x="99923" y="115417"/>
                  </a:lnTo>
                  <a:lnTo>
                    <a:pt x="100863" y="116370"/>
                  </a:lnTo>
                  <a:lnTo>
                    <a:pt x="104648" y="116370"/>
                  </a:lnTo>
                  <a:lnTo>
                    <a:pt x="105600" y="115417"/>
                  </a:lnTo>
                  <a:lnTo>
                    <a:pt x="105600" y="113512"/>
                  </a:lnTo>
                  <a:lnTo>
                    <a:pt x="105600" y="111607"/>
                  </a:lnTo>
                  <a:close/>
                </a:path>
                <a:path w="255269" h="136525">
                  <a:moveTo>
                    <a:pt x="108178" y="48323"/>
                  </a:moveTo>
                  <a:lnTo>
                    <a:pt x="107543" y="46774"/>
                  </a:lnTo>
                  <a:lnTo>
                    <a:pt x="105003" y="44221"/>
                  </a:lnTo>
                  <a:lnTo>
                    <a:pt x="103466" y="43586"/>
                  </a:lnTo>
                  <a:lnTo>
                    <a:pt x="99872" y="43586"/>
                  </a:lnTo>
                  <a:lnTo>
                    <a:pt x="98336" y="44221"/>
                  </a:lnTo>
                  <a:lnTo>
                    <a:pt x="95796" y="46774"/>
                  </a:lnTo>
                  <a:lnTo>
                    <a:pt x="95161" y="48323"/>
                  </a:lnTo>
                  <a:lnTo>
                    <a:pt x="95161" y="51930"/>
                  </a:lnTo>
                  <a:lnTo>
                    <a:pt x="95796" y="53467"/>
                  </a:lnTo>
                  <a:lnTo>
                    <a:pt x="98336" y="56019"/>
                  </a:lnTo>
                  <a:lnTo>
                    <a:pt x="99872" y="56667"/>
                  </a:lnTo>
                  <a:lnTo>
                    <a:pt x="103466" y="56667"/>
                  </a:lnTo>
                  <a:lnTo>
                    <a:pt x="105003" y="56019"/>
                  </a:lnTo>
                  <a:lnTo>
                    <a:pt x="107543" y="53467"/>
                  </a:lnTo>
                  <a:lnTo>
                    <a:pt x="108178" y="51930"/>
                  </a:lnTo>
                  <a:lnTo>
                    <a:pt x="108178" y="50126"/>
                  </a:lnTo>
                  <a:lnTo>
                    <a:pt x="108178" y="48323"/>
                  </a:lnTo>
                  <a:close/>
                </a:path>
                <a:path w="255269" h="136525">
                  <a:moveTo>
                    <a:pt x="108381" y="30988"/>
                  </a:moveTo>
                  <a:lnTo>
                    <a:pt x="107988" y="30035"/>
                  </a:lnTo>
                  <a:lnTo>
                    <a:pt x="106438" y="28486"/>
                  </a:lnTo>
                  <a:lnTo>
                    <a:pt x="105498" y="28092"/>
                  </a:lnTo>
                  <a:lnTo>
                    <a:pt x="103301" y="28092"/>
                  </a:lnTo>
                  <a:lnTo>
                    <a:pt x="102362" y="28486"/>
                  </a:lnTo>
                  <a:lnTo>
                    <a:pt x="100812" y="30035"/>
                  </a:lnTo>
                  <a:lnTo>
                    <a:pt x="100418" y="30988"/>
                  </a:lnTo>
                  <a:lnTo>
                    <a:pt x="100418" y="33185"/>
                  </a:lnTo>
                  <a:lnTo>
                    <a:pt x="100812" y="34137"/>
                  </a:lnTo>
                  <a:lnTo>
                    <a:pt x="102362" y="35699"/>
                  </a:lnTo>
                  <a:lnTo>
                    <a:pt x="103301" y="36080"/>
                  </a:lnTo>
                  <a:lnTo>
                    <a:pt x="105498" y="36080"/>
                  </a:lnTo>
                  <a:lnTo>
                    <a:pt x="106438" y="35699"/>
                  </a:lnTo>
                  <a:lnTo>
                    <a:pt x="107988" y="34137"/>
                  </a:lnTo>
                  <a:lnTo>
                    <a:pt x="108381" y="33185"/>
                  </a:lnTo>
                  <a:lnTo>
                    <a:pt x="108381" y="32092"/>
                  </a:lnTo>
                  <a:lnTo>
                    <a:pt x="108381" y="30988"/>
                  </a:lnTo>
                  <a:close/>
                </a:path>
                <a:path w="255269" h="136525">
                  <a:moveTo>
                    <a:pt x="115011" y="80924"/>
                  </a:moveTo>
                  <a:lnTo>
                    <a:pt x="114376" y="79387"/>
                  </a:lnTo>
                  <a:lnTo>
                    <a:pt x="111836" y="76835"/>
                  </a:lnTo>
                  <a:lnTo>
                    <a:pt x="110299" y="76187"/>
                  </a:lnTo>
                  <a:lnTo>
                    <a:pt x="106705" y="76187"/>
                  </a:lnTo>
                  <a:lnTo>
                    <a:pt x="105168" y="76835"/>
                  </a:lnTo>
                  <a:lnTo>
                    <a:pt x="102628" y="79387"/>
                  </a:lnTo>
                  <a:lnTo>
                    <a:pt x="101993" y="80924"/>
                  </a:lnTo>
                  <a:lnTo>
                    <a:pt x="101993" y="84543"/>
                  </a:lnTo>
                  <a:lnTo>
                    <a:pt x="102628" y="86080"/>
                  </a:lnTo>
                  <a:lnTo>
                    <a:pt x="105168" y="88633"/>
                  </a:lnTo>
                  <a:lnTo>
                    <a:pt x="106705" y="89268"/>
                  </a:lnTo>
                  <a:lnTo>
                    <a:pt x="110299" y="89268"/>
                  </a:lnTo>
                  <a:lnTo>
                    <a:pt x="111836" y="88633"/>
                  </a:lnTo>
                  <a:lnTo>
                    <a:pt x="114376" y="86080"/>
                  </a:lnTo>
                  <a:lnTo>
                    <a:pt x="115011" y="84543"/>
                  </a:lnTo>
                  <a:lnTo>
                    <a:pt x="115011" y="82727"/>
                  </a:lnTo>
                  <a:lnTo>
                    <a:pt x="115011" y="80924"/>
                  </a:lnTo>
                  <a:close/>
                </a:path>
                <a:path w="255269" h="136525">
                  <a:moveTo>
                    <a:pt x="123012" y="12344"/>
                  </a:moveTo>
                  <a:lnTo>
                    <a:pt x="122631" y="11391"/>
                  </a:lnTo>
                  <a:lnTo>
                    <a:pt x="121069" y="9829"/>
                  </a:lnTo>
                  <a:lnTo>
                    <a:pt x="120129" y="9448"/>
                  </a:lnTo>
                  <a:lnTo>
                    <a:pt x="117932" y="9448"/>
                  </a:lnTo>
                  <a:lnTo>
                    <a:pt x="116992" y="9829"/>
                  </a:lnTo>
                  <a:lnTo>
                    <a:pt x="115443" y="11391"/>
                  </a:lnTo>
                  <a:lnTo>
                    <a:pt x="115062" y="12344"/>
                  </a:lnTo>
                  <a:lnTo>
                    <a:pt x="115062" y="14541"/>
                  </a:lnTo>
                  <a:lnTo>
                    <a:pt x="115443" y="15494"/>
                  </a:lnTo>
                  <a:lnTo>
                    <a:pt x="116992" y="17056"/>
                  </a:lnTo>
                  <a:lnTo>
                    <a:pt x="117932" y="17437"/>
                  </a:lnTo>
                  <a:lnTo>
                    <a:pt x="120129" y="17437"/>
                  </a:lnTo>
                  <a:lnTo>
                    <a:pt x="121069" y="17056"/>
                  </a:lnTo>
                  <a:lnTo>
                    <a:pt x="122631" y="15494"/>
                  </a:lnTo>
                  <a:lnTo>
                    <a:pt x="123012" y="14541"/>
                  </a:lnTo>
                  <a:lnTo>
                    <a:pt x="123012" y="13436"/>
                  </a:lnTo>
                  <a:lnTo>
                    <a:pt x="123012" y="12344"/>
                  </a:lnTo>
                  <a:close/>
                </a:path>
                <a:path w="255269" h="136525">
                  <a:moveTo>
                    <a:pt x="124079" y="103466"/>
                  </a:moveTo>
                  <a:lnTo>
                    <a:pt x="123698" y="102527"/>
                  </a:lnTo>
                  <a:lnTo>
                    <a:pt x="122135" y="100965"/>
                  </a:lnTo>
                  <a:lnTo>
                    <a:pt x="121196" y="100584"/>
                  </a:lnTo>
                  <a:lnTo>
                    <a:pt x="118999" y="100584"/>
                  </a:lnTo>
                  <a:lnTo>
                    <a:pt x="118059" y="100965"/>
                  </a:lnTo>
                  <a:lnTo>
                    <a:pt x="116509" y="102527"/>
                  </a:lnTo>
                  <a:lnTo>
                    <a:pt x="116128" y="103466"/>
                  </a:lnTo>
                  <a:lnTo>
                    <a:pt x="116128" y="105676"/>
                  </a:lnTo>
                  <a:lnTo>
                    <a:pt x="116509" y="106616"/>
                  </a:lnTo>
                  <a:lnTo>
                    <a:pt x="118059" y="108178"/>
                  </a:lnTo>
                  <a:lnTo>
                    <a:pt x="118999" y="108572"/>
                  </a:lnTo>
                  <a:lnTo>
                    <a:pt x="121196" y="108572"/>
                  </a:lnTo>
                  <a:lnTo>
                    <a:pt x="122135" y="108178"/>
                  </a:lnTo>
                  <a:lnTo>
                    <a:pt x="123698" y="106616"/>
                  </a:lnTo>
                  <a:lnTo>
                    <a:pt x="124079" y="105676"/>
                  </a:lnTo>
                  <a:lnTo>
                    <a:pt x="124079" y="104571"/>
                  </a:lnTo>
                  <a:lnTo>
                    <a:pt x="124079" y="103466"/>
                  </a:lnTo>
                  <a:close/>
                </a:path>
                <a:path w="255269" h="136525">
                  <a:moveTo>
                    <a:pt x="132080" y="30949"/>
                  </a:moveTo>
                  <a:lnTo>
                    <a:pt x="131445" y="29400"/>
                  </a:lnTo>
                  <a:lnTo>
                    <a:pt x="128905" y="26847"/>
                  </a:lnTo>
                  <a:lnTo>
                    <a:pt x="127368" y="26212"/>
                  </a:lnTo>
                  <a:lnTo>
                    <a:pt x="123774" y="26212"/>
                  </a:lnTo>
                  <a:lnTo>
                    <a:pt x="122250" y="26847"/>
                  </a:lnTo>
                  <a:lnTo>
                    <a:pt x="119697" y="29400"/>
                  </a:lnTo>
                  <a:lnTo>
                    <a:pt x="119062" y="30949"/>
                  </a:lnTo>
                  <a:lnTo>
                    <a:pt x="119062" y="34556"/>
                  </a:lnTo>
                  <a:lnTo>
                    <a:pt x="119697" y="36106"/>
                  </a:lnTo>
                  <a:lnTo>
                    <a:pt x="122250" y="38658"/>
                  </a:lnTo>
                  <a:lnTo>
                    <a:pt x="123774" y="39293"/>
                  </a:lnTo>
                  <a:lnTo>
                    <a:pt x="127368" y="39293"/>
                  </a:lnTo>
                  <a:lnTo>
                    <a:pt x="128905" y="38658"/>
                  </a:lnTo>
                  <a:lnTo>
                    <a:pt x="131445" y="36106"/>
                  </a:lnTo>
                  <a:lnTo>
                    <a:pt x="132080" y="34556"/>
                  </a:lnTo>
                  <a:lnTo>
                    <a:pt x="132080" y="32753"/>
                  </a:lnTo>
                  <a:lnTo>
                    <a:pt x="132080" y="30949"/>
                  </a:lnTo>
                  <a:close/>
                </a:path>
                <a:path w="255269" h="136525">
                  <a:moveTo>
                    <a:pt x="133134" y="119138"/>
                  </a:moveTo>
                  <a:lnTo>
                    <a:pt x="132194" y="118186"/>
                  </a:lnTo>
                  <a:lnTo>
                    <a:pt x="128409" y="118186"/>
                  </a:lnTo>
                  <a:lnTo>
                    <a:pt x="127469" y="119138"/>
                  </a:lnTo>
                  <a:lnTo>
                    <a:pt x="127469" y="122936"/>
                  </a:lnTo>
                  <a:lnTo>
                    <a:pt x="128409" y="123875"/>
                  </a:lnTo>
                  <a:lnTo>
                    <a:pt x="132194" y="123875"/>
                  </a:lnTo>
                  <a:lnTo>
                    <a:pt x="133134" y="122936"/>
                  </a:lnTo>
                  <a:lnTo>
                    <a:pt x="133134" y="121031"/>
                  </a:lnTo>
                  <a:lnTo>
                    <a:pt x="133134" y="119138"/>
                  </a:lnTo>
                  <a:close/>
                </a:path>
                <a:path w="255269" h="136525">
                  <a:moveTo>
                    <a:pt x="135229" y="952"/>
                  </a:moveTo>
                  <a:lnTo>
                    <a:pt x="134277" y="0"/>
                  </a:lnTo>
                  <a:lnTo>
                    <a:pt x="130492" y="0"/>
                  </a:lnTo>
                  <a:lnTo>
                    <a:pt x="129552" y="952"/>
                  </a:lnTo>
                  <a:lnTo>
                    <a:pt x="129552" y="4762"/>
                  </a:lnTo>
                  <a:lnTo>
                    <a:pt x="130492" y="5715"/>
                  </a:lnTo>
                  <a:lnTo>
                    <a:pt x="134277" y="5715"/>
                  </a:lnTo>
                  <a:lnTo>
                    <a:pt x="135229" y="4762"/>
                  </a:lnTo>
                  <a:lnTo>
                    <a:pt x="135229" y="2857"/>
                  </a:lnTo>
                  <a:lnTo>
                    <a:pt x="135229" y="952"/>
                  </a:lnTo>
                  <a:close/>
                </a:path>
                <a:path w="255269" h="136525">
                  <a:moveTo>
                    <a:pt x="135597" y="61658"/>
                  </a:moveTo>
                  <a:lnTo>
                    <a:pt x="134962" y="60109"/>
                  </a:lnTo>
                  <a:lnTo>
                    <a:pt x="132410" y="57556"/>
                  </a:lnTo>
                  <a:lnTo>
                    <a:pt x="130886" y="56921"/>
                  </a:lnTo>
                  <a:lnTo>
                    <a:pt x="127279" y="56921"/>
                  </a:lnTo>
                  <a:lnTo>
                    <a:pt x="125755" y="57556"/>
                  </a:lnTo>
                  <a:lnTo>
                    <a:pt x="123215" y="60109"/>
                  </a:lnTo>
                  <a:lnTo>
                    <a:pt x="122567" y="61658"/>
                  </a:lnTo>
                  <a:lnTo>
                    <a:pt x="122567" y="65265"/>
                  </a:lnTo>
                  <a:lnTo>
                    <a:pt x="123215" y="66802"/>
                  </a:lnTo>
                  <a:lnTo>
                    <a:pt x="125755" y="69367"/>
                  </a:lnTo>
                  <a:lnTo>
                    <a:pt x="127279" y="70002"/>
                  </a:lnTo>
                  <a:lnTo>
                    <a:pt x="130886" y="70002"/>
                  </a:lnTo>
                  <a:lnTo>
                    <a:pt x="132410" y="69367"/>
                  </a:lnTo>
                  <a:lnTo>
                    <a:pt x="134962" y="66802"/>
                  </a:lnTo>
                  <a:lnTo>
                    <a:pt x="135597" y="65265"/>
                  </a:lnTo>
                  <a:lnTo>
                    <a:pt x="135597" y="63461"/>
                  </a:lnTo>
                  <a:lnTo>
                    <a:pt x="135597" y="61658"/>
                  </a:lnTo>
                  <a:close/>
                </a:path>
                <a:path w="255269" h="136525">
                  <a:moveTo>
                    <a:pt x="142760" y="23456"/>
                  </a:moveTo>
                  <a:lnTo>
                    <a:pt x="142379" y="22517"/>
                  </a:lnTo>
                  <a:lnTo>
                    <a:pt x="140817" y="20955"/>
                  </a:lnTo>
                  <a:lnTo>
                    <a:pt x="139890" y="20561"/>
                  </a:lnTo>
                  <a:lnTo>
                    <a:pt x="137693" y="20561"/>
                  </a:lnTo>
                  <a:lnTo>
                    <a:pt x="136753" y="20955"/>
                  </a:lnTo>
                  <a:lnTo>
                    <a:pt x="135191" y="22517"/>
                  </a:lnTo>
                  <a:lnTo>
                    <a:pt x="134810" y="23456"/>
                  </a:lnTo>
                  <a:lnTo>
                    <a:pt x="134810" y="25666"/>
                  </a:lnTo>
                  <a:lnTo>
                    <a:pt x="135191" y="26606"/>
                  </a:lnTo>
                  <a:lnTo>
                    <a:pt x="136753" y="28168"/>
                  </a:lnTo>
                  <a:lnTo>
                    <a:pt x="137693" y="28562"/>
                  </a:lnTo>
                  <a:lnTo>
                    <a:pt x="139890" y="28562"/>
                  </a:lnTo>
                  <a:lnTo>
                    <a:pt x="140817" y="28168"/>
                  </a:lnTo>
                  <a:lnTo>
                    <a:pt x="142379" y="26606"/>
                  </a:lnTo>
                  <a:lnTo>
                    <a:pt x="142760" y="25666"/>
                  </a:lnTo>
                  <a:lnTo>
                    <a:pt x="142760" y="24561"/>
                  </a:lnTo>
                  <a:lnTo>
                    <a:pt x="142760" y="23456"/>
                  </a:lnTo>
                  <a:close/>
                </a:path>
                <a:path w="255269" h="136525">
                  <a:moveTo>
                    <a:pt x="145732" y="62598"/>
                  </a:moveTo>
                  <a:lnTo>
                    <a:pt x="144780" y="61645"/>
                  </a:lnTo>
                  <a:lnTo>
                    <a:pt x="140995" y="61645"/>
                  </a:lnTo>
                  <a:lnTo>
                    <a:pt x="140055" y="62598"/>
                  </a:lnTo>
                  <a:lnTo>
                    <a:pt x="140055" y="66395"/>
                  </a:lnTo>
                  <a:lnTo>
                    <a:pt x="140995" y="67348"/>
                  </a:lnTo>
                  <a:lnTo>
                    <a:pt x="144780" y="67348"/>
                  </a:lnTo>
                  <a:lnTo>
                    <a:pt x="145732" y="66395"/>
                  </a:lnTo>
                  <a:lnTo>
                    <a:pt x="145732" y="64503"/>
                  </a:lnTo>
                  <a:lnTo>
                    <a:pt x="145732" y="62598"/>
                  </a:lnTo>
                  <a:close/>
                </a:path>
                <a:path w="255269" h="136525">
                  <a:moveTo>
                    <a:pt x="145859" y="92684"/>
                  </a:moveTo>
                  <a:lnTo>
                    <a:pt x="144538" y="88798"/>
                  </a:lnTo>
                  <a:lnTo>
                    <a:pt x="144233" y="88430"/>
                  </a:lnTo>
                  <a:lnTo>
                    <a:pt x="143471" y="87185"/>
                  </a:lnTo>
                  <a:lnTo>
                    <a:pt x="143979" y="88011"/>
                  </a:lnTo>
                  <a:lnTo>
                    <a:pt x="143979" y="87871"/>
                  </a:lnTo>
                  <a:lnTo>
                    <a:pt x="143637" y="86868"/>
                  </a:lnTo>
                  <a:lnTo>
                    <a:pt x="142913" y="86245"/>
                  </a:lnTo>
                  <a:lnTo>
                    <a:pt x="142062" y="86004"/>
                  </a:lnTo>
                  <a:lnTo>
                    <a:pt x="140423" y="84924"/>
                  </a:lnTo>
                  <a:lnTo>
                    <a:pt x="138404" y="84505"/>
                  </a:lnTo>
                  <a:lnTo>
                    <a:pt x="133032" y="86347"/>
                  </a:lnTo>
                  <a:lnTo>
                    <a:pt x="131216" y="90055"/>
                  </a:lnTo>
                  <a:lnTo>
                    <a:pt x="133527" y="96901"/>
                  </a:lnTo>
                  <a:lnTo>
                    <a:pt x="137223" y="98717"/>
                  </a:lnTo>
                  <a:lnTo>
                    <a:pt x="140627" y="97561"/>
                  </a:lnTo>
                  <a:lnTo>
                    <a:pt x="144030" y="96393"/>
                  </a:lnTo>
                  <a:lnTo>
                    <a:pt x="145859" y="92684"/>
                  </a:lnTo>
                  <a:close/>
                </a:path>
                <a:path w="255269" h="136525">
                  <a:moveTo>
                    <a:pt x="148831" y="108940"/>
                  </a:moveTo>
                  <a:lnTo>
                    <a:pt x="148437" y="107988"/>
                  </a:lnTo>
                  <a:lnTo>
                    <a:pt x="146888" y="106426"/>
                  </a:lnTo>
                  <a:lnTo>
                    <a:pt x="145948" y="106045"/>
                  </a:lnTo>
                  <a:lnTo>
                    <a:pt x="143751" y="106045"/>
                  </a:lnTo>
                  <a:lnTo>
                    <a:pt x="142811" y="106426"/>
                  </a:lnTo>
                  <a:lnTo>
                    <a:pt x="141262" y="107988"/>
                  </a:lnTo>
                  <a:lnTo>
                    <a:pt x="140868" y="108940"/>
                  </a:lnTo>
                  <a:lnTo>
                    <a:pt x="140868" y="111137"/>
                  </a:lnTo>
                  <a:lnTo>
                    <a:pt x="141262" y="112090"/>
                  </a:lnTo>
                  <a:lnTo>
                    <a:pt x="142811" y="113652"/>
                  </a:lnTo>
                  <a:lnTo>
                    <a:pt x="143751" y="114033"/>
                  </a:lnTo>
                  <a:lnTo>
                    <a:pt x="145948" y="114033"/>
                  </a:lnTo>
                  <a:lnTo>
                    <a:pt x="146888" y="113652"/>
                  </a:lnTo>
                  <a:lnTo>
                    <a:pt x="148437" y="112090"/>
                  </a:lnTo>
                  <a:lnTo>
                    <a:pt x="148831" y="111137"/>
                  </a:lnTo>
                  <a:lnTo>
                    <a:pt x="148831" y="110032"/>
                  </a:lnTo>
                  <a:lnTo>
                    <a:pt x="148831" y="108940"/>
                  </a:lnTo>
                  <a:close/>
                </a:path>
                <a:path w="255269" h="136525">
                  <a:moveTo>
                    <a:pt x="151142" y="4546"/>
                  </a:moveTo>
                  <a:lnTo>
                    <a:pt x="150190" y="3594"/>
                  </a:lnTo>
                  <a:lnTo>
                    <a:pt x="146405" y="3594"/>
                  </a:lnTo>
                  <a:lnTo>
                    <a:pt x="145465" y="4546"/>
                  </a:lnTo>
                  <a:lnTo>
                    <a:pt x="145465" y="8356"/>
                  </a:lnTo>
                  <a:lnTo>
                    <a:pt x="146405" y="9296"/>
                  </a:lnTo>
                  <a:lnTo>
                    <a:pt x="150190" y="9296"/>
                  </a:lnTo>
                  <a:lnTo>
                    <a:pt x="151142" y="8356"/>
                  </a:lnTo>
                  <a:lnTo>
                    <a:pt x="151142" y="6451"/>
                  </a:lnTo>
                  <a:lnTo>
                    <a:pt x="151142" y="4546"/>
                  </a:lnTo>
                  <a:close/>
                </a:path>
                <a:path w="255269" h="136525">
                  <a:moveTo>
                    <a:pt x="157924" y="40474"/>
                  </a:moveTo>
                  <a:lnTo>
                    <a:pt x="155956" y="34671"/>
                  </a:lnTo>
                  <a:lnTo>
                    <a:pt x="152273" y="32842"/>
                  </a:lnTo>
                  <a:lnTo>
                    <a:pt x="145465" y="35166"/>
                  </a:lnTo>
                  <a:lnTo>
                    <a:pt x="143624" y="38887"/>
                  </a:lnTo>
                  <a:lnTo>
                    <a:pt x="144805" y="42303"/>
                  </a:lnTo>
                  <a:lnTo>
                    <a:pt x="145351" y="43942"/>
                  </a:lnTo>
                  <a:lnTo>
                    <a:pt x="146494" y="45161"/>
                  </a:lnTo>
                  <a:lnTo>
                    <a:pt x="147878" y="45923"/>
                  </a:lnTo>
                  <a:lnTo>
                    <a:pt x="149428" y="46748"/>
                  </a:lnTo>
                  <a:lnTo>
                    <a:pt x="151269" y="46990"/>
                  </a:lnTo>
                  <a:lnTo>
                    <a:pt x="153047" y="46393"/>
                  </a:lnTo>
                  <a:lnTo>
                    <a:pt x="151269" y="47002"/>
                  </a:lnTo>
                  <a:lnTo>
                    <a:pt x="149428" y="46761"/>
                  </a:lnTo>
                  <a:lnTo>
                    <a:pt x="147878" y="45923"/>
                  </a:lnTo>
                  <a:lnTo>
                    <a:pt x="147916" y="46228"/>
                  </a:lnTo>
                  <a:lnTo>
                    <a:pt x="147891" y="46532"/>
                  </a:lnTo>
                  <a:lnTo>
                    <a:pt x="148666" y="48933"/>
                  </a:lnTo>
                  <a:lnTo>
                    <a:pt x="150914" y="50088"/>
                  </a:lnTo>
                  <a:lnTo>
                    <a:pt x="155003" y="48755"/>
                  </a:lnTo>
                  <a:lnTo>
                    <a:pt x="156070" y="46672"/>
                  </a:lnTo>
                  <a:lnTo>
                    <a:pt x="155587" y="44691"/>
                  </a:lnTo>
                  <a:lnTo>
                    <a:pt x="157238" y="42964"/>
                  </a:lnTo>
                  <a:lnTo>
                    <a:pt x="157924" y="40474"/>
                  </a:lnTo>
                  <a:close/>
                </a:path>
                <a:path w="255269" h="136525">
                  <a:moveTo>
                    <a:pt x="162801" y="19126"/>
                  </a:moveTo>
                  <a:lnTo>
                    <a:pt x="162420" y="18186"/>
                  </a:lnTo>
                  <a:lnTo>
                    <a:pt x="160858" y="16624"/>
                  </a:lnTo>
                  <a:lnTo>
                    <a:pt x="159918" y="16230"/>
                  </a:lnTo>
                  <a:lnTo>
                    <a:pt x="157721" y="16230"/>
                  </a:lnTo>
                  <a:lnTo>
                    <a:pt x="156781" y="16624"/>
                  </a:lnTo>
                  <a:lnTo>
                    <a:pt x="155219" y="18186"/>
                  </a:lnTo>
                  <a:lnTo>
                    <a:pt x="154838" y="19126"/>
                  </a:lnTo>
                  <a:lnTo>
                    <a:pt x="154838" y="21336"/>
                  </a:lnTo>
                  <a:lnTo>
                    <a:pt x="155219" y="22275"/>
                  </a:lnTo>
                  <a:lnTo>
                    <a:pt x="156781" y="23850"/>
                  </a:lnTo>
                  <a:lnTo>
                    <a:pt x="153238" y="23863"/>
                  </a:lnTo>
                  <a:lnTo>
                    <a:pt x="152298" y="24815"/>
                  </a:lnTo>
                  <a:lnTo>
                    <a:pt x="152298" y="28625"/>
                  </a:lnTo>
                  <a:lnTo>
                    <a:pt x="153238" y="29565"/>
                  </a:lnTo>
                  <a:lnTo>
                    <a:pt x="157022" y="29565"/>
                  </a:lnTo>
                  <a:lnTo>
                    <a:pt x="157975" y="28625"/>
                  </a:lnTo>
                  <a:lnTo>
                    <a:pt x="157975" y="26720"/>
                  </a:lnTo>
                  <a:lnTo>
                    <a:pt x="157975" y="24815"/>
                  </a:lnTo>
                  <a:lnTo>
                    <a:pt x="157162" y="24015"/>
                  </a:lnTo>
                  <a:lnTo>
                    <a:pt x="157721" y="24231"/>
                  </a:lnTo>
                  <a:lnTo>
                    <a:pt x="159918" y="24231"/>
                  </a:lnTo>
                  <a:lnTo>
                    <a:pt x="160858" y="23850"/>
                  </a:lnTo>
                  <a:lnTo>
                    <a:pt x="162420" y="22275"/>
                  </a:lnTo>
                  <a:lnTo>
                    <a:pt x="162801" y="21336"/>
                  </a:lnTo>
                  <a:lnTo>
                    <a:pt x="162801" y="20231"/>
                  </a:lnTo>
                  <a:lnTo>
                    <a:pt x="162801" y="19126"/>
                  </a:lnTo>
                  <a:close/>
                </a:path>
                <a:path w="255269" h="136525">
                  <a:moveTo>
                    <a:pt x="164325" y="87579"/>
                  </a:moveTo>
                  <a:lnTo>
                    <a:pt x="162915" y="83439"/>
                  </a:lnTo>
                  <a:lnTo>
                    <a:pt x="160731" y="82346"/>
                  </a:lnTo>
                  <a:lnTo>
                    <a:pt x="158635" y="82994"/>
                  </a:lnTo>
                  <a:lnTo>
                    <a:pt x="156616" y="83654"/>
                  </a:lnTo>
                  <a:lnTo>
                    <a:pt x="155575" y="85699"/>
                  </a:lnTo>
                  <a:lnTo>
                    <a:pt x="156032" y="87668"/>
                  </a:lnTo>
                  <a:lnTo>
                    <a:pt x="156057" y="87795"/>
                  </a:lnTo>
                  <a:lnTo>
                    <a:pt x="156032" y="87934"/>
                  </a:lnTo>
                  <a:lnTo>
                    <a:pt x="156794" y="90157"/>
                  </a:lnTo>
                  <a:lnTo>
                    <a:pt x="159042" y="91274"/>
                  </a:lnTo>
                  <a:lnTo>
                    <a:pt x="163207" y="89852"/>
                  </a:lnTo>
                  <a:lnTo>
                    <a:pt x="164325" y="87579"/>
                  </a:lnTo>
                  <a:close/>
                </a:path>
                <a:path w="255269" h="136525">
                  <a:moveTo>
                    <a:pt x="165862" y="104533"/>
                  </a:moveTo>
                  <a:lnTo>
                    <a:pt x="164846" y="101549"/>
                  </a:lnTo>
                  <a:lnTo>
                    <a:pt x="163233" y="100749"/>
                  </a:lnTo>
                  <a:lnTo>
                    <a:pt x="161137" y="101460"/>
                  </a:lnTo>
                  <a:lnTo>
                    <a:pt x="160680" y="101904"/>
                  </a:lnTo>
                  <a:lnTo>
                    <a:pt x="160324" y="102400"/>
                  </a:lnTo>
                  <a:lnTo>
                    <a:pt x="159867" y="101701"/>
                  </a:lnTo>
                  <a:lnTo>
                    <a:pt x="159867" y="103111"/>
                  </a:lnTo>
                  <a:lnTo>
                    <a:pt x="159677" y="104000"/>
                  </a:lnTo>
                  <a:lnTo>
                    <a:pt x="159867" y="103111"/>
                  </a:lnTo>
                  <a:lnTo>
                    <a:pt x="159867" y="101701"/>
                  </a:lnTo>
                  <a:lnTo>
                    <a:pt x="159372" y="100939"/>
                  </a:lnTo>
                  <a:lnTo>
                    <a:pt x="157581" y="100190"/>
                  </a:lnTo>
                  <a:lnTo>
                    <a:pt x="153746" y="101447"/>
                  </a:lnTo>
                  <a:lnTo>
                    <a:pt x="152603" y="103695"/>
                  </a:lnTo>
                  <a:lnTo>
                    <a:pt x="153962" y="107899"/>
                  </a:lnTo>
                  <a:lnTo>
                    <a:pt x="156210" y="109042"/>
                  </a:lnTo>
                  <a:lnTo>
                    <a:pt x="159486" y="107975"/>
                  </a:lnTo>
                  <a:lnTo>
                    <a:pt x="160312" y="107061"/>
                  </a:lnTo>
                  <a:lnTo>
                    <a:pt x="160718" y="105994"/>
                  </a:lnTo>
                  <a:lnTo>
                    <a:pt x="161455" y="106692"/>
                  </a:lnTo>
                  <a:lnTo>
                    <a:pt x="162547" y="107010"/>
                  </a:lnTo>
                  <a:lnTo>
                    <a:pt x="163576" y="106654"/>
                  </a:lnTo>
                  <a:lnTo>
                    <a:pt x="165061" y="106133"/>
                  </a:lnTo>
                  <a:lnTo>
                    <a:pt x="165862" y="104533"/>
                  </a:lnTo>
                  <a:close/>
                </a:path>
                <a:path w="255269" h="136525">
                  <a:moveTo>
                    <a:pt x="172199" y="118465"/>
                  </a:moveTo>
                  <a:lnTo>
                    <a:pt x="171246" y="117513"/>
                  </a:lnTo>
                  <a:lnTo>
                    <a:pt x="167449" y="117513"/>
                  </a:lnTo>
                  <a:lnTo>
                    <a:pt x="166509" y="118465"/>
                  </a:lnTo>
                  <a:lnTo>
                    <a:pt x="166509" y="122275"/>
                  </a:lnTo>
                  <a:lnTo>
                    <a:pt x="167449" y="123228"/>
                  </a:lnTo>
                  <a:lnTo>
                    <a:pt x="171246" y="123228"/>
                  </a:lnTo>
                  <a:lnTo>
                    <a:pt x="172199" y="122275"/>
                  </a:lnTo>
                  <a:lnTo>
                    <a:pt x="172199" y="120370"/>
                  </a:lnTo>
                  <a:lnTo>
                    <a:pt x="172199" y="118465"/>
                  </a:lnTo>
                  <a:close/>
                </a:path>
                <a:path w="255269" h="136525">
                  <a:moveTo>
                    <a:pt x="172351" y="12979"/>
                  </a:moveTo>
                  <a:lnTo>
                    <a:pt x="171411" y="12026"/>
                  </a:lnTo>
                  <a:lnTo>
                    <a:pt x="167627" y="12026"/>
                  </a:lnTo>
                  <a:lnTo>
                    <a:pt x="166674" y="12979"/>
                  </a:lnTo>
                  <a:lnTo>
                    <a:pt x="166674" y="16776"/>
                  </a:lnTo>
                  <a:lnTo>
                    <a:pt x="167627" y="17729"/>
                  </a:lnTo>
                  <a:lnTo>
                    <a:pt x="171411" y="17729"/>
                  </a:lnTo>
                  <a:lnTo>
                    <a:pt x="172351" y="16776"/>
                  </a:lnTo>
                  <a:lnTo>
                    <a:pt x="172351" y="14884"/>
                  </a:lnTo>
                  <a:lnTo>
                    <a:pt x="172351" y="12979"/>
                  </a:lnTo>
                  <a:close/>
                </a:path>
                <a:path w="255269" h="136525">
                  <a:moveTo>
                    <a:pt x="172770" y="29883"/>
                  </a:moveTo>
                  <a:lnTo>
                    <a:pt x="171831" y="28943"/>
                  </a:lnTo>
                  <a:lnTo>
                    <a:pt x="168046" y="28943"/>
                  </a:lnTo>
                  <a:lnTo>
                    <a:pt x="167093" y="29883"/>
                  </a:lnTo>
                  <a:lnTo>
                    <a:pt x="167093" y="33693"/>
                  </a:lnTo>
                  <a:lnTo>
                    <a:pt x="168046" y="34645"/>
                  </a:lnTo>
                  <a:lnTo>
                    <a:pt x="171831" y="34645"/>
                  </a:lnTo>
                  <a:lnTo>
                    <a:pt x="172770" y="33693"/>
                  </a:lnTo>
                  <a:lnTo>
                    <a:pt x="172770" y="31788"/>
                  </a:lnTo>
                  <a:lnTo>
                    <a:pt x="172770" y="29883"/>
                  </a:lnTo>
                  <a:close/>
                </a:path>
                <a:path w="255269" h="136525">
                  <a:moveTo>
                    <a:pt x="176403" y="58381"/>
                  </a:moveTo>
                  <a:lnTo>
                    <a:pt x="174536" y="52616"/>
                  </a:lnTo>
                  <a:lnTo>
                    <a:pt x="172580" y="51104"/>
                  </a:lnTo>
                  <a:lnTo>
                    <a:pt x="170357" y="50647"/>
                  </a:lnTo>
                  <a:lnTo>
                    <a:pt x="171716" y="49644"/>
                  </a:lnTo>
                  <a:lnTo>
                    <a:pt x="168414" y="43116"/>
                  </a:lnTo>
                  <a:lnTo>
                    <a:pt x="166039" y="43929"/>
                  </a:lnTo>
                  <a:lnTo>
                    <a:pt x="165506" y="44386"/>
                  </a:lnTo>
                  <a:lnTo>
                    <a:pt x="164172" y="45961"/>
                  </a:lnTo>
                  <a:lnTo>
                    <a:pt x="163804" y="47371"/>
                  </a:lnTo>
                  <a:lnTo>
                    <a:pt x="164642" y="49860"/>
                  </a:lnTo>
                  <a:lnTo>
                    <a:pt x="165468" y="50660"/>
                  </a:lnTo>
                  <a:lnTo>
                    <a:pt x="166458" y="51104"/>
                  </a:lnTo>
                  <a:lnTo>
                    <a:pt x="163487" y="52463"/>
                  </a:lnTo>
                  <a:lnTo>
                    <a:pt x="161886" y="55791"/>
                  </a:lnTo>
                  <a:lnTo>
                    <a:pt x="162915" y="58991"/>
                  </a:lnTo>
                  <a:lnTo>
                    <a:pt x="163804" y="61760"/>
                  </a:lnTo>
                  <a:lnTo>
                    <a:pt x="163144" y="61036"/>
                  </a:lnTo>
                  <a:lnTo>
                    <a:pt x="161975" y="60261"/>
                  </a:lnTo>
                  <a:lnTo>
                    <a:pt x="160731" y="59448"/>
                  </a:lnTo>
                  <a:lnTo>
                    <a:pt x="159283" y="59118"/>
                  </a:lnTo>
                  <a:lnTo>
                    <a:pt x="157302" y="59334"/>
                  </a:lnTo>
                  <a:lnTo>
                    <a:pt x="156845" y="59309"/>
                  </a:lnTo>
                  <a:lnTo>
                    <a:pt x="152971" y="60629"/>
                  </a:lnTo>
                  <a:lnTo>
                    <a:pt x="151142" y="64350"/>
                  </a:lnTo>
                  <a:lnTo>
                    <a:pt x="152958" y="69697"/>
                  </a:lnTo>
                  <a:lnTo>
                    <a:pt x="154444" y="71031"/>
                  </a:lnTo>
                  <a:lnTo>
                    <a:pt x="156197" y="71704"/>
                  </a:lnTo>
                  <a:lnTo>
                    <a:pt x="153962" y="72402"/>
                  </a:lnTo>
                  <a:lnTo>
                    <a:pt x="152819" y="74663"/>
                  </a:lnTo>
                  <a:lnTo>
                    <a:pt x="154178" y="78854"/>
                  </a:lnTo>
                  <a:lnTo>
                    <a:pt x="156425" y="80010"/>
                  </a:lnTo>
                  <a:lnTo>
                    <a:pt x="160604" y="78651"/>
                  </a:lnTo>
                  <a:lnTo>
                    <a:pt x="161747" y="76390"/>
                  </a:lnTo>
                  <a:lnTo>
                    <a:pt x="160731" y="73279"/>
                  </a:lnTo>
                  <a:lnTo>
                    <a:pt x="160045" y="72504"/>
                  </a:lnTo>
                  <a:lnTo>
                    <a:pt x="159181" y="72047"/>
                  </a:lnTo>
                  <a:lnTo>
                    <a:pt x="159651" y="71983"/>
                  </a:lnTo>
                  <a:lnTo>
                    <a:pt x="160108" y="72009"/>
                  </a:lnTo>
                  <a:lnTo>
                    <a:pt x="163982" y="70688"/>
                  </a:lnTo>
                  <a:lnTo>
                    <a:pt x="165785" y="66967"/>
                  </a:lnTo>
                  <a:lnTo>
                    <a:pt x="164299" y="62572"/>
                  </a:lnTo>
                  <a:lnTo>
                    <a:pt x="167703" y="64312"/>
                  </a:lnTo>
                  <a:lnTo>
                    <a:pt x="174548" y="62077"/>
                  </a:lnTo>
                  <a:lnTo>
                    <a:pt x="176403" y="58381"/>
                  </a:lnTo>
                  <a:close/>
                </a:path>
                <a:path w="255269" h="136525">
                  <a:moveTo>
                    <a:pt x="176542" y="39827"/>
                  </a:moveTo>
                  <a:lnTo>
                    <a:pt x="175183" y="35636"/>
                  </a:lnTo>
                  <a:lnTo>
                    <a:pt x="172948" y="34493"/>
                  </a:lnTo>
                  <a:lnTo>
                    <a:pt x="169303" y="35674"/>
                  </a:lnTo>
                  <a:lnTo>
                    <a:pt x="168275" y="37058"/>
                  </a:lnTo>
                  <a:lnTo>
                    <a:pt x="168122" y="38595"/>
                  </a:lnTo>
                  <a:lnTo>
                    <a:pt x="168071" y="39128"/>
                  </a:lnTo>
                  <a:lnTo>
                    <a:pt x="168109" y="39674"/>
                  </a:lnTo>
                  <a:lnTo>
                    <a:pt x="168287" y="40208"/>
                  </a:lnTo>
                  <a:lnTo>
                    <a:pt x="168846" y="41910"/>
                  </a:lnTo>
                  <a:lnTo>
                    <a:pt x="170434" y="42938"/>
                  </a:lnTo>
                  <a:lnTo>
                    <a:pt x="172910" y="42900"/>
                  </a:lnTo>
                  <a:lnTo>
                    <a:pt x="175412" y="42087"/>
                  </a:lnTo>
                  <a:lnTo>
                    <a:pt x="176542" y="39827"/>
                  </a:lnTo>
                  <a:close/>
                </a:path>
                <a:path w="255269" h="136525">
                  <a:moveTo>
                    <a:pt x="182816" y="91084"/>
                  </a:moveTo>
                  <a:lnTo>
                    <a:pt x="181648" y="87541"/>
                  </a:lnTo>
                  <a:lnTo>
                    <a:pt x="181648" y="91224"/>
                  </a:lnTo>
                  <a:lnTo>
                    <a:pt x="181292" y="91948"/>
                  </a:lnTo>
                  <a:lnTo>
                    <a:pt x="181292" y="90665"/>
                  </a:lnTo>
                  <a:lnTo>
                    <a:pt x="181292" y="90195"/>
                  </a:lnTo>
                  <a:lnTo>
                    <a:pt x="181648" y="91224"/>
                  </a:lnTo>
                  <a:lnTo>
                    <a:pt x="181648" y="87541"/>
                  </a:lnTo>
                  <a:lnTo>
                    <a:pt x="180581" y="84213"/>
                  </a:lnTo>
                  <a:lnTo>
                    <a:pt x="179755" y="83794"/>
                  </a:lnTo>
                  <a:lnTo>
                    <a:pt x="179755" y="87820"/>
                  </a:lnTo>
                  <a:lnTo>
                    <a:pt x="178904" y="87820"/>
                  </a:lnTo>
                  <a:lnTo>
                    <a:pt x="178904" y="93522"/>
                  </a:lnTo>
                  <a:lnTo>
                    <a:pt x="177888" y="93878"/>
                  </a:lnTo>
                  <a:lnTo>
                    <a:pt x="177177" y="93522"/>
                  </a:lnTo>
                  <a:lnTo>
                    <a:pt x="178904" y="93522"/>
                  </a:lnTo>
                  <a:lnTo>
                    <a:pt x="178904" y="87820"/>
                  </a:lnTo>
                  <a:lnTo>
                    <a:pt x="177939" y="87820"/>
                  </a:lnTo>
                  <a:lnTo>
                    <a:pt x="179019" y="87452"/>
                  </a:lnTo>
                  <a:lnTo>
                    <a:pt x="179755" y="87820"/>
                  </a:lnTo>
                  <a:lnTo>
                    <a:pt x="179755" y="83794"/>
                  </a:lnTo>
                  <a:lnTo>
                    <a:pt x="176911" y="82334"/>
                  </a:lnTo>
                  <a:lnTo>
                    <a:pt x="175615" y="82765"/>
                  </a:lnTo>
                  <a:lnTo>
                    <a:pt x="175615" y="89382"/>
                  </a:lnTo>
                  <a:lnTo>
                    <a:pt x="175615" y="91147"/>
                  </a:lnTo>
                  <a:lnTo>
                    <a:pt x="175260" y="90093"/>
                  </a:lnTo>
                  <a:lnTo>
                    <a:pt x="175615" y="89382"/>
                  </a:lnTo>
                  <a:lnTo>
                    <a:pt x="175615" y="82765"/>
                  </a:lnTo>
                  <a:lnTo>
                    <a:pt x="170065" y="84556"/>
                  </a:lnTo>
                  <a:lnTo>
                    <a:pt x="168198" y="88252"/>
                  </a:lnTo>
                  <a:lnTo>
                    <a:pt x="170421" y="95135"/>
                  </a:lnTo>
                  <a:lnTo>
                    <a:pt x="174091" y="97002"/>
                  </a:lnTo>
                  <a:lnTo>
                    <a:pt x="180936" y="94767"/>
                  </a:lnTo>
                  <a:lnTo>
                    <a:pt x="181394" y="93878"/>
                  </a:lnTo>
                  <a:lnTo>
                    <a:pt x="182816" y="91084"/>
                  </a:lnTo>
                  <a:close/>
                </a:path>
                <a:path w="255269" h="136525">
                  <a:moveTo>
                    <a:pt x="183070" y="72123"/>
                  </a:moveTo>
                  <a:lnTo>
                    <a:pt x="182473" y="70358"/>
                  </a:lnTo>
                  <a:lnTo>
                    <a:pt x="182321" y="70192"/>
                  </a:lnTo>
                  <a:lnTo>
                    <a:pt x="181305" y="68313"/>
                  </a:lnTo>
                  <a:lnTo>
                    <a:pt x="179362" y="67437"/>
                  </a:lnTo>
                  <a:lnTo>
                    <a:pt x="177507" y="68072"/>
                  </a:lnTo>
                  <a:lnTo>
                    <a:pt x="176911" y="68275"/>
                  </a:lnTo>
                  <a:lnTo>
                    <a:pt x="176428" y="68630"/>
                  </a:lnTo>
                  <a:lnTo>
                    <a:pt x="174980" y="70078"/>
                  </a:lnTo>
                  <a:lnTo>
                    <a:pt x="174510" y="71640"/>
                  </a:lnTo>
                  <a:lnTo>
                    <a:pt x="175336" y="74066"/>
                  </a:lnTo>
                  <a:lnTo>
                    <a:pt x="175971" y="74752"/>
                  </a:lnTo>
                  <a:lnTo>
                    <a:pt x="177711" y="75831"/>
                  </a:lnTo>
                  <a:lnTo>
                    <a:pt x="178904" y="76047"/>
                  </a:lnTo>
                  <a:lnTo>
                    <a:pt x="180606" y="75463"/>
                  </a:lnTo>
                  <a:lnTo>
                    <a:pt x="181076" y="75171"/>
                  </a:lnTo>
                  <a:lnTo>
                    <a:pt x="182600" y="73774"/>
                  </a:lnTo>
                  <a:lnTo>
                    <a:pt x="183070" y="72123"/>
                  </a:lnTo>
                  <a:close/>
                </a:path>
                <a:path w="255269" h="136525">
                  <a:moveTo>
                    <a:pt x="187667" y="52438"/>
                  </a:moveTo>
                  <a:lnTo>
                    <a:pt x="186728" y="51485"/>
                  </a:lnTo>
                  <a:lnTo>
                    <a:pt x="182956" y="51485"/>
                  </a:lnTo>
                  <a:lnTo>
                    <a:pt x="182003" y="52438"/>
                  </a:lnTo>
                  <a:lnTo>
                    <a:pt x="182003" y="56235"/>
                  </a:lnTo>
                  <a:lnTo>
                    <a:pt x="182956" y="57175"/>
                  </a:lnTo>
                  <a:lnTo>
                    <a:pt x="186728" y="57175"/>
                  </a:lnTo>
                  <a:lnTo>
                    <a:pt x="187667" y="56235"/>
                  </a:lnTo>
                  <a:lnTo>
                    <a:pt x="187667" y="54330"/>
                  </a:lnTo>
                  <a:lnTo>
                    <a:pt x="187667" y="52438"/>
                  </a:lnTo>
                  <a:close/>
                </a:path>
                <a:path w="255269" h="136525">
                  <a:moveTo>
                    <a:pt x="190944" y="19418"/>
                  </a:moveTo>
                  <a:lnTo>
                    <a:pt x="190563" y="18478"/>
                  </a:lnTo>
                  <a:lnTo>
                    <a:pt x="189001" y="16903"/>
                  </a:lnTo>
                  <a:lnTo>
                    <a:pt x="188061" y="16522"/>
                  </a:lnTo>
                  <a:lnTo>
                    <a:pt x="185864" y="16522"/>
                  </a:lnTo>
                  <a:lnTo>
                    <a:pt x="184924" y="16903"/>
                  </a:lnTo>
                  <a:lnTo>
                    <a:pt x="183362" y="18478"/>
                  </a:lnTo>
                  <a:lnTo>
                    <a:pt x="182981" y="19418"/>
                  </a:lnTo>
                  <a:lnTo>
                    <a:pt x="182981" y="21628"/>
                  </a:lnTo>
                  <a:lnTo>
                    <a:pt x="183362" y="22567"/>
                  </a:lnTo>
                  <a:lnTo>
                    <a:pt x="184924" y="24130"/>
                  </a:lnTo>
                  <a:lnTo>
                    <a:pt x="185864" y="24523"/>
                  </a:lnTo>
                  <a:lnTo>
                    <a:pt x="188061" y="24523"/>
                  </a:lnTo>
                  <a:lnTo>
                    <a:pt x="189001" y="24130"/>
                  </a:lnTo>
                  <a:lnTo>
                    <a:pt x="190563" y="22567"/>
                  </a:lnTo>
                  <a:lnTo>
                    <a:pt x="190944" y="21628"/>
                  </a:lnTo>
                  <a:lnTo>
                    <a:pt x="190944" y="20523"/>
                  </a:lnTo>
                  <a:lnTo>
                    <a:pt x="190944" y="19418"/>
                  </a:lnTo>
                  <a:close/>
                </a:path>
                <a:path w="255269" h="136525">
                  <a:moveTo>
                    <a:pt x="191211" y="112331"/>
                  </a:moveTo>
                  <a:lnTo>
                    <a:pt x="189915" y="108318"/>
                  </a:lnTo>
                  <a:lnTo>
                    <a:pt x="187667" y="107175"/>
                  </a:lnTo>
                  <a:lnTo>
                    <a:pt x="183476" y="108546"/>
                  </a:lnTo>
                  <a:lnTo>
                    <a:pt x="182346" y="110794"/>
                  </a:lnTo>
                  <a:lnTo>
                    <a:pt x="183032" y="112903"/>
                  </a:lnTo>
                  <a:lnTo>
                    <a:pt x="183311" y="113792"/>
                  </a:lnTo>
                  <a:lnTo>
                    <a:pt x="183934" y="114465"/>
                  </a:lnTo>
                  <a:lnTo>
                    <a:pt x="185635" y="115595"/>
                  </a:lnTo>
                  <a:lnTo>
                    <a:pt x="186842" y="115849"/>
                  </a:lnTo>
                  <a:lnTo>
                    <a:pt x="188226" y="115404"/>
                  </a:lnTo>
                  <a:lnTo>
                    <a:pt x="188366" y="115277"/>
                  </a:lnTo>
                  <a:lnTo>
                    <a:pt x="190271" y="114312"/>
                  </a:lnTo>
                  <a:lnTo>
                    <a:pt x="191211" y="112331"/>
                  </a:lnTo>
                  <a:close/>
                </a:path>
                <a:path w="255269" h="136525">
                  <a:moveTo>
                    <a:pt x="198882" y="86042"/>
                  </a:moveTo>
                  <a:lnTo>
                    <a:pt x="198793" y="85153"/>
                  </a:lnTo>
                  <a:lnTo>
                    <a:pt x="197345" y="80860"/>
                  </a:lnTo>
                  <a:lnTo>
                    <a:pt x="193662" y="79019"/>
                  </a:lnTo>
                  <a:lnTo>
                    <a:pt x="186842" y="81318"/>
                  </a:lnTo>
                  <a:lnTo>
                    <a:pt x="185000" y="85026"/>
                  </a:lnTo>
                  <a:lnTo>
                    <a:pt x="186143" y="88455"/>
                  </a:lnTo>
                  <a:lnTo>
                    <a:pt x="187210" y="91655"/>
                  </a:lnTo>
                  <a:lnTo>
                    <a:pt x="190487" y="93357"/>
                  </a:lnTo>
                  <a:lnTo>
                    <a:pt x="193929" y="92608"/>
                  </a:lnTo>
                  <a:lnTo>
                    <a:pt x="194170" y="92659"/>
                  </a:lnTo>
                  <a:lnTo>
                    <a:pt x="196938" y="91719"/>
                  </a:lnTo>
                  <a:lnTo>
                    <a:pt x="198602" y="89433"/>
                  </a:lnTo>
                  <a:lnTo>
                    <a:pt x="198882" y="86042"/>
                  </a:lnTo>
                  <a:close/>
                </a:path>
                <a:path w="255269" h="136525">
                  <a:moveTo>
                    <a:pt x="199631" y="126352"/>
                  </a:moveTo>
                  <a:lnTo>
                    <a:pt x="198691" y="125399"/>
                  </a:lnTo>
                  <a:lnTo>
                    <a:pt x="194906" y="125399"/>
                  </a:lnTo>
                  <a:lnTo>
                    <a:pt x="193954" y="126352"/>
                  </a:lnTo>
                  <a:lnTo>
                    <a:pt x="193954" y="130162"/>
                  </a:lnTo>
                  <a:lnTo>
                    <a:pt x="194906" y="131114"/>
                  </a:lnTo>
                  <a:lnTo>
                    <a:pt x="198691" y="131114"/>
                  </a:lnTo>
                  <a:lnTo>
                    <a:pt x="199631" y="130162"/>
                  </a:lnTo>
                  <a:lnTo>
                    <a:pt x="199631" y="128257"/>
                  </a:lnTo>
                  <a:lnTo>
                    <a:pt x="199631" y="126352"/>
                  </a:lnTo>
                  <a:close/>
                </a:path>
                <a:path w="255269" h="136525">
                  <a:moveTo>
                    <a:pt x="200533" y="41338"/>
                  </a:moveTo>
                  <a:lnTo>
                    <a:pt x="198374" y="34632"/>
                  </a:lnTo>
                  <a:lnTo>
                    <a:pt x="194995" y="32854"/>
                  </a:lnTo>
                  <a:lnTo>
                    <a:pt x="191731" y="33642"/>
                  </a:lnTo>
                  <a:lnTo>
                    <a:pt x="191566" y="33680"/>
                  </a:lnTo>
                  <a:lnTo>
                    <a:pt x="191401" y="33642"/>
                  </a:lnTo>
                  <a:lnTo>
                    <a:pt x="188671" y="34531"/>
                  </a:lnTo>
                  <a:lnTo>
                    <a:pt x="186994" y="36804"/>
                  </a:lnTo>
                  <a:lnTo>
                    <a:pt x="186664" y="40182"/>
                  </a:lnTo>
                  <a:lnTo>
                    <a:pt x="186753" y="41071"/>
                  </a:lnTo>
                  <a:lnTo>
                    <a:pt x="188150" y="45377"/>
                  </a:lnTo>
                  <a:lnTo>
                    <a:pt x="191833" y="47256"/>
                  </a:lnTo>
                  <a:lnTo>
                    <a:pt x="198666" y="45034"/>
                  </a:lnTo>
                  <a:lnTo>
                    <a:pt x="200533" y="41338"/>
                  </a:lnTo>
                  <a:close/>
                </a:path>
                <a:path w="255269" h="136525">
                  <a:moveTo>
                    <a:pt x="203288" y="10071"/>
                  </a:moveTo>
                  <a:lnTo>
                    <a:pt x="203276" y="9652"/>
                  </a:lnTo>
                  <a:lnTo>
                    <a:pt x="203149" y="9245"/>
                  </a:lnTo>
                  <a:lnTo>
                    <a:pt x="202666" y="7747"/>
                  </a:lnTo>
                  <a:lnTo>
                    <a:pt x="201066" y="6921"/>
                  </a:lnTo>
                  <a:lnTo>
                    <a:pt x="198081" y="7899"/>
                  </a:lnTo>
                  <a:lnTo>
                    <a:pt x="197269" y="9512"/>
                  </a:lnTo>
                  <a:lnTo>
                    <a:pt x="198234" y="12496"/>
                  </a:lnTo>
                  <a:lnTo>
                    <a:pt x="199847" y="13322"/>
                  </a:lnTo>
                  <a:lnTo>
                    <a:pt x="201561" y="12750"/>
                  </a:lnTo>
                  <a:lnTo>
                    <a:pt x="201739" y="12611"/>
                  </a:lnTo>
                  <a:lnTo>
                    <a:pt x="202666" y="12026"/>
                  </a:lnTo>
                  <a:lnTo>
                    <a:pt x="203149" y="11303"/>
                  </a:lnTo>
                  <a:lnTo>
                    <a:pt x="203288" y="10071"/>
                  </a:lnTo>
                  <a:close/>
                </a:path>
                <a:path w="255269" h="136525">
                  <a:moveTo>
                    <a:pt x="203644" y="72085"/>
                  </a:moveTo>
                  <a:lnTo>
                    <a:pt x="195630" y="64020"/>
                  </a:lnTo>
                  <a:lnTo>
                    <a:pt x="194322" y="64452"/>
                  </a:lnTo>
                  <a:lnTo>
                    <a:pt x="190906" y="65570"/>
                  </a:lnTo>
                  <a:lnTo>
                    <a:pt x="189039" y="69253"/>
                  </a:lnTo>
                  <a:lnTo>
                    <a:pt x="191262" y="76123"/>
                  </a:lnTo>
                  <a:lnTo>
                    <a:pt x="194932" y="78003"/>
                  </a:lnTo>
                  <a:lnTo>
                    <a:pt x="201790" y="75768"/>
                  </a:lnTo>
                  <a:lnTo>
                    <a:pt x="203644" y="72085"/>
                  </a:lnTo>
                  <a:close/>
                </a:path>
                <a:path w="255269" h="136525">
                  <a:moveTo>
                    <a:pt x="211035" y="32766"/>
                  </a:moveTo>
                  <a:lnTo>
                    <a:pt x="210261" y="30403"/>
                  </a:lnTo>
                  <a:lnTo>
                    <a:pt x="210083" y="30187"/>
                  </a:lnTo>
                  <a:lnTo>
                    <a:pt x="209029" y="28359"/>
                  </a:lnTo>
                  <a:lnTo>
                    <a:pt x="202590" y="31800"/>
                  </a:lnTo>
                  <a:lnTo>
                    <a:pt x="202717" y="32550"/>
                  </a:lnTo>
                  <a:lnTo>
                    <a:pt x="202742" y="32753"/>
                  </a:lnTo>
                  <a:lnTo>
                    <a:pt x="206209" y="36233"/>
                  </a:lnTo>
                  <a:lnTo>
                    <a:pt x="209892" y="35026"/>
                  </a:lnTo>
                  <a:lnTo>
                    <a:pt x="211035" y="32766"/>
                  </a:lnTo>
                  <a:close/>
                </a:path>
                <a:path w="255269" h="136525">
                  <a:moveTo>
                    <a:pt x="212686" y="100025"/>
                  </a:moveTo>
                  <a:lnTo>
                    <a:pt x="210502" y="93243"/>
                  </a:lnTo>
                  <a:lnTo>
                    <a:pt x="206819" y="91363"/>
                  </a:lnTo>
                  <a:lnTo>
                    <a:pt x="199986" y="93599"/>
                  </a:lnTo>
                  <a:lnTo>
                    <a:pt x="198107" y="97294"/>
                  </a:lnTo>
                  <a:lnTo>
                    <a:pt x="199771" y="102450"/>
                  </a:lnTo>
                  <a:lnTo>
                    <a:pt x="200964" y="103771"/>
                  </a:lnTo>
                  <a:lnTo>
                    <a:pt x="203568" y="105092"/>
                  </a:lnTo>
                  <a:lnTo>
                    <a:pt x="204838" y="105219"/>
                  </a:lnTo>
                  <a:lnTo>
                    <a:pt x="206121" y="105079"/>
                  </a:lnTo>
                  <a:lnTo>
                    <a:pt x="206552" y="105029"/>
                  </a:lnTo>
                  <a:lnTo>
                    <a:pt x="206984" y="105067"/>
                  </a:lnTo>
                  <a:lnTo>
                    <a:pt x="207518" y="104902"/>
                  </a:lnTo>
                  <a:lnTo>
                    <a:pt x="210921" y="103568"/>
                  </a:lnTo>
                  <a:lnTo>
                    <a:pt x="212686" y="100025"/>
                  </a:lnTo>
                  <a:close/>
                </a:path>
                <a:path w="255269" h="136525">
                  <a:moveTo>
                    <a:pt x="215468" y="116357"/>
                  </a:moveTo>
                  <a:lnTo>
                    <a:pt x="215074" y="115417"/>
                  </a:lnTo>
                  <a:lnTo>
                    <a:pt x="213525" y="113855"/>
                  </a:lnTo>
                  <a:lnTo>
                    <a:pt x="212585" y="113461"/>
                  </a:lnTo>
                  <a:lnTo>
                    <a:pt x="210388" y="113461"/>
                  </a:lnTo>
                  <a:lnTo>
                    <a:pt x="209448" y="113855"/>
                  </a:lnTo>
                  <a:lnTo>
                    <a:pt x="207899" y="115417"/>
                  </a:lnTo>
                  <a:lnTo>
                    <a:pt x="207505" y="116357"/>
                  </a:lnTo>
                  <a:lnTo>
                    <a:pt x="207505" y="118567"/>
                  </a:lnTo>
                  <a:lnTo>
                    <a:pt x="207899" y="119507"/>
                  </a:lnTo>
                  <a:lnTo>
                    <a:pt x="209448" y="121069"/>
                  </a:lnTo>
                  <a:lnTo>
                    <a:pt x="210388" y="121450"/>
                  </a:lnTo>
                  <a:lnTo>
                    <a:pt x="212585" y="121450"/>
                  </a:lnTo>
                  <a:lnTo>
                    <a:pt x="213525" y="121069"/>
                  </a:lnTo>
                  <a:lnTo>
                    <a:pt x="215074" y="119507"/>
                  </a:lnTo>
                  <a:lnTo>
                    <a:pt x="215468" y="118567"/>
                  </a:lnTo>
                  <a:lnTo>
                    <a:pt x="215468" y="117462"/>
                  </a:lnTo>
                  <a:lnTo>
                    <a:pt x="215468" y="116357"/>
                  </a:lnTo>
                  <a:close/>
                </a:path>
                <a:path w="255269" h="136525">
                  <a:moveTo>
                    <a:pt x="219151" y="12026"/>
                  </a:moveTo>
                  <a:lnTo>
                    <a:pt x="218198" y="11074"/>
                  </a:lnTo>
                  <a:lnTo>
                    <a:pt x="214426" y="11074"/>
                  </a:lnTo>
                  <a:lnTo>
                    <a:pt x="213487" y="12026"/>
                  </a:lnTo>
                  <a:lnTo>
                    <a:pt x="213487" y="15824"/>
                  </a:lnTo>
                  <a:lnTo>
                    <a:pt x="214426" y="16764"/>
                  </a:lnTo>
                  <a:lnTo>
                    <a:pt x="218198" y="16764"/>
                  </a:lnTo>
                  <a:lnTo>
                    <a:pt x="219151" y="15824"/>
                  </a:lnTo>
                  <a:lnTo>
                    <a:pt x="219151" y="13919"/>
                  </a:lnTo>
                  <a:lnTo>
                    <a:pt x="219151" y="12026"/>
                  </a:lnTo>
                  <a:close/>
                </a:path>
                <a:path w="255269" h="136525">
                  <a:moveTo>
                    <a:pt x="219925" y="67411"/>
                  </a:moveTo>
                  <a:lnTo>
                    <a:pt x="218020" y="61671"/>
                  </a:lnTo>
                  <a:lnTo>
                    <a:pt x="214325" y="59829"/>
                  </a:lnTo>
                  <a:lnTo>
                    <a:pt x="207505" y="62128"/>
                  </a:lnTo>
                  <a:lnTo>
                    <a:pt x="205663" y="65836"/>
                  </a:lnTo>
                  <a:lnTo>
                    <a:pt x="207645" y="71755"/>
                  </a:lnTo>
                  <a:lnTo>
                    <a:pt x="209829" y="73367"/>
                  </a:lnTo>
                  <a:lnTo>
                    <a:pt x="213182" y="73748"/>
                  </a:lnTo>
                  <a:lnTo>
                    <a:pt x="214122" y="73698"/>
                  </a:lnTo>
                  <a:lnTo>
                    <a:pt x="219925" y="67411"/>
                  </a:lnTo>
                  <a:close/>
                </a:path>
                <a:path w="255269" h="136525">
                  <a:moveTo>
                    <a:pt x="225831" y="49110"/>
                  </a:moveTo>
                  <a:lnTo>
                    <a:pt x="224040" y="43599"/>
                  </a:lnTo>
                  <a:lnTo>
                    <a:pt x="222377" y="42202"/>
                  </a:lnTo>
                  <a:lnTo>
                    <a:pt x="219202" y="41186"/>
                  </a:lnTo>
                  <a:lnTo>
                    <a:pt x="217855" y="41046"/>
                  </a:lnTo>
                  <a:lnTo>
                    <a:pt x="216496" y="41478"/>
                  </a:lnTo>
                  <a:lnTo>
                    <a:pt x="213093" y="42595"/>
                  </a:lnTo>
                  <a:lnTo>
                    <a:pt x="211213" y="46291"/>
                  </a:lnTo>
                  <a:lnTo>
                    <a:pt x="212471" y="50152"/>
                  </a:lnTo>
                  <a:lnTo>
                    <a:pt x="212750" y="50469"/>
                  </a:lnTo>
                  <a:lnTo>
                    <a:pt x="214452" y="53492"/>
                  </a:lnTo>
                  <a:lnTo>
                    <a:pt x="217538" y="54902"/>
                  </a:lnTo>
                  <a:lnTo>
                    <a:pt x="223951" y="52806"/>
                  </a:lnTo>
                  <a:lnTo>
                    <a:pt x="225831" y="49110"/>
                  </a:lnTo>
                  <a:close/>
                </a:path>
                <a:path w="255269" h="136525">
                  <a:moveTo>
                    <a:pt x="231114" y="28702"/>
                  </a:moveTo>
                  <a:lnTo>
                    <a:pt x="229755" y="24511"/>
                  </a:lnTo>
                  <a:lnTo>
                    <a:pt x="227507" y="23355"/>
                  </a:lnTo>
                  <a:lnTo>
                    <a:pt x="225412" y="24041"/>
                  </a:lnTo>
                  <a:lnTo>
                    <a:pt x="225005" y="24168"/>
                  </a:lnTo>
                  <a:lnTo>
                    <a:pt x="222973" y="25654"/>
                  </a:lnTo>
                  <a:lnTo>
                    <a:pt x="222313" y="27393"/>
                  </a:lnTo>
                  <a:lnTo>
                    <a:pt x="223240" y="30238"/>
                  </a:lnTo>
                  <a:lnTo>
                    <a:pt x="224104" y="31064"/>
                  </a:lnTo>
                  <a:lnTo>
                    <a:pt x="225996" y="31851"/>
                  </a:lnTo>
                  <a:lnTo>
                    <a:pt x="226949" y="31953"/>
                  </a:lnTo>
                  <a:lnTo>
                    <a:pt x="229971" y="30962"/>
                  </a:lnTo>
                  <a:lnTo>
                    <a:pt x="231114" y="28702"/>
                  </a:lnTo>
                  <a:close/>
                </a:path>
                <a:path w="255269" h="136525">
                  <a:moveTo>
                    <a:pt x="231254" y="95250"/>
                  </a:moveTo>
                  <a:lnTo>
                    <a:pt x="230022" y="91465"/>
                  </a:lnTo>
                  <a:lnTo>
                    <a:pt x="228460" y="90449"/>
                  </a:lnTo>
                  <a:lnTo>
                    <a:pt x="226783" y="90462"/>
                  </a:lnTo>
                  <a:lnTo>
                    <a:pt x="225958" y="89687"/>
                  </a:lnTo>
                  <a:lnTo>
                    <a:pt x="225958" y="90462"/>
                  </a:lnTo>
                  <a:lnTo>
                    <a:pt x="223481" y="91287"/>
                  </a:lnTo>
                  <a:lnTo>
                    <a:pt x="222326" y="93535"/>
                  </a:lnTo>
                  <a:lnTo>
                    <a:pt x="223012" y="95631"/>
                  </a:lnTo>
                  <a:lnTo>
                    <a:pt x="223189" y="96215"/>
                  </a:lnTo>
                  <a:lnTo>
                    <a:pt x="222326" y="93535"/>
                  </a:lnTo>
                  <a:lnTo>
                    <a:pt x="223481" y="91274"/>
                  </a:lnTo>
                  <a:lnTo>
                    <a:pt x="225958" y="90462"/>
                  </a:lnTo>
                  <a:lnTo>
                    <a:pt x="225958" y="89687"/>
                  </a:lnTo>
                  <a:lnTo>
                    <a:pt x="225082" y="88836"/>
                  </a:lnTo>
                  <a:lnTo>
                    <a:pt x="222618" y="88125"/>
                  </a:lnTo>
                  <a:lnTo>
                    <a:pt x="216839" y="90068"/>
                  </a:lnTo>
                  <a:lnTo>
                    <a:pt x="215011" y="93776"/>
                  </a:lnTo>
                  <a:lnTo>
                    <a:pt x="216992" y="99707"/>
                  </a:lnTo>
                  <a:lnTo>
                    <a:pt x="219202" y="101333"/>
                  </a:lnTo>
                  <a:lnTo>
                    <a:pt x="222542" y="101688"/>
                  </a:lnTo>
                  <a:lnTo>
                    <a:pt x="223469" y="101638"/>
                  </a:lnTo>
                  <a:lnTo>
                    <a:pt x="224396" y="101320"/>
                  </a:lnTo>
                  <a:lnTo>
                    <a:pt x="226034" y="100774"/>
                  </a:lnTo>
                  <a:lnTo>
                    <a:pt x="227279" y="99618"/>
                  </a:lnTo>
                  <a:lnTo>
                    <a:pt x="228015" y="98209"/>
                  </a:lnTo>
                  <a:lnTo>
                    <a:pt x="230136" y="97459"/>
                  </a:lnTo>
                  <a:lnTo>
                    <a:pt x="231254" y="95250"/>
                  </a:lnTo>
                  <a:close/>
                </a:path>
                <a:path w="255269" h="136525">
                  <a:moveTo>
                    <a:pt x="232232" y="111213"/>
                  </a:moveTo>
                  <a:lnTo>
                    <a:pt x="232079" y="110731"/>
                  </a:lnTo>
                  <a:lnTo>
                    <a:pt x="231584" y="109232"/>
                  </a:lnTo>
                  <a:lnTo>
                    <a:pt x="229997" y="108407"/>
                  </a:lnTo>
                  <a:lnTo>
                    <a:pt x="227774" y="109143"/>
                  </a:lnTo>
                  <a:lnTo>
                    <a:pt x="227228" y="109639"/>
                  </a:lnTo>
                  <a:lnTo>
                    <a:pt x="226529" y="110921"/>
                  </a:lnTo>
                  <a:lnTo>
                    <a:pt x="226428" y="111709"/>
                  </a:lnTo>
                  <a:lnTo>
                    <a:pt x="227164" y="113982"/>
                  </a:lnTo>
                  <a:lnTo>
                    <a:pt x="228765" y="114808"/>
                  </a:lnTo>
                  <a:lnTo>
                    <a:pt x="231254" y="113982"/>
                  </a:lnTo>
                  <a:lnTo>
                    <a:pt x="231914" y="113131"/>
                  </a:lnTo>
                  <a:lnTo>
                    <a:pt x="232206" y="111696"/>
                  </a:lnTo>
                  <a:lnTo>
                    <a:pt x="232232" y="111213"/>
                  </a:lnTo>
                  <a:close/>
                </a:path>
                <a:path w="255269" h="136525">
                  <a:moveTo>
                    <a:pt x="233006" y="74688"/>
                  </a:moveTo>
                  <a:lnTo>
                    <a:pt x="230784" y="67805"/>
                  </a:lnTo>
                  <a:lnTo>
                    <a:pt x="227114" y="65925"/>
                  </a:lnTo>
                  <a:lnTo>
                    <a:pt x="221399" y="67792"/>
                  </a:lnTo>
                  <a:lnTo>
                    <a:pt x="219900" y="69723"/>
                  </a:lnTo>
                  <a:lnTo>
                    <a:pt x="219202" y="73025"/>
                  </a:lnTo>
                  <a:lnTo>
                    <a:pt x="219138" y="74155"/>
                  </a:lnTo>
                  <a:lnTo>
                    <a:pt x="219506" y="75298"/>
                  </a:lnTo>
                  <a:lnTo>
                    <a:pt x="220141" y="77254"/>
                  </a:lnTo>
                  <a:lnTo>
                    <a:pt x="221653" y="78613"/>
                  </a:lnTo>
                  <a:lnTo>
                    <a:pt x="224764" y="79806"/>
                  </a:lnTo>
                  <a:lnTo>
                    <a:pt x="226250" y="79971"/>
                  </a:lnTo>
                  <a:lnTo>
                    <a:pt x="231140" y="78371"/>
                  </a:lnTo>
                  <a:lnTo>
                    <a:pt x="233006" y="74688"/>
                  </a:lnTo>
                  <a:close/>
                </a:path>
                <a:path w="255269" h="136525">
                  <a:moveTo>
                    <a:pt x="239445" y="54838"/>
                  </a:moveTo>
                  <a:lnTo>
                    <a:pt x="239433" y="54406"/>
                  </a:lnTo>
                  <a:lnTo>
                    <a:pt x="238607" y="51866"/>
                  </a:lnTo>
                  <a:lnTo>
                    <a:pt x="236359" y="50723"/>
                  </a:lnTo>
                  <a:lnTo>
                    <a:pt x="232194" y="52095"/>
                  </a:lnTo>
                  <a:lnTo>
                    <a:pt x="231038" y="54343"/>
                  </a:lnTo>
                  <a:lnTo>
                    <a:pt x="232143" y="57721"/>
                  </a:lnTo>
                  <a:lnTo>
                    <a:pt x="233159" y="58572"/>
                  </a:lnTo>
                  <a:lnTo>
                    <a:pt x="235089" y="59194"/>
                  </a:lnTo>
                  <a:lnTo>
                    <a:pt x="235915" y="59270"/>
                  </a:lnTo>
                  <a:lnTo>
                    <a:pt x="236740" y="59004"/>
                  </a:lnTo>
                  <a:lnTo>
                    <a:pt x="238391" y="58470"/>
                  </a:lnTo>
                  <a:lnTo>
                    <a:pt x="239407" y="56934"/>
                  </a:lnTo>
                  <a:lnTo>
                    <a:pt x="239445" y="54838"/>
                  </a:lnTo>
                  <a:close/>
                </a:path>
                <a:path w="255269" h="136525">
                  <a:moveTo>
                    <a:pt x="240499" y="39268"/>
                  </a:moveTo>
                  <a:lnTo>
                    <a:pt x="240309" y="38671"/>
                  </a:lnTo>
                  <a:lnTo>
                    <a:pt x="239814" y="37172"/>
                  </a:lnTo>
                  <a:lnTo>
                    <a:pt x="238226" y="36360"/>
                  </a:lnTo>
                  <a:lnTo>
                    <a:pt x="236296" y="36982"/>
                  </a:lnTo>
                  <a:lnTo>
                    <a:pt x="235940" y="37236"/>
                  </a:lnTo>
                  <a:lnTo>
                    <a:pt x="234899" y="38265"/>
                  </a:lnTo>
                  <a:lnTo>
                    <a:pt x="234569" y="39370"/>
                  </a:lnTo>
                  <a:lnTo>
                    <a:pt x="235394" y="41935"/>
                  </a:lnTo>
                  <a:lnTo>
                    <a:pt x="236994" y="42748"/>
                  </a:lnTo>
                  <a:lnTo>
                    <a:pt x="239369" y="41973"/>
                  </a:lnTo>
                  <a:lnTo>
                    <a:pt x="239979" y="41262"/>
                  </a:lnTo>
                  <a:lnTo>
                    <a:pt x="240436" y="39865"/>
                  </a:lnTo>
                  <a:lnTo>
                    <a:pt x="240499" y="39268"/>
                  </a:lnTo>
                  <a:close/>
                </a:path>
                <a:path w="255269" h="136525">
                  <a:moveTo>
                    <a:pt x="248526" y="99148"/>
                  </a:moveTo>
                  <a:lnTo>
                    <a:pt x="247929" y="97320"/>
                  </a:lnTo>
                  <a:lnTo>
                    <a:pt x="247751" y="97028"/>
                  </a:lnTo>
                  <a:lnTo>
                    <a:pt x="246837" y="95872"/>
                  </a:lnTo>
                  <a:lnTo>
                    <a:pt x="245618" y="95453"/>
                  </a:lnTo>
                  <a:lnTo>
                    <a:pt x="244475" y="95821"/>
                  </a:lnTo>
                  <a:lnTo>
                    <a:pt x="243992" y="95973"/>
                  </a:lnTo>
                  <a:lnTo>
                    <a:pt x="243611" y="96278"/>
                  </a:lnTo>
                  <a:lnTo>
                    <a:pt x="242608" y="97358"/>
                  </a:lnTo>
                  <a:lnTo>
                    <a:pt x="242316" y="98399"/>
                  </a:lnTo>
                  <a:lnTo>
                    <a:pt x="243128" y="100914"/>
                  </a:lnTo>
                  <a:lnTo>
                    <a:pt x="244729" y="101727"/>
                  </a:lnTo>
                  <a:lnTo>
                    <a:pt x="247713" y="100749"/>
                  </a:lnTo>
                  <a:lnTo>
                    <a:pt x="248526" y="99148"/>
                  </a:lnTo>
                  <a:close/>
                </a:path>
                <a:path w="255269" h="136525">
                  <a:moveTo>
                    <a:pt x="249910" y="78638"/>
                  </a:moveTo>
                  <a:lnTo>
                    <a:pt x="249516" y="77685"/>
                  </a:lnTo>
                  <a:lnTo>
                    <a:pt x="247967" y="76136"/>
                  </a:lnTo>
                  <a:lnTo>
                    <a:pt x="247027" y="75742"/>
                  </a:lnTo>
                  <a:lnTo>
                    <a:pt x="244830" y="75742"/>
                  </a:lnTo>
                  <a:lnTo>
                    <a:pt x="243890" y="76136"/>
                  </a:lnTo>
                  <a:lnTo>
                    <a:pt x="242341" y="77685"/>
                  </a:lnTo>
                  <a:lnTo>
                    <a:pt x="241947" y="78638"/>
                  </a:lnTo>
                  <a:lnTo>
                    <a:pt x="241947" y="80835"/>
                  </a:lnTo>
                  <a:lnTo>
                    <a:pt x="242341" y="81788"/>
                  </a:lnTo>
                  <a:lnTo>
                    <a:pt x="243890" y="83350"/>
                  </a:lnTo>
                  <a:lnTo>
                    <a:pt x="244830" y="83731"/>
                  </a:lnTo>
                  <a:lnTo>
                    <a:pt x="247027" y="83731"/>
                  </a:lnTo>
                  <a:lnTo>
                    <a:pt x="247967" y="83350"/>
                  </a:lnTo>
                  <a:lnTo>
                    <a:pt x="249516" y="81788"/>
                  </a:lnTo>
                  <a:lnTo>
                    <a:pt x="249910" y="80835"/>
                  </a:lnTo>
                  <a:lnTo>
                    <a:pt x="249910" y="79743"/>
                  </a:lnTo>
                  <a:lnTo>
                    <a:pt x="249910" y="78638"/>
                  </a:lnTo>
                  <a:close/>
                </a:path>
                <a:path w="255269" h="136525">
                  <a:moveTo>
                    <a:pt x="255041" y="60401"/>
                  </a:moveTo>
                  <a:lnTo>
                    <a:pt x="254101" y="59448"/>
                  </a:lnTo>
                  <a:lnTo>
                    <a:pt x="250317" y="59448"/>
                  </a:lnTo>
                  <a:lnTo>
                    <a:pt x="249364" y="60401"/>
                  </a:lnTo>
                  <a:lnTo>
                    <a:pt x="249364" y="64198"/>
                  </a:lnTo>
                  <a:lnTo>
                    <a:pt x="250317" y="65151"/>
                  </a:lnTo>
                  <a:lnTo>
                    <a:pt x="254101" y="65151"/>
                  </a:lnTo>
                  <a:lnTo>
                    <a:pt x="255041" y="64198"/>
                  </a:lnTo>
                  <a:lnTo>
                    <a:pt x="255041" y="62293"/>
                  </a:lnTo>
                  <a:lnTo>
                    <a:pt x="255041" y="60401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457488" y="7932254"/>
              <a:ext cx="168275" cy="290195"/>
            </a:xfrm>
            <a:custGeom>
              <a:avLst/>
              <a:gdLst/>
              <a:ahLst/>
              <a:cxnLst/>
              <a:rect l="l" t="t" r="r" b="b"/>
              <a:pathLst>
                <a:path w="168275" h="290195">
                  <a:moveTo>
                    <a:pt x="5664" y="249567"/>
                  </a:moveTo>
                  <a:lnTo>
                    <a:pt x="4724" y="248615"/>
                  </a:lnTo>
                  <a:lnTo>
                    <a:pt x="939" y="248615"/>
                  </a:lnTo>
                  <a:lnTo>
                    <a:pt x="0" y="249567"/>
                  </a:lnTo>
                  <a:lnTo>
                    <a:pt x="0" y="253365"/>
                  </a:lnTo>
                  <a:lnTo>
                    <a:pt x="939" y="254317"/>
                  </a:lnTo>
                  <a:lnTo>
                    <a:pt x="4724" y="254317"/>
                  </a:lnTo>
                  <a:lnTo>
                    <a:pt x="5664" y="253365"/>
                  </a:lnTo>
                  <a:lnTo>
                    <a:pt x="5664" y="251472"/>
                  </a:lnTo>
                  <a:lnTo>
                    <a:pt x="5664" y="249567"/>
                  </a:lnTo>
                  <a:close/>
                </a:path>
                <a:path w="168275" h="290195">
                  <a:moveTo>
                    <a:pt x="13601" y="226682"/>
                  </a:moveTo>
                  <a:lnTo>
                    <a:pt x="12649" y="225742"/>
                  </a:lnTo>
                  <a:lnTo>
                    <a:pt x="8864" y="225742"/>
                  </a:lnTo>
                  <a:lnTo>
                    <a:pt x="7924" y="226682"/>
                  </a:lnTo>
                  <a:lnTo>
                    <a:pt x="7924" y="230492"/>
                  </a:lnTo>
                  <a:lnTo>
                    <a:pt x="8864" y="231444"/>
                  </a:lnTo>
                  <a:lnTo>
                    <a:pt x="12649" y="231444"/>
                  </a:lnTo>
                  <a:lnTo>
                    <a:pt x="13601" y="230492"/>
                  </a:lnTo>
                  <a:lnTo>
                    <a:pt x="13601" y="228587"/>
                  </a:lnTo>
                  <a:lnTo>
                    <a:pt x="13601" y="226682"/>
                  </a:lnTo>
                  <a:close/>
                </a:path>
                <a:path w="168275" h="290195">
                  <a:moveTo>
                    <a:pt x="18008" y="272999"/>
                  </a:moveTo>
                  <a:lnTo>
                    <a:pt x="17805" y="268579"/>
                  </a:lnTo>
                  <a:lnTo>
                    <a:pt x="15951" y="266890"/>
                  </a:lnTo>
                  <a:lnTo>
                    <a:pt x="12928" y="267030"/>
                  </a:lnTo>
                  <a:lnTo>
                    <a:pt x="12204" y="267385"/>
                  </a:lnTo>
                  <a:lnTo>
                    <a:pt x="11595" y="267855"/>
                  </a:lnTo>
                  <a:lnTo>
                    <a:pt x="12103" y="268363"/>
                  </a:lnTo>
                  <a:lnTo>
                    <a:pt x="12547" y="268973"/>
                  </a:lnTo>
                  <a:lnTo>
                    <a:pt x="12725" y="269735"/>
                  </a:lnTo>
                  <a:lnTo>
                    <a:pt x="13093" y="271335"/>
                  </a:lnTo>
                  <a:lnTo>
                    <a:pt x="12458" y="272961"/>
                  </a:lnTo>
                  <a:lnTo>
                    <a:pt x="11201" y="273875"/>
                  </a:lnTo>
                  <a:lnTo>
                    <a:pt x="11963" y="274599"/>
                  </a:lnTo>
                  <a:lnTo>
                    <a:pt x="12992" y="275031"/>
                  </a:lnTo>
                  <a:lnTo>
                    <a:pt x="16319" y="274878"/>
                  </a:lnTo>
                  <a:lnTo>
                    <a:pt x="18008" y="272999"/>
                  </a:lnTo>
                  <a:close/>
                </a:path>
                <a:path w="168275" h="290195">
                  <a:moveTo>
                    <a:pt x="25717" y="241922"/>
                  </a:moveTo>
                  <a:lnTo>
                    <a:pt x="25323" y="240969"/>
                  </a:lnTo>
                  <a:lnTo>
                    <a:pt x="23774" y="239420"/>
                  </a:lnTo>
                  <a:lnTo>
                    <a:pt x="22834" y="239026"/>
                  </a:lnTo>
                  <a:lnTo>
                    <a:pt x="20637" y="239026"/>
                  </a:lnTo>
                  <a:lnTo>
                    <a:pt x="19697" y="239420"/>
                  </a:lnTo>
                  <a:lnTo>
                    <a:pt x="18148" y="240969"/>
                  </a:lnTo>
                  <a:lnTo>
                    <a:pt x="17754" y="241922"/>
                  </a:lnTo>
                  <a:lnTo>
                    <a:pt x="17754" y="244132"/>
                  </a:lnTo>
                  <a:lnTo>
                    <a:pt x="18148" y="245071"/>
                  </a:lnTo>
                  <a:lnTo>
                    <a:pt x="19697" y="246634"/>
                  </a:lnTo>
                  <a:lnTo>
                    <a:pt x="20637" y="247015"/>
                  </a:lnTo>
                  <a:lnTo>
                    <a:pt x="22834" y="247015"/>
                  </a:lnTo>
                  <a:lnTo>
                    <a:pt x="23774" y="246634"/>
                  </a:lnTo>
                  <a:lnTo>
                    <a:pt x="25323" y="245071"/>
                  </a:lnTo>
                  <a:lnTo>
                    <a:pt x="25717" y="244132"/>
                  </a:lnTo>
                  <a:lnTo>
                    <a:pt x="25717" y="243027"/>
                  </a:lnTo>
                  <a:lnTo>
                    <a:pt x="25717" y="241922"/>
                  </a:lnTo>
                  <a:close/>
                </a:path>
                <a:path w="168275" h="290195">
                  <a:moveTo>
                    <a:pt x="28257" y="211594"/>
                  </a:moveTo>
                  <a:lnTo>
                    <a:pt x="27863" y="210654"/>
                  </a:lnTo>
                  <a:lnTo>
                    <a:pt x="26314" y="209092"/>
                  </a:lnTo>
                  <a:lnTo>
                    <a:pt x="25374" y="208711"/>
                  </a:lnTo>
                  <a:lnTo>
                    <a:pt x="23177" y="208711"/>
                  </a:lnTo>
                  <a:lnTo>
                    <a:pt x="22237" y="209092"/>
                  </a:lnTo>
                  <a:lnTo>
                    <a:pt x="20688" y="210654"/>
                  </a:lnTo>
                  <a:lnTo>
                    <a:pt x="20294" y="211594"/>
                  </a:lnTo>
                  <a:lnTo>
                    <a:pt x="20294" y="213804"/>
                  </a:lnTo>
                  <a:lnTo>
                    <a:pt x="20688" y="214757"/>
                  </a:lnTo>
                  <a:lnTo>
                    <a:pt x="22237" y="216306"/>
                  </a:lnTo>
                  <a:lnTo>
                    <a:pt x="23177" y="216700"/>
                  </a:lnTo>
                  <a:lnTo>
                    <a:pt x="25374" y="216700"/>
                  </a:lnTo>
                  <a:lnTo>
                    <a:pt x="26314" y="216306"/>
                  </a:lnTo>
                  <a:lnTo>
                    <a:pt x="27863" y="214757"/>
                  </a:lnTo>
                  <a:lnTo>
                    <a:pt x="28257" y="213804"/>
                  </a:lnTo>
                  <a:lnTo>
                    <a:pt x="28257" y="212699"/>
                  </a:lnTo>
                  <a:lnTo>
                    <a:pt x="28257" y="211594"/>
                  </a:lnTo>
                  <a:close/>
                </a:path>
                <a:path w="168275" h="290195">
                  <a:moveTo>
                    <a:pt x="31623" y="146799"/>
                  </a:moveTo>
                  <a:lnTo>
                    <a:pt x="30670" y="145846"/>
                  </a:lnTo>
                  <a:lnTo>
                    <a:pt x="26885" y="145846"/>
                  </a:lnTo>
                  <a:lnTo>
                    <a:pt x="25946" y="146799"/>
                  </a:lnTo>
                  <a:lnTo>
                    <a:pt x="25946" y="150596"/>
                  </a:lnTo>
                  <a:lnTo>
                    <a:pt x="26885" y="151549"/>
                  </a:lnTo>
                  <a:lnTo>
                    <a:pt x="30670" y="151549"/>
                  </a:lnTo>
                  <a:lnTo>
                    <a:pt x="31623" y="150596"/>
                  </a:lnTo>
                  <a:lnTo>
                    <a:pt x="31623" y="148691"/>
                  </a:lnTo>
                  <a:lnTo>
                    <a:pt x="31623" y="146799"/>
                  </a:lnTo>
                  <a:close/>
                </a:path>
                <a:path w="168275" h="290195">
                  <a:moveTo>
                    <a:pt x="34886" y="122783"/>
                  </a:moveTo>
                  <a:lnTo>
                    <a:pt x="33934" y="121843"/>
                  </a:lnTo>
                  <a:lnTo>
                    <a:pt x="30149" y="121843"/>
                  </a:lnTo>
                  <a:lnTo>
                    <a:pt x="29210" y="122783"/>
                  </a:lnTo>
                  <a:lnTo>
                    <a:pt x="29210" y="126593"/>
                  </a:lnTo>
                  <a:lnTo>
                    <a:pt x="30149" y="127546"/>
                  </a:lnTo>
                  <a:lnTo>
                    <a:pt x="33934" y="127546"/>
                  </a:lnTo>
                  <a:lnTo>
                    <a:pt x="34886" y="126593"/>
                  </a:lnTo>
                  <a:lnTo>
                    <a:pt x="34886" y="124688"/>
                  </a:lnTo>
                  <a:lnTo>
                    <a:pt x="34886" y="122783"/>
                  </a:lnTo>
                  <a:close/>
                </a:path>
                <a:path w="168275" h="290195">
                  <a:moveTo>
                    <a:pt x="44526" y="226441"/>
                  </a:moveTo>
                  <a:lnTo>
                    <a:pt x="43878" y="224904"/>
                  </a:lnTo>
                  <a:lnTo>
                    <a:pt x="41338" y="222351"/>
                  </a:lnTo>
                  <a:lnTo>
                    <a:pt x="39814" y="221716"/>
                  </a:lnTo>
                  <a:lnTo>
                    <a:pt x="36207" y="221716"/>
                  </a:lnTo>
                  <a:lnTo>
                    <a:pt x="34683" y="222351"/>
                  </a:lnTo>
                  <a:lnTo>
                    <a:pt x="32131" y="224904"/>
                  </a:lnTo>
                  <a:lnTo>
                    <a:pt x="31496" y="226441"/>
                  </a:lnTo>
                  <a:lnTo>
                    <a:pt x="31496" y="230060"/>
                  </a:lnTo>
                  <a:lnTo>
                    <a:pt x="32131" y="231597"/>
                  </a:lnTo>
                  <a:lnTo>
                    <a:pt x="34683" y="234149"/>
                  </a:lnTo>
                  <a:lnTo>
                    <a:pt x="36207" y="234797"/>
                  </a:lnTo>
                  <a:lnTo>
                    <a:pt x="39814" y="234797"/>
                  </a:lnTo>
                  <a:lnTo>
                    <a:pt x="41338" y="234149"/>
                  </a:lnTo>
                  <a:lnTo>
                    <a:pt x="43878" y="231597"/>
                  </a:lnTo>
                  <a:lnTo>
                    <a:pt x="44526" y="230060"/>
                  </a:lnTo>
                  <a:lnTo>
                    <a:pt x="44526" y="228257"/>
                  </a:lnTo>
                  <a:lnTo>
                    <a:pt x="44526" y="226441"/>
                  </a:lnTo>
                  <a:close/>
                </a:path>
                <a:path w="168275" h="290195">
                  <a:moveTo>
                    <a:pt x="44742" y="284594"/>
                  </a:moveTo>
                  <a:lnTo>
                    <a:pt x="44348" y="283654"/>
                  </a:lnTo>
                  <a:lnTo>
                    <a:pt x="42799" y="282092"/>
                  </a:lnTo>
                  <a:lnTo>
                    <a:pt x="41859" y="281698"/>
                  </a:lnTo>
                  <a:lnTo>
                    <a:pt x="39662" y="281698"/>
                  </a:lnTo>
                  <a:lnTo>
                    <a:pt x="38722" y="282092"/>
                  </a:lnTo>
                  <a:lnTo>
                    <a:pt x="37172" y="283654"/>
                  </a:lnTo>
                  <a:lnTo>
                    <a:pt x="36779" y="284594"/>
                  </a:lnTo>
                  <a:lnTo>
                    <a:pt x="36779" y="286804"/>
                  </a:lnTo>
                  <a:lnTo>
                    <a:pt x="37172" y="287743"/>
                  </a:lnTo>
                  <a:lnTo>
                    <a:pt x="38722" y="289306"/>
                  </a:lnTo>
                  <a:lnTo>
                    <a:pt x="39662" y="289699"/>
                  </a:lnTo>
                  <a:lnTo>
                    <a:pt x="41859" y="289699"/>
                  </a:lnTo>
                  <a:lnTo>
                    <a:pt x="42799" y="289306"/>
                  </a:lnTo>
                  <a:lnTo>
                    <a:pt x="44348" y="287743"/>
                  </a:lnTo>
                  <a:lnTo>
                    <a:pt x="44742" y="286804"/>
                  </a:lnTo>
                  <a:lnTo>
                    <a:pt x="44742" y="285699"/>
                  </a:lnTo>
                  <a:lnTo>
                    <a:pt x="44742" y="284594"/>
                  </a:lnTo>
                  <a:close/>
                </a:path>
                <a:path w="168275" h="290195">
                  <a:moveTo>
                    <a:pt x="46139" y="105333"/>
                  </a:moveTo>
                  <a:lnTo>
                    <a:pt x="45758" y="104394"/>
                  </a:lnTo>
                  <a:lnTo>
                    <a:pt x="44196" y="102831"/>
                  </a:lnTo>
                  <a:lnTo>
                    <a:pt x="43268" y="102438"/>
                  </a:lnTo>
                  <a:lnTo>
                    <a:pt x="41071" y="102438"/>
                  </a:lnTo>
                  <a:lnTo>
                    <a:pt x="40132" y="102831"/>
                  </a:lnTo>
                  <a:lnTo>
                    <a:pt x="38569" y="104394"/>
                  </a:lnTo>
                  <a:lnTo>
                    <a:pt x="38188" y="105333"/>
                  </a:lnTo>
                  <a:lnTo>
                    <a:pt x="38188" y="107543"/>
                  </a:lnTo>
                  <a:lnTo>
                    <a:pt x="38569" y="108483"/>
                  </a:lnTo>
                  <a:lnTo>
                    <a:pt x="40132" y="110045"/>
                  </a:lnTo>
                  <a:lnTo>
                    <a:pt x="41071" y="110439"/>
                  </a:lnTo>
                  <a:lnTo>
                    <a:pt x="43268" y="110439"/>
                  </a:lnTo>
                  <a:lnTo>
                    <a:pt x="44196" y="110045"/>
                  </a:lnTo>
                  <a:lnTo>
                    <a:pt x="45758" y="108483"/>
                  </a:lnTo>
                  <a:lnTo>
                    <a:pt x="46139" y="107543"/>
                  </a:lnTo>
                  <a:lnTo>
                    <a:pt x="46139" y="106438"/>
                  </a:lnTo>
                  <a:lnTo>
                    <a:pt x="46139" y="105333"/>
                  </a:lnTo>
                  <a:close/>
                </a:path>
                <a:path w="168275" h="290195">
                  <a:moveTo>
                    <a:pt x="47485" y="164515"/>
                  </a:moveTo>
                  <a:lnTo>
                    <a:pt x="47091" y="163576"/>
                  </a:lnTo>
                  <a:lnTo>
                    <a:pt x="45542" y="162013"/>
                  </a:lnTo>
                  <a:lnTo>
                    <a:pt x="44602" y="161620"/>
                  </a:lnTo>
                  <a:lnTo>
                    <a:pt x="42405" y="161620"/>
                  </a:lnTo>
                  <a:lnTo>
                    <a:pt x="41465" y="162013"/>
                  </a:lnTo>
                  <a:lnTo>
                    <a:pt x="39916" y="163576"/>
                  </a:lnTo>
                  <a:lnTo>
                    <a:pt x="39522" y="164515"/>
                  </a:lnTo>
                  <a:lnTo>
                    <a:pt x="39522" y="166725"/>
                  </a:lnTo>
                  <a:lnTo>
                    <a:pt x="39916" y="167665"/>
                  </a:lnTo>
                  <a:lnTo>
                    <a:pt x="41465" y="169227"/>
                  </a:lnTo>
                  <a:lnTo>
                    <a:pt x="42405" y="169621"/>
                  </a:lnTo>
                  <a:lnTo>
                    <a:pt x="44602" y="169621"/>
                  </a:lnTo>
                  <a:lnTo>
                    <a:pt x="45542" y="169227"/>
                  </a:lnTo>
                  <a:lnTo>
                    <a:pt x="47091" y="167665"/>
                  </a:lnTo>
                  <a:lnTo>
                    <a:pt x="47485" y="166725"/>
                  </a:lnTo>
                  <a:lnTo>
                    <a:pt x="47485" y="165620"/>
                  </a:lnTo>
                  <a:lnTo>
                    <a:pt x="47485" y="164515"/>
                  </a:lnTo>
                  <a:close/>
                </a:path>
                <a:path w="168275" h="290195">
                  <a:moveTo>
                    <a:pt x="49580" y="210566"/>
                  </a:moveTo>
                  <a:lnTo>
                    <a:pt x="49187" y="209626"/>
                  </a:lnTo>
                  <a:lnTo>
                    <a:pt x="47637" y="208064"/>
                  </a:lnTo>
                  <a:lnTo>
                    <a:pt x="46697" y="207683"/>
                  </a:lnTo>
                  <a:lnTo>
                    <a:pt x="44500" y="207683"/>
                  </a:lnTo>
                  <a:lnTo>
                    <a:pt x="43561" y="208064"/>
                  </a:lnTo>
                  <a:lnTo>
                    <a:pt x="42011" y="209626"/>
                  </a:lnTo>
                  <a:lnTo>
                    <a:pt x="41617" y="210566"/>
                  </a:lnTo>
                  <a:lnTo>
                    <a:pt x="41617" y="212775"/>
                  </a:lnTo>
                  <a:lnTo>
                    <a:pt x="42011" y="213728"/>
                  </a:lnTo>
                  <a:lnTo>
                    <a:pt x="43561" y="215277"/>
                  </a:lnTo>
                  <a:lnTo>
                    <a:pt x="44500" y="215671"/>
                  </a:lnTo>
                  <a:lnTo>
                    <a:pt x="46697" y="215671"/>
                  </a:lnTo>
                  <a:lnTo>
                    <a:pt x="47637" y="215277"/>
                  </a:lnTo>
                  <a:lnTo>
                    <a:pt x="49187" y="213728"/>
                  </a:lnTo>
                  <a:lnTo>
                    <a:pt x="49580" y="212775"/>
                  </a:lnTo>
                  <a:lnTo>
                    <a:pt x="49580" y="211670"/>
                  </a:lnTo>
                  <a:lnTo>
                    <a:pt x="49580" y="210566"/>
                  </a:lnTo>
                  <a:close/>
                </a:path>
                <a:path w="168275" h="290195">
                  <a:moveTo>
                    <a:pt x="49606" y="85915"/>
                  </a:moveTo>
                  <a:lnTo>
                    <a:pt x="48666" y="84975"/>
                  </a:lnTo>
                  <a:lnTo>
                    <a:pt x="44881" y="84975"/>
                  </a:lnTo>
                  <a:lnTo>
                    <a:pt x="43929" y="85915"/>
                  </a:lnTo>
                  <a:lnTo>
                    <a:pt x="43929" y="89725"/>
                  </a:lnTo>
                  <a:lnTo>
                    <a:pt x="44881" y="90678"/>
                  </a:lnTo>
                  <a:lnTo>
                    <a:pt x="48666" y="90678"/>
                  </a:lnTo>
                  <a:lnTo>
                    <a:pt x="49606" y="89725"/>
                  </a:lnTo>
                  <a:lnTo>
                    <a:pt x="49606" y="87820"/>
                  </a:lnTo>
                  <a:lnTo>
                    <a:pt x="49606" y="85915"/>
                  </a:lnTo>
                  <a:close/>
                </a:path>
                <a:path w="168275" h="290195">
                  <a:moveTo>
                    <a:pt x="49631" y="135559"/>
                  </a:moveTo>
                  <a:lnTo>
                    <a:pt x="49250" y="134620"/>
                  </a:lnTo>
                  <a:lnTo>
                    <a:pt x="47688" y="133057"/>
                  </a:lnTo>
                  <a:lnTo>
                    <a:pt x="46748" y="132664"/>
                  </a:lnTo>
                  <a:lnTo>
                    <a:pt x="44551" y="132664"/>
                  </a:lnTo>
                  <a:lnTo>
                    <a:pt x="43624" y="133057"/>
                  </a:lnTo>
                  <a:lnTo>
                    <a:pt x="42062" y="134620"/>
                  </a:lnTo>
                  <a:lnTo>
                    <a:pt x="41681" y="135559"/>
                  </a:lnTo>
                  <a:lnTo>
                    <a:pt x="41681" y="137769"/>
                  </a:lnTo>
                  <a:lnTo>
                    <a:pt x="42062" y="138709"/>
                  </a:lnTo>
                  <a:lnTo>
                    <a:pt x="43624" y="140271"/>
                  </a:lnTo>
                  <a:lnTo>
                    <a:pt x="44551" y="140652"/>
                  </a:lnTo>
                  <a:lnTo>
                    <a:pt x="46748" y="140652"/>
                  </a:lnTo>
                  <a:lnTo>
                    <a:pt x="47688" y="140271"/>
                  </a:lnTo>
                  <a:lnTo>
                    <a:pt x="49250" y="138709"/>
                  </a:lnTo>
                  <a:lnTo>
                    <a:pt x="49631" y="137769"/>
                  </a:lnTo>
                  <a:lnTo>
                    <a:pt x="49631" y="136664"/>
                  </a:lnTo>
                  <a:lnTo>
                    <a:pt x="49631" y="135559"/>
                  </a:lnTo>
                  <a:close/>
                </a:path>
                <a:path w="168275" h="290195">
                  <a:moveTo>
                    <a:pt x="54114" y="63601"/>
                  </a:moveTo>
                  <a:lnTo>
                    <a:pt x="53162" y="62649"/>
                  </a:lnTo>
                  <a:lnTo>
                    <a:pt x="49390" y="62649"/>
                  </a:lnTo>
                  <a:lnTo>
                    <a:pt x="48450" y="63601"/>
                  </a:lnTo>
                  <a:lnTo>
                    <a:pt x="48450" y="67398"/>
                  </a:lnTo>
                  <a:lnTo>
                    <a:pt x="49390" y="68351"/>
                  </a:lnTo>
                  <a:lnTo>
                    <a:pt x="53162" y="68351"/>
                  </a:lnTo>
                  <a:lnTo>
                    <a:pt x="54114" y="67398"/>
                  </a:lnTo>
                  <a:lnTo>
                    <a:pt x="54114" y="65493"/>
                  </a:lnTo>
                  <a:lnTo>
                    <a:pt x="54114" y="63601"/>
                  </a:lnTo>
                  <a:close/>
                </a:path>
                <a:path w="168275" h="290195">
                  <a:moveTo>
                    <a:pt x="57531" y="180314"/>
                  </a:moveTo>
                  <a:lnTo>
                    <a:pt x="56591" y="179362"/>
                  </a:lnTo>
                  <a:lnTo>
                    <a:pt x="52806" y="179362"/>
                  </a:lnTo>
                  <a:lnTo>
                    <a:pt x="51854" y="180314"/>
                  </a:lnTo>
                  <a:lnTo>
                    <a:pt x="51854" y="184111"/>
                  </a:lnTo>
                  <a:lnTo>
                    <a:pt x="52806" y="185064"/>
                  </a:lnTo>
                  <a:lnTo>
                    <a:pt x="56591" y="185064"/>
                  </a:lnTo>
                  <a:lnTo>
                    <a:pt x="57531" y="184111"/>
                  </a:lnTo>
                  <a:lnTo>
                    <a:pt x="57531" y="182219"/>
                  </a:lnTo>
                  <a:lnTo>
                    <a:pt x="57531" y="180314"/>
                  </a:lnTo>
                  <a:close/>
                </a:path>
                <a:path w="168275" h="290195">
                  <a:moveTo>
                    <a:pt x="62547" y="40894"/>
                  </a:moveTo>
                  <a:lnTo>
                    <a:pt x="61607" y="39941"/>
                  </a:lnTo>
                  <a:lnTo>
                    <a:pt x="57823" y="39941"/>
                  </a:lnTo>
                  <a:lnTo>
                    <a:pt x="56870" y="40894"/>
                  </a:lnTo>
                  <a:lnTo>
                    <a:pt x="56870" y="44691"/>
                  </a:lnTo>
                  <a:lnTo>
                    <a:pt x="57823" y="45643"/>
                  </a:lnTo>
                  <a:lnTo>
                    <a:pt x="61607" y="45643"/>
                  </a:lnTo>
                  <a:lnTo>
                    <a:pt x="62547" y="44691"/>
                  </a:lnTo>
                  <a:lnTo>
                    <a:pt x="62547" y="42799"/>
                  </a:lnTo>
                  <a:lnTo>
                    <a:pt x="62547" y="40894"/>
                  </a:lnTo>
                  <a:close/>
                </a:path>
                <a:path w="168275" h="290195">
                  <a:moveTo>
                    <a:pt x="64757" y="75095"/>
                  </a:moveTo>
                  <a:lnTo>
                    <a:pt x="63804" y="74142"/>
                  </a:lnTo>
                  <a:lnTo>
                    <a:pt x="60032" y="74142"/>
                  </a:lnTo>
                  <a:lnTo>
                    <a:pt x="59093" y="75095"/>
                  </a:lnTo>
                  <a:lnTo>
                    <a:pt x="59093" y="78879"/>
                  </a:lnTo>
                  <a:lnTo>
                    <a:pt x="60032" y="79832"/>
                  </a:lnTo>
                  <a:lnTo>
                    <a:pt x="63804" y="79832"/>
                  </a:lnTo>
                  <a:lnTo>
                    <a:pt x="64757" y="78879"/>
                  </a:lnTo>
                  <a:lnTo>
                    <a:pt x="64757" y="76987"/>
                  </a:lnTo>
                  <a:lnTo>
                    <a:pt x="64757" y="75095"/>
                  </a:lnTo>
                  <a:close/>
                </a:path>
                <a:path w="168275" h="290195">
                  <a:moveTo>
                    <a:pt x="65201" y="117144"/>
                  </a:moveTo>
                  <a:lnTo>
                    <a:pt x="64566" y="115608"/>
                  </a:lnTo>
                  <a:lnTo>
                    <a:pt x="62026" y="113042"/>
                  </a:lnTo>
                  <a:lnTo>
                    <a:pt x="60490" y="112407"/>
                  </a:lnTo>
                  <a:lnTo>
                    <a:pt x="56896" y="112407"/>
                  </a:lnTo>
                  <a:lnTo>
                    <a:pt x="55359" y="113042"/>
                  </a:lnTo>
                  <a:lnTo>
                    <a:pt x="52819" y="115608"/>
                  </a:lnTo>
                  <a:lnTo>
                    <a:pt x="52184" y="117144"/>
                  </a:lnTo>
                  <a:lnTo>
                    <a:pt x="52184" y="120751"/>
                  </a:lnTo>
                  <a:lnTo>
                    <a:pt x="52819" y="122301"/>
                  </a:lnTo>
                  <a:lnTo>
                    <a:pt x="55359" y="124853"/>
                  </a:lnTo>
                  <a:lnTo>
                    <a:pt x="56896" y="125488"/>
                  </a:lnTo>
                  <a:lnTo>
                    <a:pt x="60490" y="125488"/>
                  </a:lnTo>
                  <a:lnTo>
                    <a:pt x="62026" y="124853"/>
                  </a:lnTo>
                  <a:lnTo>
                    <a:pt x="64566" y="122301"/>
                  </a:lnTo>
                  <a:lnTo>
                    <a:pt x="65201" y="120751"/>
                  </a:lnTo>
                  <a:lnTo>
                    <a:pt x="65201" y="118948"/>
                  </a:lnTo>
                  <a:lnTo>
                    <a:pt x="65201" y="117144"/>
                  </a:lnTo>
                  <a:close/>
                </a:path>
                <a:path w="168275" h="290195">
                  <a:moveTo>
                    <a:pt x="65913" y="84162"/>
                  </a:moveTo>
                  <a:lnTo>
                    <a:pt x="65532" y="83223"/>
                  </a:lnTo>
                  <a:lnTo>
                    <a:pt x="63969" y="81661"/>
                  </a:lnTo>
                  <a:lnTo>
                    <a:pt x="63030" y="81267"/>
                  </a:lnTo>
                  <a:lnTo>
                    <a:pt x="60833" y="81267"/>
                  </a:lnTo>
                  <a:lnTo>
                    <a:pt x="59905" y="81661"/>
                  </a:lnTo>
                  <a:lnTo>
                    <a:pt x="58343" y="83223"/>
                  </a:lnTo>
                  <a:lnTo>
                    <a:pt x="57962" y="84162"/>
                  </a:lnTo>
                  <a:lnTo>
                    <a:pt x="57962" y="86372"/>
                  </a:lnTo>
                  <a:lnTo>
                    <a:pt x="58343" y="87312"/>
                  </a:lnTo>
                  <a:lnTo>
                    <a:pt x="59905" y="88874"/>
                  </a:lnTo>
                  <a:lnTo>
                    <a:pt x="60833" y="89255"/>
                  </a:lnTo>
                  <a:lnTo>
                    <a:pt x="63030" y="89255"/>
                  </a:lnTo>
                  <a:lnTo>
                    <a:pt x="63969" y="88874"/>
                  </a:lnTo>
                  <a:lnTo>
                    <a:pt x="65532" y="87312"/>
                  </a:lnTo>
                  <a:lnTo>
                    <a:pt x="65913" y="86372"/>
                  </a:lnTo>
                  <a:lnTo>
                    <a:pt x="65913" y="85267"/>
                  </a:lnTo>
                  <a:lnTo>
                    <a:pt x="65913" y="84162"/>
                  </a:lnTo>
                  <a:close/>
                </a:path>
                <a:path w="168275" h="290195">
                  <a:moveTo>
                    <a:pt x="68770" y="196710"/>
                  </a:moveTo>
                  <a:lnTo>
                    <a:pt x="68376" y="195770"/>
                  </a:lnTo>
                  <a:lnTo>
                    <a:pt x="66827" y="194208"/>
                  </a:lnTo>
                  <a:lnTo>
                    <a:pt x="65887" y="193814"/>
                  </a:lnTo>
                  <a:lnTo>
                    <a:pt x="63690" y="193814"/>
                  </a:lnTo>
                  <a:lnTo>
                    <a:pt x="62750" y="194208"/>
                  </a:lnTo>
                  <a:lnTo>
                    <a:pt x="61201" y="195770"/>
                  </a:lnTo>
                  <a:lnTo>
                    <a:pt x="60807" y="196710"/>
                  </a:lnTo>
                  <a:lnTo>
                    <a:pt x="60807" y="198920"/>
                  </a:lnTo>
                  <a:lnTo>
                    <a:pt x="61201" y="199859"/>
                  </a:lnTo>
                  <a:lnTo>
                    <a:pt x="62750" y="201422"/>
                  </a:lnTo>
                  <a:lnTo>
                    <a:pt x="63690" y="201815"/>
                  </a:lnTo>
                  <a:lnTo>
                    <a:pt x="65887" y="201815"/>
                  </a:lnTo>
                  <a:lnTo>
                    <a:pt x="66827" y="201422"/>
                  </a:lnTo>
                  <a:lnTo>
                    <a:pt x="68376" y="199859"/>
                  </a:lnTo>
                  <a:lnTo>
                    <a:pt x="68770" y="198920"/>
                  </a:lnTo>
                  <a:lnTo>
                    <a:pt x="68770" y="197815"/>
                  </a:lnTo>
                  <a:lnTo>
                    <a:pt x="68770" y="196710"/>
                  </a:lnTo>
                  <a:close/>
                </a:path>
                <a:path w="168275" h="290195">
                  <a:moveTo>
                    <a:pt x="69392" y="150202"/>
                  </a:moveTo>
                  <a:lnTo>
                    <a:pt x="68757" y="148653"/>
                  </a:lnTo>
                  <a:lnTo>
                    <a:pt x="66217" y="146100"/>
                  </a:lnTo>
                  <a:lnTo>
                    <a:pt x="64681" y="145465"/>
                  </a:lnTo>
                  <a:lnTo>
                    <a:pt x="61087" y="145465"/>
                  </a:lnTo>
                  <a:lnTo>
                    <a:pt x="59550" y="146100"/>
                  </a:lnTo>
                  <a:lnTo>
                    <a:pt x="57010" y="148653"/>
                  </a:lnTo>
                  <a:lnTo>
                    <a:pt x="56375" y="150202"/>
                  </a:lnTo>
                  <a:lnTo>
                    <a:pt x="56375" y="153809"/>
                  </a:lnTo>
                  <a:lnTo>
                    <a:pt x="57010" y="155359"/>
                  </a:lnTo>
                  <a:lnTo>
                    <a:pt x="59550" y="157911"/>
                  </a:lnTo>
                  <a:lnTo>
                    <a:pt x="61087" y="158546"/>
                  </a:lnTo>
                  <a:lnTo>
                    <a:pt x="64681" y="158546"/>
                  </a:lnTo>
                  <a:lnTo>
                    <a:pt x="66217" y="157911"/>
                  </a:lnTo>
                  <a:lnTo>
                    <a:pt x="68757" y="155359"/>
                  </a:lnTo>
                  <a:lnTo>
                    <a:pt x="69392" y="153809"/>
                  </a:lnTo>
                  <a:lnTo>
                    <a:pt x="69392" y="152006"/>
                  </a:lnTo>
                  <a:lnTo>
                    <a:pt x="69392" y="150202"/>
                  </a:lnTo>
                  <a:close/>
                </a:path>
                <a:path w="168275" h="290195">
                  <a:moveTo>
                    <a:pt x="72059" y="102019"/>
                  </a:moveTo>
                  <a:lnTo>
                    <a:pt x="71107" y="101066"/>
                  </a:lnTo>
                  <a:lnTo>
                    <a:pt x="67322" y="101066"/>
                  </a:lnTo>
                  <a:lnTo>
                    <a:pt x="66840" y="101561"/>
                  </a:lnTo>
                  <a:lnTo>
                    <a:pt x="66840" y="101193"/>
                  </a:lnTo>
                  <a:lnTo>
                    <a:pt x="66840" y="100088"/>
                  </a:lnTo>
                  <a:lnTo>
                    <a:pt x="66459" y="99148"/>
                  </a:lnTo>
                  <a:lnTo>
                    <a:pt x="64897" y="97586"/>
                  </a:lnTo>
                  <a:lnTo>
                    <a:pt x="63969" y="97193"/>
                  </a:lnTo>
                  <a:lnTo>
                    <a:pt x="61772" y="97193"/>
                  </a:lnTo>
                  <a:lnTo>
                    <a:pt x="60833" y="97586"/>
                  </a:lnTo>
                  <a:lnTo>
                    <a:pt x="59270" y="99148"/>
                  </a:lnTo>
                  <a:lnTo>
                    <a:pt x="58889" y="100088"/>
                  </a:lnTo>
                  <a:lnTo>
                    <a:pt x="58889" y="102298"/>
                  </a:lnTo>
                  <a:lnTo>
                    <a:pt x="59270" y="103238"/>
                  </a:lnTo>
                  <a:lnTo>
                    <a:pt x="60833" y="104800"/>
                  </a:lnTo>
                  <a:lnTo>
                    <a:pt x="61772" y="105194"/>
                  </a:lnTo>
                  <a:lnTo>
                    <a:pt x="63969" y="105194"/>
                  </a:lnTo>
                  <a:lnTo>
                    <a:pt x="64897" y="104800"/>
                  </a:lnTo>
                  <a:lnTo>
                    <a:pt x="66382" y="103314"/>
                  </a:lnTo>
                  <a:lnTo>
                    <a:pt x="66382" y="105829"/>
                  </a:lnTo>
                  <a:lnTo>
                    <a:pt x="67322" y="106781"/>
                  </a:lnTo>
                  <a:lnTo>
                    <a:pt x="71107" y="106781"/>
                  </a:lnTo>
                  <a:lnTo>
                    <a:pt x="72059" y="105829"/>
                  </a:lnTo>
                  <a:lnTo>
                    <a:pt x="72059" y="103924"/>
                  </a:lnTo>
                  <a:lnTo>
                    <a:pt x="72059" y="102019"/>
                  </a:lnTo>
                  <a:close/>
                </a:path>
                <a:path w="168275" h="290195">
                  <a:moveTo>
                    <a:pt x="72263" y="216369"/>
                  </a:moveTo>
                  <a:lnTo>
                    <a:pt x="71628" y="214833"/>
                  </a:lnTo>
                  <a:lnTo>
                    <a:pt x="69088" y="212280"/>
                  </a:lnTo>
                  <a:lnTo>
                    <a:pt x="67551" y="211632"/>
                  </a:lnTo>
                  <a:lnTo>
                    <a:pt x="63957" y="211632"/>
                  </a:lnTo>
                  <a:lnTo>
                    <a:pt x="62420" y="212280"/>
                  </a:lnTo>
                  <a:lnTo>
                    <a:pt x="59880" y="214833"/>
                  </a:lnTo>
                  <a:lnTo>
                    <a:pt x="59245" y="216369"/>
                  </a:lnTo>
                  <a:lnTo>
                    <a:pt x="59245" y="219989"/>
                  </a:lnTo>
                  <a:lnTo>
                    <a:pt x="59880" y="221526"/>
                  </a:lnTo>
                  <a:lnTo>
                    <a:pt x="62420" y="224078"/>
                  </a:lnTo>
                  <a:lnTo>
                    <a:pt x="63957" y="224713"/>
                  </a:lnTo>
                  <a:lnTo>
                    <a:pt x="67551" y="224713"/>
                  </a:lnTo>
                  <a:lnTo>
                    <a:pt x="69088" y="224078"/>
                  </a:lnTo>
                  <a:lnTo>
                    <a:pt x="71628" y="221526"/>
                  </a:lnTo>
                  <a:lnTo>
                    <a:pt x="72263" y="219989"/>
                  </a:lnTo>
                  <a:lnTo>
                    <a:pt x="72263" y="218173"/>
                  </a:lnTo>
                  <a:lnTo>
                    <a:pt x="72263" y="216369"/>
                  </a:lnTo>
                  <a:close/>
                </a:path>
                <a:path w="168275" h="290195">
                  <a:moveTo>
                    <a:pt x="76669" y="173609"/>
                  </a:moveTo>
                  <a:lnTo>
                    <a:pt x="76288" y="172669"/>
                  </a:lnTo>
                  <a:lnTo>
                    <a:pt x="74726" y="171107"/>
                  </a:lnTo>
                  <a:lnTo>
                    <a:pt x="73799" y="170713"/>
                  </a:lnTo>
                  <a:lnTo>
                    <a:pt x="71602" y="170713"/>
                  </a:lnTo>
                  <a:lnTo>
                    <a:pt x="70662" y="171107"/>
                  </a:lnTo>
                  <a:lnTo>
                    <a:pt x="69100" y="172669"/>
                  </a:lnTo>
                  <a:lnTo>
                    <a:pt x="68719" y="173609"/>
                  </a:lnTo>
                  <a:lnTo>
                    <a:pt x="68719" y="175818"/>
                  </a:lnTo>
                  <a:lnTo>
                    <a:pt x="69100" y="176758"/>
                  </a:lnTo>
                  <a:lnTo>
                    <a:pt x="70662" y="178320"/>
                  </a:lnTo>
                  <a:lnTo>
                    <a:pt x="71602" y="178714"/>
                  </a:lnTo>
                  <a:lnTo>
                    <a:pt x="73799" y="178714"/>
                  </a:lnTo>
                  <a:lnTo>
                    <a:pt x="74726" y="178320"/>
                  </a:lnTo>
                  <a:lnTo>
                    <a:pt x="76288" y="176758"/>
                  </a:lnTo>
                  <a:lnTo>
                    <a:pt x="76669" y="175818"/>
                  </a:lnTo>
                  <a:lnTo>
                    <a:pt x="76669" y="174713"/>
                  </a:lnTo>
                  <a:lnTo>
                    <a:pt x="76669" y="173609"/>
                  </a:lnTo>
                  <a:close/>
                </a:path>
                <a:path w="168275" h="290195">
                  <a:moveTo>
                    <a:pt x="77558" y="26123"/>
                  </a:moveTo>
                  <a:lnTo>
                    <a:pt x="77177" y="25184"/>
                  </a:lnTo>
                  <a:lnTo>
                    <a:pt x="75615" y="23622"/>
                  </a:lnTo>
                  <a:lnTo>
                    <a:pt x="74676" y="23228"/>
                  </a:lnTo>
                  <a:lnTo>
                    <a:pt x="72478" y="23228"/>
                  </a:lnTo>
                  <a:lnTo>
                    <a:pt x="71539" y="23622"/>
                  </a:lnTo>
                  <a:lnTo>
                    <a:pt x="69989" y="25184"/>
                  </a:lnTo>
                  <a:lnTo>
                    <a:pt x="69608" y="26123"/>
                  </a:lnTo>
                  <a:lnTo>
                    <a:pt x="69608" y="28333"/>
                  </a:lnTo>
                  <a:lnTo>
                    <a:pt x="69989" y="29273"/>
                  </a:lnTo>
                  <a:lnTo>
                    <a:pt x="71539" y="30835"/>
                  </a:lnTo>
                  <a:lnTo>
                    <a:pt x="72478" y="31216"/>
                  </a:lnTo>
                  <a:lnTo>
                    <a:pt x="74676" y="31216"/>
                  </a:lnTo>
                  <a:lnTo>
                    <a:pt x="75615" y="30835"/>
                  </a:lnTo>
                  <a:lnTo>
                    <a:pt x="77177" y="29273"/>
                  </a:lnTo>
                  <a:lnTo>
                    <a:pt x="77558" y="28333"/>
                  </a:lnTo>
                  <a:lnTo>
                    <a:pt x="77558" y="27228"/>
                  </a:lnTo>
                  <a:lnTo>
                    <a:pt x="77558" y="26123"/>
                  </a:lnTo>
                  <a:close/>
                </a:path>
                <a:path w="168275" h="290195">
                  <a:moveTo>
                    <a:pt x="84683" y="192773"/>
                  </a:moveTo>
                  <a:lnTo>
                    <a:pt x="84061" y="190296"/>
                  </a:lnTo>
                  <a:lnTo>
                    <a:pt x="83337" y="189611"/>
                  </a:lnTo>
                  <a:lnTo>
                    <a:pt x="82473" y="189306"/>
                  </a:lnTo>
                  <a:lnTo>
                    <a:pt x="82981" y="189801"/>
                  </a:lnTo>
                  <a:lnTo>
                    <a:pt x="83312" y="190461"/>
                  </a:lnTo>
                  <a:lnTo>
                    <a:pt x="83439" y="192786"/>
                  </a:lnTo>
                  <a:lnTo>
                    <a:pt x="82232" y="194119"/>
                  </a:lnTo>
                  <a:lnTo>
                    <a:pt x="80657" y="194195"/>
                  </a:lnTo>
                  <a:lnTo>
                    <a:pt x="80327" y="194208"/>
                  </a:lnTo>
                  <a:lnTo>
                    <a:pt x="80022" y="194144"/>
                  </a:lnTo>
                  <a:lnTo>
                    <a:pt x="79717" y="194056"/>
                  </a:lnTo>
                  <a:lnTo>
                    <a:pt x="80403" y="194640"/>
                  </a:lnTo>
                  <a:lnTo>
                    <a:pt x="81305" y="194945"/>
                  </a:lnTo>
                  <a:lnTo>
                    <a:pt x="83756" y="194322"/>
                  </a:lnTo>
                  <a:lnTo>
                    <a:pt x="84683" y="192773"/>
                  </a:lnTo>
                  <a:close/>
                </a:path>
                <a:path w="168275" h="290195">
                  <a:moveTo>
                    <a:pt x="84696" y="212877"/>
                  </a:moveTo>
                  <a:lnTo>
                    <a:pt x="84302" y="211937"/>
                  </a:lnTo>
                  <a:lnTo>
                    <a:pt x="82753" y="210375"/>
                  </a:lnTo>
                  <a:lnTo>
                    <a:pt x="81813" y="209981"/>
                  </a:lnTo>
                  <a:lnTo>
                    <a:pt x="79616" y="209981"/>
                  </a:lnTo>
                  <a:lnTo>
                    <a:pt x="78676" y="210375"/>
                  </a:lnTo>
                  <a:lnTo>
                    <a:pt x="77127" y="211937"/>
                  </a:lnTo>
                  <a:lnTo>
                    <a:pt x="76733" y="212877"/>
                  </a:lnTo>
                  <a:lnTo>
                    <a:pt x="76733" y="215087"/>
                  </a:lnTo>
                  <a:lnTo>
                    <a:pt x="77127" y="216027"/>
                  </a:lnTo>
                  <a:lnTo>
                    <a:pt x="78676" y="217589"/>
                  </a:lnTo>
                  <a:lnTo>
                    <a:pt x="79616" y="217970"/>
                  </a:lnTo>
                  <a:lnTo>
                    <a:pt x="81813" y="217970"/>
                  </a:lnTo>
                  <a:lnTo>
                    <a:pt x="82753" y="217589"/>
                  </a:lnTo>
                  <a:lnTo>
                    <a:pt x="84302" y="216027"/>
                  </a:lnTo>
                  <a:lnTo>
                    <a:pt x="84696" y="215087"/>
                  </a:lnTo>
                  <a:lnTo>
                    <a:pt x="84696" y="213982"/>
                  </a:lnTo>
                  <a:lnTo>
                    <a:pt x="84696" y="212877"/>
                  </a:lnTo>
                  <a:close/>
                </a:path>
                <a:path w="168275" h="290195">
                  <a:moveTo>
                    <a:pt x="84988" y="8178"/>
                  </a:moveTo>
                  <a:lnTo>
                    <a:pt x="84035" y="7226"/>
                  </a:lnTo>
                  <a:lnTo>
                    <a:pt x="80251" y="7226"/>
                  </a:lnTo>
                  <a:lnTo>
                    <a:pt x="79311" y="8178"/>
                  </a:lnTo>
                  <a:lnTo>
                    <a:pt x="79311" y="11988"/>
                  </a:lnTo>
                  <a:lnTo>
                    <a:pt x="80251" y="12941"/>
                  </a:lnTo>
                  <a:lnTo>
                    <a:pt x="84035" y="12941"/>
                  </a:lnTo>
                  <a:lnTo>
                    <a:pt x="84988" y="11988"/>
                  </a:lnTo>
                  <a:lnTo>
                    <a:pt x="84988" y="10083"/>
                  </a:lnTo>
                  <a:lnTo>
                    <a:pt x="84988" y="8178"/>
                  </a:lnTo>
                  <a:close/>
                </a:path>
                <a:path w="168275" h="290195">
                  <a:moveTo>
                    <a:pt x="87934" y="281635"/>
                  </a:moveTo>
                  <a:lnTo>
                    <a:pt x="87731" y="277215"/>
                  </a:lnTo>
                  <a:lnTo>
                    <a:pt x="85864" y="275513"/>
                  </a:lnTo>
                  <a:lnTo>
                    <a:pt x="82791" y="275666"/>
                  </a:lnTo>
                  <a:lnTo>
                    <a:pt x="82042" y="276047"/>
                  </a:lnTo>
                  <a:lnTo>
                    <a:pt x="81407" y="276555"/>
                  </a:lnTo>
                  <a:lnTo>
                    <a:pt x="81508" y="276720"/>
                  </a:lnTo>
                  <a:lnTo>
                    <a:pt x="81953" y="278612"/>
                  </a:lnTo>
                  <a:lnTo>
                    <a:pt x="81559" y="280390"/>
                  </a:lnTo>
                  <a:lnTo>
                    <a:pt x="80632" y="281838"/>
                  </a:lnTo>
                  <a:lnTo>
                    <a:pt x="81394" y="282943"/>
                  </a:lnTo>
                  <a:lnTo>
                    <a:pt x="82626" y="283679"/>
                  </a:lnTo>
                  <a:lnTo>
                    <a:pt x="86245" y="283502"/>
                  </a:lnTo>
                  <a:lnTo>
                    <a:pt x="87934" y="281635"/>
                  </a:lnTo>
                  <a:close/>
                </a:path>
                <a:path w="168275" h="290195">
                  <a:moveTo>
                    <a:pt x="91465" y="132651"/>
                  </a:moveTo>
                  <a:lnTo>
                    <a:pt x="90830" y="131114"/>
                  </a:lnTo>
                  <a:lnTo>
                    <a:pt x="88277" y="128562"/>
                  </a:lnTo>
                  <a:lnTo>
                    <a:pt x="86753" y="127914"/>
                  </a:lnTo>
                  <a:lnTo>
                    <a:pt x="83159" y="127914"/>
                  </a:lnTo>
                  <a:lnTo>
                    <a:pt x="81622" y="128562"/>
                  </a:lnTo>
                  <a:lnTo>
                    <a:pt x="79082" y="131114"/>
                  </a:lnTo>
                  <a:lnTo>
                    <a:pt x="78435" y="132651"/>
                  </a:lnTo>
                  <a:lnTo>
                    <a:pt x="78435" y="136271"/>
                  </a:lnTo>
                  <a:lnTo>
                    <a:pt x="79082" y="137807"/>
                  </a:lnTo>
                  <a:lnTo>
                    <a:pt x="81622" y="140360"/>
                  </a:lnTo>
                  <a:lnTo>
                    <a:pt x="83159" y="140995"/>
                  </a:lnTo>
                  <a:lnTo>
                    <a:pt x="86753" y="140995"/>
                  </a:lnTo>
                  <a:lnTo>
                    <a:pt x="88277" y="140360"/>
                  </a:lnTo>
                  <a:lnTo>
                    <a:pt x="90830" y="137807"/>
                  </a:lnTo>
                  <a:lnTo>
                    <a:pt x="91465" y="136271"/>
                  </a:lnTo>
                  <a:lnTo>
                    <a:pt x="91465" y="134454"/>
                  </a:lnTo>
                  <a:lnTo>
                    <a:pt x="91465" y="132651"/>
                  </a:lnTo>
                  <a:close/>
                </a:path>
                <a:path w="168275" h="290195">
                  <a:moveTo>
                    <a:pt x="92443" y="102019"/>
                  </a:moveTo>
                  <a:lnTo>
                    <a:pt x="92354" y="98272"/>
                  </a:lnTo>
                  <a:lnTo>
                    <a:pt x="90525" y="96520"/>
                  </a:lnTo>
                  <a:lnTo>
                    <a:pt x="87426" y="96608"/>
                  </a:lnTo>
                  <a:lnTo>
                    <a:pt x="86652" y="96977"/>
                  </a:lnTo>
                  <a:lnTo>
                    <a:pt x="86004" y="97497"/>
                  </a:lnTo>
                  <a:lnTo>
                    <a:pt x="87985" y="98196"/>
                  </a:lnTo>
                  <a:lnTo>
                    <a:pt x="89662" y="99745"/>
                  </a:lnTo>
                  <a:lnTo>
                    <a:pt x="87985" y="98196"/>
                  </a:lnTo>
                  <a:lnTo>
                    <a:pt x="84836" y="97091"/>
                  </a:lnTo>
                  <a:lnTo>
                    <a:pt x="83591" y="96888"/>
                  </a:lnTo>
                  <a:lnTo>
                    <a:pt x="78828" y="98107"/>
                  </a:lnTo>
                  <a:lnTo>
                    <a:pt x="76708" y="101663"/>
                  </a:lnTo>
                  <a:lnTo>
                    <a:pt x="78473" y="108673"/>
                  </a:lnTo>
                  <a:lnTo>
                    <a:pt x="82016" y="110794"/>
                  </a:lnTo>
                  <a:lnTo>
                    <a:pt x="85496" y="109905"/>
                  </a:lnTo>
                  <a:lnTo>
                    <a:pt x="88277" y="109207"/>
                  </a:lnTo>
                  <a:lnTo>
                    <a:pt x="90119" y="106781"/>
                  </a:lnTo>
                  <a:lnTo>
                    <a:pt x="90322" y="104038"/>
                  </a:lnTo>
                  <a:lnTo>
                    <a:pt x="91579" y="103339"/>
                  </a:lnTo>
                  <a:lnTo>
                    <a:pt x="92443" y="102019"/>
                  </a:lnTo>
                  <a:close/>
                </a:path>
                <a:path w="168275" h="290195">
                  <a:moveTo>
                    <a:pt x="95935" y="72428"/>
                  </a:moveTo>
                  <a:lnTo>
                    <a:pt x="94996" y="71475"/>
                  </a:lnTo>
                  <a:lnTo>
                    <a:pt x="91211" y="71475"/>
                  </a:lnTo>
                  <a:lnTo>
                    <a:pt x="90271" y="72428"/>
                  </a:lnTo>
                  <a:lnTo>
                    <a:pt x="90271" y="73444"/>
                  </a:lnTo>
                  <a:lnTo>
                    <a:pt x="90246" y="72478"/>
                  </a:lnTo>
                  <a:lnTo>
                    <a:pt x="87249" y="69621"/>
                  </a:lnTo>
                  <a:lnTo>
                    <a:pt x="80060" y="69811"/>
                  </a:lnTo>
                  <a:lnTo>
                    <a:pt x="77228" y="72821"/>
                  </a:lnTo>
                  <a:lnTo>
                    <a:pt x="77355" y="77749"/>
                  </a:lnTo>
                  <a:lnTo>
                    <a:pt x="77863" y="78879"/>
                  </a:lnTo>
                  <a:lnTo>
                    <a:pt x="78536" y="79883"/>
                  </a:lnTo>
                  <a:lnTo>
                    <a:pt x="80391" y="79705"/>
                  </a:lnTo>
                  <a:lnTo>
                    <a:pt x="78359" y="79908"/>
                  </a:lnTo>
                  <a:lnTo>
                    <a:pt x="78168" y="79870"/>
                  </a:lnTo>
                  <a:lnTo>
                    <a:pt x="75844" y="80454"/>
                  </a:lnTo>
                  <a:lnTo>
                    <a:pt x="74549" y="82626"/>
                  </a:lnTo>
                  <a:lnTo>
                    <a:pt x="75082" y="84772"/>
                  </a:lnTo>
                  <a:lnTo>
                    <a:pt x="75615" y="86906"/>
                  </a:lnTo>
                  <a:lnTo>
                    <a:pt x="77787" y="88214"/>
                  </a:lnTo>
                  <a:lnTo>
                    <a:pt x="82054" y="87122"/>
                  </a:lnTo>
                  <a:lnTo>
                    <a:pt x="83337" y="84950"/>
                  </a:lnTo>
                  <a:lnTo>
                    <a:pt x="82778" y="82727"/>
                  </a:lnTo>
                  <a:lnTo>
                    <a:pt x="82105" y="80772"/>
                  </a:lnTo>
                  <a:lnTo>
                    <a:pt x="82689" y="82562"/>
                  </a:lnTo>
                  <a:lnTo>
                    <a:pt x="83121" y="82651"/>
                  </a:lnTo>
                  <a:lnTo>
                    <a:pt x="83527" y="82804"/>
                  </a:lnTo>
                  <a:lnTo>
                    <a:pt x="87591" y="82702"/>
                  </a:lnTo>
                  <a:lnTo>
                    <a:pt x="90436" y="79705"/>
                  </a:lnTo>
                  <a:lnTo>
                    <a:pt x="90335" y="76288"/>
                  </a:lnTo>
                  <a:lnTo>
                    <a:pt x="91211" y="77165"/>
                  </a:lnTo>
                  <a:lnTo>
                    <a:pt x="94996" y="77165"/>
                  </a:lnTo>
                  <a:lnTo>
                    <a:pt x="95935" y="76212"/>
                  </a:lnTo>
                  <a:lnTo>
                    <a:pt x="95935" y="74320"/>
                  </a:lnTo>
                  <a:lnTo>
                    <a:pt x="95935" y="72428"/>
                  </a:lnTo>
                  <a:close/>
                </a:path>
                <a:path w="168275" h="290195">
                  <a:moveTo>
                    <a:pt x="96126" y="117436"/>
                  </a:moveTo>
                  <a:lnTo>
                    <a:pt x="95186" y="116484"/>
                  </a:lnTo>
                  <a:lnTo>
                    <a:pt x="91401" y="116484"/>
                  </a:lnTo>
                  <a:lnTo>
                    <a:pt x="90449" y="117436"/>
                  </a:lnTo>
                  <a:lnTo>
                    <a:pt x="90449" y="121234"/>
                  </a:lnTo>
                  <a:lnTo>
                    <a:pt x="91401" y="122186"/>
                  </a:lnTo>
                  <a:lnTo>
                    <a:pt x="95186" y="122186"/>
                  </a:lnTo>
                  <a:lnTo>
                    <a:pt x="96126" y="121234"/>
                  </a:lnTo>
                  <a:lnTo>
                    <a:pt x="96126" y="119341"/>
                  </a:lnTo>
                  <a:lnTo>
                    <a:pt x="96126" y="117436"/>
                  </a:lnTo>
                  <a:close/>
                </a:path>
                <a:path w="168275" h="290195">
                  <a:moveTo>
                    <a:pt x="98628" y="161239"/>
                  </a:moveTo>
                  <a:lnTo>
                    <a:pt x="97993" y="159689"/>
                  </a:lnTo>
                  <a:lnTo>
                    <a:pt x="95453" y="157137"/>
                  </a:lnTo>
                  <a:lnTo>
                    <a:pt x="93916" y="156502"/>
                  </a:lnTo>
                  <a:lnTo>
                    <a:pt x="90322" y="156502"/>
                  </a:lnTo>
                  <a:lnTo>
                    <a:pt x="88785" y="157137"/>
                  </a:lnTo>
                  <a:lnTo>
                    <a:pt x="86245" y="159689"/>
                  </a:lnTo>
                  <a:lnTo>
                    <a:pt x="85610" y="161239"/>
                  </a:lnTo>
                  <a:lnTo>
                    <a:pt x="85610" y="164846"/>
                  </a:lnTo>
                  <a:lnTo>
                    <a:pt x="86245" y="166382"/>
                  </a:lnTo>
                  <a:lnTo>
                    <a:pt x="88785" y="168935"/>
                  </a:lnTo>
                  <a:lnTo>
                    <a:pt x="90322" y="169583"/>
                  </a:lnTo>
                  <a:lnTo>
                    <a:pt x="93916" y="169583"/>
                  </a:lnTo>
                  <a:lnTo>
                    <a:pt x="95453" y="168935"/>
                  </a:lnTo>
                  <a:lnTo>
                    <a:pt x="97993" y="166382"/>
                  </a:lnTo>
                  <a:lnTo>
                    <a:pt x="98628" y="164846"/>
                  </a:lnTo>
                  <a:lnTo>
                    <a:pt x="98628" y="163042"/>
                  </a:lnTo>
                  <a:lnTo>
                    <a:pt x="98628" y="161239"/>
                  </a:lnTo>
                  <a:close/>
                </a:path>
                <a:path w="168275" h="290195">
                  <a:moveTo>
                    <a:pt x="98894" y="25577"/>
                  </a:moveTo>
                  <a:lnTo>
                    <a:pt x="98513" y="24638"/>
                  </a:lnTo>
                  <a:lnTo>
                    <a:pt x="96951" y="23075"/>
                  </a:lnTo>
                  <a:lnTo>
                    <a:pt x="96012" y="22682"/>
                  </a:lnTo>
                  <a:lnTo>
                    <a:pt x="93814" y="22682"/>
                  </a:lnTo>
                  <a:lnTo>
                    <a:pt x="92887" y="23075"/>
                  </a:lnTo>
                  <a:lnTo>
                    <a:pt x="91325" y="24638"/>
                  </a:lnTo>
                  <a:lnTo>
                    <a:pt x="90944" y="25577"/>
                  </a:lnTo>
                  <a:lnTo>
                    <a:pt x="90944" y="27787"/>
                  </a:lnTo>
                  <a:lnTo>
                    <a:pt x="91325" y="28727"/>
                  </a:lnTo>
                  <a:lnTo>
                    <a:pt x="92887" y="30289"/>
                  </a:lnTo>
                  <a:lnTo>
                    <a:pt x="93814" y="30683"/>
                  </a:lnTo>
                  <a:lnTo>
                    <a:pt x="96012" y="30683"/>
                  </a:lnTo>
                  <a:lnTo>
                    <a:pt x="96951" y="30289"/>
                  </a:lnTo>
                  <a:lnTo>
                    <a:pt x="98513" y="28727"/>
                  </a:lnTo>
                  <a:lnTo>
                    <a:pt x="98894" y="27787"/>
                  </a:lnTo>
                  <a:lnTo>
                    <a:pt x="98894" y="26682"/>
                  </a:lnTo>
                  <a:lnTo>
                    <a:pt x="98894" y="25577"/>
                  </a:lnTo>
                  <a:close/>
                </a:path>
                <a:path w="168275" h="290195">
                  <a:moveTo>
                    <a:pt x="100914" y="181051"/>
                  </a:moveTo>
                  <a:lnTo>
                    <a:pt x="100520" y="180111"/>
                  </a:lnTo>
                  <a:lnTo>
                    <a:pt x="98971" y="178549"/>
                  </a:lnTo>
                  <a:lnTo>
                    <a:pt x="98031" y="178155"/>
                  </a:lnTo>
                  <a:lnTo>
                    <a:pt x="95834" y="178155"/>
                  </a:lnTo>
                  <a:lnTo>
                    <a:pt x="94894" y="178549"/>
                  </a:lnTo>
                  <a:lnTo>
                    <a:pt x="93332" y="180111"/>
                  </a:lnTo>
                  <a:lnTo>
                    <a:pt x="92951" y="181051"/>
                  </a:lnTo>
                  <a:lnTo>
                    <a:pt x="92951" y="183261"/>
                  </a:lnTo>
                  <a:lnTo>
                    <a:pt x="93332" y="184200"/>
                  </a:lnTo>
                  <a:lnTo>
                    <a:pt x="94894" y="185775"/>
                  </a:lnTo>
                  <a:lnTo>
                    <a:pt x="95834" y="186156"/>
                  </a:lnTo>
                  <a:lnTo>
                    <a:pt x="98031" y="186156"/>
                  </a:lnTo>
                  <a:lnTo>
                    <a:pt x="98971" y="185775"/>
                  </a:lnTo>
                  <a:lnTo>
                    <a:pt x="100520" y="184200"/>
                  </a:lnTo>
                  <a:lnTo>
                    <a:pt x="100914" y="183261"/>
                  </a:lnTo>
                  <a:lnTo>
                    <a:pt x="100914" y="182156"/>
                  </a:lnTo>
                  <a:lnTo>
                    <a:pt x="100914" y="181051"/>
                  </a:lnTo>
                  <a:close/>
                </a:path>
                <a:path w="168275" h="290195">
                  <a:moveTo>
                    <a:pt x="101714" y="95364"/>
                  </a:moveTo>
                  <a:lnTo>
                    <a:pt x="101333" y="94424"/>
                  </a:lnTo>
                  <a:lnTo>
                    <a:pt x="99783" y="92862"/>
                  </a:lnTo>
                  <a:lnTo>
                    <a:pt x="98844" y="92481"/>
                  </a:lnTo>
                  <a:lnTo>
                    <a:pt x="96647" y="92481"/>
                  </a:lnTo>
                  <a:lnTo>
                    <a:pt x="95707" y="92862"/>
                  </a:lnTo>
                  <a:lnTo>
                    <a:pt x="94145" y="94424"/>
                  </a:lnTo>
                  <a:lnTo>
                    <a:pt x="93764" y="95364"/>
                  </a:lnTo>
                  <a:lnTo>
                    <a:pt x="93764" y="97574"/>
                  </a:lnTo>
                  <a:lnTo>
                    <a:pt x="94145" y="98513"/>
                  </a:lnTo>
                  <a:lnTo>
                    <a:pt x="95707" y="100076"/>
                  </a:lnTo>
                  <a:lnTo>
                    <a:pt x="96647" y="100469"/>
                  </a:lnTo>
                  <a:lnTo>
                    <a:pt x="98844" y="100469"/>
                  </a:lnTo>
                  <a:lnTo>
                    <a:pt x="99783" y="100076"/>
                  </a:lnTo>
                  <a:lnTo>
                    <a:pt x="101333" y="98513"/>
                  </a:lnTo>
                  <a:lnTo>
                    <a:pt x="101714" y="97574"/>
                  </a:lnTo>
                  <a:lnTo>
                    <a:pt x="101714" y="96469"/>
                  </a:lnTo>
                  <a:lnTo>
                    <a:pt x="101714" y="95364"/>
                  </a:lnTo>
                  <a:close/>
                </a:path>
                <a:path w="168275" h="290195">
                  <a:moveTo>
                    <a:pt x="102133" y="952"/>
                  </a:moveTo>
                  <a:lnTo>
                    <a:pt x="101180" y="0"/>
                  </a:lnTo>
                  <a:lnTo>
                    <a:pt x="97396" y="0"/>
                  </a:lnTo>
                  <a:lnTo>
                    <a:pt x="96456" y="952"/>
                  </a:lnTo>
                  <a:lnTo>
                    <a:pt x="96456" y="4762"/>
                  </a:lnTo>
                  <a:lnTo>
                    <a:pt x="97396" y="5702"/>
                  </a:lnTo>
                  <a:lnTo>
                    <a:pt x="101180" y="5702"/>
                  </a:lnTo>
                  <a:lnTo>
                    <a:pt x="102133" y="4762"/>
                  </a:lnTo>
                  <a:lnTo>
                    <a:pt x="102133" y="2857"/>
                  </a:lnTo>
                  <a:lnTo>
                    <a:pt x="102133" y="952"/>
                  </a:lnTo>
                  <a:close/>
                </a:path>
                <a:path w="168275" h="290195">
                  <a:moveTo>
                    <a:pt x="105130" y="214261"/>
                  </a:moveTo>
                  <a:lnTo>
                    <a:pt x="104736" y="213321"/>
                  </a:lnTo>
                  <a:lnTo>
                    <a:pt x="103187" y="211759"/>
                  </a:lnTo>
                  <a:lnTo>
                    <a:pt x="102247" y="211366"/>
                  </a:lnTo>
                  <a:lnTo>
                    <a:pt x="100050" y="211366"/>
                  </a:lnTo>
                  <a:lnTo>
                    <a:pt x="99110" y="211759"/>
                  </a:lnTo>
                  <a:lnTo>
                    <a:pt x="97561" y="213321"/>
                  </a:lnTo>
                  <a:lnTo>
                    <a:pt x="97167" y="214261"/>
                  </a:lnTo>
                  <a:lnTo>
                    <a:pt x="97167" y="216471"/>
                  </a:lnTo>
                  <a:lnTo>
                    <a:pt x="97561" y="217411"/>
                  </a:lnTo>
                  <a:lnTo>
                    <a:pt x="99110" y="218973"/>
                  </a:lnTo>
                  <a:lnTo>
                    <a:pt x="100050" y="219367"/>
                  </a:lnTo>
                  <a:lnTo>
                    <a:pt x="102247" y="219367"/>
                  </a:lnTo>
                  <a:lnTo>
                    <a:pt x="103187" y="218973"/>
                  </a:lnTo>
                  <a:lnTo>
                    <a:pt x="104736" y="217411"/>
                  </a:lnTo>
                  <a:lnTo>
                    <a:pt x="105130" y="216471"/>
                  </a:lnTo>
                  <a:lnTo>
                    <a:pt x="105130" y="215366"/>
                  </a:lnTo>
                  <a:lnTo>
                    <a:pt x="105130" y="214261"/>
                  </a:lnTo>
                  <a:close/>
                </a:path>
                <a:path w="168275" h="290195">
                  <a:moveTo>
                    <a:pt x="106502" y="243001"/>
                  </a:moveTo>
                  <a:lnTo>
                    <a:pt x="106121" y="242062"/>
                  </a:lnTo>
                  <a:lnTo>
                    <a:pt x="104559" y="240499"/>
                  </a:lnTo>
                  <a:lnTo>
                    <a:pt x="103632" y="240106"/>
                  </a:lnTo>
                  <a:lnTo>
                    <a:pt x="101422" y="240106"/>
                  </a:lnTo>
                  <a:lnTo>
                    <a:pt x="100495" y="240499"/>
                  </a:lnTo>
                  <a:lnTo>
                    <a:pt x="98933" y="242062"/>
                  </a:lnTo>
                  <a:lnTo>
                    <a:pt x="98552" y="243001"/>
                  </a:lnTo>
                  <a:lnTo>
                    <a:pt x="98552" y="245211"/>
                  </a:lnTo>
                  <a:lnTo>
                    <a:pt x="98933" y="246151"/>
                  </a:lnTo>
                  <a:lnTo>
                    <a:pt x="100495" y="247713"/>
                  </a:lnTo>
                  <a:lnTo>
                    <a:pt x="101422" y="248107"/>
                  </a:lnTo>
                  <a:lnTo>
                    <a:pt x="103632" y="248107"/>
                  </a:lnTo>
                  <a:lnTo>
                    <a:pt x="104559" y="247713"/>
                  </a:lnTo>
                  <a:lnTo>
                    <a:pt x="106121" y="246151"/>
                  </a:lnTo>
                  <a:lnTo>
                    <a:pt x="106502" y="245211"/>
                  </a:lnTo>
                  <a:lnTo>
                    <a:pt x="106502" y="244106"/>
                  </a:lnTo>
                  <a:lnTo>
                    <a:pt x="106502" y="243001"/>
                  </a:lnTo>
                  <a:close/>
                </a:path>
                <a:path w="168275" h="290195">
                  <a:moveTo>
                    <a:pt x="110134" y="269430"/>
                  </a:moveTo>
                  <a:lnTo>
                    <a:pt x="109740" y="268490"/>
                  </a:lnTo>
                  <a:lnTo>
                    <a:pt x="108191" y="266928"/>
                  </a:lnTo>
                  <a:lnTo>
                    <a:pt x="107264" y="266534"/>
                  </a:lnTo>
                  <a:lnTo>
                    <a:pt x="105067" y="266534"/>
                  </a:lnTo>
                  <a:lnTo>
                    <a:pt x="104127" y="266928"/>
                  </a:lnTo>
                  <a:lnTo>
                    <a:pt x="102577" y="268490"/>
                  </a:lnTo>
                  <a:lnTo>
                    <a:pt x="102184" y="269430"/>
                  </a:lnTo>
                  <a:lnTo>
                    <a:pt x="102184" y="271627"/>
                  </a:lnTo>
                  <a:lnTo>
                    <a:pt x="102577" y="272567"/>
                  </a:lnTo>
                  <a:lnTo>
                    <a:pt x="104127" y="274129"/>
                  </a:lnTo>
                  <a:lnTo>
                    <a:pt x="105067" y="274523"/>
                  </a:lnTo>
                  <a:lnTo>
                    <a:pt x="107264" y="274523"/>
                  </a:lnTo>
                  <a:lnTo>
                    <a:pt x="108191" y="274129"/>
                  </a:lnTo>
                  <a:lnTo>
                    <a:pt x="109740" y="272567"/>
                  </a:lnTo>
                  <a:lnTo>
                    <a:pt x="110134" y="271627"/>
                  </a:lnTo>
                  <a:lnTo>
                    <a:pt x="110134" y="270535"/>
                  </a:lnTo>
                  <a:lnTo>
                    <a:pt x="110134" y="269430"/>
                  </a:lnTo>
                  <a:close/>
                </a:path>
                <a:path w="168275" h="290195">
                  <a:moveTo>
                    <a:pt x="111518" y="77292"/>
                  </a:moveTo>
                  <a:lnTo>
                    <a:pt x="110578" y="76339"/>
                  </a:lnTo>
                  <a:lnTo>
                    <a:pt x="106794" y="76339"/>
                  </a:lnTo>
                  <a:lnTo>
                    <a:pt x="105841" y="77292"/>
                  </a:lnTo>
                  <a:lnTo>
                    <a:pt x="105841" y="81089"/>
                  </a:lnTo>
                  <a:lnTo>
                    <a:pt x="106794" y="82042"/>
                  </a:lnTo>
                  <a:lnTo>
                    <a:pt x="110578" y="82042"/>
                  </a:lnTo>
                  <a:lnTo>
                    <a:pt x="111518" y="81089"/>
                  </a:lnTo>
                  <a:lnTo>
                    <a:pt x="111518" y="79197"/>
                  </a:lnTo>
                  <a:lnTo>
                    <a:pt x="111518" y="77292"/>
                  </a:lnTo>
                  <a:close/>
                </a:path>
                <a:path w="168275" h="290195">
                  <a:moveTo>
                    <a:pt x="115125" y="111239"/>
                  </a:moveTo>
                  <a:lnTo>
                    <a:pt x="114490" y="109702"/>
                  </a:lnTo>
                  <a:lnTo>
                    <a:pt x="111950" y="107137"/>
                  </a:lnTo>
                  <a:lnTo>
                    <a:pt x="110413" y="106502"/>
                  </a:lnTo>
                  <a:lnTo>
                    <a:pt x="106819" y="106502"/>
                  </a:lnTo>
                  <a:lnTo>
                    <a:pt x="105283" y="107137"/>
                  </a:lnTo>
                  <a:lnTo>
                    <a:pt x="102743" y="109702"/>
                  </a:lnTo>
                  <a:lnTo>
                    <a:pt x="102108" y="111239"/>
                  </a:lnTo>
                  <a:lnTo>
                    <a:pt x="102108" y="114846"/>
                  </a:lnTo>
                  <a:lnTo>
                    <a:pt x="102743" y="116395"/>
                  </a:lnTo>
                  <a:lnTo>
                    <a:pt x="105283" y="118948"/>
                  </a:lnTo>
                  <a:lnTo>
                    <a:pt x="106819" y="119583"/>
                  </a:lnTo>
                  <a:lnTo>
                    <a:pt x="110413" y="119583"/>
                  </a:lnTo>
                  <a:lnTo>
                    <a:pt x="111950" y="118948"/>
                  </a:lnTo>
                  <a:lnTo>
                    <a:pt x="114490" y="116395"/>
                  </a:lnTo>
                  <a:lnTo>
                    <a:pt x="115125" y="114846"/>
                  </a:lnTo>
                  <a:lnTo>
                    <a:pt x="115125" y="113042"/>
                  </a:lnTo>
                  <a:lnTo>
                    <a:pt x="115125" y="111239"/>
                  </a:lnTo>
                  <a:close/>
                </a:path>
                <a:path w="168275" h="290195">
                  <a:moveTo>
                    <a:pt x="115697" y="62204"/>
                  </a:moveTo>
                  <a:lnTo>
                    <a:pt x="115062" y="60667"/>
                  </a:lnTo>
                  <a:lnTo>
                    <a:pt x="112522" y="58115"/>
                  </a:lnTo>
                  <a:lnTo>
                    <a:pt x="110985" y="57480"/>
                  </a:lnTo>
                  <a:lnTo>
                    <a:pt x="107391" y="57480"/>
                  </a:lnTo>
                  <a:lnTo>
                    <a:pt x="105867" y="58115"/>
                  </a:lnTo>
                  <a:lnTo>
                    <a:pt x="103327" y="60667"/>
                  </a:lnTo>
                  <a:lnTo>
                    <a:pt x="102692" y="62204"/>
                  </a:lnTo>
                  <a:lnTo>
                    <a:pt x="102692" y="65811"/>
                  </a:lnTo>
                  <a:lnTo>
                    <a:pt x="103327" y="67360"/>
                  </a:lnTo>
                  <a:lnTo>
                    <a:pt x="105867" y="69913"/>
                  </a:lnTo>
                  <a:lnTo>
                    <a:pt x="107391" y="70548"/>
                  </a:lnTo>
                  <a:lnTo>
                    <a:pt x="110985" y="70548"/>
                  </a:lnTo>
                  <a:lnTo>
                    <a:pt x="112522" y="69913"/>
                  </a:lnTo>
                  <a:lnTo>
                    <a:pt x="115062" y="67360"/>
                  </a:lnTo>
                  <a:lnTo>
                    <a:pt x="115697" y="65811"/>
                  </a:lnTo>
                  <a:lnTo>
                    <a:pt x="115697" y="64008"/>
                  </a:lnTo>
                  <a:lnTo>
                    <a:pt x="115697" y="62204"/>
                  </a:lnTo>
                  <a:close/>
                </a:path>
                <a:path w="168275" h="290195">
                  <a:moveTo>
                    <a:pt x="117729" y="159080"/>
                  </a:moveTo>
                  <a:lnTo>
                    <a:pt x="117335" y="158140"/>
                  </a:lnTo>
                  <a:lnTo>
                    <a:pt x="115785" y="156578"/>
                  </a:lnTo>
                  <a:lnTo>
                    <a:pt x="114846" y="156184"/>
                  </a:lnTo>
                  <a:lnTo>
                    <a:pt x="112649" y="156184"/>
                  </a:lnTo>
                  <a:lnTo>
                    <a:pt x="111709" y="156578"/>
                  </a:lnTo>
                  <a:lnTo>
                    <a:pt x="110159" y="158140"/>
                  </a:lnTo>
                  <a:lnTo>
                    <a:pt x="109766" y="159080"/>
                  </a:lnTo>
                  <a:lnTo>
                    <a:pt x="109766" y="161290"/>
                  </a:lnTo>
                  <a:lnTo>
                    <a:pt x="110159" y="162229"/>
                  </a:lnTo>
                  <a:lnTo>
                    <a:pt x="111709" y="163791"/>
                  </a:lnTo>
                  <a:lnTo>
                    <a:pt x="112649" y="164185"/>
                  </a:lnTo>
                  <a:lnTo>
                    <a:pt x="114846" y="164185"/>
                  </a:lnTo>
                  <a:lnTo>
                    <a:pt x="115785" y="163791"/>
                  </a:lnTo>
                  <a:lnTo>
                    <a:pt x="117335" y="162229"/>
                  </a:lnTo>
                  <a:lnTo>
                    <a:pt x="117729" y="161290"/>
                  </a:lnTo>
                  <a:lnTo>
                    <a:pt x="117729" y="160185"/>
                  </a:lnTo>
                  <a:lnTo>
                    <a:pt x="117729" y="159080"/>
                  </a:lnTo>
                  <a:close/>
                </a:path>
                <a:path w="168275" h="290195">
                  <a:moveTo>
                    <a:pt x="118008" y="175641"/>
                  </a:moveTo>
                  <a:lnTo>
                    <a:pt x="117068" y="174688"/>
                  </a:lnTo>
                  <a:lnTo>
                    <a:pt x="113284" y="174688"/>
                  </a:lnTo>
                  <a:lnTo>
                    <a:pt x="112344" y="175641"/>
                  </a:lnTo>
                  <a:lnTo>
                    <a:pt x="112344" y="179438"/>
                  </a:lnTo>
                  <a:lnTo>
                    <a:pt x="113284" y="180378"/>
                  </a:lnTo>
                  <a:lnTo>
                    <a:pt x="117068" y="180378"/>
                  </a:lnTo>
                  <a:lnTo>
                    <a:pt x="118008" y="179438"/>
                  </a:lnTo>
                  <a:lnTo>
                    <a:pt x="118008" y="177533"/>
                  </a:lnTo>
                  <a:lnTo>
                    <a:pt x="118008" y="175641"/>
                  </a:lnTo>
                  <a:close/>
                </a:path>
                <a:path w="168275" h="290195">
                  <a:moveTo>
                    <a:pt x="120586" y="137223"/>
                  </a:moveTo>
                  <a:lnTo>
                    <a:pt x="119938" y="135686"/>
                  </a:lnTo>
                  <a:lnTo>
                    <a:pt x="117398" y="133134"/>
                  </a:lnTo>
                  <a:lnTo>
                    <a:pt x="115862" y="132499"/>
                  </a:lnTo>
                  <a:lnTo>
                    <a:pt x="112268" y="132499"/>
                  </a:lnTo>
                  <a:lnTo>
                    <a:pt x="110744" y="133134"/>
                  </a:lnTo>
                  <a:lnTo>
                    <a:pt x="108191" y="135686"/>
                  </a:lnTo>
                  <a:lnTo>
                    <a:pt x="107556" y="137223"/>
                  </a:lnTo>
                  <a:lnTo>
                    <a:pt x="107556" y="140843"/>
                  </a:lnTo>
                  <a:lnTo>
                    <a:pt x="108191" y="142379"/>
                  </a:lnTo>
                  <a:lnTo>
                    <a:pt x="110744" y="144932"/>
                  </a:lnTo>
                  <a:lnTo>
                    <a:pt x="112268" y="145567"/>
                  </a:lnTo>
                  <a:lnTo>
                    <a:pt x="115862" y="145567"/>
                  </a:lnTo>
                  <a:lnTo>
                    <a:pt x="117398" y="144932"/>
                  </a:lnTo>
                  <a:lnTo>
                    <a:pt x="119938" y="142379"/>
                  </a:lnTo>
                  <a:lnTo>
                    <a:pt x="120586" y="140843"/>
                  </a:lnTo>
                  <a:lnTo>
                    <a:pt x="120586" y="139026"/>
                  </a:lnTo>
                  <a:lnTo>
                    <a:pt x="120586" y="137223"/>
                  </a:lnTo>
                  <a:close/>
                </a:path>
                <a:path w="168275" h="290195">
                  <a:moveTo>
                    <a:pt x="122453" y="94932"/>
                  </a:moveTo>
                  <a:lnTo>
                    <a:pt x="121907" y="92798"/>
                  </a:lnTo>
                  <a:lnTo>
                    <a:pt x="121373" y="90652"/>
                  </a:lnTo>
                  <a:lnTo>
                    <a:pt x="119214" y="89357"/>
                  </a:lnTo>
                  <a:lnTo>
                    <a:pt x="116560" y="90030"/>
                  </a:lnTo>
                  <a:lnTo>
                    <a:pt x="116103" y="90258"/>
                  </a:lnTo>
                  <a:lnTo>
                    <a:pt x="115709" y="90551"/>
                  </a:lnTo>
                  <a:lnTo>
                    <a:pt x="114604" y="88379"/>
                  </a:lnTo>
                  <a:lnTo>
                    <a:pt x="112356" y="86880"/>
                  </a:lnTo>
                  <a:lnTo>
                    <a:pt x="106172" y="87033"/>
                  </a:lnTo>
                  <a:lnTo>
                    <a:pt x="103339" y="90043"/>
                  </a:lnTo>
                  <a:lnTo>
                    <a:pt x="103530" y="97256"/>
                  </a:lnTo>
                  <a:lnTo>
                    <a:pt x="106514" y="100114"/>
                  </a:lnTo>
                  <a:lnTo>
                    <a:pt x="112445" y="99961"/>
                  </a:lnTo>
                  <a:lnTo>
                    <a:pt x="114376" y="98602"/>
                  </a:lnTo>
                  <a:lnTo>
                    <a:pt x="115455" y="96723"/>
                  </a:lnTo>
                  <a:lnTo>
                    <a:pt x="116420" y="97561"/>
                  </a:lnTo>
                  <a:lnTo>
                    <a:pt x="117703" y="97993"/>
                  </a:lnTo>
                  <a:lnTo>
                    <a:pt x="121158" y="97116"/>
                  </a:lnTo>
                  <a:lnTo>
                    <a:pt x="122453" y="94932"/>
                  </a:lnTo>
                  <a:close/>
                </a:path>
                <a:path w="168275" h="290195">
                  <a:moveTo>
                    <a:pt x="129032" y="120573"/>
                  </a:moveTo>
                  <a:lnTo>
                    <a:pt x="128651" y="119621"/>
                  </a:lnTo>
                  <a:lnTo>
                    <a:pt x="127088" y="118071"/>
                  </a:lnTo>
                  <a:lnTo>
                    <a:pt x="126161" y="117678"/>
                  </a:lnTo>
                  <a:lnTo>
                    <a:pt x="123964" y="117678"/>
                  </a:lnTo>
                  <a:lnTo>
                    <a:pt x="123024" y="118071"/>
                  </a:lnTo>
                  <a:lnTo>
                    <a:pt x="121462" y="119621"/>
                  </a:lnTo>
                  <a:lnTo>
                    <a:pt x="121081" y="120573"/>
                  </a:lnTo>
                  <a:lnTo>
                    <a:pt x="121081" y="122770"/>
                  </a:lnTo>
                  <a:lnTo>
                    <a:pt x="121462" y="123723"/>
                  </a:lnTo>
                  <a:lnTo>
                    <a:pt x="123024" y="125285"/>
                  </a:lnTo>
                  <a:lnTo>
                    <a:pt x="123964" y="125666"/>
                  </a:lnTo>
                  <a:lnTo>
                    <a:pt x="126161" y="125666"/>
                  </a:lnTo>
                  <a:lnTo>
                    <a:pt x="127088" y="125285"/>
                  </a:lnTo>
                  <a:lnTo>
                    <a:pt x="128651" y="123723"/>
                  </a:lnTo>
                  <a:lnTo>
                    <a:pt x="129032" y="122770"/>
                  </a:lnTo>
                  <a:lnTo>
                    <a:pt x="129032" y="121678"/>
                  </a:lnTo>
                  <a:lnTo>
                    <a:pt x="129032" y="120573"/>
                  </a:lnTo>
                  <a:close/>
                </a:path>
                <a:path w="168275" h="290195">
                  <a:moveTo>
                    <a:pt x="131038" y="104292"/>
                  </a:moveTo>
                  <a:lnTo>
                    <a:pt x="130098" y="103352"/>
                  </a:lnTo>
                  <a:lnTo>
                    <a:pt x="126314" y="103352"/>
                  </a:lnTo>
                  <a:lnTo>
                    <a:pt x="125374" y="104292"/>
                  </a:lnTo>
                  <a:lnTo>
                    <a:pt x="125374" y="108089"/>
                  </a:lnTo>
                  <a:lnTo>
                    <a:pt x="126314" y="109042"/>
                  </a:lnTo>
                  <a:lnTo>
                    <a:pt x="130098" y="109042"/>
                  </a:lnTo>
                  <a:lnTo>
                    <a:pt x="131038" y="108089"/>
                  </a:lnTo>
                  <a:lnTo>
                    <a:pt x="131038" y="106197"/>
                  </a:lnTo>
                  <a:lnTo>
                    <a:pt x="131038" y="104292"/>
                  </a:lnTo>
                  <a:close/>
                </a:path>
                <a:path w="168275" h="290195">
                  <a:moveTo>
                    <a:pt x="132092" y="110807"/>
                  </a:moveTo>
                  <a:lnTo>
                    <a:pt x="131140" y="109867"/>
                  </a:lnTo>
                  <a:lnTo>
                    <a:pt x="127355" y="109867"/>
                  </a:lnTo>
                  <a:lnTo>
                    <a:pt x="126415" y="110807"/>
                  </a:lnTo>
                  <a:lnTo>
                    <a:pt x="126415" y="114617"/>
                  </a:lnTo>
                  <a:lnTo>
                    <a:pt x="127355" y="115570"/>
                  </a:lnTo>
                  <a:lnTo>
                    <a:pt x="131140" y="115570"/>
                  </a:lnTo>
                  <a:lnTo>
                    <a:pt x="132092" y="114617"/>
                  </a:lnTo>
                  <a:lnTo>
                    <a:pt x="132092" y="112712"/>
                  </a:lnTo>
                  <a:lnTo>
                    <a:pt x="132092" y="110807"/>
                  </a:lnTo>
                  <a:close/>
                </a:path>
                <a:path w="168275" h="290195">
                  <a:moveTo>
                    <a:pt x="133134" y="5245"/>
                  </a:moveTo>
                  <a:lnTo>
                    <a:pt x="132181" y="4292"/>
                  </a:lnTo>
                  <a:lnTo>
                    <a:pt x="128397" y="4292"/>
                  </a:lnTo>
                  <a:lnTo>
                    <a:pt x="127457" y="5245"/>
                  </a:lnTo>
                  <a:lnTo>
                    <a:pt x="127457" y="9042"/>
                  </a:lnTo>
                  <a:lnTo>
                    <a:pt x="128397" y="9994"/>
                  </a:lnTo>
                  <a:lnTo>
                    <a:pt x="132181" y="9994"/>
                  </a:lnTo>
                  <a:lnTo>
                    <a:pt x="133134" y="9042"/>
                  </a:lnTo>
                  <a:lnTo>
                    <a:pt x="133134" y="7150"/>
                  </a:lnTo>
                  <a:lnTo>
                    <a:pt x="133134" y="5245"/>
                  </a:lnTo>
                  <a:close/>
                </a:path>
                <a:path w="168275" h="290195">
                  <a:moveTo>
                    <a:pt x="133959" y="28676"/>
                  </a:moveTo>
                  <a:lnTo>
                    <a:pt x="133565" y="27736"/>
                  </a:lnTo>
                  <a:lnTo>
                    <a:pt x="132016" y="26174"/>
                  </a:lnTo>
                  <a:lnTo>
                    <a:pt x="131076" y="25781"/>
                  </a:lnTo>
                  <a:lnTo>
                    <a:pt x="128879" y="25781"/>
                  </a:lnTo>
                  <a:lnTo>
                    <a:pt x="127939" y="26174"/>
                  </a:lnTo>
                  <a:lnTo>
                    <a:pt x="126390" y="27736"/>
                  </a:lnTo>
                  <a:lnTo>
                    <a:pt x="125996" y="28676"/>
                  </a:lnTo>
                  <a:lnTo>
                    <a:pt x="125996" y="30886"/>
                  </a:lnTo>
                  <a:lnTo>
                    <a:pt x="126390" y="31826"/>
                  </a:lnTo>
                  <a:lnTo>
                    <a:pt x="127939" y="33388"/>
                  </a:lnTo>
                  <a:lnTo>
                    <a:pt x="128879" y="33782"/>
                  </a:lnTo>
                  <a:lnTo>
                    <a:pt x="131076" y="33782"/>
                  </a:lnTo>
                  <a:lnTo>
                    <a:pt x="132016" y="33388"/>
                  </a:lnTo>
                  <a:lnTo>
                    <a:pt x="133565" y="31826"/>
                  </a:lnTo>
                  <a:lnTo>
                    <a:pt x="133959" y="30886"/>
                  </a:lnTo>
                  <a:lnTo>
                    <a:pt x="133959" y="29781"/>
                  </a:lnTo>
                  <a:lnTo>
                    <a:pt x="133959" y="28676"/>
                  </a:lnTo>
                  <a:close/>
                </a:path>
                <a:path w="168275" h="290195">
                  <a:moveTo>
                    <a:pt x="134810" y="163664"/>
                  </a:moveTo>
                  <a:lnTo>
                    <a:pt x="133870" y="162725"/>
                  </a:lnTo>
                  <a:lnTo>
                    <a:pt x="130086" y="162725"/>
                  </a:lnTo>
                  <a:lnTo>
                    <a:pt x="129146" y="163664"/>
                  </a:lnTo>
                  <a:lnTo>
                    <a:pt x="129146" y="167462"/>
                  </a:lnTo>
                  <a:lnTo>
                    <a:pt x="130086" y="168414"/>
                  </a:lnTo>
                  <a:lnTo>
                    <a:pt x="133870" y="168414"/>
                  </a:lnTo>
                  <a:lnTo>
                    <a:pt x="134810" y="167462"/>
                  </a:lnTo>
                  <a:lnTo>
                    <a:pt x="134810" y="165569"/>
                  </a:lnTo>
                  <a:lnTo>
                    <a:pt x="134810" y="163664"/>
                  </a:lnTo>
                  <a:close/>
                </a:path>
                <a:path w="168275" h="290195">
                  <a:moveTo>
                    <a:pt x="135636" y="94361"/>
                  </a:moveTo>
                  <a:lnTo>
                    <a:pt x="135242" y="93421"/>
                  </a:lnTo>
                  <a:lnTo>
                    <a:pt x="133692" y="91859"/>
                  </a:lnTo>
                  <a:lnTo>
                    <a:pt x="132753" y="91478"/>
                  </a:lnTo>
                  <a:lnTo>
                    <a:pt x="130556" y="91478"/>
                  </a:lnTo>
                  <a:lnTo>
                    <a:pt x="129616" y="91859"/>
                  </a:lnTo>
                  <a:lnTo>
                    <a:pt x="128066" y="93421"/>
                  </a:lnTo>
                  <a:lnTo>
                    <a:pt x="127673" y="94361"/>
                  </a:lnTo>
                  <a:lnTo>
                    <a:pt x="127673" y="96570"/>
                  </a:lnTo>
                  <a:lnTo>
                    <a:pt x="128066" y="97523"/>
                  </a:lnTo>
                  <a:lnTo>
                    <a:pt x="129616" y="99072"/>
                  </a:lnTo>
                  <a:lnTo>
                    <a:pt x="130556" y="99466"/>
                  </a:lnTo>
                  <a:lnTo>
                    <a:pt x="132753" y="99466"/>
                  </a:lnTo>
                  <a:lnTo>
                    <a:pt x="133692" y="99072"/>
                  </a:lnTo>
                  <a:lnTo>
                    <a:pt x="135242" y="97523"/>
                  </a:lnTo>
                  <a:lnTo>
                    <a:pt x="135636" y="96570"/>
                  </a:lnTo>
                  <a:lnTo>
                    <a:pt x="135636" y="95465"/>
                  </a:lnTo>
                  <a:lnTo>
                    <a:pt x="135636" y="94361"/>
                  </a:lnTo>
                  <a:close/>
                </a:path>
                <a:path w="168275" h="290195">
                  <a:moveTo>
                    <a:pt x="137795" y="145745"/>
                  </a:moveTo>
                  <a:lnTo>
                    <a:pt x="137401" y="144805"/>
                  </a:lnTo>
                  <a:lnTo>
                    <a:pt x="135851" y="143243"/>
                  </a:lnTo>
                  <a:lnTo>
                    <a:pt x="134912" y="142849"/>
                  </a:lnTo>
                  <a:lnTo>
                    <a:pt x="132715" y="142849"/>
                  </a:lnTo>
                  <a:lnTo>
                    <a:pt x="131775" y="143243"/>
                  </a:lnTo>
                  <a:lnTo>
                    <a:pt x="130225" y="144805"/>
                  </a:lnTo>
                  <a:lnTo>
                    <a:pt x="129832" y="145745"/>
                  </a:lnTo>
                  <a:lnTo>
                    <a:pt x="129832" y="147955"/>
                  </a:lnTo>
                  <a:lnTo>
                    <a:pt x="130225" y="148894"/>
                  </a:lnTo>
                  <a:lnTo>
                    <a:pt x="131775" y="150456"/>
                  </a:lnTo>
                  <a:lnTo>
                    <a:pt x="132715" y="150850"/>
                  </a:lnTo>
                  <a:lnTo>
                    <a:pt x="134912" y="150850"/>
                  </a:lnTo>
                  <a:lnTo>
                    <a:pt x="135851" y="150456"/>
                  </a:lnTo>
                  <a:lnTo>
                    <a:pt x="137401" y="148894"/>
                  </a:lnTo>
                  <a:lnTo>
                    <a:pt x="137795" y="147955"/>
                  </a:lnTo>
                  <a:lnTo>
                    <a:pt x="137795" y="146850"/>
                  </a:lnTo>
                  <a:lnTo>
                    <a:pt x="137795" y="145745"/>
                  </a:lnTo>
                  <a:close/>
                </a:path>
                <a:path w="168275" h="290195">
                  <a:moveTo>
                    <a:pt x="143116" y="73088"/>
                  </a:moveTo>
                  <a:lnTo>
                    <a:pt x="142481" y="71551"/>
                  </a:lnTo>
                  <a:lnTo>
                    <a:pt x="139928" y="68999"/>
                  </a:lnTo>
                  <a:lnTo>
                    <a:pt x="138391" y="68351"/>
                  </a:lnTo>
                  <a:lnTo>
                    <a:pt x="134797" y="68351"/>
                  </a:lnTo>
                  <a:lnTo>
                    <a:pt x="133261" y="68999"/>
                  </a:lnTo>
                  <a:lnTo>
                    <a:pt x="130721" y="71551"/>
                  </a:lnTo>
                  <a:lnTo>
                    <a:pt x="130086" y="73088"/>
                  </a:lnTo>
                  <a:lnTo>
                    <a:pt x="130086" y="76708"/>
                  </a:lnTo>
                  <a:lnTo>
                    <a:pt x="130721" y="78257"/>
                  </a:lnTo>
                  <a:lnTo>
                    <a:pt x="133261" y="80810"/>
                  </a:lnTo>
                  <a:lnTo>
                    <a:pt x="134797" y="81445"/>
                  </a:lnTo>
                  <a:lnTo>
                    <a:pt x="138391" y="81445"/>
                  </a:lnTo>
                  <a:lnTo>
                    <a:pt x="139928" y="80810"/>
                  </a:lnTo>
                  <a:lnTo>
                    <a:pt x="142481" y="78257"/>
                  </a:lnTo>
                  <a:lnTo>
                    <a:pt x="143116" y="76708"/>
                  </a:lnTo>
                  <a:lnTo>
                    <a:pt x="143116" y="74904"/>
                  </a:lnTo>
                  <a:lnTo>
                    <a:pt x="143116" y="73088"/>
                  </a:lnTo>
                  <a:close/>
                </a:path>
                <a:path w="168275" h="290195">
                  <a:moveTo>
                    <a:pt x="143484" y="48475"/>
                  </a:moveTo>
                  <a:lnTo>
                    <a:pt x="143383" y="44564"/>
                  </a:lnTo>
                  <a:lnTo>
                    <a:pt x="140385" y="41706"/>
                  </a:lnTo>
                  <a:lnTo>
                    <a:pt x="136804" y="41808"/>
                  </a:lnTo>
                  <a:lnTo>
                    <a:pt x="133197" y="41910"/>
                  </a:lnTo>
                  <a:lnTo>
                    <a:pt x="130352" y="44907"/>
                  </a:lnTo>
                  <a:lnTo>
                    <a:pt x="130543" y="52120"/>
                  </a:lnTo>
                  <a:lnTo>
                    <a:pt x="133540" y="54978"/>
                  </a:lnTo>
                  <a:lnTo>
                    <a:pt x="143357" y="48729"/>
                  </a:lnTo>
                  <a:lnTo>
                    <a:pt x="143484" y="48475"/>
                  </a:lnTo>
                  <a:close/>
                </a:path>
                <a:path w="168275" h="290195">
                  <a:moveTo>
                    <a:pt x="144094" y="127977"/>
                  </a:moveTo>
                  <a:lnTo>
                    <a:pt x="143141" y="127025"/>
                  </a:lnTo>
                  <a:lnTo>
                    <a:pt x="139357" y="127025"/>
                  </a:lnTo>
                  <a:lnTo>
                    <a:pt x="138417" y="127977"/>
                  </a:lnTo>
                  <a:lnTo>
                    <a:pt x="138417" y="131775"/>
                  </a:lnTo>
                  <a:lnTo>
                    <a:pt x="139357" y="132727"/>
                  </a:lnTo>
                  <a:lnTo>
                    <a:pt x="143141" y="132727"/>
                  </a:lnTo>
                  <a:lnTo>
                    <a:pt x="144094" y="131775"/>
                  </a:lnTo>
                  <a:lnTo>
                    <a:pt x="144094" y="129870"/>
                  </a:lnTo>
                  <a:lnTo>
                    <a:pt x="144094" y="127977"/>
                  </a:lnTo>
                  <a:close/>
                </a:path>
                <a:path w="168275" h="290195">
                  <a:moveTo>
                    <a:pt x="147269" y="13436"/>
                  </a:moveTo>
                  <a:lnTo>
                    <a:pt x="146316" y="12484"/>
                  </a:lnTo>
                  <a:lnTo>
                    <a:pt x="142544" y="12484"/>
                  </a:lnTo>
                  <a:lnTo>
                    <a:pt x="141605" y="13436"/>
                  </a:lnTo>
                  <a:lnTo>
                    <a:pt x="141605" y="17233"/>
                  </a:lnTo>
                  <a:lnTo>
                    <a:pt x="142544" y="18186"/>
                  </a:lnTo>
                  <a:lnTo>
                    <a:pt x="146316" y="18186"/>
                  </a:lnTo>
                  <a:lnTo>
                    <a:pt x="147269" y="17233"/>
                  </a:lnTo>
                  <a:lnTo>
                    <a:pt x="147269" y="15328"/>
                  </a:lnTo>
                  <a:lnTo>
                    <a:pt x="147269" y="13436"/>
                  </a:lnTo>
                  <a:close/>
                </a:path>
                <a:path w="168275" h="290195">
                  <a:moveTo>
                    <a:pt x="151091" y="102844"/>
                  </a:moveTo>
                  <a:lnTo>
                    <a:pt x="150152" y="101904"/>
                  </a:lnTo>
                  <a:lnTo>
                    <a:pt x="146367" y="101904"/>
                  </a:lnTo>
                  <a:lnTo>
                    <a:pt x="145427" y="102844"/>
                  </a:lnTo>
                  <a:lnTo>
                    <a:pt x="145427" y="106641"/>
                  </a:lnTo>
                  <a:lnTo>
                    <a:pt x="146367" y="107594"/>
                  </a:lnTo>
                  <a:lnTo>
                    <a:pt x="150152" y="107594"/>
                  </a:lnTo>
                  <a:lnTo>
                    <a:pt x="151091" y="106641"/>
                  </a:lnTo>
                  <a:lnTo>
                    <a:pt x="151091" y="104749"/>
                  </a:lnTo>
                  <a:lnTo>
                    <a:pt x="151091" y="102844"/>
                  </a:lnTo>
                  <a:close/>
                </a:path>
                <a:path w="168275" h="290195">
                  <a:moveTo>
                    <a:pt x="154368" y="32245"/>
                  </a:moveTo>
                  <a:lnTo>
                    <a:pt x="154305" y="29324"/>
                  </a:lnTo>
                  <a:lnTo>
                    <a:pt x="152476" y="27584"/>
                  </a:lnTo>
                  <a:lnTo>
                    <a:pt x="148069" y="27686"/>
                  </a:lnTo>
                  <a:lnTo>
                    <a:pt x="146342" y="29527"/>
                  </a:lnTo>
                  <a:lnTo>
                    <a:pt x="146456" y="33947"/>
                  </a:lnTo>
                  <a:lnTo>
                    <a:pt x="148285" y="35687"/>
                  </a:lnTo>
                  <a:lnTo>
                    <a:pt x="150482" y="35636"/>
                  </a:lnTo>
                  <a:lnTo>
                    <a:pt x="154368" y="32245"/>
                  </a:lnTo>
                  <a:close/>
                </a:path>
                <a:path w="168275" h="290195">
                  <a:moveTo>
                    <a:pt x="158127" y="85788"/>
                  </a:moveTo>
                  <a:lnTo>
                    <a:pt x="157746" y="84848"/>
                  </a:lnTo>
                  <a:lnTo>
                    <a:pt x="156184" y="83286"/>
                  </a:lnTo>
                  <a:lnTo>
                    <a:pt x="155244" y="82892"/>
                  </a:lnTo>
                  <a:lnTo>
                    <a:pt x="153047" y="82892"/>
                  </a:lnTo>
                  <a:lnTo>
                    <a:pt x="152120" y="83286"/>
                  </a:lnTo>
                  <a:lnTo>
                    <a:pt x="150558" y="84848"/>
                  </a:lnTo>
                  <a:lnTo>
                    <a:pt x="150177" y="85788"/>
                  </a:lnTo>
                  <a:lnTo>
                    <a:pt x="150177" y="87998"/>
                  </a:lnTo>
                  <a:lnTo>
                    <a:pt x="150558" y="88938"/>
                  </a:lnTo>
                  <a:lnTo>
                    <a:pt x="152120" y="90500"/>
                  </a:lnTo>
                  <a:lnTo>
                    <a:pt x="153047" y="90893"/>
                  </a:lnTo>
                  <a:lnTo>
                    <a:pt x="155244" y="90893"/>
                  </a:lnTo>
                  <a:lnTo>
                    <a:pt x="156184" y="90500"/>
                  </a:lnTo>
                  <a:lnTo>
                    <a:pt x="157746" y="88938"/>
                  </a:lnTo>
                  <a:lnTo>
                    <a:pt x="158127" y="87998"/>
                  </a:lnTo>
                  <a:lnTo>
                    <a:pt x="158127" y="86893"/>
                  </a:lnTo>
                  <a:lnTo>
                    <a:pt x="158127" y="85788"/>
                  </a:lnTo>
                  <a:close/>
                </a:path>
                <a:path w="168275" h="290195">
                  <a:moveTo>
                    <a:pt x="160401" y="44094"/>
                  </a:moveTo>
                  <a:lnTo>
                    <a:pt x="159461" y="43141"/>
                  </a:lnTo>
                  <a:lnTo>
                    <a:pt x="155676" y="43141"/>
                  </a:lnTo>
                  <a:lnTo>
                    <a:pt x="154724" y="44094"/>
                  </a:lnTo>
                  <a:lnTo>
                    <a:pt x="154724" y="47891"/>
                  </a:lnTo>
                  <a:lnTo>
                    <a:pt x="155676" y="48844"/>
                  </a:lnTo>
                  <a:lnTo>
                    <a:pt x="159461" y="48844"/>
                  </a:lnTo>
                  <a:lnTo>
                    <a:pt x="160401" y="47891"/>
                  </a:lnTo>
                  <a:lnTo>
                    <a:pt x="160401" y="45986"/>
                  </a:lnTo>
                  <a:lnTo>
                    <a:pt x="160401" y="44094"/>
                  </a:lnTo>
                  <a:close/>
                </a:path>
                <a:path w="168275" h="290195">
                  <a:moveTo>
                    <a:pt x="167944" y="70078"/>
                  </a:moveTo>
                  <a:lnTo>
                    <a:pt x="167005" y="69126"/>
                  </a:lnTo>
                  <a:lnTo>
                    <a:pt x="163220" y="69126"/>
                  </a:lnTo>
                  <a:lnTo>
                    <a:pt x="162280" y="70078"/>
                  </a:lnTo>
                  <a:lnTo>
                    <a:pt x="162280" y="73875"/>
                  </a:lnTo>
                  <a:lnTo>
                    <a:pt x="163220" y="74828"/>
                  </a:lnTo>
                  <a:lnTo>
                    <a:pt x="167005" y="74828"/>
                  </a:lnTo>
                  <a:lnTo>
                    <a:pt x="167944" y="73875"/>
                  </a:lnTo>
                  <a:lnTo>
                    <a:pt x="167944" y="71970"/>
                  </a:lnTo>
                  <a:lnTo>
                    <a:pt x="167944" y="70078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444927" y="8117153"/>
              <a:ext cx="132715" cy="267970"/>
            </a:xfrm>
            <a:custGeom>
              <a:avLst/>
              <a:gdLst/>
              <a:ahLst/>
              <a:cxnLst/>
              <a:rect l="l" t="t" r="r" b="b"/>
              <a:pathLst>
                <a:path w="132714" h="267970">
                  <a:moveTo>
                    <a:pt x="5676" y="235178"/>
                  </a:moveTo>
                  <a:lnTo>
                    <a:pt x="4737" y="234226"/>
                  </a:lnTo>
                  <a:lnTo>
                    <a:pt x="952" y="234226"/>
                  </a:lnTo>
                  <a:lnTo>
                    <a:pt x="0" y="235178"/>
                  </a:lnTo>
                  <a:lnTo>
                    <a:pt x="0" y="238975"/>
                  </a:lnTo>
                  <a:lnTo>
                    <a:pt x="952" y="239928"/>
                  </a:lnTo>
                  <a:lnTo>
                    <a:pt x="4737" y="239928"/>
                  </a:lnTo>
                  <a:lnTo>
                    <a:pt x="5676" y="238975"/>
                  </a:lnTo>
                  <a:lnTo>
                    <a:pt x="5676" y="237083"/>
                  </a:lnTo>
                  <a:lnTo>
                    <a:pt x="5676" y="235178"/>
                  </a:lnTo>
                  <a:close/>
                </a:path>
                <a:path w="132714" h="267970">
                  <a:moveTo>
                    <a:pt x="8648" y="211137"/>
                  </a:moveTo>
                  <a:lnTo>
                    <a:pt x="7696" y="210185"/>
                  </a:lnTo>
                  <a:lnTo>
                    <a:pt x="3911" y="210185"/>
                  </a:lnTo>
                  <a:lnTo>
                    <a:pt x="2971" y="211137"/>
                  </a:lnTo>
                  <a:lnTo>
                    <a:pt x="2971" y="214934"/>
                  </a:lnTo>
                  <a:lnTo>
                    <a:pt x="3911" y="215887"/>
                  </a:lnTo>
                  <a:lnTo>
                    <a:pt x="7696" y="215887"/>
                  </a:lnTo>
                  <a:lnTo>
                    <a:pt x="8648" y="214934"/>
                  </a:lnTo>
                  <a:lnTo>
                    <a:pt x="8648" y="213029"/>
                  </a:lnTo>
                  <a:lnTo>
                    <a:pt x="8648" y="211137"/>
                  </a:lnTo>
                  <a:close/>
                </a:path>
                <a:path w="132714" h="267970">
                  <a:moveTo>
                    <a:pt x="10198" y="125895"/>
                  </a:moveTo>
                  <a:lnTo>
                    <a:pt x="9258" y="124955"/>
                  </a:lnTo>
                  <a:lnTo>
                    <a:pt x="5473" y="124955"/>
                  </a:lnTo>
                  <a:lnTo>
                    <a:pt x="4533" y="125895"/>
                  </a:lnTo>
                  <a:lnTo>
                    <a:pt x="4533" y="129692"/>
                  </a:lnTo>
                  <a:lnTo>
                    <a:pt x="5473" y="130644"/>
                  </a:lnTo>
                  <a:lnTo>
                    <a:pt x="9258" y="130644"/>
                  </a:lnTo>
                  <a:lnTo>
                    <a:pt x="10198" y="129692"/>
                  </a:lnTo>
                  <a:lnTo>
                    <a:pt x="10198" y="127800"/>
                  </a:lnTo>
                  <a:lnTo>
                    <a:pt x="10198" y="125895"/>
                  </a:lnTo>
                  <a:close/>
                </a:path>
                <a:path w="132714" h="267970">
                  <a:moveTo>
                    <a:pt x="13843" y="101942"/>
                  </a:moveTo>
                  <a:lnTo>
                    <a:pt x="12890" y="101003"/>
                  </a:lnTo>
                  <a:lnTo>
                    <a:pt x="9105" y="101003"/>
                  </a:lnTo>
                  <a:lnTo>
                    <a:pt x="8166" y="101942"/>
                  </a:lnTo>
                  <a:lnTo>
                    <a:pt x="8166" y="105752"/>
                  </a:lnTo>
                  <a:lnTo>
                    <a:pt x="9105" y="106705"/>
                  </a:lnTo>
                  <a:lnTo>
                    <a:pt x="12890" y="106705"/>
                  </a:lnTo>
                  <a:lnTo>
                    <a:pt x="13843" y="105752"/>
                  </a:lnTo>
                  <a:lnTo>
                    <a:pt x="13843" y="103847"/>
                  </a:lnTo>
                  <a:lnTo>
                    <a:pt x="13843" y="101942"/>
                  </a:lnTo>
                  <a:close/>
                </a:path>
                <a:path w="132714" h="267970">
                  <a:moveTo>
                    <a:pt x="19685" y="193548"/>
                  </a:moveTo>
                  <a:lnTo>
                    <a:pt x="19291" y="192608"/>
                  </a:lnTo>
                  <a:lnTo>
                    <a:pt x="17741" y="191046"/>
                  </a:lnTo>
                  <a:lnTo>
                    <a:pt x="16802" y="190652"/>
                  </a:lnTo>
                  <a:lnTo>
                    <a:pt x="14605" y="190652"/>
                  </a:lnTo>
                  <a:lnTo>
                    <a:pt x="13665" y="191046"/>
                  </a:lnTo>
                  <a:lnTo>
                    <a:pt x="12115" y="192608"/>
                  </a:lnTo>
                  <a:lnTo>
                    <a:pt x="11722" y="193548"/>
                  </a:lnTo>
                  <a:lnTo>
                    <a:pt x="11722" y="195757"/>
                  </a:lnTo>
                  <a:lnTo>
                    <a:pt x="12115" y="196697"/>
                  </a:lnTo>
                  <a:lnTo>
                    <a:pt x="13665" y="198259"/>
                  </a:lnTo>
                  <a:lnTo>
                    <a:pt x="14605" y="198653"/>
                  </a:lnTo>
                  <a:lnTo>
                    <a:pt x="16802" y="198653"/>
                  </a:lnTo>
                  <a:lnTo>
                    <a:pt x="17741" y="198259"/>
                  </a:lnTo>
                  <a:lnTo>
                    <a:pt x="19291" y="196697"/>
                  </a:lnTo>
                  <a:lnTo>
                    <a:pt x="19685" y="195757"/>
                  </a:lnTo>
                  <a:lnTo>
                    <a:pt x="19685" y="194652"/>
                  </a:lnTo>
                  <a:lnTo>
                    <a:pt x="19685" y="193548"/>
                  </a:lnTo>
                  <a:close/>
                </a:path>
                <a:path w="132714" h="267970">
                  <a:moveTo>
                    <a:pt x="22174" y="254927"/>
                  </a:moveTo>
                  <a:lnTo>
                    <a:pt x="21424" y="252069"/>
                  </a:lnTo>
                  <a:lnTo>
                    <a:pt x="21005" y="251498"/>
                  </a:lnTo>
                  <a:lnTo>
                    <a:pt x="20497" y="251015"/>
                  </a:lnTo>
                  <a:lnTo>
                    <a:pt x="19900" y="251498"/>
                  </a:lnTo>
                  <a:lnTo>
                    <a:pt x="19202" y="251866"/>
                  </a:lnTo>
                  <a:lnTo>
                    <a:pt x="17145" y="252031"/>
                  </a:lnTo>
                  <a:lnTo>
                    <a:pt x="16052" y="251536"/>
                  </a:lnTo>
                  <a:lnTo>
                    <a:pt x="15265" y="250723"/>
                  </a:lnTo>
                  <a:lnTo>
                    <a:pt x="14084" y="251688"/>
                  </a:lnTo>
                  <a:lnTo>
                    <a:pt x="13500" y="253276"/>
                  </a:lnTo>
                  <a:lnTo>
                    <a:pt x="13906" y="254838"/>
                  </a:lnTo>
                  <a:lnTo>
                    <a:pt x="14490" y="256971"/>
                  </a:lnTo>
                  <a:lnTo>
                    <a:pt x="16675" y="258254"/>
                  </a:lnTo>
                  <a:lnTo>
                    <a:pt x="20916" y="257111"/>
                  </a:lnTo>
                  <a:lnTo>
                    <a:pt x="22174" y="254927"/>
                  </a:lnTo>
                  <a:close/>
                </a:path>
                <a:path w="132714" h="267970">
                  <a:moveTo>
                    <a:pt x="22910" y="174078"/>
                  </a:moveTo>
                  <a:lnTo>
                    <a:pt x="21958" y="173139"/>
                  </a:lnTo>
                  <a:lnTo>
                    <a:pt x="18173" y="173139"/>
                  </a:lnTo>
                  <a:lnTo>
                    <a:pt x="17233" y="174078"/>
                  </a:lnTo>
                  <a:lnTo>
                    <a:pt x="17233" y="177888"/>
                  </a:lnTo>
                  <a:lnTo>
                    <a:pt x="18173" y="178841"/>
                  </a:lnTo>
                  <a:lnTo>
                    <a:pt x="21958" y="178841"/>
                  </a:lnTo>
                  <a:lnTo>
                    <a:pt x="22910" y="177888"/>
                  </a:lnTo>
                  <a:lnTo>
                    <a:pt x="22910" y="175983"/>
                  </a:lnTo>
                  <a:lnTo>
                    <a:pt x="22910" y="174078"/>
                  </a:lnTo>
                  <a:close/>
                </a:path>
                <a:path w="132714" h="267970">
                  <a:moveTo>
                    <a:pt x="23545" y="223723"/>
                  </a:moveTo>
                  <a:lnTo>
                    <a:pt x="23152" y="222783"/>
                  </a:lnTo>
                  <a:lnTo>
                    <a:pt x="21602" y="221221"/>
                  </a:lnTo>
                  <a:lnTo>
                    <a:pt x="20662" y="220827"/>
                  </a:lnTo>
                  <a:lnTo>
                    <a:pt x="18465" y="220827"/>
                  </a:lnTo>
                  <a:lnTo>
                    <a:pt x="17526" y="221221"/>
                  </a:lnTo>
                  <a:lnTo>
                    <a:pt x="15963" y="222783"/>
                  </a:lnTo>
                  <a:lnTo>
                    <a:pt x="15582" y="223723"/>
                  </a:lnTo>
                  <a:lnTo>
                    <a:pt x="15582" y="225933"/>
                  </a:lnTo>
                  <a:lnTo>
                    <a:pt x="15963" y="226872"/>
                  </a:lnTo>
                  <a:lnTo>
                    <a:pt x="17526" y="228447"/>
                  </a:lnTo>
                  <a:lnTo>
                    <a:pt x="18465" y="228828"/>
                  </a:lnTo>
                  <a:lnTo>
                    <a:pt x="20662" y="228828"/>
                  </a:lnTo>
                  <a:lnTo>
                    <a:pt x="21602" y="228447"/>
                  </a:lnTo>
                  <a:lnTo>
                    <a:pt x="23152" y="226872"/>
                  </a:lnTo>
                  <a:lnTo>
                    <a:pt x="23545" y="225933"/>
                  </a:lnTo>
                  <a:lnTo>
                    <a:pt x="23545" y="224828"/>
                  </a:lnTo>
                  <a:lnTo>
                    <a:pt x="23545" y="223723"/>
                  </a:lnTo>
                  <a:close/>
                </a:path>
                <a:path w="132714" h="267970">
                  <a:moveTo>
                    <a:pt x="25654" y="86436"/>
                  </a:moveTo>
                  <a:lnTo>
                    <a:pt x="25095" y="84074"/>
                  </a:lnTo>
                  <a:lnTo>
                    <a:pt x="24663" y="83464"/>
                  </a:lnTo>
                  <a:lnTo>
                    <a:pt x="23202" y="82029"/>
                  </a:lnTo>
                  <a:lnTo>
                    <a:pt x="21869" y="81534"/>
                  </a:lnTo>
                  <a:lnTo>
                    <a:pt x="18364" y="82372"/>
                  </a:lnTo>
                  <a:lnTo>
                    <a:pt x="17030" y="84518"/>
                  </a:lnTo>
                  <a:lnTo>
                    <a:pt x="17538" y="86664"/>
                  </a:lnTo>
                  <a:lnTo>
                    <a:pt x="18034" y="88811"/>
                  </a:lnTo>
                  <a:lnTo>
                    <a:pt x="20180" y="90144"/>
                  </a:lnTo>
                  <a:lnTo>
                    <a:pt x="22860" y="89522"/>
                  </a:lnTo>
                  <a:lnTo>
                    <a:pt x="23342" y="89281"/>
                  </a:lnTo>
                  <a:lnTo>
                    <a:pt x="25006" y="88049"/>
                  </a:lnTo>
                  <a:lnTo>
                    <a:pt x="25654" y="86436"/>
                  </a:lnTo>
                  <a:close/>
                </a:path>
                <a:path w="132714" h="267970">
                  <a:moveTo>
                    <a:pt x="25793" y="143852"/>
                  </a:moveTo>
                  <a:lnTo>
                    <a:pt x="25412" y="142913"/>
                  </a:lnTo>
                  <a:lnTo>
                    <a:pt x="23850" y="141351"/>
                  </a:lnTo>
                  <a:lnTo>
                    <a:pt x="22910" y="140957"/>
                  </a:lnTo>
                  <a:lnTo>
                    <a:pt x="20713" y="140957"/>
                  </a:lnTo>
                  <a:lnTo>
                    <a:pt x="19773" y="141351"/>
                  </a:lnTo>
                  <a:lnTo>
                    <a:pt x="18224" y="142913"/>
                  </a:lnTo>
                  <a:lnTo>
                    <a:pt x="17843" y="143852"/>
                  </a:lnTo>
                  <a:lnTo>
                    <a:pt x="17843" y="146062"/>
                  </a:lnTo>
                  <a:lnTo>
                    <a:pt x="18224" y="147002"/>
                  </a:lnTo>
                  <a:lnTo>
                    <a:pt x="19773" y="148564"/>
                  </a:lnTo>
                  <a:lnTo>
                    <a:pt x="20713" y="148945"/>
                  </a:lnTo>
                  <a:lnTo>
                    <a:pt x="22910" y="148945"/>
                  </a:lnTo>
                  <a:lnTo>
                    <a:pt x="23850" y="148564"/>
                  </a:lnTo>
                  <a:lnTo>
                    <a:pt x="25412" y="147002"/>
                  </a:lnTo>
                  <a:lnTo>
                    <a:pt x="25793" y="146062"/>
                  </a:lnTo>
                  <a:lnTo>
                    <a:pt x="25793" y="144957"/>
                  </a:lnTo>
                  <a:lnTo>
                    <a:pt x="25793" y="143852"/>
                  </a:lnTo>
                  <a:close/>
                </a:path>
                <a:path w="132714" h="267970">
                  <a:moveTo>
                    <a:pt x="26162" y="41783"/>
                  </a:moveTo>
                  <a:lnTo>
                    <a:pt x="25209" y="40843"/>
                  </a:lnTo>
                  <a:lnTo>
                    <a:pt x="21424" y="40843"/>
                  </a:lnTo>
                  <a:lnTo>
                    <a:pt x="20485" y="41783"/>
                  </a:lnTo>
                  <a:lnTo>
                    <a:pt x="20485" y="45593"/>
                  </a:lnTo>
                  <a:lnTo>
                    <a:pt x="21424" y="46545"/>
                  </a:lnTo>
                  <a:lnTo>
                    <a:pt x="25209" y="46545"/>
                  </a:lnTo>
                  <a:lnTo>
                    <a:pt x="26162" y="45593"/>
                  </a:lnTo>
                  <a:lnTo>
                    <a:pt x="26162" y="43688"/>
                  </a:lnTo>
                  <a:lnTo>
                    <a:pt x="26162" y="41783"/>
                  </a:lnTo>
                  <a:close/>
                </a:path>
                <a:path w="132714" h="267970">
                  <a:moveTo>
                    <a:pt x="28409" y="114922"/>
                  </a:moveTo>
                  <a:lnTo>
                    <a:pt x="28016" y="113982"/>
                  </a:lnTo>
                  <a:lnTo>
                    <a:pt x="26466" y="112420"/>
                  </a:lnTo>
                  <a:lnTo>
                    <a:pt x="25527" y="112026"/>
                  </a:lnTo>
                  <a:lnTo>
                    <a:pt x="23329" y="112026"/>
                  </a:lnTo>
                  <a:lnTo>
                    <a:pt x="22390" y="112420"/>
                  </a:lnTo>
                  <a:lnTo>
                    <a:pt x="20828" y="113982"/>
                  </a:lnTo>
                  <a:lnTo>
                    <a:pt x="20447" y="114922"/>
                  </a:lnTo>
                  <a:lnTo>
                    <a:pt x="20447" y="117132"/>
                  </a:lnTo>
                  <a:lnTo>
                    <a:pt x="20828" y="118071"/>
                  </a:lnTo>
                  <a:lnTo>
                    <a:pt x="22390" y="119634"/>
                  </a:lnTo>
                  <a:lnTo>
                    <a:pt x="23329" y="120027"/>
                  </a:lnTo>
                  <a:lnTo>
                    <a:pt x="25527" y="120027"/>
                  </a:lnTo>
                  <a:lnTo>
                    <a:pt x="26466" y="119634"/>
                  </a:lnTo>
                  <a:lnTo>
                    <a:pt x="28016" y="118071"/>
                  </a:lnTo>
                  <a:lnTo>
                    <a:pt x="28409" y="117132"/>
                  </a:lnTo>
                  <a:lnTo>
                    <a:pt x="28409" y="116027"/>
                  </a:lnTo>
                  <a:lnTo>
                    <a:pt x="28409" y="114922"/>
                  </a:lnTo>
                  <a:close/>
                </a:path>
                <a:path w="132714" h="267970">
                  <a:moveTo>
                    <a:pt x="29133" y="65316"/>
                  </a:moveTo>
                  <a:lnTo>
                    <a:pt x="28194" y="64363"/>
                  </a:lnTo>
                  <a:lnTo>
                    <a:pt x="24409" y="64363"/>
                  </a:lnTo>
                  <a:lnTo>
                    <a:pt x="23456" y="65316"/>
                  </a:lnTo>
                  <a:lnTo>
                    <a:pt x="23456" y="69113"/>
                  </a:lnTo>
                  <a:lnTo>
                    <a:pt x="24409" y="70065"/>
                  </a:lnTo>
                  <a:lnTo>
                    <a:pt x="28194" y="70065"/>
                  </a:lnTo>
                  <a:lnTo>
                    <a:pt x="29133" y="69113"/>
                  </a:lnTo>
                  <a:lnTo>
                    <a:pt x="29133" y="67221"/>
                  </a:lnTo>
                  <a:lnTo>
                    <a:pt x="29133" y="65316"/>
                  </a:lnTo>
                  <a:close/>
                </a:path>
                <a:path w="132714" h="267970">
                  <a:moveTo>
                    <a:pt x="38227" y="165735"/>
                  </a:moveTo>
                  <a:lnTo>
                    <a:pt x="37528" y="163106"/>
                  </a:lnTo>
                  <a:lnTo>
                    <a:pt x="36614" y="162331"/>
                  </a:lnTo>
                  <a:lnTo>
                    <a:pt x="35547" y="162153"/>
                  </a:lnTo>
                  <a:lnTo>
                    <a:pt x="35610" y="161810"/>
                  </a:lnTo>
                  <a:lnTo>
                    <a:pt x="35610" y="161442"/>
                  </a:lnTo>
                  <a:lnTo>
                    <a:pt x="35521" y="161074"/>
                  </a:lnTo>
                  <a:lnTo>
                    <a:pt x="35153" y="159537"/>
                  </a:lnTo>
                  <a:lnTo>
                    <a:pt x="33629" y="158584"/>
                  </a:lnTo>
                  <a:lnTo>
                    <a:pt x="30581" y="159308"/>
                  </a:lnTo>
                  <a:lnTo>
                    <a:pt x="29629" y="160845"/>
                  </a:lnTo>
                  <a:lnTo>
                    <a:pt x="29997" y="162382"/>
                  </a:lnTo>
                  <a:lnTo>
                    <a:pt x="30264" y="163525"/>
                  </a:lnTo>
                  <a:lnTo>
                    <a:pt x="31191" y="164350"/>
                  </a:lnTo>
                  <a:lnTo>
                    <a:pt x="32270" y="164541"/>
                  </a:lnTo>
                  <a:lnTo>
                    <a:pt x="32435" y="163449"/>
                  </a:lnTo>
                  <a:lnTo>
                    <a:pt x="33223" y="162496"/>
                  </a:lnTo>
                  <a:lnTo>
                    <a:pt x="34353" y="162204"/>
                  </a:lnTo>
                  <a:lnTo>
                    <a:pt x="33223" y="162509"/>
                  </a:lnTo>
                  <a:lnTo>
                    <a:pt x="32448" y="163449"/>
                  </a:lnTo>
                  <a:lnTo>
                    <a:pt x="32270" y="164541"/>
                  </a:lnTo>
                  <a:lnTo>
                    <a:pt x="32219" y="164909"/>
                  </a:lnTo>
                  <a:lnTo>
                    <a:pt x="32232" y="165303"/>
                  </a:lnTo>
                  <a:lnTo>
                    <a:pt x="32346" y="165684"/>
                  </a:lnTo>
                  <a:lnTo>
                    <a:pt x="32753" y="167208"/>
                  </a:lnTo>
                  <a:lnTo>
                    <a:pt x="34290" y="168109"/>
                  </a:lnTo>
                  <a:lnTo>
                    <a:pt x="37325" y="167297"/>
                  </a:lnTo>
                  <a:lnTo>
                    <a:pt x="38227" y="165735"/>
                  </a:lnTo>
                  <a:close/>
                </a:path>
                <a:path w="132714" h="267970">
                  <a:moveTo>
                    <a:pt x="38887" y="205155"/>
                  </a:moveTo>
                  <a:lnTo>
                    <a:pt x="38252" y="203606"/>
                  </a:lnTo>
                  <a:lnTo>
                    <a:pt x="35712" y="201053"/>
                  </a:lnTo>
                  <a:lnTo>
                    <a:pt x="34175" y="200418"/>
                  </a:lnTo>
                  <a:lnTo>
                    <a:pt x="30581" y="200418"/>
                  </a:lnTo>
                  <a:lnTo>
                    <a:pt x="29044" y="201053"/>
                  </a:lnTo>
                  <a:lnTo>
                    <a:pt x="26504" y="203606"/>
                  </a:lnTo>
                  <a:lnTo>
                    <a:pt x="25869" y="205155"/>
                  </a:lnTo>
                  <a:lnTo>
                    <a:pt x="25869" y="208762"/>
                  </a:lnTo>
                  <a:lnTo>
                    <a:pt x="26504" y="210299"/>
                  </a:lnTo>
                  <a:lnTo>
                    <a:pt x="29044" y="212864"/>
                  </a:lnTo>
                  <a:lnTo>
                    <a:pt x="30581" y="213499"/>
                  </a:lnTo>
                  <a:lnTo>
                    <a:pt x="34175" y="213499"/>
                  </a:lnTo>
                  <a:lnTo>
                    <a:pt x="35712" y="212864"/>
                  </a:lnTo>
                  <a:lnTo>
                    <a:pt x="38252" y="210299"/>
                  </a:lnTo>
                  <a:lnTo>
                    <a:pt x="38887" y="208762"/>
                  </a:lnTo>
                  <a:lnTo>
                    <a:pt x="38887" y="206959"/>
                  </a:lnTo>
                  <a:lnTo>
                    <a:pt x="38887" y="205155"/>
                  </a:lnTo>
                  <a:close/>
                </a:path>
                <a:path w="132714" h="267970">
                  <a:moveTo>
                    <a:pt x="40309" y="188036"/>
                  </a:moveTo>
                  <a:lnTo>
                    <a:pt x="39916" y="187096"/>
                  </a:lnTo>
                  <a:lnTo>
                    <a:pt x="38366" y="185534"/>
                  </a:lnTo>
                  <a:lnTo>
                    <a:pt x="37426" y="185153"/>
                  </a:lnTo>
                  <a:lnTo>
                    <a:pt x="35229" y="185153"/>
                  </a:lnTo>
                  <a:lnTo>
                    <a:pt x="34290" y="185534"/>
                  </a:lnTo>
                  <a:lnTo>
                    <a:pt x="32740" y="187096"/>
                  </a:lnTo>
                  <a:lnTo>
                    <a:pt x="32346" y="188036"/>
                  </a:lnTo>
                  <a:lnTo>
                    <a:pt x="32346" y="190246"/>
                  </a:lnTo>
                  <a:lnTo>
                    <a:pt x="32740" y="191185"/>
                  </a:lnTo>
                  <a:lnTo>
                    <a:pt x="34290" y="192747"/>
                  </a:lnTo>
                  <a:lnTo>
                    <a:pt x="35229" y="193141"/>
                  </a:lnTo>
                  <a:lnTo>
                    <a:pt x="37426" y="193141"/>
                  </a:lnTo>
                  <a:lnTo>
                    <a:pt x="38366" y="192747"/>
                  </a:lnTo>
                  <a:lnTo>
                    <a:pt x="39916" y="191185"/>
                  </a:lnTo>
                  <a:lnTo>
                    <a:pt x="40309" y="190246"/>
                  </a:lnTo>
                  <a:lnTo>
                    <a:pt x="40309" y="189141"/>
                  </a:lnTo>
                  <a:lnTo>
                    <a:pt x="40309" y="188036"/>
                  </a:lnTo>
                  <a:close/>
                </a:path>
                <a:path w="132714" h="267970">
                  <a:moveTo>
                    <a:pt x="44450" y="54711"/>
                  </a:moveTo>
                  <a:lnTo>
                    <a:pt x="43510" y="53759"/>
                  </a:lnTo>
                  <a:lnTo>
                    <a:pt x="39725" y="53759"/>
                  </a:lnTo>
                  <a:lnTo>
                    <a:pt x="38773" y="54711"/>
                  </a:lnTo>
                  <a:lnTo>
                    <a:pt x="38773" y="58521"/>
                  </a:lnTo>
                  <a:lnTo>
                    <a:pt x="39725" y="59461"/>
                  </a:lnTo>
                  <a:lnTo>
                    <a:pt x="43510" y="59461"/>
                  </a:lnTo>
                  <a:lnTo>
                    <a:pt x="44450" y="58521"/>
                  </a:lnTo>
                  <a:lnTo>
                    <a:pt x="44450" y="56616"/>
                  </a:lnTo>
                  <a:lnTo>
                    <a:pt x="44450" y="54711"/>
                  </a:lnTo>
                  <a:close/>
                </a:path>
                <a:path w="132714" h="267970">
                  <a:moveTo>
                    <a:pt x="44894" y="100533"/>
                  </a:moveTo>
                  <a:lnTo>
                    <a:pt x="43243" y="93510"/>
                  </a:lnTo>
                  <a:lnTo>
                    <a:pt x="39751" y="91338"/>
                  </a:lnTo>
                  <a:lnTo>
                    <a:pt x="32753" y="92989"/>
                  </a:lnTo>
                  <a:lnTo>
                    <a:pt x="30568" y="96507"/>
                  </a:lnTo>
                  <a:lnTo>
                    <a:pt x="31597" y="100901"/>
                  </a:lnTo>
                  <a:lnTo>
                    <a:pt x="31965" y="101701"/>
                  </a:lnTo>
                  <a:lnTo>
                    <a:pt x="32461" y="102400"/>
                  </a:lnTo>
                  <a:lnTo>
                    <a:pt x="31788" y="102933"/>
                  </a:lnTo>
                  <a:lnTo>
                    <a:pt x="31330" y="103759"/>
                  </a:lnTo>
                  <a:lnTo>
                    <a:pt x="31369" y="104711"/>
                  </a:lnTo>
                  <a:lnTo>
                    <a:pt x="31445" y="106286"/>
                  </a:lnTo>
                  <a:lnTo>
                    <a:pt x="32766" y="107505"/>
                  </a:lnTo>
                  <a:lnTo>
                    <a:pt x="35712" y="107365"/>
                  </a:lnTo>
                  <a:lnTo>
                    <a:pt x="36766" y="106299"/>
                  </a:lnTo>
                  <a:lnTo>
                    <a:pt x="36957" y="104978"/>
                  </a:lnTo>
                  <a:lnTo>
                    <a:pt x="37693" y="105067"/>
                  </a:lnTo>
                  <a:lnTo>
                    <a:pt x="38455" y="105079"/>
                  </a:lnTo>
                  <a:lnTo>
                    <a:pt x="42722" y="104076"/>
                  </a:lnTo>
                  <a:lnTo>
                    <a:pt x="44894" y="100533"/>
                  </a:lnTo>
                  <a:close/>
                </a:path>
                <a:path w="132714" h="267970">
                  <a:moveTo>
                    <a:pt x="47853" y="8572"/>
                  </a:moveTo>
                  <a:lnTo>
                    <a:pt x="46913" y="7620"/>
                  </a:lnTo>
                  <a:lnTo>
                    <a:pt x="43129" y="7620"/>
                  </a:lnTo>
                  <a:lnTo>
                    <a:pt x="42176" y="8572"/>
                  </a:lnTo>
                  <a:lnTo>
                    <a:pt x="42176" y="12382"/>
                  </a:lnTo>
                  <a:lnTo>
                    <a:pt x="43129" y="13335"/>
                  </a:lnTo>
                  <a:lnTo>
                    <a:pt x="46913" y="13335"/>
                  </a:lnTo>
                  <a:lnTo>
                    <a:pt x="47853" y="12382"/>
                  </a:lnTo>
                  <a:lnTo>
                    <a:pt x="47853" y="10477"/>
                  </a:lnTo>
                  <a:lnTo>
                    <a:pt x="47853" y="8572"/>
                  </a:lnTo>
                  <a:close/>
                </a:path>
                <a:path w="132714" h="267970">
                  <a:moveTo>
                    <a:pt x="47929" y="129832"/>
                  </a:moveTo>
                  <a:lnTo>
                    <a:pt x="47282" y="128295"/>
                  </a:lnTo>
                  <a:lnTo>
                    <a:pt x="44742" y="125742"/>
                  </a:lnTo>
                  <a:lnTo>
                    <a:pt x="43205" y="125095"/>
                  </a:lnTo>
                  <a:lnTo>
                    <a:pt x="39611" y="125095"/>
                  </a:lnTo>
                  <a:lnTo>
                    <a:pt x="38087" y="125742"/>
                  </a:lnTo>
                  <a:lnTo>
                    <a:pt x="35534" y="128295"/>
                  </a:lnTo>
                  <a:lnTo>
                    <a:pt x="34899" y="129832"/>
                  </a:lnTo>
                  <a:lnTo>
                    <a:pt x="34899" y="133451"/>
                  </a:lnTo>
                  <a:lnTo>
                    <a:pt x="35534" y="134988"/>
                  </a:lnTo>
                  <a:lnTo>
                    <a:pt x="38087" y="137541"/>
                  </a:lnTo>
                  <a:lnTo>
                    <a:pt x="39611" y="138176"/>
                  </a:lnTo>
                  <a:lnTo>
                    <a:pt x="43205" y="138176"/>
                  </a:lnTo>
                  <a:lnTo>
                    <a:pt x="44742" y="137541"/>
                  </a:lnTo>
                  <a:lnTo>
                    <a:pt x="47282" y="134988"/>
                  </a:lnTo>
                  <a:lnTo>
                    <a:pt x="47929" y="133451"/>
                  </a:lnTo>
                  <a:lnTo>
                    <a:pt x="47929" y="131635"/>
                  </a:lnTo>
                  <a:lnTo>
                    <a:pt x="47929" y="129832"/>
                  </a:lnTo>
                  <a:close/>
                </a:path>
                <a:path w="132714" h="267970">
                  <a:moveTo>
                    <a:pt x="51054" y="261429"/>
                  </a:moveTo>
                  <a:lnTo>
                    <a:pt x="50660" y="260489"/>
                  </a:lnTo>
                  <a:lnTo>
                    <a:pt x="49110" y="258927"/>
                  </a:lnTo>
                  <a:lnTo>
                    <a:pt x="48171" y="258546"/>
                  </a:lnTo>
                  <a:lnTo>
                    <a:pt x="45974" y="258546"/>
                  </a:lnTo>
                  <a:lnTo>
                    <a:pt x="45034" y="258927"/>
                  </a:lnTo>
                  <a:lnTo>
                    <a:pt x="43484" y="260489"/>
                  </a:lnTo>
                  <a:lnTo>
                    <a:pt x="43091" y="261429"/>
                  </a:lnTo>
                  <a:lnTo>
                    <a:pt x="43091" y="263639"/>
                  </a:lnTo>
                  <a:lnTo>
                    <a:pt x="43484" y="264591"/>
                  </a:lnTo>
                  <a:lnTo>
                    <a:pt x="45034" y="266141"/>
                  </a:lnTo>
                  <a:lnTo>
                    <a:pt x="45974" y="266534"/>
                  </a:lnTo>
                  <a:lnTo>
                    <a:pt x="48171" y="266534"/>
                  </a:lnTo>
                  <a:lnTo>
                    <a:pt x="49110" y="266141"/>
                  </a:lnTo>
                  <a:lnTo>
                    <a:pt x="50660" y="264591"/>
                  </a:lnTo>
                  <a:lnTo>
                    <a:pt x="51054" y="263639"/>
                  </a:lnTo>
                  <a:lnTo>
                    <a:pt x="51054" y="262534"/>
                  </a:lnTo>
                  <a:lnTo>
                    <a:pt x="51054" y="261429"/>
                  </a:lnTo>
                  <a:close/>
                </a:path>
                <a:path w="132714" h="267970">
                  <a:moveTo>
                    <a:pt x="54851" y="153403"/>
                  </a:moveTo>
                  <a:lnTo>
                    <a:pt x="54457" y="152463"/>
                  </a:lnTo>
                  <a:lnTo>
                    <a:pt x="52908" y="150901"/>
                  </a:lnTo>
                  <a:lnTo>
                    <a:pt x="51968" y="150507"/>
                  </a:lnTo>
                  <a:lnTo>
                    <a:pt x="49771" y="150507"/>
                  </a:lnTo>
                  <a:lnTo>
                    <a:pt x="48831" y="150901"/>
                  </a:lnTo>
                  <a:lnTo>
                    <a:pt x="47282" y="152463"/>
                  </a:lnTo>
                  <a:lnTo>
                    <a:pt x="46888" y="153403"/>
                  </a:lnTo>
                  <a:lnTo>
                    <a:pt x="46888" y="155613"/>
                  </a:lnTo>
                  <a:lnTo>
                    <a:pt x="47282" y="156552"/>
                  </a:lnTo>
                  <a:lnTo>
                    <a:pt x="48831" y="158115"/>
                  </a:lnTo>
                  <a:lnTo>
                    <a:pt x="49771" y="158508"/>
                  </a:lnTo>
                  <a:lnTo>
                    <a:pt x="51968" y="158508"/>
                  </a:lnTo>
                  <a:lnTo>
                    <a:pt x="52908" y="158115"/>
                  </a:lnTo>
                  <a:lnTo>
                    <a:pt x="54457" y="156552"/>
                  </a:lnTo>
                  <a:lnTo>
                    <a:pt x="54851" y="155613"/>
                  </a:lnTo>
                  <a:lnTo>
                    <a:pt x="54851" y="154508"/>
                  </a:lnTo>
                  <a:lnTo>
                    <a:pt x="54851" y="153403"/>
                  </a:lnTo>
                  <a:close/>
                </a:path>
                <a:path w="132714" h="267970">
                  <a:moveTo>
                    <a:pt x="54851" y="79895"/>
                  </a:moveTo>
                  <a:lnTo>
                    <a:pt x="54508" y="72669"/>
                  </a:lnTo>
                  <a:lnTo>
                    <a:pt x="51460" y="69888"/>
                  </a:lnTo>
                  <a:lnTo>
                    <a:pt x="45580" y="70180"/>
                  </a:lnTo>
                  <a:lnTo>
                    <a:pt x="45580" y="77901"/>
                  </a:lnTo>
                  <a:lnTo>
                    <a:pt x="43662" y="76695"/>
                  </a:lnTo>
                  <a:lnTo>
                    <a:pt x="45580" y="77901"/>
                  </a:lnTo>
                  <a:lnTo>
                    <a:pt x="45580" y="70180"/>
                  </a:lnTo>
                  <a:lnTo>
                    <a:pt x="44272" y="70231"/>
                  </a:lnTo>
                  <a:lnTo>
                    <a:pt x="41503" y="73291"/>
                  </a:lnTo>
                  <a:lnTo>
                    <a:pt x="41681" y="76911"/>
                  </a:lnTo>
                  <a:lnTo>
                    <a:pt x="43522" y="76708"/>
                  </a:lnTo>
                  <a:lnTo>
                    <a:pt x="41541" y="76949"/>
                  </a:lnTo>
                  <a:lnTo>
                    <a:pt x="41414" y="76923"/>
                  </a:lnTo>
                  <a:lnTo>
                    <a:pt x="39128" y="77457"/>
                  </a:lnTo>
                  <a:lnTo>
                    <a:pt x="37807" y="79603"/>
                  </a:lnTo>
                  <a:lnTo>
                    <a:pt x="38315" y="81749"/>
                  </a:lnTo>
                  <a:lnTo>
                    <a:pt x="38811" y="83896"/>
                  </a:lnTo>
                  <a:lnTo>
                    <a:pt x="40970" y="85229"/>
                  </a:lnTo>
                  <a:lnTo>
                    <a:pt x="44297" y="84442"/>
                  </a:lnTo>
                  <a:lnTo>
                    <a:pt x="45199" y="83616"/>
                  </a:lnTo>
                  <a:lnTo>
                    <a:pt x="45707" y="82588"/>
                  </a:lnTo>
                  <a:lnTo>
                    <a:pt x="46570" y="82943"/>
                  </a:lnTo>
                  <a:lnTo>
                    <a:pt x="47498" y="83172"/>
                  </a:lnTo>
                  <a:lnTo>
                    <a:pt x="52082" y="82943"/>
                  </a:lnTo>
                  <a:lnTo>
                    <a:pt x="54851" y="79895"/>
                  </a:lnTo>
                  <a:close/>
                </a:path>
                <a:path w="132714" h="267970">
                  <a:moveTo>
                    <a:pt x="56172" y="170434"/>
                  </a:moveTo>
                  <a:lnTo>
                    <a:pt x="55778" y="169494"/>
                  </a:lnTo>
                  <a:lnTo>
                    <a:pt x="54229" y="167932"/>
                  </a:lnTo>
                  <a:lnTo>
                    <a:pt x="53289" y="167538"/>
                  </a:lnTo>
                  <a:lnTo>
                    <a:pt x="51092" y="167538"/>
                  </a:lnTo>
                  <a:lnTo>
                    <a:pt x="50152" y="167932"/>
                  </a:lnTo>
                  <a:lnTo>
                    <a:pt x="48602" y="169494"/>
                  </a:lnTo>
                  <a:lnTo>
                    <a:pt x="48209" y="170434"/>
                  </a:lnTo>
                  <a:lnTo>
                    <a:pt x="48209" y="172643"/>
                  </a:lnTo>
                  <a:lnTo>
                    <a:pt x="48602" y="173583"/>
                  </a:lnTo>
                  <a:lnTo>
                    <a:pt x="50152" y="175145"/>
                  </a:lnTo>
                  <a:lnTo>
                    <a:pt x="51092" y="175539"/>
                  </a:lnTo>
                  <a:lnTo>
                    <a:pt x="53289" y="175539"/>
                  </a:lnTo>
                  <a:lnTo>
                    <a:pt x="54229" y="175145"/>
                  </a:lnTo>
                  <a:lnTo>
                    <a:pt x="55778" y="173583"/>
                  </a:lnTo>
                  <a:lnTo>
                    <a:pt x="56172" y="172643"/>
                  </a:lnTo>
                  <a:lnTo>
                    <a:pt x="56172" y="171538"/>
                  </a:lnTo>
                  <a:lnTo>
                    <a:pt x="56172" y="170434"/>
                  </a:lnTo>
                  <a:close/>
                </a:path>
                <a:path w="132714" h="267970">
                  <a:moveTo>
                    <a:pt x="62293" y="169964"/>
                  </a:moveTo>
                  <a:lnTo>
                    <a:pt x="61353" y="169011"/>
                  </a:lnTo>
                  <a:lnTo>
                    <a:pt x="57569" y="169011"/>
                  </a:lnTo>
                  <a:lnTo>
                    <a:pt x="56616" y="169964"/>
                  </a:lnTo>
                  <a:lnTo>
                    <a:pt x="56616" y="173761"/>
                  </a:lnTo>
                  <a:lnTo>
                    <a:pt x="57569" y="174713"/>
                  </a:lnTo>
                  <a:lnTo>
                    <a:pt x="61353" y="174713"/>
                  </a:lnTo>
                  <a:lnTo>
                    <a:pt x="62293" y="173761"/>
                  </a:lnTo>
                  <a:lnTo>
                    <a:pt x="62293" y="171869"/>
                  </a:lnTo>
                  <a:lnTo>
                    <a:pt x="62293" y="169964"/>
                  </a:lnTo>
                  <a:close/>
                </a:path>
                <a:path w="132714" h="267970">
                  <a:moveTo>
                    <a:pt x="62509" y="62585"/>
                  </a:moveTo>
                  <a:lnTo>
                    <a:pt x="62128" y="61645"/>
                  </a:lnTo>
                  <a:lnTo>
                    <a:pt x="60566" y="60083"/>
                  </a:lnTo>
                  <a:lnTo>
                    <a:pt x="59626" y="59690"/>
                  </a:lnTo>
                  <a:lnTo>
                    <a:pt x="57429" y="59690"/>
                  </a:lnTo>
                  <a:lnTo>
                    <a:pt x="56502" y="60083"/>
                  </a:lnTo>
                  <a:lnTo>
                    <a:pt x="54940" y="61645"/>
                  </a:lnTo>
                  <a:lnTo>
                    <a:pt x="54559" y="62585"/>
                  </a:lnTo>
                  <a:lnTo>
                    <a:pt x="54559" y="64795"/>
                  </a:lnTo>
                  <a:lnTo>
                    <a:pt x="54940" y="65735"/>
                  </a:lnTo>
                  <a:lnTo>
                    <a:pt x="56502" y="67297"/>
                  </a:lnTo>
                  <a:lnTo>
                    <a:pt x="57429" y="67678"/>
                  </a:lnTo>
                  <a:lnTo>
                    <a:pt x="59626" y="67678"/>
                  </a:lnTo>
                  <a:lnTo>
                    <a:pt x="60566" y="67297"/>
                  </a:lnTo>
                  <a:lnTo>
                    <a:pt x="62128" y="65735"/>
                  </a:lnTo>
                  <a:lnTo>
                    <a:pt x="62509" y="64795"/>
                  </a:lnTo>
                  <a:lnTo>
                    <a:pt x="62509" y="63690"/>
                  </a:lnTo>
                  <a:lnTo>
                    <a:pt x="62509" y="62585"/>
                  </a:lnTo>
                  <a:close/>
                </a:path>
                <a:path w="132714" h="267970">
                  <a:moveTo>
                    <a:pt x="63919" y="189445"/>
                  </a:moveTo>
                  <a:lnTo>
                    <a:pt x="63284" y="187909"/>
                  </a:lnTo>
                  <a:lnTo>
                    <a:pt x="60744" y="185343"/>
                  </a:lnTo>
                  <a:lnTo>
                    <a:pt x="59207" y="184708"/>
                  </a:lnTo>
                  <a:lnTo>
                    <a:pt x="55600" y="184708"/>
                  </a:lnTo>
                  <a:lnTo>
                    <a:pt x="54063" y="185343"/>
                  </a:lnTo>
                  <a:lnTo>
                    <a:pt x="51523" y="187909"/>
                  </a:lnTo>
                  <a:lnTo>
                    <a:pt x="50888" y="189445"/>
                  </a:lnTo>
                  <a:lnTo>
                    <a:pt x="50888" y="193065"/>
                  </a:lnTo>
                  <a:lnTo>
                    <a:pt x="51523" y="194602"/>
                  </a:lnTo>
                  <a:lnTo>
                    <a:pt x="54063" y="197167"/>
                  </a:lnTo>
                  <a:lnTo>
                    <a:pt x="55600" y="197802"/>
                  </a:lnTo>
                  <a:lnTo>
                    <a:pt x="59207" y="197802"/>
                  </a:lnTo>
                  <a:lnTo>
                    <a:pt x="60744" y="197167"/>
                  </a:lnTo>
                  <a:lnTo>
                    <a:pt x="63284" y="194602"/>
                  </a:lnTo>
                  <a:lnTo>
                    <a:pt x="63919" y="193065"/>
                  </a:lnTo>
                  <a:lnTo>
                    <a:pt x="63919" y="191262"/>
                  </a:lnTo>
                  <a:lnTo>
                    <a:pt x="63919" y="189445"/>
                  </a:lnTo>
                  <a:close/>
                </a:path>
                <a:path w="132714" h="267970">
                  <a:moveTo>
                    <a:pt x="64833" y="952"/>
                  </a:moveTo>
                  <a:lnTo>
                    <a:pt x="63881" y="0"/>
                  </a:lnTo>
                  <a:lnTo>
                    <a:pt x="60096" y="0"/>
                  </a:lnTo>
                  <a:lnTo>
                    <a:pt x="59156" y="952"/>
                  </a:lnTo>
                  <a:lnTo>
                    <a:pt x="59156" y="4762"/>
                  </a:lnTo>
                  <a:lnTo>
                    <a:pt x="60096" y="5702"/>
                  </a:lnTo>
                  <a:lnTo>
                    <a:pt x="63881" y="5702"/>
                  </a:lnTo>
                  <a:lnTo>
                    <a:pt x="64833" y="4762"/>
                  </a:lnTo>
                  <a:lnTo>
                    <a:pt x="64833" y="2857"/>
                  </a:lnTo>
                  <a:lnTo>
                    <a:pt x="64833" y="952"/>
                  </a:lnTo>
                  <a:close/>
                </a:path>
                <a:path w="132714" h="267970">
                  <a:moveTo>
                    <a:pt x="69075" y="159994"/>
                  </a:moveTo>
                  <a:lnTo>
                    <a:pt x="68122" y="159042"/>
                  </a:lnTo>
                  <a:lnTo>
                    <a:pt x="64338" y="159042"/>
                  </a:lnTo>
                  <a:lnTo>
                    <a:pt x="63398" y="159994"/>
                  </a:lnTo>
                  <a:lnTo>
                    <a:pt x="63398" y="163804"/>
                  </a:lnTo>
                  <a:lnTo>
                    <a:pt x="64338" y="164744"/>
                  </a:lnTo>
                  <a:lnTo>
                    <a:pt x="68122" y="164744"/>
                  </a:lnTo>
                  <a:lnTo>
                    <a:pt x="69075" y="163804"/>
                  </a:lnTo>
                  <a:lnTo>
                    <a:pt x="69075" y="161899"/>
                  </a:lnTo>
                  <a:lnTo>
                    <a:pt x="69075" y="159994"/>
                  </a:lnTo>
                  <a:close/>
                </a:path>
                <a:path w="132714" h="267970">
                  <a:moveTo>
                    <a:pt x="69697" y="81737"/>
                  </a:moveTo>
                  <a:lnTo>
                    <a:pt x="69062" y="80187"/>
                  </a:lnTo>
                  <a:lnTo>
                    <a:pt x="66522" y="77635"/>
                  </a:lnTo>
                  <a:lnTo>
                    <a:pt x="64985" y="77000"/>
                  </a:lnTo>
                  <a:lnTo>
                    <a:pt x="61391" y="77000"/>
                  </a:lnTo>
                  <a:lnTo>
                    <a:pt x="59855" y="77635"/>
                  </a:lnTo>
                  <a:lnTo>
                    <a:pt x="57302" y="80187"/>
                  </a:lnTo>
                  <a:lnTo>
                    <a:pt x="56667" y="81737"/>
                  </a:lnTo>
                  <a:lnTo>
                    <a:pt x="56667" y="85344"/>
                  </a:lnTo>
                  <a:lnTo>
                    <a:pt x="57302" y="86893"/>
                  </a:lnTo>
                  <a:lnTo>
                    <a:pt x="59855" y="89446"/>
                  </a:lnTo>
                  <a:lnTo>
                    <a:pt x="61391" y="90081"/>
                  </a:lnTo>
                  <a:lnTo>
                    <a:pt x="64985" y="90081"/>
                  </a:lnTo>
                  <a:lnTo>
                    <a:pt x="66522" y="89446"/>
                  </a:lnTo>
                  <a:lnTo>
                    <a:pt x="69062" y="86893"/>
                  </a:lnTo>
                  <a:lnTo>
                    <a:pt x="69697" y="85344"/>
                  </a:lnTo>
                  <a:lnTo>
                    <a:pt x="69697" y="83540"/>
                  </a:lnTo>
                  <a:lnTo>
                    <a:pt x="69697" y="81737"/>
                  </a:lnTo>
                  <a:close/>
                </a:path>
                <a:path w="132714" h="267970">
                  <a:moveTo>
                    <a:pt x="70916" y="116459"/>
                  </a:moveTo>
                  <a:lnTo>
                    <a:pt x="69265" y="109423"/>
                  </a:lnTo>
                  <a:lnTo>
                    <a:pt x="65760" y="107251"/>
                  </a:lnTo>
                  <a:lnTo>
                    <a:pt x="59690" y="108686"/>
                  </a:lnTo>
                  <a:lnTo>
                    <a:pt x="59690" y="119697"/>
                  </a:lnTo>
                  <a:lnTo>
                    <a:pt x="59055" y="119087"/>
                  </a:lnTo>
                  <a:lnTo>
                    <a:pt x="59690" y="119697"/>
                  </a:lnTo>
                  <a:lnTo>
                    <a:pt x="59690" y="108686"/>
                  </a:lnTo>
                  <a:lnTo>
                    <a:pt x="58762" y="108902"/>
                  </a:lnTo>
                  <a:lnTo>
                    <a:pt x="56591" y="112420"/>
                  </a:lnTo>
                  <a:lnTo>
                    <a:pt x="57480" y="116243"/>
                  </a:lnTo>
                  <a:lnTo>
                    <a:pt x="57683" y="116484"/>
                  </a:lnTo>
                  <a:lnTo>
                    <a:pt x="57785" y="116763"/>
                  </a:lnTo>
                  <a:lnTo>
                    <a:pt x="56578" y="117144"/>
                  </a:lnTo>
                  <a:lnTo>
                    <a:pt x="55714" y="118249"/>
                  </a:lnTo>
                  <a:lnTo>
                    <a:pt x="55854" y="121158"/>
                  </a:lnTo>
                  <a:lnTo>
                    <a:pt x="57188" y="122364"/>
                  </a:lnTo>
                  <a:lnTo>
                    <a:pt x="59944" y="122237"/>
                  </a:lnTo>
                  <a:lnTo>
                    <a:pt x="60921" y="121437"/>
                  </a:lnTo>
                  <a:lnTo>
                    <a:pt x="61277" y="120383"/>
                  </a:lnTo>
                  <a:lnTo>
                    <a:pt x="62509" y="120891"/>
                  </a:lnTo>
                  <a:lnTo>
                    <a:pt x="63855" y="121145"/>
                  </a:lnTo>
                  <a:lnTo>
                    <a:pt x="65239" y="120815"/>
                  </a:lnTo>
                  <a:lnTo>
                    <a:pt x="68745" y="119976"/>
                  </a:lnTo>
                  <a:lnTo>
                    <a:pt x="70916" y="116459"/>
                  </a:lnTo>
                  <a:close/>
                </a:path>
                <a:path w="132714" h="267970">
                  <a:moveTo>
                    <a:pt x="75120" y="182892"/>
                  </a:moveTo>
                  <a:lnTo>
                    <a:pt x="74739" y="181940"/>
                  </a:lnTo>
                  <a:lnTo>
                    <a:pt x="73177" y="180378"/>
                  </a:lnTo>
                  <a:lnTo>
                    <a:pt x="72237" y="179997"/>
                  </a:lnTo>
                  <a:lnTo>
                    <a:pt x="70040" y="179997"/>
                  </a:lnTo>
                  <a:lnTo>
                    <a:pt x="69113" y="180378"/>
                  </a:lnTo>
                  <a:lnTo>
                    <a:pt x="67551" y="181940"/>
                  </a:lnTo>
                  <a:lnTo>
                    <a:pt x="67170" y="182892"/>
                  </a:lnTo>
                  <a:lnTo>
                    <a:pt x="67170" y="185089"/>
                  </a:lnTo>
                  <a:lnTo>
                    <a:pt x="67551" y="186042"/>
                  </a:lnTo>
                  <a:lnTo>
                    <a:pt x="69113" y="187604"/>
                  </a:lnTo>
                  <a:lnTo>
                    <a:pt x="70040" y="187985"/>
                  </a:lnTo>
                  <a:lnTo>
                    <a:pt x="72237" y="187985"/>
                  </a:lnTo>
                  <a:lnTo>
                    <a:pt x="73177" y="187604"/>
                  </a:lnTo>
                  <a:lnTo>
                    <a:pt x="74739" y="186042"/>
                  </a:lnTo>
                  <a:lnTo>
                    <a:pt x="75120" y="185089"/>
                  </a:lnTo>
                  <a:lnTo>
                    <a:pt x="75120" y="183984"/>
                  </a:lnTo>
                  <a:lnTo>
                    <a:pt x="75120" y="182892"/>
                  </a:lnTo>
                  <a:close/>
                </a:path>
                <a:path w="132714" h="267970">
                  <a:moveTo>
                    <a:pt x="76987" y="141338"/>
                  </a:moveTo>
                  <a:lnTo>
                    <a:pt x="76352" y="139788"/>
                  </a:lnTo>
                  <a:lnTo>
                    <a:pt x="73812" y="137236"/>
                  </a:lnTo>
                  <a:lnTo>
                    <a:pt x="72275" y="136601"/>
                  </a:lnTo>
                  <a:lnTo>
                    <a:pt x="68681" y="136601"/>
                  </a:lnTo>
                  <a:lnTo>
                    <a:pt x="67144" y="137236"/>
                  </a:lnTo>
                  <a:lnTo>
                    <a:pt x="64604" y="139788"/>
                  </a:lnTo>
                  <a:lnTo>
                    <a:pt x="63969" y="141338"/>
                  </a:lnTo>
                  <a:lnTo>
                    <a:pt x="63969" y="144945"/>
                  </a:lnTo>
                  <a:lnTo>
                    <a:pt x="64604" y="146494"/>
                  </a:lnTo>
                  <a:lnTo>
                    <a:pt x="67144" y="149047"/>
                  </a:lnTo>
                  <a:lnTo>
                    <a:pt x="68681" y="149682"/>
                  </a:lnTo>
                  <a:lnTo>
                    <a:pt x="72275" y="149682"/>
                  </a:lnTo>
                  <a:lnTo>
                    <a:pt x="73812" y="149047"/>
                  </a:lnTo>
                  <a:lnTo>
                    <a:pt x="76352" y="146494"/>
                  </a:lnTo>
                  <a:lnTo>
                    <a:pt x="76987" y="144945"/>
                  </a:lnTo>
                  <a:lnTo>
                    <a:pt x="76987" y="143141"/>
                  </a:lnTo>
                  <a:lnTo>
                    <a:pt x="76987" y="141338"/>
                  </a:lnTo>
                  <a:close/>
                </a:path>
                <a:path w="132714" h="267970">
                  <a:moveTo>
                    <a:pt x="78968" y="161226"/>
                  </a:moveTo>
                  <a:lnTo>
                    <a:pt x="78574" y="160286"/>
                  </a:lnTo>
                  <a:lnTo>
                    <a:pt x="77025" y="158724"/>
                  </a:lnTo>
                  <a:lnTo>
                    <a:pt x="76085" y="158343"/>
                  </a:lnTo>
                  <a:lnTo>
                    <a:pt x="73888" y="158343"/>
                  </a:lnTo>
                  <a:lnTo>
                    <a:pt x="72948" y="158724"/>
                  </a:lnTo>
                  <a:lnTo>
                    <a:pt x="71399" y="160286"/>
                  </a:lnTo>
                  <a:lnTo>
                    <a:pt x="71005" y="161226"/>
                  </a:lnTo>
                  <a:lnTo>
                    <a:pt x="71005" y="163436"/>
                  </a:lnTo>
                  <a:lnTo>
                    <a:pt x="71399" y="164376"/>
                  </a:lnTo>
                  <a:lnTo>
                    <a:pt x="72948" y="165938"/>
                  </a:lnTo>
                  <a:lnTo>
                    <a:pt x="73888" y="166331"/>
                  </a:lnTo>
                  <a:lnTo>
                    <a:pt x="76085" y="166331"/>
                  </a:lnTo>
                  <a:lnTo>
                    <a:pt x="77025" y="165938"/>
                  </a:lnTo>
                  <a:lnTo>
                    <a:pt x="78574" y="164376"/>
                  </a:lnTo>
                  <a:lnTo>
                    <a:pt x="78968" y="163436"/>
                  </a:lnTo>
                  <a:lnTo>
                    <a:pt x="78968" y="162331"/>
                  </a:lnTo>
                  <a:lnTo>
                    <a:pt x="78968" y="161226"/>
                  </a:lnTo>
                  <a:close/>
                </a:path>
                <a:path w="132714" h="267970">
                  <a:moveTo>
                    <a:pt x="79590" y="111810"/>
                  </a:moveTo>
                  <a:lnTo>
                    <a:pt x="79197" y="110871"/>
                  </a:lnTo>
                  <a:lnTo>
                    <a:pt x="77647" y="109308"/>
                  </a:lnTo>
                  <a:lnTo>
                    <a:pt x="76708" y="108915"/>
                  </a:lnTo>
                  <a:lnTo>
                    <a:pt x="74510" y="108915"/>
                  </a:lnTo>
                  <a:lnTo>
                    <a:pt x="73571" y="109308"/>
                  </a:lnTo>
                  <a:lnTo>
                    <a:pt x="72021" y="110871"/>
                  </a:lnTo>
                  <a:lnTo>
                    <a:pt x="71628" y="111810"/>
                  </a:lnTo>
                  <a:lnTo>
                    <a:pt x="71628" y="114020"/>
                  </a:lnTo>
                  <a:lnTo>
                    <a:pt x="72021" y="114960"/>
                  </a:lnTo>
                  <a:lnTo>
                    <a:pt x="73571" y="116522"/>
                  </a:lnTo>
                  <a:lnTo>
                    <a:pt x="74510" y="116916"/>
                  </a:lnTo>
                  <a:lnTo>
                    <a:pt x="76708" y="116916"/>
                  </a:lnTo>
                  <a:lnTo>
                    <a:pt x="77647" y="116522"/>
                  </a:lnTo>
                  <a:lnTo>
                    <a:pt x="79197" y="114960"/>
                  </a:lnTo>
                  <a:lnTo>
                    <a:pt x="79590" y="114020"/>
                  </a:lnTo>
                  <a:lnTo>
                    <a:pt x="79590" y="112915"/>
                  </a:lnTo>
                  <a:lnTo>
                    <a:pt x="79590" y="111810"/>
                  </a:lnTo>
                  <a:close/>
                </a:path>
                <a:path w="132714" h="267970">
                  <a:moveTo>
                    <a:pt x="79781" y="61976"/>
                  </a:moveTo>
                  <a:lnTo>
                    <a:pt x="79146" y="60426"/>
                  </a:lnTo>
                  <a:lnTo>
                    <a:pt x="76606" y="57873"/>
                  </a:lnTo>
                  <a:lnTo>
                    <a:pt x="75069" y="57238"/>
                  </a:lnTo>
                  <a:lnTo>
                    <a:pt x="74777" y="57238"/>
                  </a:lnTo>
                  <a:lnTo>
                    <a:pt x="75666" y="56349"/>
                  </a:lnTo>
                  <a:lnTo>
                    <a:pt x="75666" y="54444"/>
                  </a:lnTo>
                  <a:lnTo>
                    <a:pt x="75666" y="52539"/>
                  </a:lnTo>
                  <a:lnTo>
                    <a:pt x="74726" y="51587"/>
                  </a:lnTo>
                  <a:lnTo>
                    <a:pt x="70942" y="51587"/>
                  </a:lnTo>
                  <a:lnTo>
                    <a:pt x="69989" y="52539"/>
                  </a:lnTo>
                  <a:lnTo>
                    <a:pt x="69989" y="56349"/>
                  </a:lnTo>
                  <a:lnTo>
                    <a:pt x="70942" y="57302"/>
                  </a:lnTo>
                  <a:lnTo>
                    <a:pt x="71297" y="57302"/>
                  </a:lnTo>
                  <a:lnTo>
                    <a:pt x="69926" y="57873"/>
                  </a:lnTo>
                  <a:lnTo>
                    <a:pt x="67386" y="60426"/>
                  </a:lnTo>
                  <a:lnTo>
                    <a:pt x="66751" y="61976"/>
                  </a:lnTo>
                  <a:lnTo>
                    <a:pt x="66751" y="65582"/>
                  </a:lnTo>
                  <a:lnTo>
                    <a:pt x="67386" y="67132"/>
                  </a:lnTo>
                  <a:lnTo>
                    <a:pt x="69926" y="69684"/>
                  </a:lnTo>
                  <a:lnTo>
                    <a:pt x="71462" y="70319"/>
                  </a:lnTo>
                  <a:lnTo>
                    <a:pt x="75069" y="70319"/>
                  </a:lnTo>
                  <a:lnTo>
                    <a:pt x="76606" y="69684"/>
                  </a:lnTo>
                  <a:lnTo>
                    <a:pt x="79146" y="67132"/>
                  </a:lnTo>
                  <a:lnTo>
                    <a:pt x="79781" y="65582"/>
                  </a:lnTo>
                  <a:lnTo>
                    <a:pt x="79781" y="63779"/>
                  </a:lnTo>
                  <a:lnTo>
                    <a:pt x="79781" y="61976"/>
                  </a:lnTo>
                  <a:close/>
                </a:path>
                <a:path w="132714" h="267970">
                  <a:moveTo>
                    <a:pt x="81102" y="75565"/>
                  </a:moveTo>
                  <a:lnTo>
                    <a:pt x="80721" y="74625"/>
                  </a:lnTo>
                  <a:lnTo>
                    <a:pt x="79159" y="73063"/>
                  </a:lnTo>
                  <a:lnTo>
                    <a:pt x="78232" y="72669"/>
                  </a:lnTo>
                  <a:lnTo>
                    <a:pt x="76034" y="72669"/>
                  </a:lnTo>
                  <a:lnTo>
                    <a:pt x="75095" y="73063"/>
                  </a:lnTo>
                  <a:lnTo>
                    <a:pt x="73533" y="74625"/>
                  </a:lnTo>
                  <a:lnTo>
                    <a:pt x="73152" y="75565"/>
                  </a:lnTo>
                  <a:lnTo>
                    <a:pt x="73152" y="77774"/>
                  </a:lnTo>
                  <a:lnTo>
                    <a:pt x="73533" y="78714"/>
                  </a:lnTo>
                  <a:lnTo>
                    <a:pt x="75095" y="80276"/>
                  </a:lnTo>
                  <a:lnTo>
                    <a:pt x="76034" y="80657"/>
                  </a:lnTo>
                  <a:lnTo>
                    <a:pt x="78232" y="80657"/>
                  </a:lnTo>
                  <a:lnTo>
                    <a:pt x="79159" y="80276"/>
                  </a:lnTo>
                  <a:lnTo>
                    <a:pt x="80721" y="78714"/>
                  </a:lnTo>
                  <a:lnTo>
                    <a:pt x="81102" y="77774"/>
                  </a:lnTo>
                  <a:lnTo>
                    <a:pt x="81102" y="76669"/>
                  </a:lnTo>
                  <a:lnTo>
                    <a:pt x="81102" y="75565"/>
                  </a:lnTo>
                  <a:close/>
                </a:path>
                <a:path w="132714" h="267970">
                  <a:moveTo>
                    <a:pt x="84709" y="164668"/>
                  </a:moveTo>
                  <a:lnTo>
                    <a:pt x="83769" y="163715"/>
                  </a:lnTo>
                  <a:lnTo>
                    <a:pt x="79984" y="163715"/>
                  </a:lnTo>
                  <a:lnTo>
                    <a:pt x="79032" y="164668"/>
                  </a:lnTo>
                  <a:lnTo>
                    <a:pt x="79032" y="168478"/>
                  </a:lnTo>
                  <a:lnTo>
                    <a:pt x="79984" y="169418"/>
                  </a:lnTo>
                  <a:lnTo>
                    <a:pt x="83769" y="169418"/>
                  </a:lnTo>
                  <a:lnTo>
                    <a:pt x="84709" y="168478"/>
                  </a:lnTo>
                  <a:lnTo>
                    <a:pt x="84709" y="166573"/>
                  </a:lnTo>
                  <a:lnTo>
                    <a:pt x="84709" y="164668"/>
                  </a:lnTo>
                  <a:close/>
                </a:path>
                <a:path w="132714" h="267970">
                  <a:moveTo>
                    <a:pt x="91173" y="57658"/>
                  </a:moveTo>
                  <a:lnTo>
                    <a:pt x="90233" y="56705"/>
                  </a:lnTo>
                  <a:lnTo>
                    <a:pt x="86448" y="56705"/>
                  </a:lnTo>
                  <a:lnTo>
                    <a:pt x="85496" y="57658"/>
                  </a:lnTo>
                  <a:lnTo>
                    <a:pt x="85496" y="61468"/>
                  </a:lnTo>
                  <a:lnTo>
                    <a:pt x="86448" y="62407"/>
                  </a:lnTo>
                  <a:lnTo>
                    <a:pt x="90233" y="62407"/>
                  </a:lnTo>
                  <a:lnTo>
                    <a:pt x="91173" y="61468"/>
                  </a:lnTo>
                  <a:lnTo>
                    <a:pt x="91173" y="59563"/>
                  </a:lnTo>
                  <a:lnTo>
                    <a:pt x="91173" y="57658"/>
                  </a:lnTo>
                  <a:close/>
                </a:path>
                <a:path w="132714" h="267970">
                  <a:moveTo>
                    <a:pt x="91694" y="246291"/>
                  </a:moveTo>
                  <a:lnTo>
                    <a:pt x="91059" y="244284"/>
                  </a:lnTo>
                  <a:lnTo>
                    <a:pt x="88976" y="243090"/>
                  </a:lnTo>
                  <a:lnTo>
                    <a:pt x="84810" y="244195"/>
                  </a:lnTo>
                  <a:lnTo>
                    <a:pt x="83540" y="246392"/>
                  </a:lnTo>
                  <a:lnTo>
                    <a:pt x="84658" y="250647"/>
                  </a:lnTo>
                  <a:lnTo>
                    <a:pt x="86842" y="251929"/>
                  </a:lnTo>
                  <a:lnTo>
                    <a:pt x="88963" y="251358"/>
                  </a:lnTo>
                  <a:lnTo>
                    <a:pt x="89966" y="251091"/>
                  </a:lnTo>
                  <a:lnTo>
                    <a:pt x="90754" y="250456"/>
                  </a:lnTo>
                  <a:lnTo>
                    <a:pt x="91274" y="249643"/>
                  </a:lnTo>
                  <a:lnTo>
                    <a:pt x="91173" y="249339"/>
                  </a:lnTo>
                  <a:lnTo>
                    <a:pt x="91046" y="249059"/>
                  </a:lnTo>
                  <a:lnTo>
                    <a:pt x="90944" y="247827"/>
                  </a:lnTo>
                  <a:lnTo>
                    <a:pt x="91236" y="247002"/>
                  </a:lnTo>
                  <a:lnTo>
                    <a:pt x="91694" y="246291"/>
                  </a:lnTo>
                  <a:close/>
                </a:path>
                <a:path w="132714" h="267970">
                  <a:moveTo>
                    <a:pt x="92735" y="265620"/>
                  </a:moveTo>
                  <a:lnTo>
                    <a:pt x="91935" y="262572"/>
                  </a:lnTo>
                  <a:lnTo>
                    <a:pt x="90373" y="261670"/>
                  </a:lnTo>
                  <a:lnTo>
                    <a:pt x="88531" y="262166"/>
                  </a:lnTo>
                  <a:lnTo>
                    <a:pt x="88252" y="262318"/>
                  </a:lnTo>
                  <a:lnTo>
                    <a:pt x="87998" y="262509"/>
                  </a:lnTo>
                  <a:lnTo>
                    <a:pt x="88493" y="263347"/>
                  </a:lnTo>
                  <a:lnTo>
                    <a:pt x="88849" y="264274"/>
                  </a:lnTo>
                  <a:lnTo>
                    <a:pt x="88976" y="266052"/>
                  </a:lnTo>
                  <a:lnTo>
                    <a:pt x="88836" y="266776"/>
                  </a:lnTo>
                  <a:lnTo>
                    <a:pt x="88658" y="267462"/>
                  </a:lnTo>
                  <a:lnTo>
                    <a:pt x="89179" y="267652"/>
                  </a:lnTo>
                  <a:lnTo>
                    <a:pt x="89738" y="267741"/>
                  </a:lnTo>
                  <a:lnTo>
                    <a:pt x="91833" y="267169"/>
                  </a:lnTo>
                  <a:lnTo>
                    <a:pt x="92735" y="265620"/>
                  </a:lnTo>
                  <a:close/>
                </a:path>
                <a:path w="132714" h="267970">
                  <a:moveTo>
                    <a:pt x="94513" y="93713"/>
                  </a:moveTo>
                  <a:lnTo>
                    <a:pt x="94056" y="91821"/>
                  </a:lnTo>
                  <a:lnTo>
                    <a:pt x="93027" y="88303"/>
                  </a:lnTo>
                  <a:lnTo>
                    <a:pt x="89662" y="86233"/>
                  </a:lnTo>
                  <a:lnTo>
                    <a:pt x="82753" y="87871"/>
                  </a:lnTo>
                  <a:lnTo>
                    <a:pt x="80924" y="90830"/>
                  </a:lnTo>
                  <a:lnTo>
                    <a:pt x="80543" y="89865"/>
                  </a:lnTo>
                  <a:lnTo>
                    <a:pt x="78003" y="87312"/>
                  </a:lnTo>
                  <a:lnTo>
                    <a:pt x="76466" y="86677"/>
                  </a:lnTo>
                  <a:lnTo>
                    <a:pt x="72872" y="86677"/>
                  </a:lnTo>
                  <a:lnTo>
                    <a:pt x="71335" y="87312"/>
                  </a:lnTo>
                  <a:lnTo>
                    <a:pt x="68795" y="89865"/>
                  </a:lnTo>
                  <a:lnTo>
                    <a:pt x="68160" y="91414"/>
                  </a:lnTo>
                  <a:lnTo>
                    <a:pt x="68160" y="95021"/>
                  </a:lnTo>
                  <a:lnTo>
                    <a:pt x="68795" y="96558"/>
                  </a:lnTo>
                  <a:lnTo>
                    <a:pt x="71335" y="99110"/>
                  </a:lnTo>
                  <a:lnTo>
                    <a:pt x="72872" y="99758"/>
                  </a:lnTo>
                  <a:lnTo>
                    <a:pt x="76466" y="99758"/>
                  </a:lnTo>
                  <a:lnTo>
                    <a:pt x="78003" y="99110"/>
                  </a:lnTo>
                  <a:lnTo>
                    <a:pt x="80543" y="96558"/>
                  </a:lnTo>
                  <a:lnTo>
                    <a:pt x="81178" y="95021"/>
                  </a:lnTo>
                  <a:lnTo>
                    <a:pt x="81178" y="93941"/>
                  </a:lnTo>
                  <a:lnTo>
                    <a:pt x="82232" y="98425"/>
                  </a:lnTo>
                  <a:lnTo>
                    <a:pt x="85737" y="100596"/>
                  </a:lnTo>
                  <a:lnTo>
                    <a:pt x="89242" y="99771"/>
                  </a:lnTo>
                  <a:lnTo>
                    <a:pt x="90944" y="99364"/>
                  </a:lnTo>
                  <a:lnTo>
                    <a:pt x="92316" y="98310"/>
                  </a:lnTo>
                  <a:lnTo>
                    <a:pt x="94119" y="95491"/>
                  </a:lnTo>
                  <a:lnTo>
                    <a:pt x="94513" y="93713"/>
                  </a:lnTo>
                  <a:close/>
                </a:path>
                <a:path w="132714" h="267970">
                  <a:moveTo>
                    <a:pt x="95402" y="179933"/>
                  </a:moveTo>
                  <a:lnTo>
                    <a:pt x="95008" y="178993"/>
                  </a:lnTo>
                  <a:lnTo>
                    <a:pt x="93459" y="177431"/>
                  </a:lnTo>
                  <a:lnTo>
                    <a:pt x="92519" y="177038"/>
                  </a:lnTo>
                  <a:lnTo>
                    <a:pt x="90322" y="177038"/>
                  </a:lnTo>
                  <a:lnTo>
                    <a:pt x="89382" y="177431"/>
                  </a:lnTo>
                  <a:lnTo>
                    <a:pt x="87833" y="178993"/>
                  </a:lnTo>
                  <a:lnTo>
                    <a:pt x="87439" y="179933"/>
                  </a:lnTo>
                  <a:lnTo>
                    <a:pt x="87439" y="182143"/>
                  </a:lnTo>
                  <a:lnTo>
                    <a:pt x="87833" y="183083"/>
                  </a:lnTo>
                  <a:lnTo>
                    <a:pt x="89382" y="184645"/>
                  </a:lnTo>
                  <a:lnTo>
                    <a:pt x="90322" y="185039"/>
                  </a:lnTo>
                  <a:lnTo>
                    <a:pt x="92519" y="185039"/>
                  </a:lnTo>
                  <a:lnTo>
                    <a:pt x="93459" y="184645"/>
                  </a:lnTo>
                  <a:lnTo>
                    <a:pt x="95008" y="183083"/>
                  </a:lnTo>
                  <a:lnTo>
                    <a:pt x="95402" y="182143"/>
                  </a:lnTo>
                  <a:lnTo>
                    <a:pt x="95402" y="181038"/>
                  </a:lnTo>
                  <a:lnTo>
                    <a:pt x="95402" y="179933"/>
                  </a:lnTo>
                  <a:close/>
                </a:path>
                <a:path w="132714" h="267970">
                  <a:moveTo>
                    <a:pt x="95999" y="7874"/>
                  </a:moveTo>
                  <a:lnTo>
                    <a:pt x="95885" y="5549"/>
                  </a:lnTo>
                  <a:lnTo>
                    <a:pt x="95542" y="4889"/>
                  </a:lnTo>
                  <a:lnTo>
                    <a:pt x="94500" y="3873"/>
                  </a:lnTo>
                  <a:lnTo>
                    <a:pt x="93764" y="3556"/>
                  </a:lnTo>
                  <a:lnTo>
                    <a:pt x="91389" y="3670"/>
                  </a:lnTo>
                  <a:lnTo>
                    <a:pt x="90182" y="5003"/>
                  </a:lnTo>
                  <a:lnTo>
                    <a:pt x="90309" y="7823"/>
                  </a:lnTo>
                  <a:lnTo>
                    <a:pt x="91160" y="8813"/>
                  </a:lnTo>
                  <a:lnTo>
                    <a:pt x="92278" y="9144"/>
                  </a:lnTo>
                  <a:lnTo>
                    <a:pt x="92583" y="9245"/>
                  </a:lnTo>
                  <a:lnTo>
                    <a:pt x="92887" y="9309"/>
                  </a:lnTo>
                  <a:lnTo>
                    <a:pt x="94792" y="9220"/>
                  </a:lnTo>
                  <a:lnTo>
                    <a:pt x="95999" y="7874"/>
                  </a:lnTo>
                  <a:close/>
                </a:path>
                <a:path w="132714" h="267970">
                  <a:moveTo>
                    <a:pt x="96113" y="139522"/>
                  </a:moveTo>
                  <a:lnTo>
                    <a:pt x="95732" y="138582"/>
                  </a:lnTo>
                  <a:lnTo>
                    <a:pt x="94170" y="137020"/>
                  </a:lnTo>
                  <a:lnTo>
                    <a:pt x="93230" y="136626"/>
                  </a:lnTo>
                  <a:lnTo>
                    <a:pt x="91033" y="136626"/>
                  </a:lnTo>
                  <a:lnTo>
                    <a:pt x="90106" y="137020"/>
                  </a:lnTo>
                  <a:lnTo>
                    <a:pt x="88544" y="138582"/>
                  </a:lnTo>
                  <a:lnTo>
                    <a:pt x="88163" y="139522"/>
                  </a:lnTo>
                  <a:lnTo>
                    <a:pt x="88163" y="141732"/>
                  </a:lnTo>
                  <a:lnTo>
                    <a:pt x="88544" y="142671"/>
                  </a:lnTo>
                  <a:lnTo>
                    <a:pt x="90106" y="144233"/>
                  </a:lnTo>
                  <a:lnTo>
                    <a:pt x="91033" y="144627"/>
                  </a:lnTo>
                  <a:lnTo>
                    <a:pt x="93230" y="144627"/>
                  </a:lnTo>
                  <a:lnTo>
                    <a:pt x="94170" y="144233"/>
                  </a:lnTo>
                  <a:lnTo>
                    <a:pt x="95732" y="142671"/>
                  </a:lnTo>
                  <a:lnTo>
                    <a:pt x="96113" y="141732"/>
                  </a:lnTo>
                  <a:lnTo>
                    <a:pt x="96113" y="140627"/>
                  </a:lnTo>
                  <a:lnTo>
                    <a:pt x="96113" y="139522"/>
                  </a:lnTo>
                  <a:close/>
                </a:path>
                <a:path w="132714" h="267970">
                  <a:moveTo>
                    <a:pt x="96126" y="156095"/>
                  </a:moveTo>
                  <a:lnTo>
                    <a:pt x="95186" y="155155"/>
                  </a:lnTo>
                  <a:lnTo>
                    <a:pt x="91414" y="155155"/>
                  </a:lnTo>
                  <a:lnTo>
                    <a:pt x="90462" y="156095"/>
                  </a:lnTo>
                  <a:lnTo>
                    <a:pt x="90462" y="159893"/>
                  </a:lnTo>
                  <a:lnTo>
                    <a:pt x="91414" y="160845"/>
                  </a:lnTo>
                  <a:lnTo>
                    <a:pt x="95186" y="160845"/>
                  </a:lnTo>
                  <a:lnTo>
                    <a:pt x="96126" y="159893"/>
                  </a:lnTo>
                  <a:lnTo>
                    <a:pt x="96126" y="158000"/>
                  </a:lnTo>
                  <a:lnTo>
                    <a:pt x="96126" y="156095"/>
                  </a:lnTo>
                  <a:close/>
                </a:path>
                <a:path w="132714" h="267970">
                  <a:moveTo>
                    <a:pt x="99961" y="121500"/>
                  </a:moveTo>
                  <a:lnTo>
                    <a:pt x="98742" y="116281"/>
                  </a:lnTo>
                  <a:lnTo>
                    <a:pt x="97701" y="114922"/>
                  </a:lnTo>
                  <a:lnTo>
                    <a:pt x="96354" y="114046"/>
                  </a:lnTo>
                  <a:lnTo>
                    <a:pt x="96913" y="113487"/>
                  </a:lnTo>
                  <a:lnTo>
                    <a:pt x="97282" y="112725"/>
                  </a:lnTo>
                  <a:lnTo>
                    <a:pt x="97167" y="110299"/>
                  </a:lnTo>
                  <a:lnTo>
                    <a:pt x="95834" y="109093"/>
                  </a:lnTo>
                  <a:lnTo>
                    <a:pt x="92697" y="109232"/>
                  </a:lnTo>
                  <a:lnTo>
                    <a:pt x="91490" y="110578"/>
                  </a:lnTo>
                  <a:lnTo>
                    <a:pt x="91579" y="112483"/>
                  </a:lnTo>
                  <a:lnTo>
                    <a:pt x="91681" y="112801"/>
                  </a:lnTo>
                  <a:lnTo>
                    <a:pt x="91808" y="113093"/>
                  </a:lnTo>
                  <a:lnTo>
                    <a:pt x="91643" y="113118"/>
                  </a:lnTo>
                  <a:lnTo>
                    <a:pt x="91490" y="113068"/>
                  </a:lnTo>
                  <a:lnTo>
                    <a:pt x="87807" y="113944"/>
                  </a:lnTo>
                  <a:lnTo>
                    <a:pt x="85648" y="117462"/>
                  </a:lnTo>
                  <a:lnTo>
                    <a:pt x="87287" y="124498"/>
                  </a:lnTo>
                  <a:lnTo>
                    <a:pt x="90792" y="126669"/>
                  </a:lnTo>
                  <a:lnTo>
                    <a:pt x="94284" y="125844"/>
                  </a:lnTo>
                  <a:lnTo>
                    <a:pt x="97790" y="125006"/>
                  </a:lnTo>
                  <a:lnTo>
                    <a:pt x="99961" y="121500"/>
                  </a:lnTo>
                  <a:close/>
                </a:path>
                <a:path w="132714" h="267970">
                  <a:moveTo>
                    <a:pt x="102755" y="207746"/>
                  </a:moveTo>
                  <a:lnTo>
                    <a:pt x="102362" y="206794"/>
                  </a:lnTo>
                  <a:lnTo>
                    <a:pt x="100812" y="205232"/>
                  </a:lnTo>
                  <a:lnTo>
                    <a:pt x="99872" y="204851"/>
                  </a:lnTo>
                  <a:lnTo>
                    <a:pt x="97675" y="204851"/>
                  </a:lnTo>
                  <a:lnTo>
                    <a:pt x="96735" y="205232"/>
                  </a:lnTo>
                  <a:lnTo>
                    <a:pt x="95186" y="206794"/>
                  </a:lnTo>
                  <a:lnTo>
                    <a:pt x="94792" y="207746"/>
                  </a:lnTo>
                  <a:lnTo>
                    <a:pt x="94792" y="209943"/>
                  </a:lnTo>
                  <a:lnTo>
                    <a:pt x="95186" y="210896"/>
                  </a:lnTo>
                  <a:lnTo>
                    <a:pt x="96735" y="212458"/>
                  </a:lnTo>
                  <a:lnTo>
                    <a:pt x="97675" y="212839"/>
                  </a:lnTo>
                  <a:lnTo>
                    <a:pt x="99872" y="212839"/>
                  </a:lnTo>
                  <a:lnTo>
                    <a:pt x="100812" y="212458"/>
                  </a:lnTo>
                  <a:lnTo>
                    <a:pt x="102362" y="210896"/>
                  </a:lnTo>
                  <a:lnTo>
                    <a:pt x="102755" y="209943"/>
                  </a:lnTo>
                  <a:lnTo>
                    <a:pt x="102755" y="208838"/>
                  </a:lnTo>
                  <a:lnTo>
                    <a:pt x="102755" y="207746"/>
                  </a:lnTo>
                  <a:close/>
                </a:path>
                <a:path w="132714" h="267970">
                  <a:moveTo>
                    <a:pt x="104571" y="191427"/>
                  </a:moveTo>
                  <a:lnTo>
                    <a:pt x="103619" y="190474"/>
                  </a:lnTo>
                  <a:lnTo>
                    <a:pt x="99834" y="190474"/>
                  </a:lnTo>
                  <a:lnTo>
                    <a:pt x="98894" y="191427"/>
                  </a:lnTo>
                  <a:lnTo>
                    <a:pt x="98894" y="195224"/>
                  </a:lnTo>
                  <a:lnTo>
                    <a:pt x="99834" y="196176"/>
                  </a:lnTo>
                  <a:lnTo>
                    <a:pt x="103619" y="196176"/>
                  </a:lnTo>
                  <a:lnTo>
                    <a:pt x="104571" y="195224"/>
                  </a:lnTo>
                  <a:lnTo>
                    <a:pt x="104571" y="193332"/>
                  </a:lnTo>
                  <a:lnTo>
                    <a:pt x="104571" y="191427"/>
                  </a:lnTo>
                  <a:close/>
                </a:path>
                <a:path w="132714" h="267970">
                  <a:moveTo>
                    <a:pt x="107188" y="45681"/>
                  </a:moveTo>
                  <a:lnTo>
                    <a:pt x="106553" y="44132"/>
                  </a:lnTo>
                  <a:lnTo>
                    <a:pt x="104013" y="41579"/>
                  </a:lnTo>
                  <a:lnTo>
                    <a:pt x="102476" y="40944"/>
                  </a:lnTo>
                  <a:lnTo>
                    <a:pt x="98882" y="40944"/>
                  </a:lnTo>
                  <a:lnTo>
                    <a:pt x="97345" y="41579"/>
                  </a:lnTo>
                  <a:lnTo>
                    <a:pt x="94805" y="44132"/>
                  </a:lnTo>
                  <a:lnTo>
                    <a:pt x="94170" y="45681"/>
                  </a:lnTo>
                  <a:lnTo>
                    <a:pt x="94170" y="49288"/>
                  </a:lnTo>
                  <a:lnTo>
                    <a:pt x="94805" y="50825"/>
                  </a:lnTo>
                  <a:lnTo>
                    <a:pt x="97345" y="53390"/>
                  </a:lnTo>
                  <a:lnTo>
                    <a:pt x="98882" y="54025"/>
                  </a:lnTo>
                  <a:lnTo>
                    <a:pt x="102476" y="54025"/>
                  </a:lnTo>
                  <a:lnTo>
                    <a:pt x="104013" y="53390"/>
                  </a:lnTo>
                  <a:lnTo>
                    <a:pt x="106553" y="50825"/>
                  </a:lnTo>
                  <a:lnTo>
                    <a:pt x="107188" y="49288"/>
                  </a:lnTo>
                  <a:lnTo>
                    <a:pt x="107188" y="47485"/>
                  </a:lnTo>
                  <a:lnTo>
                    <a:pt x="107188" y="45681"/>
                  </a:lnTo>
                  <a:close/>
                </a:path>
                <a:path w="132714" h="267970">
                  <a:moveTo>
                    <a:pt x="107581" y="77343"/>
                  </a:moveTo>
                  <a:lnTo>
                    <a:pt x="107238" y="70116"/>
                  </a:lnTo>
                  <a:lnTo>
                    <a:pt x="104190" y="67335"/>
                  </a:lnTo>
                  <a:lnTo>
                    <a:pt x="98221" y="67627"/>
                  </a:lnTo>
                  <a:lnTo>
                    <a:pt x="96316" y="69049"/>
                  </a:lnTo>
                  <a:lnTo>
                    <a:pt x="96088" y="69481"/>
                  </a:lnTo>
                  <a:lnTo>
                    <a:pt x="96088" y="70510"/>
                  </a:lnTo>
                  <a:lnTo>
                    <a:pt x="95935" y="70586"/>
                  </a:lnTo>
                  <a:lnTo>
                    <a:pt x="96075" y="70510"/>
                  </a:lnTo>
                  <a:lnTo>
                    <a:pt x="96088" y="69481"/>
                  </a:lnTo>
                  <a:lnTo>
                    <a:pt x="95262" y="70993"/>
                  </a:lnTo>
                  <a:lnTo>
                    <a:pt x="93941" y="71894"/>
                  </a:lnTo>
                  <a:lnTo>
                    <a:pt x="93230" y="73545"/>
                  </a:lnTo>
                  <a:lnTo>
                    <a:pt x="93891" y="76415"/>
                  </a:lnTo>
                  <a:lnTo>
                    <a:pt x="94716" y="77304"/>
                  </a:lnTo>
                  <a:lnTo>
                    <a:pt x="95745" y="77825"/>
                  </a:lnTo>
                  <a:lnTo>
                    <a:pt x="96532" y="78219"/>
                  </a:lnTo>
                  <a:lnTo>
                    <a:pt x="97459" y="78397"/>
                  </a:lnTo>
                  <a:lnTo>
                    <a:pt x="100533" y="77673"/>
                  </a:lnTo>
                  <a:lnTo>
                    <a:pt x="101854" y="75514"/>
                  </a:lnTo>
                  <a:lnTo>
                    <a:pt x="100850" y="71221"/>
                  </a:lnTo>
                  <a:lnTo>
                    <a:pt x="101358" y="73380"/>
                  </a:lnTo>
                  <a:lnTo>
                    <a:pt x="101854" y="75514"/>
                  </a:lnTo>
                  <a:lnTo>
                    <a:pt x="100545" y="77673"/>
                  </a:lnTo>
                  <a:lnTo>
                    <a:pt x="97459" y="78409"/>
                  </a:lnTo>
                  <a:lnTo>
                    <a:pt x="96532" y="78232"/>
                  </a:lnTo>
                  <a:lnTo>
                    <a:pt x="95745" y="77825"/>
                  </a:lnTo>
                  <a:lnTo>
                    <a:pt x="96977" y="79540"/>
                  </a:lnTo>
                  <a:lnTo>
                    <a:pt x="98945" y="80695"/>
                  </a:lnTo>
                  <a:lnTo>
                    <a:pt x="104813" y="80403"/>
                  </a:lnTo>
                  <a:lnTo>
                    <a:pt x="107581" y="77343"/>
                  </a:lnTo>
                  <a:close/>
                </a:path>
                <a:path w="132714" h="267970">
                  <a:moveTo>
                    <a:pt x="108038" y="101180"/>
                  </a:moveTo>
                  <a:lnTo>
                    <a:pt x="107645" y="100241"/>
                  </a:lnTo>
                  <a:lnTo>
                    <a:pt x="106095" y="98679"/>
                  </a:lnTo>
                  <a:lnTo>
                    <a:pt x="105156" y="98285"/>
                  </a:lnTo>
                  <a:lnTo>
                    <a:pt x="102946" y="98285"/>
                  </a:lnTo>
                  <a:lnTo>
                    <a:pt x="102019" y="98679"/>
                  </a:lnTo>
                  <a:lnTo>
                    <a:pt x="100457" y="100241"/>
                  </a:lnTo>
                  <a:lnTo>
                    <a:pt x="100063" y="101180"/>
                  </a:lnTo>
                  <a:lnTo>
                    <a:pt x="100063" y="103403"/>
                  </a:lnTo>
                  <a:lnTo>
                    <a:pt x="100457" y="104343"/>
                  </a:lnTo>
                  <a:lnTo>
                    <a:pt x="102019" y="105905"/>
                  </a:lnTo>
                  <a:lnTo>
                    <a:pt x="102946" y="106299"/>
                  </a:lnTo>
                  <a:lnTo>
                    <a:pt x="105156" y="106299"/>
                  </a:lnTo>
                  <a:lnTo>
                    <a:pt x="106095" y="105905"/>
                  </a:lnTo>
                  <a:lnTo>
                    <a:pt x="107645" y="104343"/>
                  </a:lnTo>
                  <a:lnTo>
                    <a:pt x="108038" y="103403"/>
                  </a:lnTo>
                  <a:lnTo>
                    <a:pt x="108038" y="102298"/>
                  </a:lnTo>
                  <a:lnTo>
                    <a:pt x="108038" y="101180"/>
                  </a:lnTo>
                  <a:close/>
                </a:path>
                <a:path w="132714" h="267970">
                  <a:moveTo>
                    <a:pt x="109080" y="250748"/>
                  </a:moveTo>
                  <a:lnTo>
                    <a:pt x="108127" y="249796"/>
                  </a:lnTo>
                  <a:lnTo>
                    <a:pt x="104343" y="249796"/>
                  </a:lnTo>
                  <a:lnTo>
                    <a:pt x="103403" y="250748"/>
                  </a:lnTo>
                  <a:lnTo>
                    <a:pt x="103403" y="254558"/>
                  </a:lnTo>
                  <a:lnTo>
                    <a:pt x="104343" y="255498"/>
                  </a:lnTo>
                  <a:lnTo>
                    <a:pt x="108127" y="255498"/>
                  </a:lnTo>
                  <a:lnTo>
                    <a:pt x="109080" y="254558"/>
                  </a:lnTo>
                  <a:lnTo>
                    <a:pt x="109080" y="252653"/>
                  </a:lnTo>
                  <a:lnTo>
                    <a:pt x="109080" y="250748"/>
                  </a:lnTo>
                  <a:close/>
                </a:path>
                <a:path w="132714" h="267970">
                  <a:moveTo>
                    <a:pt x="110274" y="84963"/>
                  </a:moveTo>
                  <a:lnTo>
                    <a:pt x="109321" y="84010"/>
                  </a:lnTo>
                  <a:lnTo>
                    <a:pt x="105537" y="84010"/>
                  </a:lnTo>
                  <a:lnTo>
                    <a:pt x="104597" y="84963"/>
                  </a:lnTo>
                  <a:lnTo>
                    <a:pt x="104597" y="88773"/>
                  </a:lnTo>
                  <a:lnTo>
                    <a:pt x="105537" y="89712"/>
                  </a:lnTo>
                  <a:lnTo>
                    <a:pt x="109321" y="89712"/>
                  </a:lnTo>
                  <a:lnTo>
                    <a:pt x="110274" y="88773"/>
                  </a:lnTo>
                  <a:lnTo>
                    <a:pt x="110274" y="86868"/>
                  </a:lnTo>
                  <a:lnTo>
                    <a:pt x="110274" y="84963"/>
                  </a:lnTo>
                  <a:close/>
                </a:path>
                <a:path w="132714" h="267970">
                  <a:moveTo>
                    <a:pt x="110312" y="15748"/>
                  </a:moveTo>
                  <a:lnTo>
                    <a:pt x="110223" y="14173"/>
                  </a:lnTo>
                  <a:lnTo>
                    <a:pt x="110159" y="12598"/>
                  </a:lnTo>
                  <a:lnTo>
                    <a:pt x="108826" y="11391"/>
                  </a:lnTo>
                  <a:lnTo>
                    <a:pt x="105702" y="11544"/>
                  </a:lnTo>
                  <a:lnTo>
                    <a:pt x="104495" y="12877"/>
                  </a:lnTo>
                  <a:lnTo>
                    <a:pt x="104635" y="16027"/>
                  </a:lnTo>
                  <a:lnTo>
                    <a:pt x="105968" y="17246"/>
                  </a:lnTo>
                  <a:lnTo>
                    <a:pt x="109105" y="17094"/>
                  </a:lnTo>
                  <a:lnTo>
                    <a:pt x="110312" y="15748"/>
                  </a:lnTo>
                  <a:close/>
                </a:path>
                <a:path w="132714" h="267970">
                  <a:moveTo>
                    <a:pt x="111823" y="232803"/>
                  </a:moveTo>
                  <a:lnTo>
                    <a:pt x="111429" y="231863"/>
                  </a:lnTo>
                  <a:lnTo>
                    <a:pt x="109880" y="230301"/>
                  </a:lnTo>
                  <a:lnTo>
                    <a:pt x="108940" y="229920"/>
                  </a:lnTo>
                  <a:lnTo>
                    <a:pt x="106743" y="229920"/>
                  </a:lnTo>
                  <a:lnTo>
                    <a:pt x="105803" y="230301"/>
                  </a:lnTo>
                  <a:lnTo>
                    <a:pt x="104254" y="231863"/>
                  </a:lnTo>
                  <a:lnTo>
                    <a:pt x="103860" y="232803"/>
                  </a:lnTo>
                  <a:lnTo>
                    <a:pt x="103860" y="235013"/>
                  </a:lnTo>
                  <a:lnTo>
                    <a:pt x="104254" y="235953"/>
                  </a:lnTo>
                  <a:lnTo>
                    <a:pt x="105803" y="237515"/>
                  </a:lnTo>
                  <a:lnTo>
                    <a:pt x="106743" y="237909"/>
                  </a:lnTo>
                  <a:lnTo>
                    <a:pt x="108940" y="237909"/>
                  </a:lnTo>
                  <a:lnTo>
                    <a:pt x="109880" y="237515"/>
                  </a:lnTo>
                  <a:lnTo>
                    <a:pt x="111429" y="235953"/>
                  </a:lnTo>
                  <a:lnTo>
                    <a:pt x="111823" y="235013"/>
                  </a:lnTo>
                  <a:lnTo>
                    <a:pt x="111823" y="233908"/>
                  </a:lnTo>
                  <a:lnTo>
                    <a:pt x="111823" y="232803"/>
                  </a:lnTo>
                  <a:close/>
                </a:path>
                <a:path w="132714" h="267970">
                  <a:moveTo>
                    <a:pt x="113118" y="144399"/>
                  </a:moveTo>
                  <a:lnTo>
                    <a:pt x="112179" y="143446"/>
                  </a:lnTo>
                  <a:lnTo>
                    <a:pt x="108394" y="143446"/>
                  </a:lnTo>
                  <a:lnTo>
                    <a:pt x="107442" y="144399"/>
                  </a:lnTo>
                  <a:lnTo>
                    <a:pt x="107442" y="148196"/>
                  </a:lnTo>
                  <a:lnTo>
                    <a:pt x="108394" y="149148"/>
                  </a:lnTo>
                  <a:lnTo>
                    <a:pt x="112179" y="149148"/>
                  </a:lnTo>
                  <a:lnTo>
                    <a:pt x="113118" y="148196"/>
                  </a:lnTo>
                  <a:lnTo>
                    <a:pt x="113118" y="146291"/>
                  </a:lnTo>
                  <a:lnTo>
                    <a:pt x="113118" y="144399"/>
                  </a:lnTo>
                  <a:close/>
                </a:path>
                <a:path w="132714" h="267970">
                  <a:moveTo>
                    <a:pt x="116065" y="101714"/>
                  </a:moveTo>
                  <a:lnTo>
                    <a:pt x="115125" y="100774"/>
                  </a:lnTo>
                  <a:lnTo>
                    <a:pt x="111340" y="100774"/>
                  </a:lnTo>
                  <a:lnTo>
                    <a:pt x="110401" y="101714"/>
                  </a:lnTo>
                  <a:lnTo>
                    <a:pt x="110401" y="105511"/>
                  </a:lnTo>
                  <a:lnTo>
                    <a:pt x="111340" y="106464"/>
                  </a:lnTo>
                  <a:lnTo>
                    <a:pt x="115125" y="106464"/>
                  </a:lnTo>
                  <a:lnTo>
                    <a:pt x="116065" y="105511"/>
                  </a:lnTo>
                  <a:lnTo>
                    <a:pt x="116065" y="103619"/>
                  </a:lnTo>
                  <a:lnTo>
                    <a:pt x="116065" y="101714"/>
                  </a:lnTo>
                  <a:close/>
                </a:path>
                <a:path w="132714" h="267970">
                  <a:moveTo>
                    <a:pt x="116395" y="126504"/>
                  </a:moveTo>
                  <a:lnTo>
                    <a:pt x="116001" y="125564"/>
                  </a:lnTo>
                  <a:lnTo>
                    <a:pt x="114452" y="124002"/>
                  </a:lnTo>
                  <a:lnTo>
                    <a:pt x="113512" y="123609"/>
                  </a:lnTo>
                  <a:lnTo>
                    <a:pt x="111315" y="123609"/>
                  </a:lnTo>
                  <a:lnTo>
                    <a:pt x="110388" y="124002"/>
                  </a:lnTo>
                  <a:lnTo>
                    <a:pt x="108839" y="125564"/>
                  </a:lnTo>
                  <a:lnTo>
                    <a:pt x="108445" y="126504"/>
                  </a:lnTo>
                  <a:lnTo>
                    <a:pt x="108445" y="128701"/>
                  </a:lnTo>
                  <a:lnTo>
                    <a:pt x="108839" y="129654"/>
                  </a:lnTo>
                  <a:lnTo>
                    <a:pt x="110388" y="131203"/>
                  </a:lnTo>
                  <a:lnTo>
                    <a:pt x="111315" y="131597"/>
                  </a:lnTo>
                  <a:lnTo>
                    <a:pt x="113512" y="131597"/>
                  </a:lnTo>
                  <a:lnTo>
                    <a:pt x="114452" y="131203"/>
                  </a:lnTo>
                  <a:lnTo>
                    <a:pt x="116001" y="129654"/>
                  </a:lnTo>
                  <a:lnTo>
                    <a:pt x="116395" y="128701"/>
                  </a:lnTo>
                  <a:lnTo>
                    <a:pt x="116395" y="127609"/>
                  </a:lnTo>
                  <a:lnTo>
                    <a:pt x="116395" y="126504"/>
                  </a:lnTo>
                  <a:close/>
                </a:path>
                <a:path w="132714" h="267970">
                  <a:moveTo>
                    <a:pt x="117906" y="214947"/>
                  </a:moveTo>
                  <a:lnTo>
                    <a:pt x="116967" y="213995"/>
                  </a:lnTo>
                  <a:lnTo>
                    <a:pt x="113182" y="213995"/>
                  </a:lnTo>
                  <a:lnTo>
                    <a:pt x="112229" y="214947"/>
                  </a:lnTo>
                  <a:lnTo>
                    <a:pt x="112229" y="218744"/>
                  </a:lnTo>
                  <a:lnTo>
                    <a:pt x="113182" y="219697"/>
                  </a:lnTo>
                  <a:lnTo>
                    <a:pt x="116967" y="219697"/>
                  </a:lnTo>
                  <a:lnTo>
                    <a:pt x="117906" y="218744"/>
                  </a:lnTo>
                  <a:lnTo>
                    <a:pt x="117906" y="216839"/>
                  </a:lnTo>
                  <a:lnTo>
                    <a:pt x="117906" y="214947"/>
                  </a:lnTo>
                  <a:close/>
                </a:path>
                <a:path w="132714" h="267970">
                  <a:moveTo>
                    <a:pt x="122948" y="108851"/>
                  </a:moveTo>
                  <a:lnTo>
                    <a:pt x="122008" y="107899"/>
                  </a:lnTo>
                  <a:lnTo>
                    <a:pt x="118224" y="107899"/>
                  </a:lnTo>
                  <a:lnTo>
                    <a:pt x="117284" y="108851"/>
                  </a:lnTo>
                  <a:lnTo>
                    <a:pt x="117284" y="112649"/>
                  </a:lnTo>
                  <a:lnTo>
                    <a:pt x="118224" y="113601"/>
                  </a:lnTo>
                  <a:lnTo>
                    <a:pt x="122008" y="113601"/>
                  </a:lnTo>
                  <a:lnTo>
                    <a:pt x="122948" y="112649"/>
                  </a:lnTo>
                  <a:lnTo>
                    <a:pt x="122948" y="110756"/>
                  </a:lnTo>
                  <a:lnTo>
                    <a:pt x="122948" y="108851"/>
                  </a:lnTo>
                  <a:close/>
                </a:path>
                <a:path w="132714" h="267970">
                  <a:moveTo>
                    <a:pt x="124066" y="42760"/>
                  </a:moveTo>
                  <a:lnTo>
                    <a:pt x="123113" y="41808"/>
                  </a:lnTo>
                  <a:lnTo>
                    <a:pt x="119329" y="41808"/>
                  </a:lnTo>
                  <a:lnTo>
                    <a:pt x="118389" y="42760"/>
                  </a:lnTo>
                  <a:lnTo>
                    <a:pt x="118389" y="46570"/>
                  </a:lnTo>
                  <a:lnTo>
                    <a:pt x="119329" y="47510"/>
                  </a:lnTo>
                  <a:lnTo>
                    <a:pt x="123113" y="47510"/>
                  </a:lnTo>
                  <a:lnTo>
                    <a:pt x="124066" y="46570"/>
                  </a:lnTo>
                  <a:lnTo>
                    <a:pt x="124066" y="44665"/>
                  </a:lnTo>
                  <a:lnTo>
                    <a:pt x="124066" y="42760"/>
                  </a:lnTo>
                  <a:close/>
                </a:path>
                <a:path w="132714" h="267970">
                  <a:moveTo>
                    <a:pt x="132194" y="68567"/>
                  </a:moveTo>
                  <a:lnTo>
                    <a:pt x="131241" y="67614"/>
                  </a:lnTo>
                  <a:lnTo>
                    <a:pt x="127457" y="67614"/>
                  </a:lnTo>
                  <a:lnTo>
                    <a:pt x="126517" y="68567"/>
                  </a:lnTo>
                  <a:lnTo>
                    <a:pt x="126517" y="72364"/>
                  </a:lnTo>
                  <a:lnTo>
                    <a:pt x="127457" y="73317"/>
                  </a:lnTo>
                  <a:lnTo>
                    <a:pt x="131241" y="73317"/>
                  </a:lnTo>
                  <a:lnTo>
                    <a:pt x="132194" y="72364"/>
                  </a:lnTo>
                  <a:lnTo>
                    <a:pt x="132194" y="70472"/>
                  </a:lnTo>
                  <a:lnTo>
                    <a:pt x="132194" y="68567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439809" y="8311032"/>
              <a:ext cx="127635" cy="276860"/>
            </a:xfrm>
            <a:custGeom>
              <a:avLst/>
              <a:gdLst/>
              <a:ahLst/>
              <a:cxnLst/>
              <a:rect l="l" t="t" r="r" b="b"/>
              <a:pathLst>
                <a:path w="127635" h="276859">
                  <a:moveTo>
                    <a:pt x="5676" y="91528"/>
                  </a:moveTo>
                  <a:lnTo>
                    <a:pt x="4737" y="90576"/>
                  </a:lnTo>
                  <a:lnTo>
                    <a:pt x="952" y="90576"/>
                  </a:lnTo>
                  <a:lnTo>
                    <a:pt x="0" y="91528"/>
                  </a:lnTo>
                  <a:lnTo>
                    <a:pt x="0" y="95326"/>
                  </a:lnTo>
                  <a:lnTo>
                    <a:pt x="952" y="96278"/>
                  </a:lnTo>
                  <a:lnTo>
                    <a:pt x="4737" y="96278"/>
                  </a:lnTo>
                  <a:lnTo>
                    <a:pt x="5676" y="95326"/>
                  </a:lnTo>
                  <a:lnTo>
                    <a:pt x="5676" y="93433"/>
                  </a:lnTo>
                  <a:lnTo>
                    <a:pt x="5676" y="91528"/>
                  </a:lnTo>
                  <a:close/>
                </a:path>
                <a:path w="127635" h="276859">
                  <a:moveTo>
                    <a:pt x="12941" y="68427"/>
                  </a:moveTo>
                  <a:lnTo>
                    <a:pt x="12001" y="67475"/>
                  </a:lnTo>
                  <a:lnTo>
                    <a:pt x="8216" y="67475"/>
                  </a:lnTo>
                  <a:lnTo>
                    <a:pt x="7264" y="68427"/>
                  </a:lnTo>
                  <a:lnTo>
                    <a:pt x="7264" y="72224"/>
                  </a:lnTo>
                  <a:lnTo>
                    <a:pt x="8216" y="73177"/>
                  </a:lnTo>
                  <a:lnTo>
                    <a:pt x="12001" y="73177"/>
                  </a:lnTo>
                  <a:lnTo>
                    <a:pt x="12941" y="72224"/>
                  </a:lnTo>
                  <a:lnTo>
                    <a:pt x="12941" y="70332"/>
                  </a:lnTo>
                  <a:lnTo>
                    <a:pt x="12941" y="68427"/>
                  </a:lnTo>
                  <a:close/>
                </a:path>
                <a:path w="127635" h="276859">
                  <a:moveTo>
                    <a:pt x="13233" y="179349"/>
                  </a:moveTo>
                  <a:lnTo>
                    <a:pt x="12280" y="178396"/>
                  </a:lnTo>
                  <a:lnTo>
                    <a:pt x="8496" y="178396"/>
                  </a:lnTo>
                  <a:lnTo>
                    <a:pt x="7556" y="179349"/>
                  </a:lnTo>
                  <a:lnTo>
                    <a:pt x="7556" y="183146"/>
                  </a:lnTo>
                  <a:lnTo>
                    <a:pt x="8496" y="184099"/>
                  </a:lnTo>
                  <a:lnTo>
                    <a:pt x="12280" y="184099"/>
                  </a:lnTo>
                  <a:lnTo>
                    <a:pt x="13233" y="183146"/>
                  </a:lnTo>
                  <a:lnTo>
                    <a:pt x="13233" y="181241"/>
                  </a:lnTo>
                  <a:lnTo>
                    <a:pt x="13233" y="179349"/>
                  </a:lnTo>
                  <a:close/>
                </a:path>
                <a:path w="127635" h="276859">
                  <a:moveTo>
                    <a:pt x="18465" y="111518"/>
                  </a:moveTo>
                  <a:lnTo>
                    <a:pt x="18072" y="110566"/>
                  </a:lnTo>
                  <a:lnTo>
                    <a:pt x="16522" y="109004"/>
                  </a:lnTo>
                  <a:lnTo>
                    <a:pt x="15582" y="108610"/>
                  </a:lnTo>
                  <a:lnTo>
                    <a:pt x="13373" y="108610"/>
                  </a:lnTo>
                  <a:lnTo>
                    <a:pt x="12433" y="109004"/>
                  </a:lnTo>
                  <a:lnTo>
                    <a:pt x="10883" y="110566"/>
                  </a:lnTo>
                  <a:lnTo>
                    <a:pt x="10490" y="111518"/>
                  </a:lnTo>
                  <a:lnTo>
                    <a:pt x="10490" y="113728"/>
                  </a:lnTo>
                  <a:lnTo>
                    <a:pt x="10883" y="114668"/>
                  </a:lnTo>
                  <a:lnTo>
                    <a:pt x="12433" y="116230"/>
                  </a:lnTo>
                  <a:lnTo>
                    <a:pt x="13373" y="116624"/>
                  </a:lnTo>
                  <a:lnTo>
                    <a:pt x="15582" y="116624"/>
                  </a:lnTo>
                  <a:lnTo>
                    <a:pt x="16522" y="116230"/>
                  </a:lnTo>
                  <a:lnTo>
                    <a:pt x="18072" y="114668"/>
                  </a:lnTo>
                  <a:lnTo>
                    <a:pt x="18465" y="113728"/>
                  </a:lnTo>
                  <a:lnTo>
                    <a:pt x="18465" y="112623"/>
                  </a:lnTo>
                  <a:lnTo>
                    <a:pt x="18465" y="111518"/>
                  </a:lnTo>
                  <a:close/>
                </a:path>
                <a:path w="127635" h="276859">
                  <a:moveTo>
                    <a:pt x="19138" y="155854"/>
                  </a:moveTo>
                  <a:lnTo>
                    <a:pt x="18186" y="154901"/>
                  </a:lnTo>
                  <a:lnTo>
                    <a:pt x="14401" y="154901"/>
                  </a:lnTo>
                  <a:lnTo>
                    <a:pt x="13462" y="155854"/>
                  </a:lnTo>
                  <a:lnTo>
                    <a:pt x="13462" y="159664"/>
                  </a:lnTo>
                  <a:lnTo>
                    <a:pt x="14401" y="160604"/>
                  </a:lnTo>
                  <a:lnTo>
                    <a:pt x="18186" y="160604"/>
                  </a:lnTo>
                  <a:lnTo>
                    <a:pt x="19138" y="159664"/>
                  </a:lnTo>
                  <a:lnTo>
                    <a:pt x="19138" y="157759"/>
                  </a:lnTo>
                  <a:lnTo>
                    <a:pt x="19138" y="155854"/>
                  </a:lnTo>
                  <a:close/>
                </a:path>
                <a:path w="127635" h="276859">
                  <a:moveTo>
                    <a:pt x="25476" y="83350"/>
                  </a:moveTo>
                  <a:lnTo>
                    <a:pt x="25082" y="82410"/>
                  </a:lnTo>
                  <a:lnTo>
                    <a:pt x="23533" y="80848"/>
                  </a:lnTo>
                  <a:lnTo>
                    <a:pt x="22606" y="80454"/>
                  </a:lnTo>
                  <a:lnTo>
                    <a:pt x="20408" y="80454"/>
                  </a:lnTo>
                  <a:lnTo>
                    <a:pt x="19469" y="80848"/>
                  </a:lnTo>
                  <a:lnTo>
                    <a:pt x="17919" y="82410"/>
                  </a:lnTo>
                  <a:lnTo>
                    <a:pt x="17526" y="83350"/>
                  </a:lnTo>
                  <a:lnTo>
                    <a:pt x="17526" y="85547"/>
                  </a:lnTo>
                  <a:lnTo>
                    <a:pt x="17919" y="86487"/>
                  </a:lnTo>
                  <a:lnTo>
                    <a:pt x="19469" y="88049"/>
                  </a:lnTo>
                  <a:lnTo>
                    <a:pt x="20408" y="88442"/>
                  </a:lnTo>
                  <a:lnTo>
                    <a:pt x="22606" y="88442"/>
                  </a:lnTo>
                  <a:lnTo>
                    <a:pt x="23533" y="88049"/>
                  </a:lnTo>
                  <a:lnTo>
                    <a:pt x="25082" y="86487"/>
                  </a:lnTo>
                  <a:lnTo>
                    <a:pt x="25476" y="85547"/>
                  </a:lnTo>
                  <a:lnTo>
                    <a:pt x="25476" y="84455"/>
                  </a:lnTo>
                  <a:lnTo>
                    <a:pt x="25476" y="83350"/>
                  </a:lnTo>
                  <a:close/>
                </a:path>
                <a:path w="127635" h="276859">
                  <a:moveTo>
                    <a:pt x="25552" y="128981"/>
                  </a:moveTo>
                  <a:lnTo>
                    <a:pt x="24599" y="128028"/>
                  </a:lnTo>
                  <a:lnTo>
                    <a:pt x="20815" y="128028"/>
                  </a:lnTo>
                  <a:lnTo>
                    <a:pt x="19862" y="128981"/>
                  </a:lnTo>
                  <a:lnTo>
                    <a:pt x="19862" y="132791"/>
                  </a:lnTo>
                  <a:lnTo>
                    <a:pt x="20815" y="133743"/>
                  </a:lnTo>
                  <a:lnTo>
                    <a:pt x="24599" y="133743"/>
                  </a:lnTo>
                  <a:lnTo>
                    <a:pt x="25552" y="132791"/>
                  </a:lnTo>
                  <a:lnTo>
                    <a:pt x="25552" y="130886"/>
                  </a:lnTo>
                  <a:lnTo>
                    <a:pt x="25552" y="128981"/>
                  </a:lnTo>
                  <a:close/>
                </a:path>
                <a:path w="127635" h="276859">
                  <a:moveTo>
                    <a:pt x="27114" y="198615"/>
                  </a:moveTo>
                  <a:lnTo>
                    <a:pt x="26733" y="197675"/>
                  </a:lnTo>
                  <a:lnTo>
                    <a:pt x="25184" y="196113"/>
                  </a:lnTo>
                  <a:lnTo>
                    <a:pt x="24244" y="195719"/>
                  </a:lnTo>
                  <a:lnTo>
                    <a:pt x="22047" y="195719"/>
                  </a:lnTo>
                  <a:lnTo>
                    <a:pt x="21107" y="196113"/>
                  </a:lnTo>
                  <a:lnTo>
                    <a:pt x="19545" y="197675"/>
                  </a:lnTo>
                  <a:lnTo>
                    <a:pt x="19164" y="198615"/>
                  </a:lnTo>
                  <a:lnTo>
                    <a:pt x="19164" y="200825"/>
                  </a:lnTo>
                  <a:lnTo>
                    <a:pt x="19545" y="201764"/>
                  </a:lnTo>
                  <a:lnTo>
                    <a:pt x="21107" y="203327"/>
                  </a:lnTo>
                  <a:lnTo>
                    <a:pt x="22047" y="203720"/>
                  </a:lnTo>
                  <a:lnTo>
                    <a:pt x="24244" y="203720"/>
                  </a:lnTo>
                  <a:lnTo>
                    <a:pt x="25184" y="203327"/>
                  </a:lnTo>
                  <a:lnTo>
                    <a:pt x="26733" y="201764"/>
                  </a:lnTo>
                  <a:lnTo>
                    <a:pt x="27114" y="200825"/>
                  </a:lnTo>
                  <a:lnTo>
                    <a:pt x="27114" y="199720"/>
                  </a:lnTo>
                  <a:lnTo>
                    <a:pt x="27114" y="198615"/>
                  </a:lnTo>
                  <a:close/>
                </a:path>
                <a:path w="127635" h="276859">
                  <a:moveTo>
                    <a:pt x="27254" y="55130"/>
                  </a:moveTo>
                  <a:lnTo>
                    <a:pt x="26974" y="51562"/>
                  </a:lnTo>
                  <a:lnTo>
                    <a:pt x="25069" y="49923"/>
                  </a:lnTo>
                  <a:lnTo>
                    <a:pt x="20675" y="50253"/>
                  </a:lnTo>
                  <a:lnTo>
                    <a:pt x="19037" y="52184"/>
                  </a:lnTo>
                  <a:lnTo>
                    <a:pt x="19291" y="55372"/>
                  </a:lnTo>
                  <a:lnTo>
                    <a:pt x="19748" y="56210"/>
                  </a:lnTo>
                  <a:lnTo>
                    <a:pt x="21170" y="57645"/>
                  </a:lnTo>
                  <a:lnTo>
                    <a:pt x="22263" y="58140"/>
                  </a:lnTo>
                  <a:lnTo>
                    <a:pt x="23482" y="58051"/>
                  </a:lnTo>
                  <a:lnTo>
                    <a:pt x="24320" y="57988"/>
                  </a:lnTo>
                  <a:lnTo>
                    <a:pt x="25019" y="57619"/>
                  </a:lnTo>
                  <a:lnTo>
                    <a:pt x="26619" y="56337"/>
                  </a:lnTo>
                  <a:lnTo>
                    <a:pt x="27254" y="55130"/>
                  </a:lnTo>
                  <a:close/>
                </a:path>
                <a:path w="127635" h="276859">
                  <a:moveTo>
                    <a:pt x="32372" y="139649"/>
                  </a:moveTo>
                  <a:lnTo>
                    <a:pt x="31978" y="138709"/>
                  </a:lnTo>
                  <a:lnTo>
                    <a:pt x="30429" y="137147"/>
                  </a:lnTo>
                  <a:lnTo>
                    <a:pt x="29489" y="136766"/>
                  </a:lnTo>
                  <a:lnTo>
                    <a:pt x="27292" y="136766"/>
                  </a:lnTo>
                  <a:lnTo>
                    <a:pt x="26365" y="137147"/>
                  </a:lnTo>
                  <a:lnTo>
                    <a:pt x="24803" y="138709"/>
                  </a:lnTo>
                  <a:lnTo>
                    <a:pt x="24422" y="139649"/>
                  </a:lnTo>
                  <a:lnTo>
                    <a:pt x="24422" y="141859"/>
                  </a:lnTo>
                  <a:lnTo>
                    <a:pt x="24803" y="142798"/>
                  </a:lnTo>
                  <a:lnTo>
                    <a:pt x="26365" y="144360"/>
                  </a:lnTo>
                  <a:lnTo>
                    <a:pt x="27292" y="144741"/>
                  </a:lnTo>
                  <a:lnTo>
                    <a:pt x="29489" y="144741"/>
                  </a:lnTo>
                  <a:lnTo>
                    <a:pt x="30429" y="144360"/>
                  </a:lnTo>
                  <a:lnTo>
                    <a:pt x="31978" y="142798"/>
                  </a:lnTo>
                  <a:lnTo>
                    <a:pt x="32372" y="141859"/>
                  </a:lnTo>
                  <a:lnTo>
                    <a:pt x="32372" y="140754"/>
                  </a:lnTo>
                  <a:lnTo>
                    <a:pt x="32372" y="139649"/>
                  </a:lnTo>
                  <a:close/>
                </a:path>
                <a:path w="127635" h="276859">
                  <a:moveTo>
                    <a:pt x="32473" y="170078"/>
                  </a:moveTo>
                  <a:lnTo>
                    <a:pt x="32080" y="169138"/>
                  </a:lnTo>
                  <a:lnTo>
                    <a:pt x="30530" y="167576"/>
                  </a:lnTo>
                  <a:lnTo>
                    <a:pt x="29591" y="167182"/>
                  </a:lnTo>
                  <a:lnTo>
                    <a:pt x="27393" y="167182"/>
                  </a:lnTo>
                  <a:lnTo>
                    <a:pt x="26454" y="167576"/>
                  </a:lnTo>
                  <a:lnTo>
                    <a:pt x="24904" y="169138"/>
                  </a:lnTo>
                  <a:lnTo>
                    <a:pt x="24511" y="170078"/>
                  </a:lnTo>
                  <a:lnTo>
                    <a:pt x="24511" y="172288"/>
                  </a:lnTo>
                  <a:lnTo>
                    <a:pt x="24904" y="173228"/>
                  </a:lnTo>
                  <a:lnTo>
                    <a:pt x="26454" y="174790"/>
                  </a:lnTo>
                  <a:lnTo>
                    <a:pt x="27393" y="175183"/>
                  </a:lnTo>
                  <a:lnTo>
                    <a:pt x="29591" y="175183"/>
                  </a:lnTo>
                  <a:lnTo>
                    <a:pt x="30530" y="174790"/>
                  </a:lnTo>
                  <a:lnTo>
                    <a:pt x="32080" y="173228"/>
                  </a:lnTo>
                  <a:lnTo>
                    <a:pt x="32473" y="172288"/>
                  </a:lnTo>
                  <a:lnTo>
                    <a:pt x="32473" y="171183"/>
                  </a:lnTo>
                  <a:lnTo>
                    <a:pt x="32473" y="170078"/>
                  </a:lnTo>
                  <a:close/>
                </a:path>
                <a:path w="127635" h="276859">
                  <a:moveTo>
                    <a:pt x="33705" y="34607"/>
                  </a:moveTo>
                  <a:lnTo>
                    <a:pt x="32753" y="33655"/>
                  </a:lnTo>
                  <a:lnTo>
                    <a:pt x="28968" y="33655"/>
                  </a:lnTo>
                  <a:lnTo>
                    <a:pt x="28028" y="34607"/>
                  </a:lnTo>
                  <a:lnTo>
                    <a:pt x="28028" y="38417"/>
                  </a:lnTo>
                  <a:lnTo>
                    <a:pt x="28968" y="39357"/>
                  </a:lnTo>
                  <a:lnTo>
                    <a:pt x="32753" y="39357"/>
                  </a:lnTo>
                  <a:lnTo>
                    <a:pt x="33705" y="38417"/>
                  </a:lnTo>
                  <a:lnTo>
                    <a:pt x="33705" y="36512"/>
                  </a:lnTo>
                  <a:lnTo>
                    <a:pt x="33705" y="34607"/>
                  </a:lnTo>
                  <a:close/>
                </a:path>
                <a:path w="127635" h="276859">
                  <a:moveTo>
                    <a:pt x="35267" y="215569"/>
                  </a:moveTo>
                  <a:lnTo>
                    <a:pt x="34315" y="214617"/>
                  </a:lnTo>
                  <a:lnTo>
                    <a:pt x="30530" y="214617"/>
                  </a:lnTo>
                  <a:lnTo>
                    <a:pt x="29578" y="215569"/>
                  </a:lnTo>
                  <a:lnTo>
                    <a:pt x="29578" y="219379"/>
                  </a:lnTo>
                  <a:lnTo>
                    <a:pt x="30530" y="220332"/>
                  </a:lnTo>
                  <a:lnTo>
                    <a:pt x="34315" y="220332"/>
                  </a:lnTo>
                  <a:lnTo>
                    <a:pt x="35267" y="219379"/>
                  </a:lnTo>
                  <a:lnTo>
                    <a:pt x="35267" y="217474"/>
                  </a:lnTo>
                  <a:lnTo>
                    <a:pt x="35267" y="215569"/>
                  </a:lnTo>
                  <a:close/>
                </a:path>
                <a:path w="127635" h="276859">
                  <a:moveTo>
                    <a:pt x="37871" y="120865"/>
                  </a:moveTo>
                  <a:lnTo>
                    <a:pt x="36931" y="119926"/>
                  </a:lnTo>
                  <a:lnTo>
                    <a:pt x="33147" y="119926"/>
                  </a:lnTo>
                  <a:lnTo>
                    <a:pt x="32194" y="120865"/>
                  </a:lnTo>
                  <a:lnTo>
                    <a:pt x="32194" y="124675"/>
                  </a:lnTo>
                  <a:lnTo>
                    <a:pt x="33147" y="125628"/>
                  </a:lnTo>
                  <a:lnTo>
                    <a:pt x="36931" y="125628"/>
                  </a:lnTo>
                  <a:lnTo>
                    <a:pt x="37871" y="124675"/>
                  </a:lnTo>
                  <a:lnTo>
                    <a:pt x="37871" y="122770"/>
                  </a:lnTo>
                  <a:lnTo>
                    <a:pt x="37871" y="120865"/>
                  </a:lnTo>
                  <a:close/>
                </a:path>
                <a:path w="127635" h="276859">
                  <a:moveTo>
                    <a:pt x="42405" y="100698"/>
                  </a:moveTo>
                  <a:lnTo>
                    <a:pt x="41757" y="99161"/>
                  </a:lnTo>
                  <a:lnTo>
                    <a:pt x="39217" y="96608"/>
                  </a:lnTo>
                  <a:lnTo>
                    <a:pt x="37693" y="95961"/>
                  </a:lnTo>
                  <a:lnTo>
                    <a:pt x="34086" y="95961"/>
                  </a:lnTo>
                  <a:lnTo>
                    <a:pt x="32562" y="96608"/>
                  </a:lnTo>
                  <a:lnTo>
                    <a:pt x="30010" y="99161"/>
                  </a:lnTo>
                  <a:lnTo>
                    <a:pt x="29375" y="100698"/>
                  </a:lnTo>
                  <a:lnTo>
                    <a:pt x="29375" y="104317"/>
                  </a:lnTo>
                  <a:lnTo>
                    <a:pt x="30010" y="105854"/>
                  </a:lnTo>
                  <a:lnTo>
                    <a:pt x="32562" y="108407"/>
                  </a:lnTo>
                  <a:lnTo>
                    <a:pt x="34086" y="109042"/>
                  </a:lnTo>
                  <a:lnTo>
                    <a:pt x="37693" y="109042"/>
                  </a:lnTo>
                  <a:lnTo>
                    <a:pt x="39217" y="108407"/>
                  </a:lnTo>
                  <a:lnTo>
                    <a:pt x="41757" y="105854"/>
                  </a:lnTo>
                  <a:lnTo>
                    <a:pt x="42405" y="104317"/>
                  </a:lnTo>
                  <a:lnTo>
                    <a:pt x="42405" y="102501"/>
                  </a:lnTo>
                  <a:lnTo>
                    <a:pt x="42405" y="100698"/>
                  </a:lnTo>
                  <a:close/>
                </a:path>
                <a:path w="127635" h="276859">
                  <a:moveTo>
                    <a:pt x="44119" y="72313"/>
                  </a:moveTo>
                  <a:lnTo>
                    <a:pt x="43840" y="68719"/>
                  </a:lnTo>
                  <a:lnTo>
                    <a:pt x="43561" y="65112"/>
                  </a:lnTo>
                  <a:lnTo>
                    <a:pt x="40436" y="62420"/>
                  </a:lnTo>
                  <a:lnTo>
                    <a:pt x="33274" y="62966"/>
                  </a:lnTo>
                  <a:lnTo>
                    <a:pt x="30581" y="66116"/>
                  </a:lnTo>
                  <a:lnTo>
                    <a:pt x="30975" y="71412"/>
                  </a:lnTo>
                  <a:lnTo>
                    <a:pt x="31788" y="72872"/>
                  </a:lnTo>
                  <a:lnTo>
                    <a:pt x="32918" y="73952"/>
                  </a:lnTo>
                  <a:lnTo>
                    <a:pt x="31826" y="74574"/>
                  </a:lnTo>
                  <a:lnTo>
                    <a:pt x="31216" y="75844"/>
                  </a:lnTo>
                  <a:lnTo>
                    <a:pt x="31534" y="77127"/>
                  </a:lnTo>
                  <a:lnTo>
                    <a:pt x="31940" y="78651"/>
                  </a:lnTo>
                  <a:lnTo>
                    <a:pt x="33502" y="79552"/>
                  </a:lnTo>
                  <a:lnTo>
                    <a:pt x="36525" y="78740"/>
                  </a:lnTo>
                  <a:lnTo>
                    <a:pt x="37426" y="77177"/>
                  </a:lnTo>
                  <a:lnTo>
                    <a:pt x="37020" y="75653"/>
                  </a:lnTo>
                  <a:lnTo>
                    <a:pt x="35458" y="75552"/>
                  </a:lnTo>
                  <a:lnTo>
                    <a:pt x="34010" y="74980"/>
                  </a:lnTo>
                  <a:lnTo>
                    <a:pt x="35458" y="75552"/>
                  </a:lnTo>
                  <a:lnTo>
                    <a:pt x="37312" y="75653"/>
                  </a:lnTo>
                  <a:lnTo>
                    <a:pt x="37566" y="75755"/>
                  </a:lnTo>
                  <a:lnTo>
                    <a:pt x="41427" y="75463"/>
                  </a:lnTo>
                  <a:lnTo>
                    <a:pt x="44119" y="72313"/>
                  </a:lnTo>
                  <a:close/>
                </a:path>
                <a:path w="127635" h="276859">
                  <a:moveTo>
                    <a:pt x="45694" y="125463"/>
                  </a:moveTo>
                  <a:lnTo>
                    <a:pt x="45300" y="124523"/>
                  </a:lnTo>
                  <a:lnTo>
                    <a:pt x="43751" y="122961"/>
                  </a:lnTo>
                  <a:lnTo>
                    <a:pt x="42811" y="122567"/>
                  </a:lnTo>
                  <a:lnTo>
                    <a:pt x="40614" y="122567"/>
                  </a:lnTo>
                  <a:lnTo>
                    <a:pt x="39674" y="122961"/>
                  </a:lnTo>
                  <a:lnTo>
                    <a:pt x="38125" y="124523"/>
                  </a:lnTo>
                  <a:lnTo>
                    <a:pt x="37731" y="125463"/>
                  </a:lnTo>
                  <a:lnTo>
                    <a:pt x="37731" y="127673"/>
                  </a:lnTo>
                  <a:lnTo>
                    <a:pt x="38125" y="128612"/>
                  </a:lnTo>
                  <a:lnTo>
                    <a:pt x="39674" y="130175"/>
                  </a:lnTo>
                  <a:lnTo>
                    <a:pt x="40614" y="130568"/>
                  </a:lnTo>
                  <a:lnTo>
                    <a:pt x="42811" y="130568"/>
                  </a:lnTo>
                  <a:lnTo>
                    <a:pt x="43751" y="130175"/>
                  </a:lnTo>
                  <a:lnTo>
                    <a:pt x="45300" y="128612"/>
                  </a:lnTo>
                  <a:lnTo>
                    <a:pt x="45694" y="127673"/>
                  </a:lnTo>
                  <a:lnTo>
                    <a:pt x="45694" y="126568"/>
                  </a:lnTo>
                  <a:lnTo>
                    <a:pt x="45694" y="125463"/>
                  </a:lnTo>
                  <a:close/>
                </a:path>
                <a:path w="127635" h="276859">
                  <a:moveTo>
                    <a:pt x="48907" y="46355"/>
                  </a:moveTo>
                  <a:lnTo>
                    <a:pt x="47472" y="40919"/>
                  </a:lnTo>
                  <a:lnTo>
                    <a:pt x="43903" y="38823"/>
                  </a:lnTo>
                  <a:lnTo>
                    <a:pt x="36957" y="40678"/>
                  </a:lnTo>
                  <a:lnTo>
                    <a:pt x="34886" y="44272"/>
                  </a:lnTo>
                  <a:lnTo>
                    <a:pt x="36449" y="50139"/>
                  </a:lnTo>
                  <a:lnTo>
                    <a:pt x="38328" y="51765"/>
                  </a:lnTo>
                  <a:lnTo>
                    <a:pt x="40538" y="52336"/>
                  </a:lnTo>
                  <a:lnTo>
                    <a:pt x="40538" y="52463"/>
                  </a:lnTo>
                  <a:lnTo>
                    <a:pt x="40474" y="52590"/>
                  </a:lnTo>
                  <a:lnTo>
                    <a:pt x="40652" y="54927"/>
                  </a:lnTo>
                  <a:lnTo>
                    <a:pt x="42570" y="56591"/>
                  </a:lnTo>
                  <a:lnTo>
                    <a:pt x="44754" y="56413"/>
                  </a:lnTo>
                  <a:lnTo>
                    <a:pt x="46951" y="56248"/>
                  </a:lnTo>
                  <a:lnTo>
                    <a:pt x="48602" y="54317"/>
                  </a:lnTo>
                  <a:lnTo>
                    <a:pt x="48437" y="52120"/>
                  </a:lnTo>
                  <a:lnTo>
                    <a:pt x="48361" y="51206"/>
                  </a:lnTo>
                  <a:lnTo>
                    <a:pt x="47929" y="50419"/>
                  </a:lnTo>
                  <a:lnTo>
                    <a:pt x="47358" y="49796"/>
                  </a:lnTo>
                  <a:lnTo>
                    <a:pt x="48425" y="48272"/>
                  </a:lnTo>
                  <a:lnTo>
                    <a:pt x="48907" y="46355"/>
                  </a:lnTo>
                  <a:close/>
                </a:path>
                <a:path w="127635" h="276859">
                  <a:moveTo>
                    <a:pt x="49936" y="153238"/>
                  </a:moveTo>
                  <a:lnTo>
                    <a:pt x="49301" y="151688"/>
                  </a:lnTo>
                  <a:lnTo>
                    <a:pt x="46761" y="149136"/>
                  </a:lnTo>
                  <a:lnTo>
                    <a:pt x="45224" y="148488"/>
                  </a:lnTo>
                  <a:lnTo>
                    <a:pt x="41630" y="148488"/>
                  </a:lnTo>
                  <a:lnTo>
                    <a:pt x="40093" y="149136"/>
                  </a:lnTo>
                  <a:lnTo>
                    <a:pt x="37541" y="151688"/>
                  </a:lnTo>
                  <a:lnTo>
                    <a:pt x="36906" y="153238"/>
                  </a:lnTo>
                  <a:lnTo>
                    <a:pt x="36906" y="156845"/>
                  </a:lnTo>
                  <a:lnTo>
                    <a:pt x="37541" y="158394"/>
                  </a:lnTo>
                  <a:lnTo>
                    <a:pt x="40093" y="160947"/>
                  </a:lnTo>
                  <a:lnTo>
                    <a:pt x="41630" y="161582"/>
                  </a:lnTo>
                  <a:lnTo>
                    <a:pt x="45224" y="161582"/>
                  </a:lnTo>
                  <a:lnTo>
                    <a:pt x="46761" y="160947"/>
                  </a:lnTo>
                  <a:lnTo>
                    <a:pt x="49301" y="158394"/>
                  </a:lnTo>
                  <a:lnTo>
                    <a:pt x="49936" y="156845"/>
                  </a:lnTo>
                  <a:lnTo>
                    <a:pt x="49936" y="155041"/>
                  </a:lnTo>
                  <a:lnTo>
                    <a:pt x="49936" y="153238"/>
                  </a:lnTo>
                  <a:close/>
                </a:path>
                <a:path w="127635" h="276859">
                  <a:moveTo>
                    <a:pt x="50368" y="143141"/>
                  </a:moveTo>
                  <a:lnTo>
                    <a:pt x="49415" y="142189"/>
                  </a:lnTo>
                  <a:lnTo>
                    <a:pt x="45643" y="142189"/>
                  </a:lnTo>
                  <a:lnTo>
                    <a:pt x="44691" y="143141"/>
                  </a:lnTo>
                  <a:lnTo>
                    <a:pt x="44691" y="146951"/>
                  </a:lnTo>
                  <a:lnTo>
                    <a:pt x="45643" y="147891"/>
                  </a:lnTo>
                  <a:lnTo>
                    <a:pt x="49415" y="147891"/>
                  </a:lnTo>
                  <a:lnTo>
                    <a:pt x="50368" y="146951"/>
                  </a:lnTo>
                  <a:lnTo>
                    <a:pt x="50368" y="145046"/>
                  </a:lnTo>
                  <a:lnTo>
                    <a:pt x="50368" y="143141"/>
                  </a:lnTo>
                  <a:close/>
                </a:path>
                <a:path w="127635" h="276859">
                  <a:moveTo>
                    <a:pt x="50431" y="186550"/>
                  </a:moveTo>
                  <a:lnTo>
                    <a:pt x="49796" y="185013"/>
                  </a:lnTo>
                  <a:lnTo>
                    <a:pt x="47256" y="182460"/>
                  </a:lnTo>
                  <a:lnTo>
                    <a:pt x="45720" y="181813"/>
                  </a:lnTo>
                  <a:lnTo>
                    <a:pt x="42125" y="181813"/>
                  </a:lnTo>
                  <a:lnTo>
                    <a:pt x="40589" y="182460"/>
                  </a:lnTo>
                  <a:lnTo>
                    <a:pt x="38049" y="185013"/>
                  </a:lnTo>
                  <a:lnTo>
                    <a:pt x="37401" y="186550"/>
                  </a:lnTo>
                  <a:lnTo>
                    <a:pt x="37401" y="190169"/>
                  </a:lnTo>
                  <a:lnTo>
                    <a:pt x="38049" y="191719"/>
                  </a:lnTo>
                  <a:lnTo>
                    <a:pt x="40589" y="194271"/>
                  </a:lnTo>
                  <a:lnTo>
                    <a:pt x="42125" y="194906"/>
                  </a:lnTo>
                  <a:lnTo>
                    <a:pt x="45720" y="194906"/>
                  </a:lnTo>
                  <a:lnTo>
                    <a:pt x="47256" y="194271"/>
                  </a:lnTo>
                  <a:lnTo>
                    <a:pt x="49796" y="191719"/>
                  </a:lnTo>
                  <a:lnTo>
                    <a:pt x="50431" y="190169"/>
                  </a:lnTo>
                  <a:lnTo>
                    <a:pt x="50431" y="188366"/>
                  </a:lnTo>
                  <a:lnTo>
                    <a:pt x="50431" y="186550"/>
                  </a:lnTo>
                  <a:close/>
                </a:path>
                <a:path w="127635" h="276859">
                  <a:moveTo>
                    <a:pt x="50457" y="26517"/>
                  </a:moveTo>
                  <a:lnTo>
                    <a:pt x="49517" y="25565"/>
                  </a:lnTo>
                  <a:lnTo>
                    <a:pt x="45732" y="25565"/>
                  </a:lnTo>
                  <a:lnTo>
                    <a:pt x="44780" y="26517"/>
                  </a:lnTo>
                  <a:lnTo>
                    <a:pt x="44780" y="30314"/>
                  </a:lnTo>
                  <a:lnTo>
                    <a:pt x="45732" y="31267"/>
                  </a:lnTo>
                  <a:lnTo>
                    <a:pt x="49517" y="31267"/>
                  </a:lnTo>
                  <a:lnTo>
                    <a:pt x="50457" y="30314"/>
                  </a:lnTo>
                  <a:lnTo>
                    <a:pt x="50457" y="28409"/>
                  </a:lnTo>
                  <a:lnTo>
                    <a:pt x="50457" y="26517"/>
                  </a:lnTo>
                  <a:close/>
                </a:path>
                <a:path w="127635" h="276859">
                  <a:moveTo>
                    <a:pt x="53517" y="136753"/>
                  </a:moveTo>
                  <a:lnTo>
                    <a:pt x="53136" y="135813"/>
                  </a:lnTo>
                  <a:lnTo>
                    <a:pt x="51574" y="134251"/>
                  </a:lnTo>
                  <a:lnTo>
                    <a:pt x="50634" y="133858"/>
                  </a:lnTo>
                  <a:lnTo>
                    <a:pt x="48437" y="133858"/>
                  </a:lnTo>
                  <a:lnTo>
                    <a:pt x="47498" y="134251"/>
                  </a:lnTo>
                  <a:lnTo>
                    <a:pt x="45948" y="135813"/>
                  </a:lnTo>
                  <a:lnTo>
                    <a:pt x="45567" y="136753"/>
                  </a:lnTo>
                  <a:lnTo>
                    <a:pt x="45567" y="138963"/>
                  </a:lnTo>
                  <a:lnTo>
                    <a:pt x="45948" y="139903"/>
                  </a:lnTo>
                  <a:lnTo>
                    <a:pt x="47498" y="141465"/>
                  </a:lnTo>
                  <a:lnTo>
                    <a:pt x="48437" y="141859"/>
                  </a:lnTo>
                  <a:lnTo>
                    <a:pt x="50634" y="141859"/>
                  </a:lnTo>
                  <a:lnTo>
                    <a:pt x="51574" y="141465"/>
                  </a:lnTo>
                  <a:lnTo>
                    <a:pt x="53136" y="139903"/>
                  </a:lnTo>
                  <a:lnTo>
                    <a:pt x="53517" y="138963"/>
                  </a:lnTo>
                  <a:lnTo>
                    <a:pt x="53517" y="137858"/>
                  </a:lnTo>
                  <a:lnTo>
                    <a:pt x="53517" y="136753"/>
                  </a:lnTo>
                  <a:close/>
                </a:path>
                <a:path w="127635" h="276859">
                  <a:moveTo>
                    <a:pt x="54140" y="111798"/>
                  </a:moveTo>
                  <a:lnTo>
                    <a:pt x="53187" y="110845"/>
                  </a:lnTo>
                  <a:lnTo>
                    <a:pt x="49403" y="110845"/>
                  </a:lnTo>
                  <a:lnTo>
                    <a:pt x="48463" y="111798"/>
                  </a:lnTo>
                  <a:lnTo>
                    <a:pt x="48463" y="115595"/>
                  </a:lnTo>
                  <a:lnTo>
                    <a:pt x="49403" y="116547"/>
                  </a:lnTo>
                  <a:lnTo>
                    <a:pt x="53187" y="116547"/>
                  </a:lnTo>
                  <a:lnTo>
                    <a:pt x="54140" y="115595"/>
                  </a:lnTo>
                  <a:lnTo>
                    <a:pt x="54140" y="113703"/>
                  </a:lnTo>
                  <a:lnTo>
                    <a:pt x="54140" y="111798"/>
                  </a:lnTo>
                  <a:close/>
                </a:path>
                <a:path w="127635" h="276859">
                  <a:moveTo>
                    <a:pt x="55118" y="210921"/>
                  </a:moveTo>
                  <a:lnTo>
                    <a:pt x="54724" y="209981"/>
                  </a:lnTo>
                  <a:lnTo>
                    <a:pt x="53174" y="208419"/>
                  </a:lnTo>
                  <a:lnTo>
                    <a:pt x="52235" y="208026"/>
                  </a:lnTo>
                  <a:lnTo>
                    <a:pt x="50038" y="208026"/>
                  </a:lnTo>
                  <a:lnTo>
                    <a:pt x="49098" y="208419"/>
                  </a:lnTo>
                  <a:lnTo>
                    <a:pt x="47548" y="209981"/>
                  </a:lnTo>
                  <a:lnTo>
                    <a:pt x="47155" y="210921"/>
                  </a:lnTo>
                  <a:lnTo>
                    <a:pt x="47155" y="213131"/>
                  </a:lnTo>
                  <a:lnTo>
                    <a:pt x="47548" y="214071"/>
                  </a:lnTo>
                  <a:lnTo>
                    <a:pt x="49098" y="215633"/>
                  </a:lnTo>
                  <a:lnTo>
                    <a:pt x="50038" y="216027"/>
                  </a:lnTo>
                  <a:lnTo>
                    <a:pt x="52235" y="216027"/>
                  </a:lnTo>
                  <a:lnTo>
                    <a:pt x="53174" y="215633"/>
                  </a:lnTo>
                  <a:lnTo>
                    <a:pt x="54724" y="214071"/>
                  </a:lnTo>
                  <a:lnTo>
                    <a:pt x="55118" y="213131"/>
                  </a:lnTo>
                  <a:lnTo>
                    <a:pt x="55118" y="212026"/>
                  </a:lnTo>
                  <a:lnTo>
                    <a:pt x="55118" y="210921"/>
                  </a:lnTo>
                  <a:close/>
                </a:path>
                <a:path w="127635" h="276859">
                  <a:moveTo>
                    <a:pt x="59867" y="268198"/>
                  </a:moveTo>
                  <a:lnTo>
                    <a:pt x="59232" y="266649"/>
                  </a:lnTo>
                  <a:lnTo>
                    <a:pt x="56680" y="264096"/>
                  </a:lnTo>
                  <a:lnTo>
                    <a:pt x="55143" y="263461"/>
                  </a:lnTo>
                  <a:lnTo>
                    <a:pt x="51549" y="263461"/>
                  </a:lnTo>
                  <a:lnTo>
                    <a:pt x="50012" y="264096"/>
                  </a:lnTo>
                  <a:lnTo>
                    <a:pt x="47472" y="266649"/>
                  </a:lnTo>
                  <a:lnTo>
                    <a:pt x="46837" y="268198"/>
                  </a:lnTo>
                  <a:lnTo>
                    <a:pt x="46837" y="271805"/>
                  </a:lnTo>
                  <a:lnTo>
                    <a:pt x="47472" y="273354"/>
                  </a:lnTo>
                  <a:lnTo>
                    <a:pt x="50012" y="275907"/>
                  </a:lnTo>
                  <a:lnTo>
                    <a:pt x="51549" y="276542"/>
                  </a:lnTo>
                  <a:lnTo>
                    <a:pt x="55143" y="276542"/>
                  </a:lnTo>
                  <a:lnTo>
                    <a:pt x="56680" y="275907"/>
                  </a:lnTo>
                  <a:lnTo>
                    <a:pt x="59232" y="273354"/>
                  </a:lnTo>
                  <a:lnTo>
                    <a:pt x="59867" y="271805"/>
                  </a:lnTo>
                  <a:lnTo>
                    <a:pt x="59867" y="270002"/>
                  </a:lnTo>
                  <a:lnTo>
                    <a:pt x="59867" y="268198"/>
                  </a:lnTo>
                  <a:close/>
                </a:path>
                <a:path w="127635" h="276859">
                  <a:moveTo>
                    <a:pt x="61048" y="231317"/>
                  </a:moveTo>
                  <a:lnTo>
                    <a:pt x="60680" y="228574"/>
                  </a:lnTo>
                  <a:lnTo>
                    <a:pt x="59829" y="227672"/>
                  </a:lnTo>
                  <a:lnTo>
                    <a:pt x="58750" y="227380"/>
                  </a:lnTo>
                  <a:lnTo>
                    <a:pt x="59080" y="228866"/>
                  </a:lnTo>
                  <a:lnTo>
                    <a:pt x="58204" y="230352"/>
                  </a:lnTo>
                  <a:lnTo>
                    <a:pt x="56730" y="230759"/>
                  </a:lnTo>
                  <a:lnTo>
                    <a:pt x="56235" y="230886"/>
                  </a:lnTo>
                  <a:lnTo>
                    <a:pt x="55740" y="230835"/>
                  </a:lnTo>
                  <a:lnTo>
                    <a:pt x="55295" y="230708"/>
                  </a:lnTo>
                  <a:lnTo>
                    <a:pt x="55587" y="232156"/>
                  </a:lnTo>
                  <a:lnTo>
                    <a:pt x="56934" y="233172"/>
                  </a:lnTo>
                  <a:lnTo>
                    <a:pt x="59969" y="232752"/>
                  </a:lnTo>
                  <a:lnTo>
                    <a:pt x="61048" y="231317"/>
                  </a:lnTo>
                  <a:close/>
                </a:path>
                <a:path w="127635" h="276859">
                  <a:moveTo>
                    <a:pt x="67106" y="87172"/>
                  </a:moveTo>
                  <a:lnTo>
                    <a:pt x="66471" y="85636"/>
                  </a:lnTo>
                  <a:lnTo>
                    <a:pt x="63931" y="83083"/>
                  </a:lnTo>
                  <a:lnTo>
                    <a:pt x="62395" y="82448"/>
                  </a:lnTo>
                  <a:lnTo>
                    <a:pt x="58801" y="82448"/>
                  </a:lnTo>
                  <a:lnTo>
                    <a:pt x="57264" y="83083"/>
                  </a:lnTo>
                  <a:lnTo>
                    <a:pt x="54724" y="85636"/>
                  </a:lnTo>
                  <a:lnTo>
                    <a:pt x="54089" y="87172"/>
                  </a:lnTo>
                  <a:lnTo>
                    <a:pt x="54089" y="90792"/>
                  </a:lnTo>
                  <a:lnTo>
                    <a:pt x="54724" y="92329"/>
                  </a:lnTo>
                  <a:lnTo>
                    <a:pt x="57264" y="94881"/>
                  </a:lnTo>
                  <a:lnTo>
                    <a:pt x="58801" y="95529"/>
                  </a:lnTo>
                  <a:lnTo>
                    <a:pt x="62395" y="95529"/>
                  </a:lnTo>
                  <a:lnTo>
                    <a:pt x="63931" y="94881"/>
                  </a:lnTo>
                  <a:lnTo>
                    <a:pt x="66471" y="92329"/>
                  </a:lnTo>
                  <a:lnTo>
                    <a:pt x="67106" y="90792"/>
                  </a:lnTo>
                  <a:lnTo>
                    <a:pt x="67106" y="88988"/>
                  </a:lnTo>
                  <a:lnTo>
                    <a:pt x="67106" y="87172"/>
                  </a:lnTo>
                  <a:close/>
                </a:path>
                <a:path w="127635" h="276859">
                  <a:moveTo>
                    <a:pt x="71158" y="30073"/>
                  </a:moveTo>
                  <a:lnTo>
                    <a:pt x="70243" y="26581"/>
                  </a:lnTo>
                  <a:lnTo>
                    <a:pt x="69329" y="23088"/>
                  </a:lnTo>
                  <a:lnTo>
                    <a:pt x="65747" y="21005"/>
                  </a:lnTo>
                  <a:lnTo>
                    <a:pt x="58801" y="22860"/>
                  </a:lnTo>
                  <a:lnTo>
                    <a:pt x="56730" y="26441"/>
                  </a:lnTo>
                  <a:lnTo>
                    <a:pt x="58229" y="32131"/>
                  </a:lnTo>
                  <a:lnTo>
                    <a:pt x="59905" y="33655"/>
                  </a:lnTo>
                  <a:lnTo>
                    <a:pt x="61887" y="34340"/>
                  </a:lnTo>
                  <a:lnTo>
                    <a:pt x="60261" y="34937"/>
                  </a:lnTo>
                  <a:lnTo>
                    <a:pt x="59131" y="36512"/>
                  </a:lnTo>
                  <a:lnTo>
                    <a:pt x="59448" y="40525"/>
                  </a:lnTo>
                  <a:lnTo>
                    <a:pt x="61366" y="42176"/>
                  </a:lnTo>
                  <a:lnTo>
                    <a:pt x="65747" y="41846"/>
                  </a:lnTo>
                  <a:lnTo>
                    <a:pt x="67386" y="39916"/>
                  </a:lnTo>
                  <a:lnTo>
                    <a:pt x="67106" y="36334"/>
                  </a:lnTo>
                  <a:lnTo>
                    <a:pt x="66281" y="35242"/>
                  </a:lnTo>
                  <a:lnTo>
                    <a:pt x="64490" y="34226"/>
                  </a:lnTo>
                  <a:lnTo>
                    <a:pt x="65163" y="34607"/>
                  </a:lnTo>
                  <a:lnTo>
                    <a:pt x="65316" y="34582"/>
                  </a:lnTo>
                  <a:lnTo>
                    <a:pt x="65455" y="34620"/>
                  </a:lnTo>
                  <a:lnTo>
                    <a:pt x="69100" y="33642"/>
                  </a:lnTo>
                  <a:lnTo>
                    <a:pt x="71158" y="30073"/>
                  </a:lnTo>
                  <a:close/>
                </a:path>
                <a:path w="127635" h="276859">
                  <a:moveTo>
                    <a:pt x="71691" y="124015"/>
                  </a:moveTo>
                  <a:lnTo>
                    <a:pt x="71221" y="120484"/>
                  </a:lnTo>
                  <a:lnTo>
                    <a:pt x="70345" y="119443"/>
                  </a:lnTo>
                  <a:lnTo>
                    <a:pt x="69215" y="118872"/>
                  </a:lnTo>
                  <a:lnTo>
                    <a:pt x="69240" y="118529"/>
                  </a:lnTo>
                  <a:lnTo>
                    <a:pt x="69367" y="118224"/>
                  </a:lnTo>
                  <a:lnTo>
                    <a:pt x="69062" y="114274"/>
                  </a:lnTo>
                  <a:lnTo>
                    <a:pt x="67741" y="113144"/>
                  </a:lnTo>
                  <a:lnTo>
                    <a:pt x="67741" y="118300"/>
                  </a:lnTo>
                  <a:lnTo>
                    <a:pt x="64731" y="118706"/>
                  </a:lnTo>
                  <a:lnTo>
                    <a:pt x="67741" y="118300"/>
                  </a:lnTo>
                  <a:lnTo>
                    <a:pt x="67741" y="113144"/>
                  </a:lnTo>
                  <a:lnTo>
                    <a:pt x="65925" y="111569"/>
                  </a:lnTo>
                  <a:lnTo>
                    <a:pt x="63601" y="111760"/>
                  </a:lnTo>
                  <a:lnTo>
                    <a:pt x="63601" y="123571"/>
                  </a:lnTo>
                  <a:lnTo>
                    <a:pt x="63207" y="120726"/>
                  </a:lnTo>
                  <a:lnTo>
                    <a:pt x="63512" y="122910"/>
                  </a:lnTo>
                  <a:lnTo>
                    <a:pt x="63601" y="123571"/>
                  </a:lnTo>
                  <a:lnTo>
                    <a:pt x="63601" y="111760"/>
                  </a:lnTo>
                  <a:lnTo>
                    <a:pt x="58750" y="112128"/>
                  </a:lnTo>
                  <a:lnTo>
                    <a:pt x="56070" y="115277"/>
                  </a:lnTo>
                  <a:lnTo>
                    <a:pt x="56616" y="122478"/>
                  </a:lnTo>
                  <a:lnTo>
                    <a:pt x="59753" y="125171"/>
                  </a:lnTo>
                  <a:lnTo>
                    <a:pt x="63334" y="124904"/>
                  </a:lnTo>
                  <a:lnTo>
                    <a:pt x="63665" y="124879"/>
                  </a:lnTo>
                  <a:lnTo>
                    <a:pt x="63919" y="124714"/>
                  </a:lnTo>
                  <a:lnTo>
                    <a:pt x="64236" y="124650"/>
                  </a:lnTo>
                  <a:lnTo>
                    <a:pt x="65074" y="125818"/>
                  </a:lnTo>
                  <a:lnTo>
                    <a:pt x="66471" y="126530"/>
                  </a:lnTo>
                  <a:lnTo>
                    <a:pt x="70167" y="126034"/>
                  </a:lnTo>
                  <a:lnTo>
                    <a:pt x="71691" y="124015"/>
                  </a:lnTo>
                  <a:close/>
                </a:path>
                <a:path w="127635" h="276859">
                  <a:moveTo>
                    <a:pt x="74739" y="176098"/>
                  </a:moveTo>
                  <a:lnTo>
                    <a:pt x="73774" y="168935"/>
                  </a:lnTo>
                  <a:lnTo>
                    <a:pt x="70485" y="166433"/>
                  </a:lnTo>
                  <a:lnTo>
                    <a:pt x="63347" y="167411"/>
                  </a:lnTo>
                  <a:lnTo>
                    <a:pt x="60871" y="170700"/>
                  </a:lnTo>
                  <a:lnTo>
                    <a:pt x="61823" y="177863"/>
                  </a:lnTo>
                  <a:lnTo>
                    <a:pt x="65112" y="180365"/>
                  </a:lnTo>
                  <a:lnTo>
                    <a:pt x="68668" y="179882"/>
                  </a:lnTo>
                  <a:lnTo>
                    <a:pt x="72237" y="179387"/>
                  </a:lnTo>
                  <a:lnTo>
                    <a:pt x="74739" y="176098"/>
                  </a:lnTo>
                  <a:close/>
                </a:path>
                <a:path w="127635" h="276859">
                  <a:moveTo>
                    <a:pt x="77127" y="145288"/>
                  </a:moveTo>
                  <a:lnTo>
                    <a:pt x="76149" y="138125"/>
                  </a:lnTo>
                  <a:lnTo>
                    <a:pt x="72872" y="135610"/>
                  </a:lnTo>
                  <a:lnTo>
                    <a:pt x="68821" y="136169"/>
                  </a:lnTo>
                  <a:lnTo>
                    <a:pt x="68427" y="136398"/>
                  </a:lnTo>
                  <a:lnTo>
                    <a:pt x="65659" y="137426"/>
                  </a:lnTo>
                  <a:lnTo>
                    <a:pt x="67970" y="136563"/>
                  </a:lnTo>
                  <a:lnTo>
                    <a:pt x="67348" y="134988"/>
                  </a:lnTo>
                  <a:lnTo>
                    <a:pt x="65798" y="133921"/>
                  </a:lnTo>
                  <a:lnTo>
                    <a:pt x="61849" y="134226"/>
                  </a:lnTo>
                  <a:lnTo>
                    <a:pt x="60198" y="136144"/>
                  </a:lnTo>
                  <a:lnTo>
                    <a:pt x="60515" y="140258"/>
                  </a:lnTo>
                  <a:lnTo>
                    <a:pt x="62014" y="141681"/>
                  </a:lnTo>
                  <a:lnTo>
                    <a:pt x="63830" y="141922"/>
                  </a:lnTo>
                  <a:lnTo>
                    <a:pt x="63779" y="142430"/>
                  </a:lnTo>
                  <a:lnTo>
                    <a:pt x="63665" y="142925"/>
                  </a:lnTo>
                  <a:lnTo>
                    <a:pt x="64211" y="147040"/>
                  </a:lnTo>
                  <a:lnTo>
                    <a:pt x="67500" y="149555"/>
                  </a:lnTo>
                  <a:lnTo>
                    <a:pt x="74625" y="148577"/>
                  </a:lnTo>
                  <a:lnTo>
                    <a:pt x="77127" y="145288"/>
                  </a:lnTo>
                  <a:close/>
                </a:path>
                <a:path w="127635" h="276859">
                  <a:moveTo>
                    <a:pt x="78384" y="221043"/>
                  </a:moveTo>
                  <a:lnTo>
                    <a:pt x="77990" y="220103"/>
                  </a:lnTo>
                  <a:lnTo>
                    <a:pt x="76441" y="218541"/>
                  </a:lnTo>
                  <a:lnTo>
                    <a:pt x="75501" y="218147"/>
                  </a:lnTo>
                  <a:lnTo>
                    <a:pt x="73304" y="218147"/>
                  </a:lnTo>
                  <a:lnTo>
                    <a:pt x="72364" y="218541"/>
                  </a:lnTo>
                  <a:lnTo>
                    <a:pt x="70815" y="220103"/>
                  </a:lnTo>
                  <a:lnTo>
                    <a:pt x="70421" y="221043"/>
                  </a:lnTo>
                  <a:lnTo>
                    <a:pt x="70421" y="223253"/>
                  </a:lnTo>
                  <a:lnTo>
                    <a:pt x="70815" y="224193"/>
                  </a:lnTo>
                  <a:lnTo>
                    <a:pt x="72364" y="225755"/>
                  </a:lnTo>
                  <a:lnTo>
                    <a:pt x="73304" y="226136"/>
                  </a:lnTo>
                  <a:lnTo>
                    <a:pt x="75501" y="226136"/>
                  </a:lnTo>
                  <a:lnTo>
                    <a:pt x="76441" y="225755"/>
                  </a:lnTo>
                  <a:lnTo>
                    <a:pt x="77990" y="224193"/>
                  </a:lnTo>
                  <a:lnTo>
                    <a:pt x="78384" y="223253"/>
                  </a:lnTo>
                  <a:lnTo>
                    <a:pt x="78384" y="222148"/>
                  </a:lnTo>
                  <a:lnTo>
                    <a:pt x="78384" y="221043"/>
                  </a:lnTo>
                  <a:close/>
                </a:path>
                <a:path w="127635" h="276859">
                  <a:moveTo>
                    <a:pt x="78689" y="205308"/>
                  </a:moveTo>
                  <a:lnTo>
                    <a:pt x="77724" y="198145"/>
                  </a:lnTo>
                  <a:lnTo>
                    <a:pt x="74447" y="195643"/>
                  </a:lnTo>
                  <a:lnTo>
                    <a:pt x="67310" y="196608"/>
                  </a:lnTo>
                  <a:lnTo>
                    <a:pt x="64808" y="199910"/>
                  </a:lnTo>
                  <a:lnTo>
                    <a:pt x="65786" y="207073"/>
                  </a:lnTo>
                  <a:lnTo>
                    <a:pt x="69062" y="209575"/>
                  </a:lnTo>
                  <a:lnTo>
                    <a:pt x="72618" y="209092"/>
                  </a:lnTo>
                  <a:lnTo>
                    <a:pt x="76200" y="208597"/>
                  </a:lnTo>
                  <a:lnTo>
                    <a:pt x="78689" y="205308"/>
                  </a:lnTo>
                  <a:close/>
                </a:path>
                <a:path w="127635" h="276859">
                  <a:moveTo>
                    <a:pt x="80505" y="74701"/>
                  </a:moveTo>
                  <a:lnTo>
                    <a:pt x="80111" y="73761"/>
                  </a:lnTo>
                  <a:lnTo>
                    <a:pt x="78562" y="72199"/>
                  </a:lnTo>
                  <a:lnTo>
                    <a:pt x="77622" y="71805"/>
                  </a:lnTo>
                  <a:lnTo>
                    <a:pt x="75425" y="71805"/>
                  </a:lnTo>
                  <a:lnTo>
                    <a:pt x="74485" y="72199"/>
                  </a:lnTo>
                  <a:lnTo>
                    <a:pt x="72936" y="73761"/>
                  </a:lnTo>
                  <a:lnTo>
                    <a:pt x="72542" y="74701"/>
                  </a:lnTo>
                  <a:lnTo>
                    <a:pt x="72542" y="76911"/>
                  </a:lnTo>
                  <a:lnTo>
                    <a:pt x="72936" y="77851"/>
                  </a:lnTo>
                  <a:lnTo>
                    <a:pt x="74485" y="79413"/>
                  </a:lnTo>
                  <a:lnTo>
                    <a:pt x="75425" y="79806"/>
                  </a:lnTo>
                  <a:lnTo>
                    <a:pt x="77622" y="79806"/>
                  </a:lnTo>
                  <a:lnTo>
                    <a:pt x="78562" y="79413"/>
                  </a:lnTo>
                  <a:lnTo>
                    <a:pt x="80111" y="77851"/>
                  </a:lnTo>
                  <a:lnTo>
                    <a:pt x="80505" y="76911"/>
                  </a:lnTo>
                  <a:lnTo>
                    <a:pt x="80505" y="75806"/>
                  </a:lnTo>
                  <a:lnTo>
                    <a:pt x="80505" y="74701"/>
                  </a:lnTo>
                  <a:close/>
                </a:path>
                <a:path w="127635" h="276859">
                  <a:moveTo>
                    <a:pt x="81635" y="29222"/>
                  </a:moveTo>
                  <a:lnTo>
                    <a:pt x="80683" y="28270"/>
                  </a:lnTo>
                  <a:lnTo>
                    <a:pt x="76911" y="28270"/>
                  </a:lnTo>
                  <a:lnTo>
                    <a:pt x="75971" y="29222"/>
                  </a:lnTo>
                  <a:lnTo>
                    <a:pt x="75971" y="33020"/>
                  </a:lnTo>
                  <a:lnTo>
                    <a:pt x="76911" y="33959"/>
                  </a:lnTo>
                  <a:lnTo>
                    <a:pt x="80683" y="33959"/>
                  </a:lnTo>
                  <a:lnTo>
                    <a:pt x="81635" y="33020"/>
                  </a:lnTo>
                  <a:lnTo>
                    <a:pt x="81635" y="31115"/>
                  </a:lnTo>
                  <a:lnTo>
                    <a:pt x="81635" y="29222"/>
                  </a:lnTo>
                  <a:close/>
                </a:path>
                <a:path w="127635" h="276859">
                  <a:moveTo>
                    <a:pt x="83769" y="55638"/>
                  </a:moveTo>
                  <a:lnTo>
                    <a:pt x="83426" y="51231"/>
                  </a:lnTo>
                  <a:lnTo>
                    <a:pt x="81521" y="49580"/>
                  </a:lnTo>
                  <a:lnTo>
                    <a:pt x="77787" y="49872"/>
                  </a:lnTo>
                  <a:lnTo>
                    <a:pt x="76568" y="50876"/>
                  </a:lnTo>
                  <a:lnTo>
                    <a:pt x="75996" y="52197"/>
                  </a:lnTo>
                  <a:lnTo>
                    <a:pt x="74422" y="50609"/>
                  </a:lnTo>
                  <a:lnTo>
                    <a:pt x="72136" y="49809"/>
                  </a:lnTo>
                  <a:lnTo>
                    <a:pt x="68643" y="50736"/>
                  </a:lnTo>
                  <a:lnTo>
                    <a:pt x="67729" y="51409"/>
                  </a:lnTo>
                  <a:lnTo>
                    <a:pt x="66941" y="52197"/>
                  </a:lnTo>
                  <a:lnTo>
                    <a:pt x="69303" y="53035"/>
                  </a:lnTo>
                  <a:lnTo>
                    <a:pt x="66116" y="51904"/>
                  </a:lnTo>
                  <a:lnTo>
                    <a:pt x="65227" y="51765"/>
                  </a:lnTo>
                  <a:lnTo>
                    <a:pt x="60718" y="52120"/>
                  </a:lnTo>
                  <a:lnTo>
                    <a:pt x="58026" y="55257"/>
                  </a:lnTo>
                  <a:lnTo>
                    <a:pt x="58585" y="62471"/>
                  </a:lnTo>
                  <a:lnTo>
                    <a:pt x="61722" y="65163"/>
                  </a:lnTo>
                  <a:lnTo>
                    <a:pt x="66954" y="64757"/>
                  </a:lnTo>
                  <a:lnTo>
                    <a:pt x="68389" y="63969"/>
                  </a:lnTo>
                  <a:lnTo>
                    <a:pt x="69456" y="62852"/>
                  </a:lnTo>
                  <a:lnTo>
                    <a:pt x="70624" y="63233"/>
                  </a:lnTo>
                  <a:lnTo>
                    <a:pt x="71869" y="63411"/>
                  </a:lnTo>
                  <a:lnTo>
                    <a:pt x="75895" y="62331"/>
                  </a:lnTo>
                  <a:lnTo>
                    <a:pt x="77685" y="59944"/>
                  </a:lnTo>
                  <a:lnTo>
                    <a:pt x="77901" y="57277"/>
                  </a:lnTo>
                  <a:lnTo>
                    <a:pt x="78524" y="57569"/>
                  </a:lnTo>
                  <a:lnTo>
                    <a:pt x="79197" y="57785"/>
                  </a:lnTo>
                  <a:lnTo>
                    <a:pt x="82130" y="57556"/>
                  </a:lnTo>
                  <a:lnTo>
                    <a:pt x="83769" y="55638"/>
                  </a:lnTo>
                  <a:close/>
                </a:path>
                <a:path w="127635" h="276859">
                  <a:moveTo>
                    <a:pt x="88760" y="121145"/>
                  </a:moveTo>
                  <a:lnTo>
                    <a:pt x="88582" y="118948"/>
                  </a:lnTo>
                  <a:lnTo>
                    <a:pt x="88442" y="117068"/>
                  </a:lnTo>
                  <a:lnTo>
                    <a:pt x="87033" y="115684"/>
                  </a:lnTo>
                  <a:lnTo>
                    <a:pt x="85255" y="115392"/>
                  </a:lnTo>
                  <a:lnTo>
                    <a:pt x="85382" y="115011"/>
                  </a:lnTo>
                  <a:lnTo>
                    <a:pt x="85445" y="114592"/>
                  </a:lnTo>
                  <a:lnTo>
                    <a:pt x="85178" y="112610"/>
                  </a:lnTo>
                  <a:lnTo>
                    <a:pt x="83743" y="111518"/>
                  </a:lnTo>
                  <a:lnTo>
                    <a:pt x="80632" y="111950"/>
                  </a:lnTo>
                  <a:lnTo>
                    <a:pt x="79552" y="113385"/>
                  </a:lnTo>
                  <a:lnTo>
                    <a:pt x="79895" y="115912"/>
                  </a:lnTo>
                  <a:lnTo>
                    <a:pt x="80543" y="116674"/>
                  </a:lnTo>
                  <a:lnTo>
                    <a:pt x="81368" y="117068"/>
                  </a:lnTo>
                  <a:lnTo>
                    <a:pt x="80886" y="117792"/>
                  </a:lnTo>
                  <a:lnTo>
                    <a:pt x="80594" y="118630"/>
                  </a:lnTo>
                  <a:lnTo>
                    <a:pt x="80810" y="121767"/>
                  </a:lnTo>
                  <a:lnTo>
                    <a:pt x="82740" y="123405"/>
                  </a:lnTo>
                  <a:lnTo>
                    <a:pt x="87122" y="123075"/>
                  </a:lnTo>
                  <a:lnTo>
                    <a:pt x="88760" y="121145"/>
                  </a:lnTo>
                  <a:close/>
                </a:path>
                <a:path w="127635" h="276859">
                  <a:moveTo>
                    <a:pt x="88963" y="138734"/>
                  </a:moveTo>
                  <a:lnTo>
                    <a:pt x="88379" y="134353"/>
                  </a:lnTo>
                  <a:lnTo>
                    <a:pt x="86372" y="132829"/>
                  </a:lnTo>
                  <a:lnTo>
                    <a:pt x="83515" y="133210"/>
                  </a:lnTo>
                  <a:lnTo>
                    <a:pt x="82943" y="133502"/>
                  </a:lnTo>
                  <a:lnTo>
                    <a:pt x="82435" y="133883"/>
                  </a:lnTo>
                  <a:lnTo>
                    <a:pt x="81127" y="134213"/>
                  </a:lnTo>
                  <a:lnTo>
                    <a:pt x="80162" y="135407"/>
                  </a:lnTo>
                  <a:lnTo>
                    <a:pt x="80327" y="137515"/>
                  </a:lnTo>
                  <a:lnTo>
                    <a:pt x="80657" y="138112"/>
                  </a:lnTo>
                  <a:lnTo>
                    <a:pt x="81102" y="138569"/>
                  </a:lnTo>
                  <a:lnTo>
                    <a:pt x="81788" y="140220"/>
                  </a:lnTo>
                  <a:lnTo>
                    <a:pt x="83439" y="141300"/>
                  </a:lnTo>
                  <a:lnTo>
                    <a:pt x="87439" y="140754"/>
                  </a:lnTo>
                  <a:lnTo>
                    <a:pt x="88963" y="138734"/>
                  </a:lnTo>
                  <a:close/>
                </a:path>
                <a:path w="127635" h="276859">
                  <a:moveTo>
                    <a:pt x="93865" y="4737"/>
                  </a:moveTo>
                  <a:lnTo>
                    <a:pt x="93218" y="3187"/>
                  </a:lnTo>
                  <a:lnTo>
                    <a:pt x="90678" y="635"/>
                  </a:lnTo>
                  <a:lnTo>
                    <a:pt x="89141" y="0"/>
                  </a:lnTo>
                  <a:lnTo>
                    <a:pt x="85547" y="0"/>
                  </a:lnTo>
                  <a:lnTo>
                    <a:pt x="84010" y="635"/>
                  </a:lnTo>
                  <a:lnTo>
                    <a:pt x="81470" y="3187"/>
                  </a:lnTo>
                  <a:lnTo>
                    <a:pt x="80835" y="4737"/>
                  </a:lnTo>
                  <a:lnTo>
                    <a:pt x="80835" y="8343"/>
                  </a:lnTo>
                  <a:lnTo>
                    <a:pt x="81470" y="9893"/>
                  </a:lnTo>
                  <a:lnTo>
                    <a:pt x="84010" y="12446"/>
                  </a:lnTo>
                  <a:lnTo>
                    <a:pt x="85547" y="13081"/>
                  </a:lnTo>
                  <a:lnTo>
                    <a:pt x="89141" y="13081"/>
                  </a:lnTo>
                  <a:lnTo>
                    <a:pt x="90678" y="12446"/>
                  </a:lnTo>
                  <a:lnTo>
                    <a:pt x="93218" y="9893"/>
                  </a:lnTo>
                  <a:lnTo>
                    <a:pt x="93865" y="8343"/>
                  </a:lnTo>
                  <a:lnTo>
                    <a:pt x="93865" y="6540"/>
                  </a:lnTo>
                  <a:lnTo>
                    <a:pt x="93865" y="4737"/>
                  </a:lnTo>
                  <a:close/>
                </a:path>
                <a:path w="127635" h="276859">
                  <a:moveTo>
                    <a:pt x="95034" y="96659"/>
                  </a:moveTo>
                  <a:lnTo>
                    <a:pt x="94399" y="95110"/>
                  </a:lnTo>
                  <a:lnTo>
                    <a:pt x="91859" y="92557"/>
                  </a:lnTo>
                  <a:lnTo>
                    <a:pt x="90322" y="91922"/>
                  </a:lnTo>
                  <a:lnTo>
                    <a:pt x="86728" y="91922"/>
                  </a:lnTo>
                  <a:lnTo>
                    <a:pt x="85191" y="92557"/>
                  </a:lnTo>
                  <a:lnTo>
                    <a:pt x="82651" y="95110"/>
                  </a:lnTo>
                  <a:lnTo>
                    <a:pt x="82016" y="96659"/>
                  </a:lnTo>
                  <a:lnTo>
                    <a:pt x="82016" y="100266"/>
                  </a:lnTo>
                  <a:lnTo>
                    <a:pt x="82651" y="101803"/>
                  </a:lnTo>
                  <a:lnTo>
                    <a:pt x="85191" y="104368"/>
                  </a:lnTo>
                  <a:lnTo>
                    <a:pt x="86728" y="105003"/>
                  </a:lnTo>
                  <a:lnTo>
                    <a:pt x="90322" y="105003"/>
                  </a:lnTo>
                  <a:lnTo>
                    <a:pt x="91859" y="104368"/>
                  </a:lnTo>
                  <a:lnTo>
                    <a:pt x="94399" y="101803"/>
                  </a:lnTo>
                  <a:lnTo>
                    <a:pt x="95034" y="100266"/>
                  </a:lnTo>
                  <a:lnTo>
                    <a:pt x="95034" y="98463"/>
                  </a:lnTo>
                  <a:lnTo>
                    <a:pt x="95034" y="96659"/>
                  </a:lnTo>
                  <a:close/>
                </a:path>
                <a:path w="127635" h="276859">
                  <a:moveTo>
                    <a:pt x="95872" y="217703"/>
                  </a:moveTo>
                  <a:lnTo>
                    <a:pt x="94932" y="216750"/>
                  </a:lnTo>
                  <a:lnTo>
                    <a:pt x="91147" y="216750"/>
                  </a:lnTo>
                  <a:lnTo>
                    <a:pt x="90208" y="217703"/>
                  </a:lnTo>
                  <a:lnTo>
                    <a:pt x="90208" y="221500"/>
                  </a:lnTo>
                  <a:lnTo>
                    <a:pt x="91147" y="222440"/>
                  </a:lnTo>
                  <a:lnTo>
                    <a:pt x="94932" y="222440"/>
                  </a:lnTo>
                  <a:lnTo>
                    <a:pt x="95872" y="221500"/>
                  </a:lnTo>
                  <a:lnTo>
                    <a:pt x="95872" y="219595"/>
                  </a:lnTo>
                  <a:lnTo>
                    <a:pt x="95872" y="217703"/>
                  </a:lnTo>
                  <a:close/>
                </a:path>
                <a:path w="127635" h="276859">
                  <a:moveTo>
                    <a:pt x="97523" y="201091"/>
                  </a:moveTo>
                  <a:lnTo>
                    <a:pt x="97142" y="200152"/>
                  </a:lnTo>
                  <a:lnTo>
                    <a:pt x="95580" y="198589"/>
                  </a:lnTo>
                  <a:lnTo>
                    <a:pt x="94640" y="198196"/>
                  </a:lnTo>
                  <a:lnTo>
                    <a:pt x="92443" y="198196"/>
                  </a:lnTo>
                  <a:lnTo>
                    <a:pt x="91516" y="198589"/>
                  </a:lnTo>
                  <a:lnTo>
                    <a:pt x="89954" y="200152"/>
                  </a:lnTo>
                  <a:lnTo>
                    <a:pt x="89573" y="201091"/>
                  </a:lnTo>
                  <a:lnTo>
                    <a:pt x="89573" y="203301"/>
                  </a:lnTo>
                  <a:lnTo>
                    <a:pt x="89954" y="204241"/>
                  </a:lnTo>
                  <a:lnTo>
                    <a:pt x="91516" y="205803"/>
                  </a:lnTo>
                  <a:lnTo>
                    <a:pt x="92443" y="206197"/>
                  </a:lnTo>
                  <a:lnTo>
                    <a:pt x="94640" y="206197"/>
                  </a:lnTo>
                  <a:lnTo>
                    <a:pt x="95580" y="205803"/>
                  </a:lnTo>
                  <a:lnTo>
                    <a:pt x="97142" y="204241"/>
                  </a:lnTo>
                  <a:lnTo>
                    <a:pt x="97523" y="203301"/>
                  </a:lnTo>
                  <a:lnTo>
                    <a:pt x="97523" y="202196"/>
                  </a:lnTo>
                  <a:lnTo>
                    <a:pt x="97523" y="201091"/>
                  </a:lnTo>
                  <a:close/>
                </a:path>
                <a:path w="127635" h="276859">
                  <a:moveTo>
                    <a:pt x="97853" y="71742"/>
                  </a:moveTo>
                  <a:lnTo>
                    <a:pt x="97053" y="68694"/>
                  </a:lnTo>
                  <a:lnTo>
                    <a:pt x="95491" y="67792"/>
                  </a:lnTo>
                  <a:lnTo>
                    <a:pt x="93649" y="68287"/>
                  </a:lnTo>
                  <a:lnTo>
                    <a:pt x="93370" y="68440"/>
                  </a:lnTo>
                  <a:lnTo>
                    <a:pt x="93116" y="68630"/>
                  </a:lnTo>
                  <a:lnTo>
                    <a:pt x="93599" y="69469"/>
                  </a:lnTo>
                  <a:lnTo>
                    <a:pt x="93967" y="70396"/>
                  </a:lnTo>
                  <a:lnTo>
                    <a:pt x="93599" y="69469"/>
                  </a:lnTo>
                  <a:lnTo>
                    <a:pt x="91884" y="66560"/>
                  </a:lnTo>
                  <a:lnTo>
                    <a:pt x="89611" y="65201"/>
                  </a:lnTo>
                  <a:lnTo>
                    <a:pt x="83464" y="65671"/>
                  </a:lnTo>
                  <a:lnTo>
                    <a:pt x="80772" y="68821"/>
                  </a:lnTo>
                  <a:lnTo>
                    <a:pt x="81051" y="72415"/>
                  </a:lnTo>
                  <a:lnTo>
                    <a:pt x="81330" y="76022"/>
                  </a:lnTo>
                  <a:lnTo>
                    <a:pt x="84467" y="78714"/>
                  </a:lnTo>
                  <a:lnTo>
                    <a:pt x="90881" y="78219"/>
                  </a:lnTo>
                  <a:lnTo>
                    <a:pt x="93091" y="76187"/>
                  </a:lnTo>
                  <a:lnTo>
                    <a:pt x="93776" y="73583"/>
                  </a:lnTo>
                  <a:lnTo>
                    <a:pt x="94297" y="73774"/>
                  </a:lnTo>
                  <a:lnTo>
                    <a:pt x="94856" y="73863"/>
                  </a:lnTo>
                  <a:lnTo>
                    <a:pt x="96951" y="73291"/>
                  </a:lnTo>
                  <a:lnTo>
                    <a:pt x="97853" y="71742"/>
                  </a:lnTo>
                  <a:close/>
                </a:path>
                <a:path w="127635" h="276859">
                  <a:moveTo>
                    <a:pt x="100203" y="152958"/>
                  </a:moveTo>
                  <a:lnTo>
                    <a:pt x="99568" y="151422"/>
                  </a:lnTo>
                  <a:lnTo>
                    <a:pt x="97028" y="148869"/>
                  </a:lnTo>
                  <a:lnTo>
                    <a:pt x="95491" y="148234"/>
                  </a:lnTo>
                  <a:lnTo>
                    <a:pt x="91897" y="148234"/>
                  </a:lnTo>
                  <a:lnTo>
                    <a:pt x="90360" y="148869"/>
                  </a:lnTo>
                  <a:lnTo>
                    <a:pt x="87820" y="151422"/>
                  </a:lnTo>
                  <a:lnTo>
                    <a:pt x="87185" y="152958"/>
                  </a:lnTo>
                  <a:lnTo>
                    <a:pt x="87185" y="156578"/>
                  </a:lnTo>
                  <a:lnTo>
                    <a:pt x="87820" y="158115"/>
                  </a:lnTo>
                  <a:lnTo>
                    <a:pt x="90360" y="160667"/>
                  </a:lnTo>
                  <a:lnTo>
                    <a:pt x="91897" y="161302"/>
                  </a:lnTo>
                  <a:lnTo>
                    <a:pt x="95491" y="161302"/>
                  </a:lnTo>
                  <a:lnTo>
                    <a:pt x="97028" y="160667"/>
                  </a:lnTo>
                  <a:lnTo>
                    <a:pt x="99568" y="158115"/>
                  </a:lnTo>
                  <a:lnTo>
                    <a:pt x="100203" y="156578"/>
                  </a:lnTo>
                  <a:lnTo>
                    <a:pt x="100203" y="154762"/>
                  </a:lnTo>
                  <a:lnTo>
                    <a:pt x="100203" y="152958"/>
                  </a:lnTo>
                  <a:close/>
                </a:path>
                <a:path w="127635" h="276859">
                  <a:moveTo>
                    <a:pt x="100215" y="33782"/>
                  </a:moveTo>
                  <a:lnTo>
                    <a:pt x="98488" y="27292"/>
                  </a:lnTo>
                  <a:lnTo>
                    <a:pt x="95859" y="25768"/>
                  </a:lnTo>
                  <a:lnTo>
                    <a:pt x="95859" y="36677"/>
                  </a:lnTo>
                  <a:lnTo>
                    <a:pt x="94602" y="35623"/>
                  </a:lnTo>
                  <a:lnTo>
                    <a:pt x="93116" y="35737"/>
                  </a:lnTo>
                  <a:lnTo>
                    <a:pt x="94589" y="35610"/>
                  </a:lnTo>
                  <a:lnTo>
                    <a:pt x="95859" y="36677"/>
                  </a:lnTo>
                  <a:lnTo>
                    <a:pt x="95859" y="25768"/>
                  </a:lnTo>
                  <a:lnTo>
                    <a:pt x="94919" y="25209"/>
                  </a:lnTo>
                  <a:lnTo>
                    <a:pt x="87972" y="27063"/>
                  </a:lnTo>
                  <a:lnTo>
                    <a:pt x="85902" y="30645"/>
                  </a:lnTo>
                  <a:lnTo>
                    <a:pt x="86829" y="34150"/>
                  </a:lnTo>
                  <a:lnTo>
                    <a:pt x="87350" y="36156"/>
                  </a:lnTo>
                  <a:lnTo>
                    <a:pt x="88798" y="37592"/>
                  </a:lnTo>
                  <a:lnTo>
                    <a:pt x="90563" y="38366"/>
                  </a:lnTo>
                  <a:lnTo>
                    <a:pt x="90665" y="36995"/>
                  </a:lnTo>
                  <a:lnTo>
                    <a:pt x="90576" y="38366"/>
                  </a:lnTo>
                  <a:lnTo>
                    <a:pt x="90551" y="38519"/>
                  </a:lnTo>
                  <a:lnTo>
                    <a:pt x="90500" y="38646"/>
                  </a:lnTo>
                  <a:lnTo>
                    <a:pt x="90627" y="40360"/>
                  </a:lnTo>
                  <a:lnTo>
                    <a:pt x="91998" y="41541"/>
                  </a:lnTo>
                  <a:lnTo>
                    <a:pt x="95123" y="41300"/>
                  </a:lnTo>
                  <a:lnTo>
                    <a:pt x="96278" y="39928"/>
                  </a:lnTo>
                  <a:lnTo>
                    <a:pt x="96151" y="38277"/>
                  </a:lnTo>
                  <a:lnTo>
                    <a:pt x="96088" y="38125"/>
                  </a:lnTo>
                  <a:lnTo>
                    <a:pt x="98717" y="36741"/>
                  </a:lnTo>
                  <a:lnTo>
                    <a:pt x="100215" y="33782"/>
                  </a:lnTo>
                  <a:close/>
                </a:path>
                <a:path w="127635" h="276859">
                  <a:moveTo>
                    <a:pt x="100355" y="119240"/>
                  </a:moveTo>
                  <a:lnTo>
                    <a:pt x="99415" y="118287"/>
                  </a:lnTo>
                  <a:lnTo>
                    <a:pt x="95631" y="118287"/>
                  </a:lnTo>
                  <a:lnTo>
                    <a:pt x="94678" y="119240"/>
                  </a:lnTo>
                  <a:lnTo>
                    <a:pt x="94678" y="123037"/>
                  </a:lnTo>
                  <a:lnTo>
                    <a:pt x="95631" y="123990"/>
                  </a:lnTo>
                  <a:lnTo>
                    <a:pt x="99415" y="123990"/>
                  </a:lnTo>
                  <a:lnTo>
                    <a:pt x="100355" y="123037"/>
                  </a:lnTo>
                  <a:lnTo>
                    <a:pt x="100355" y="121132"/>
                  </a:lnTo>
                  <a:lnTo>
                    <a:pt x="100355" y="119240"/>
                  </a:lnTo>
                  <a:close/>
                </a:path>
                <a:path w="127635" h="276859">
                  <a:moveTo>
                    <a:pt x="102730" y="179400"/>
                  </a:moveTo>
                  <a:lnTo>
                    <a:pt x="102095" y="177863"/>
                  </a:lnTo>
                  <a:lnTo>
                    <a:pt x="99555" y="175310"/>
                  </a:lnTo>
                  <a:lnTo>
                    <a:pt x="98018" y="174675"/>
                  </a:lnTo>
                  <a:lnTo>
                    <a:pt x="94424" y="174675"/>
                  </a:lnTo>
                  <a:lnTo>
                    <a:pt x="92887" y="175310"/>
                  </a:lnTo>
                  <a:lnTo>
                    <a:pt x="90347" y="177863"/>
                  </a:lnTo>
                  <a:lnTo>
                    <a:pt x="89712" y="179400"/>
                  </a:lnTo>
                  <a:lnTo>
                    <a:pt x="89712" y="183019"/>
                  </a:lnTo>
                  <a:lnTo>
                    <a:pt x="90347" y="184556"/>
                  </a:lnTo>
                  <a:lnTo>
                    <a:pt x="92887" y="187109"/>
                  </a:lnTo>
                  <a:lnTo>
                    <a:pt x="94424" y="187744"/>
                  </a:lnTo>
                  <a:lnTo>
                    <a:pt x="98018" y="187744"/>
                  </a:lnTo>
                  <a:lnTo>
                    <a:pt x="99555" y="187109"/>
                  </a:lnTo>
                  <a:lnTo>
                    <a:pt x="102095" y="184556"/>
                  </a:lnTo>
                  <a:lnTo>
                    <a:pt x="102730" y="183019"/>
                  </a:lnTo>
                  <a:lnTo>
                    <a:pt x="102730" y="181216"/>
                  </a:lnTo>
                  <a:lnTo>
                    <a:pt x="102730" y="179400"/>
                  </a:lnTo>
                  <a:close/>
                </a:path>
                <a:path w="127635" h="276859">
                  <a:moveTo>
                    <a:pt x="104241" y="56438"/>
                  </a:moveTo>
                  <a:lnTo>
                    <a:pt x="103898" y="52031"/>
                  </a:lnTo>
                  <a:lnTo>
                    <a:pt x="101981" y="50380"/>
                  </a:lnTo>
                  <a:lnTo>
                    <a:pt x="98501" y="50660"/>
                  </a:lnTo>
                  <a:lnTo>
                    <a:pt x="97459" y="51396"/>
                  </a:lnTo>
                  <a:lnTo>
                    <a:pt x="96354" y="53124"/>
                  </a:lnTo>
                  <a:lnTo>
                    <a:pt x="96062" y="53949"/>
                  </a:lnTo>
                  <a:lnTo>
                    <a:pt x="96151" y="55181"/>
                  </a:lnTo>
                  <a:lnTo>
                    <a:pt x="96291" y="55460"/>
                  </a:lnTo>
                  <a:lnTo>
                    <a:pt x="96393" y="55753"/>
                  </a:lnTo>
                  <a:lnTo>
                    <a:pt x="96951" y="57467"/>
                  </a:lnTo>
                  <a:lnTo>
                    <a:pt x="98539" y="58674"/>
                  </a:lnTo>
                  <a:lnTo>
                    <a:pt x="102603" y="58369"/>
                  </a:lnTo>
                  <a:lnTo>
                    <a:pt x="104241" y="56438"/>
                  </a:lnTo>
                  <a:close/>
                </a:path>
                <a:path w="127635" h="276859">
                  <a:moveTo>
                    <a:pt x="104521" y="125768"/>
                  </a:moveTo>
                  <a:lnTo>
                    <a:pt x="103568" y="124828"/>
                  </a:lnTo>
                  <a:lnTo>
                    <a:pt x="99796" y="124828"/>
                  </a:lnTo>
                  <a:lnTo>
                    <a:pt x="98856" y="125768"/>
                  </a:lnTo>
                  <a:lnTo>
                    <a:pt x="98856" y="129565"/>
                  </a:lnTo>
                  <a:lnTo>
                    <a:pt x="99796" y="130517"/>
                  </a:lnTo>
                  <a:lnTo>
                    <a:pt x="103568" y="130517"/>
                  </a:lnTo>
                  <a:lnTo>
                    <a:pt x="104521" y="129565"/>
                  </a:lnTo>
                  <a:lnTo>
                    <a:pt x="104521" y="127673"/>
                  </a:lnTo>
                  <a:lnTo>
                    <a:pt x="104521" y="125768"/>
                  </a:lnTo>
                  <a:close/>
                </a:path>
                <a:path w="127635" h="276859">
                  <a:moveTo>
                    <a:pt x="106260" y="82118"/>
                  </a:moveTo>
                  <a:lnTo>
                    <a:pt x="105879" y="81178"/>
                  </a:lnTo>
                  <a:lnTo>
                    <a:pt x="104317" y="79616"/>
                  </a:lnTo>
                  <a:lnTo>
                    <a:pt x="103378" y="79235"/>
                  </a:lnTo>
                  <a:lnTo>
                    <a:pt x="101180" y="79235"/>
                  </a:lnTo>
                  <a:lnTo>
                    <a:pt x="100253" y="79616"/>
                  </a:lnTo>
                  <a:lnTo>
                    <a:pt x="98691" y="81178"/>
                  </a:lnTo>
                  <a:lnTo>
                    <a:pt x="98310" y="82118"/>
                  </a:lnTo>
                  <a:lnTo>
                    <a:pt x="98310" y="84328"/>
                  </a:lnTo>
                  <a:lnTo>
                    <a:pt x="98691" y="85280"/>
                  </a:lnTo>
                  <a:lnTo>
                    <a:pt x="100253" y="86829"/>
                  </a:lnTo>
                  <a:lnTo>
                    <a:pt x="101180" y="87223"/>
                  </a:lnTo>
                  <a:lnTo>
                    <a:pt x="103378" y="87223"/>
                  </a:lnTo>
                  <a:lnTo>
                    <a:pt x="104317" y="86829"/>
                  </a:lnTo>
                  <a:lnTo>
                    <a:pt x="105879" y="85280"/>
                  </a:lnTo>
                  <a:lnTo>
                    <a:pt x="106260" y="84328"/>
                  </a:lnTo>
                  <a:lnTo>
                    <a:pt x="106260" y="83223"/>
                  </a:lnTo>
                  <a:lnTo>
                    <a:pt x="106260" y="82118"/>
                  </a:lnTo>
                  <a:close/>
                </a:path>
                <a:path w="127635" h="276859">
                  <a:moveTo>
                    <a:pt x="109181" y="135585"/>
                  </a:moveTo>
                  <a:lnTo>
                    <a:pt x="108800" y="134632"/>
                  </a:lnTo>
                  <a:lnTo>
                    <a:pt x="107238" y="133070"/>
                  </a:lnTo>
                  <a:lnTo>
                    <a:pt x="106311" y="132689"/>
                  </a:lnTo>
                  <a:lnTo>
                    <a:pt x="104114" y="132689"/>
                  </a:lnTo>
                  <a:lnTo>
                    <a:pt x="103174" y="133070"/>
                  </a:lnTo>
                  <a:lnTo>
                    <a:pt x="101612" y="134632"/>
                  </a:lnTo>
                  <a:lnTo>
                    <a:pt x="101231" y="135585"/>
                  </a:lnTo>
                  <a:lnTo>
                    <a:pt x="101231" y="137782"/>
                  </a:lnTo>
                  <a:lnTo>
                    <a:pt x="101612" y="138734"/>
                  </a:lnTo>
                  <a:lnTo>
                    <a:pt x="103174" y="140284"/>
                  </a:lnTo>
                  <a:lnTo>
                    <a:pt x="104114" y="140677"/>
                  </a:lnTo>
                  <a:lnTo>
                    <a:pt x="106311" y="140677"/>
                  </a:lnTo>
                  <a:lnTo>
                    <a:pt x="107238" y="140284"/>
                  </a:lnTo>
                  <a:lnTo>
                    <a:pt x="108800" y="138734"/>
                  </a:lnTo>
                  <a:lnTo>
                    <a:pt x="109181" y="137782"/>
                  </a:lnTo>
                  <a:lnTo>
                    <a:pt x="109181" y="136677"/>
                  </a:lnTo>
                  <a:lnTo>
                    <a:pt x="109181" y="135585"/>
                  </a:lnTo>
                  <a:close/>
                </a:path>
                <a:path w="127635" h="276859">
                  <a:moveTo>
                    <a:pt x="110642" y="108432"/>
                  </a:moveTo>
                  <a:lnTo>
                    <a:pt x="110248" y="107492"/>
                  </a:lnTo>
                  <a:lnTo>
                    <a:pt x="108699" y="105930"/>
                  </a:lnTo>
                  <a:lnTo>
                    <a:pt x="107759" y="105537"/>
                  </a:lnTo>
                  <a:lnTo>
                    <a:pt x="105562" y="105537"/>
                  </a:lnTo>
                  <a:lnTo>
                    <a:pt x="104622" y="105930"/>
                  </a:lnTo>
                  <a:lnTo>
                    <a:pt x="103073" y="107492"/>
                  </a:lnTo>
                  <a:lnTo>
                    <a:pt x="102679" y="108432"/>
                  </a:lnTo>
                  <a:lnTo>
                    <a:pt x="102679" y="110642"/>
                  </a:lnTo>
                  <a:lnTo>
                    <a:pt x="103073" y="111582"/>
                  </a:lnTo>
                  <a:lnTo>
                    <a:pt x="104622" y="113144"/>
                  </a:lnTo>
                  <a:lnTo>
                    <a:pt x="105562" y="113538"/>
                  </a:lnTo>
                  <a:lnTo>
                    <a:pt x="107759" y="113538"/>
                  </a:lnTo>
                  <a:lnTo>
                    <a:pt x="108699" y="113144"/>
                  </a:lnTo>
                  <a:lnTo>
                    <a:pt x="110248" y="111582"/>
                  </a:lnTo>
                  <a:lnTo>
                    <a:pt x="110642" y="110642"/>
                  </a:lnTo>
                  <a:lnTo>
                    <a:pt x="110642" y="109537"/>
                  </a:lnTo>
                  <a:lnTo>
                    <a:pt x="110642" y="108432"/>
                  </a:lnTo>
                  <a:close/>
                </a:path>
                <a:path w="127635" h="276859">
                  <a:moveTo>
                    <a:pt x="110832" y="66624"/>
                  </a:moveTo>
                  <a:lnTo>
                    <a:pt x="109893" y="65671"/>
                  </a:lnTo>
                  <a:lnTo>
                    <a:pt x="106108" y="65671"/>
                  </a:lnTo>
                  <a:lnTo>
                    <a:pt x="105168" y="66624"/>
                  </a:lnTo>
                  <a:lnTo>
                    <a:pt x="105168" y="70408"/>
                  </a:lnTo>
                  <a:lnTo>
                    <a:pt x="106108" y="71361"/>
                  </a:lnTo>
                  <a:lnTo>
                    <a:pt x="109893" y="71361"/>
                  </a:lnTo>
                  <a:lnTo>
                    <a:pt x="110832" y="70408"/>
                  </a:lnTo>
                  <a:lnTo>
                    <a:pt x="110832" y="68516"/>
                  </a:lnTo>
                  <a:lnTo>
                    <a:pt x="110832" y="66624"/>
                  </a:lnTo>
                  <a:close/>
                </a:path>
                <a:path w="127635" h="276859">
                  <a:moveTo>
                    <a:pt x="113042" y="164084"/>
                  </a:moveTo>
                  <a:lnTo>
                    <a:pt x="112661" y="163144"/>
                  </a:lnTo>
                  <a:lnTo>
                    <a:pt x="111112" y="161582"/>
                  </a:lnTo>
                  <a:lnTo>
                    <a:pt x="110172" y="161201"/>
                  </a:lnTo>
                  <a:lnTo>
                    <a:pt x="107975" y="161201"/>
                  </a:lnTo>
                  <a:lnTo>
                    <a:pt x="107035" y="161582"/>
                  </a:lnTo>
                  <a:lnTo>
                    <a:pt x="105473" y="163144"/>
                  </a:lnTo>
                  <a:lnTo>
                    <a:pt x="105092" y="164084"/>
                  </a:lnTo>
                  <a:lnTo>
                    <a:pt x="105092" y="166293"/>
                  </a:lnTo>
                  <a:lnTo>
                    <a:pt x="105473" y="167233"/>
                  </a:lnTo>
                  <a:lnTo>
                    <a:pt x="107035" y="168795"/>
                  </a:lnTo>
                  <a:lnTo>
                    <a:pt x="107975" y="169189"/>
                  </a:lnTo>
                  <a:lnTo>
                    <a:pt x="110172" y="169189"/>
                  </a:lnTo>
                  <a:lnTo>
                    <a:pt x="111112" y="168795"/>
                  </a:lnTo>
                  <a:lnTo>
                    <a:pt x="112661" y="167233"/>
                  </a:lnTo>
                  <a:lnTo>
                    <a:pt x="113042" y="166293"/>
                  </a:lnTo>
                  <a:lnTo>
                    <a:pt x="113042" y="165188"/>
                  </a:lnTo>
                  <a:lnTo>
                    <a:pt x="113042" y="164084"/>
                  </a:lnTo>
                  <a:close/>
                </a:path>
                <a:path w="127635" h="276859">
                  <a:moveTo>
                    <a:pt x="113906" y="207683"/>
                  </a:moveTo>
                  <a:lnTo>
                    <a:pt x="112966" y="206730"/>
                  </a:lnTo>
                  <a:lnTo>
                    <a:pt x="109181" y="206730"/>
                  </a:lnTo>
                  <a:lnTo>
                    <a:pt x="108229" y="207683"/>
                  </a:lnTo>
                  <a:lnTo>
                    <a:pt x="108229" y="211493"/>
                  </a:lnTo>
                  <a:lnTo>
                    <a:pt x="109181" y="212432"/>
                  </a:lnTo>
                  <a:lnTo>
                    <a:pt x="112966" y="212432"/>
                  </a:lnTo>
                  <a:lnTo>
                    <a:pt x="113906" y="211493"/>
                  </a:lnTo>
                  <a:lnTo>
                    <a:pt x="113906" y="209588"/>
                  </a:lnTo>
                  <a:lnTo>
                    <a:pt x="113906" y="207683"/>
                  </a:lnTo>
                  <a:close/>
                </a:path>
                <a:path w="127635" h="276859">
                  <a:moveTo>
                    <a:pt x="116751" y="148272"/>
                  </a:moveTo>
                  <a:lnTo>
                    <a:pt x="115811" y="147320"/>
                  </a:lnTo>
                  <a:lnTo>
                    <a:pt x="112026" y="147320"/>
                  </a:lnTo>
                  <a:lnTo>
                    <a:pt x="111074" y="148272"/>
                  </a:lnTo>
                  <a:lnTo>
                    <a:pt x="111074" y="152069"/>
                  </a:lnTo>
                  <a:lnTo>
                    <a:pt x="112026" y="153022"/>
                  </a:lnTo>
                  <a:lnTo>
                    <a:pt x="115811" y="153022"/>
                  </a:lnTo>
                  <a:lnTo>
                    <a:pt x="116751" y="152069"/>
                  </a:lnTo>
                  <a:lnTo>
                    <a:pt x="116751" y="150164"/>
                  </a:lnTo>
                  <a:lnTo>
                    <a:pt x="116751" y="148272"/>
                  </a:lnTo>
                  <a:close/>
                </a:path>
                <a:path w="127635" h="276859">
                  <a:moveTo>
                    <a:pt x="118948" y="190093"/>
                  </a:moveTo>
                  <a:lnTo>
                    <a:pt x="118567" y="189153"/>
                  </a:lnTo>
                  <a:lnTo>
                    <a:pt x="117005" y="187591"/>
                  </a:lnTo>
                  <a:lnTo>
                    <a:pt x="116078" y="187198"/>
                  </a:lnTo>
                  <a:lnTo>
                    <a:pt x="113880" y="187198"/>
                  </a:lnTo>
                  <a:lnTo>
                    <a:pt x="112941" y="187591"/>
                  </a:lnTo>
                  <a:lnTo>
                    <a:pt x="111379" y="189153"/>
                  </a:lnTo>
                  <a:lnTo>
                    <a:pt x="110998" y="190093"/>
                  </a:lnTo>
                  <a:lnTo>
                    <a:pt x="110998" y="192303"/>
                  </a:lnTo>
                  <a:lnTo>
                    <a:pt x="111379" y="193243"/>
                  </a:lnTo>
                  <a:lnTo>
                    <a:pt x="112941" y="194805"/>
                  </a:lnTo>
                  <a:lnTo>
                    <a:pt x="113880" y="195199"/>
                  </a:lnTo>
                  <a:lnTo>
                    <a:pt x="116078" y="195199"/>
                  </a:lnTo>
                  <a:lnTo>
                    <a:pt x="117005" y="194805"/>
                  </a:lnTo>
                  <a:lnTo>
                    <a:pt x="118567" y="193243"/>
                  </a:lnTo>
                  <a:lnTo>
                    <a:pt x="118948" y="192303"/>
                  </a:lnTo>
                  <a:lnTo>
                    <a:pt x="118948" y="191198"/>
                  </a:lnTo>
                  <a:lnTo>
                    <a:pt x="118948" y="190093"/>
                  </a:lnTo>
                  <a:close/>
                </a:path>
                <a:path w="127635" h="276859">
                  <a:moveTo>
                    <a:pt x="119684" y="92176"/>
                  </a:moveTo>
                  <a:lnTo>
                    <a:pt x="118745" y="91236"/>
                  </a:lnTo>
                  <a:lnTo>
                    <a:pt x="114960" y="91236"/>
                  </a:lnTo>
                  <a:lnTo>
                    <a:pt x="114020" y="92176"/>
                  </a:lnTo>
                  <a:lnTo>
                    <a:pt x="114020" y="95973"/>
                  </a:lnTo>
                  <a:lnTo>
                    <a:pt x="114960" y="96926"/>
                  </a:lnTo>
                  <a:lnTo>
                    <a:pt x="118745" y="96926"/>
                  </a:lnTo>
                  <a:lnTo>
                    <a:pt x="119684" y="95973"/>
                  </a:lnTo>
                  <a:lnTo>
                    <a:pt x="119684" y="94081"/>
                  </a:lnTo>
                  <a:lnTo>
                    <a:pt x="119684" y="92176"/>
                  </a:lnTo>
                  <a:close/>
                </a:path>
                <a:path w="127635" h="276859">
                  <a:moveTo>
                    <a:pt x="127088" y="173253"/>
                  </a:moveTo>
                  <a:lnTo>
                    <a:pt x="126136" y="172313"/>
                  </a:lnTo>
                  <a:lnTo>
                    <a:pt x="122364" y="172313"/>
                  </a:lnTo>
                  <a:lnTo>
                    <a:pt x="121424" y="173253"/>
                  </a:lnTo>
                  <a:lnTo>
                    <a:pt x="121424" y="177050"/>
                  </a:lnTo>
                  <a:lnTo>
                    <a:pt x="122364" y="178003"/>
                  </a:lnTo>
                  <a:lnTo>
                    <a:pt x="126136" y="178003"/>
                  </a:lnTo>
                  <a:lnTo>
                    <a:pt x="127088" y="177050"/>
                  </a:lnTo>
                  <a:lnTo>
                    <a:pt x="127088" y="175158"/>
                  </a:lnTo>
                  <a:lnTo>
                    <a:pt x="127088" y="173253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460815" y="8533091"/>
              <a:ext cx="147955" cy="227329"/>
            </a:xfrm>
            <a:custGeom>
              <a:avLst/>
              <a:gdLst/>
              <a:ahLst/>
              <a:cxnLst/>
              <a:rect l="l" t="t" r="r" b="b"/>
              <a:pathLst>
                <a:path w="147955" h="227329">
                  <a:moveTo>
                    <a:pt x="5676" y="76200"/>
                  </a:moveTo>
                  <a:lnTo>
                    <a:pt x="4737" y="75260"/>
                  </a:lnTo>
                  <a:lnTo>
                    <a:pt x="952" y="7526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952" y="80962"/>
                  </a:lnTo>
                  <a:lnTo>
                    <a:pt x="4737" y="80962"/>
                  </a:lnTo>
                  <a:lnTo>
                    <a:pt x="5676" y="80010"/>
                  </a:lnTo>
                  <a:lnTo>
                    <a:pt x="5676" y="78105"/>
                  </a:lnTo>
                  <a:lnTo>
                    <a:pt x="5676" y="76200"/>
                  </a:lnTo>
                  <a:close/>
                </a:path>
                <a:path w="147955" h="227329">
                  <a:moveTo>
                    <a:pt x="8610" y="52158"/>
                  </a:moveTo>
                  <a:lnTo>
                    <a:pt x="7670" y="51206"/>
                  </a:lnTo>
                  <a:lnTo>
                    <a:pt x="3886" y="51206"/>
                  </a:lnTo>
                  <a:lnTo>
                    <a:pt x="2933" y="52158"/>
                  </a:lnTo>
                  <a:lnTo>
                    <a:pt x="2933" y="55956"/>
                  </a:lnTo>
                  <a:lnTo>
                    <a:pt x="3886" y="56908"/>
                  </a:lnTo>
                  <a:lnTo>
                    <a:pt x="7670" y="56908"/>
                  </a:lnTo>
                  <a:lnTo>
                    <a:pt x="8610" y="55956"/>
                  </a:lnTo>
                  <a:lnTo>
                    <a:pt x="8610" y="54051"/>
                  </a:lnTo>
                  <a:lnTo>
                    <a:pt x="8610" y="52158"/>
                  </a:lnTo>
                  <a:close/>
                </a:path>
                <a:path w="147955" h="227329">
                  <a:moveTo>
                    <a:pt x="19621" y="34556"/>
                  </a:moveTo>
                  <a:lnTo>
                    <a:pt x="19240" y="33616"/>
                  </a:lnTo>
                  <a:lnTo>
                    <a:pt x="17691" y="32054"/>
                  </a:lnTo>
                  <a:lnTo>
                    <a:pt x="16751" y="31661"/>
                  </a:lnTo>
                  <a:lnTo>
                    <a:pt x="14554" y="31661"/>
                  </a:lnTo>
                  <a:lnTo>
                    <a:pt x="13614" y="32054"/>
                  </a:lnTo>
                  <a:lnTo>
                    <a:pt x="12052" y="33616"/>
                  </a:lnTo>
                  <a:lnTo>
                    <a:pt x="11671" y="34556"/>
                  </a:lnTo>
                  <a:lnTo>
                    <a:pt x="11671" y="36766"/>
                  </a:lnTo>
                  <a:lnTo>
                    <a:pt x="12052" y="37706"/>
                  </a:lnTo>
                  <a:lnTo>
                    <a:pt x="13614" y="39268"/>
                  </a:lnTo>
                  <a:lnTo>
                    <a:pt x="14554" y="39662"/>
                  </a:lnTo>
                  <a:lnTo>
                    <a:pt x="16751" y="39662"/>
                  </a:lnTo>
                  <a:lnTo>
                    <a:pt x="17691" y="39268"/>
                  </a:lnTo>
                  <a:lnTo>
                    <a:pt x="19240" y="37706"/>
                  </a:lnTo>
                  <a:lnTo>
                    <a:pt x="19621" y="36766"/>
                  </a:lnTo>
                  <a:lnTo>
                    <a:pt x="19621" y="35661"/>
                  </a:lnTo>
                  <a:lnTo>
                    <a:pt x="19621" y="34556"/>
                  </a:lnTo>
                  <a:close/>
                </a:path>
                <a:path w="147955" h="227329">
                  <a:moveTo>
                    <a:pt x="21780" y="93726"/>
                  </a:moveTo>
                  <a:lnTo>
                    <a:pt x="21386" y="92786"/>
                  </a:lnTo>
                  <a:lnTo>
                    <a:pt x="19837" y="91224"/>
                  </a:lnTo>
                  <a:lnTo>
                    <a:pt x="18897" y="90830"/>
                  </a:lnTo>
                  <a:lnTo>
                    <a:pt x="16700" y="90830"/>
                  </a:lnTo>
                  <a:lnTo>
                    <a:pt x="15760" y="91224"/>
                  </a:lnTo>
                  <a:lnTo>
                    <a:pt x="14211" y="92786"/>
                  </a:lnTo>
                  <a:lnTo>
                    <a:pt x="13817" y="93726"/>
                  </a:lnTo>
                  <a:lnTo>
                    <a:pt x="13817" y="95935"/>
                  </a:lnTo>
                  <a:lnTo>
                    <a:pt x="14211" y="96875"/>
                  </a:lnTo>
                  <a:lnTo>
                    <a:pt x="15760" y="98437"/>
                  </a:lnTo>
                  <a:lnTo>
                    <a:pt x="16700" y="98818"/>
                  </a:lnTo>
                  <a:lnTo>
                    <a:pt x="18897" y="98818"/>
                  </a:lnTo>
                  <a:lnTo>
                    <a:pt x="19837" y="98437"/>
                  </a:lnTo>
                  <a:lnTo>
                    <a:pt x="21386" y="96875"/>
                  </a:lnTo>
                  <a:lnTo>
                    <a:pt x="21780" y="95935"/>
                  </a:lnTo>
                  <a:lnTo>
                    <a:pt x="21780" y="94830"/>
                  </a:lnTo>
                  <a:lnTo>
                    <a:pt x="21780" y="93726"/>
                  </a:lnTo>
                  <a:close/>
                </a:path>
                <a:path w="147955" h="227329">
                  <a:moveTo>
                    <a:pt x="22834" y="15087"/>
                  </a:moveTo>
                  <a:lnTo>
                    <a:pt x="21894" y="14135"/>
                  </a:lnTo>
                  <a:lnTo>
                    <a:pt x="18110" y="14135"/>
                  </a:lnTo>
                  <a:lnTo>
                    <a:pt x="17157" y="15087"/>
                  </a:lnTo>
                  <a:lnTo>
                    <a:pt x="17157" y="18884"/>
                  </a:lnTo>
                  <a:lnTo>
                    <a:pt x="18110" y="19837"/>
                  </a:lnTo>
                  <a:lnTo>
                    <a:pt x="21894" y="19837"/>
                  </a:lnTo>
                  <a:lnTo>
                    <a:pt x="22834" y="18884"/>
                  </a:lnTo>
                  <a:lnTo>
                    <a:pt x="22834" y="16992"/>
                  </a:lnTo>
                  <a:lnTo>
                    <a:pt x="22834" y="15087"/>
                  </a:lnTo>
                  <a:close/>
                </a:path>
                <a:path w="147955" h="227329">
                  <a:moveTo>
                    <a:pt x="23520" y="64731"/>
                  </a:moveTo>
                  <a:lnTo>
                    <a:pt x="23139" y="63792"/>
                  </a:lnTo>
                  <a:lnTo>
                    <a:pt x="21590" y="62230"/>
                  </a:lnTo>
                  <a:lnTo>
                    <a:pt x="20650" y="61849"/>
                  </a:lnTo>
                  <a:lnTo>
                    <a:pt x="18453" y="61849"/>
                  </a:lnTo>
                  <a:lnTo>
                    <a:pt x="17513" y="62230"/>
                  </a:lnTo>
                  <a:lnTo>
                    <a:pt x="15963" y="63792"/>
                  </a:lnTo>
                  <a:lnTo>
                    <a:pt x="15582" y="64731"/>
                  </a:lnTo>
                  <a:lnTo>
                    <a:pt x="15582" y="66941"/>
                  </a:lnTo>
                  <a:lnTo>
                    <a:pt x="15963" y="67881"/>
                  </a:lnTo>
                  <a:lnTo>
                    <a:pt x="17513" y="69443"/>
                  </a:lnTo>
                  <a:lnTo>
                    <a:pt x="18453" y="69824"/>
                  </a:lnTo>
                  <a:lnTo>
                    <a:pt x="20650" y="69824"/>
                  </a:lnTo>
                  <a:lnTo>
                    <a:pt x="21590" y="69443"/>
                  </a:lnTo>
                  <a:lnTo>
                    <a:pt x="23139" y="67881"/>
                  </a:lnTo>
                  <a:lnTo>
                    <a:pt x="23520" y="66941"/>
                  </a:lnTo>
                  <a:lnTo>
                    <a:pt x="23520" y="65836"/>
                  </a:lnTo>
                  <a:lnTo>
                    <a:pt x="23520" y="64731"/>
                  </a:lnTo>
                  <a:close/>
                </a:path>
                <a:path w="147955" h="227329">
                  <a:moveTo>
                    <a:pt x="32054" y="109359"/>
                  </a:moveTo>
                  <a:lnTo>
                    <a:pt x="31115" y="108407"/>
                  </a:lnTo>
                  <a:lnTo>
                    <a:pt x="27330" y="108407"/>
                  </a:lnTo>
                  <a:lnTo>
                    <a:pt x="26377" y="109359"/>
                  </a:lnTo>
                  <a:lnTo>
                    <a:pt x="26377" y="113169"/>
                  </a:lnTo>
                  <a:lnTo>
                    <a:pt x="27330" y="114122"/>
                  </a:lnTo>
                  <a:lnTo>
                    <a:pt x="31115" y="114122"/>
                  </a:lnTo>
                  <a:lnTo>
                    <a:pt x="32054" y="113169"/>
                  </a:lnTo>
                  <a:lnTo>
                    <a:pt x="32054" y="111264"/>
                  </a:lnTo>
                  <a:lnTo>
                    <a:pt x="32054" y="109359"/>
                  </a:lnTo>
                  <a:close/>
                </a:path>
                <a:path w="147955" h="227329">
                  <a:moveTo>
                    <a:pt x="34683" y="168986"/>
                  </a:moveTo>
                  <a:lnTo>
                    <a:pt x="33731" y="168033"/>
                  </a:lnTo>
                  <a:lnTo>
                    <a:pt x="29946" y="168033"/>
                  </a:lnTo>
                  <a:lnTo>
                    <a:pt x="29006" y="168986"/>
                  </a:lnTo>
                  <a:lnTo>
                    <a:pt x="29006" y="172796"/>
                  </a:lnTo>
                  <a:lnTo>
                    <a:pt x="29946" y="173748"/>
                  </a:lnTo>
                  <a:lnTo>
                    <a:pt x="33731" y="173748"/>
                  </a:lnTo>
                  <a:lnTo>
                    <a:pt x="34683" y="172796"/>
                  </a:lnTo>
                  <a:lnTo>
                    <a:pt x="34683" y="170891"/>
                  </a:lnTo>
                  <a:lnTo>
                    <a:pt x="34683" y="168986"/>
                  </a:lnTo>
                  <a:close/>
                </a:path>
                <a:path w="147955" h="227329">
                  <a:moveTo>
                    <a:pt x="38074" y="6807"/>
                  </a:moveTo>
                  <a:lnTo>
                    <a:pt x="37731" y="5283"/>
                  </a:lnTo>
                  <a:lnTo>
                    <a:pt x="37325" y="3683"/>
                  </a:lnTo>
                  <a:lnTo>
                    <a:pt x="35775" y="2781"/>
                  </a:lnTo>
                  <a:lnTo>
                    <a:pt x="32753" y="3594"/>
                  </a:lnTo>
                  <a:lnTo>
                    <a:pt x="31851" y="5156"/>
                  </a:lnTo>
                  <a:lnTo>
                    <a:pt x="32524" y="7696"/>
                  </a:lnTo>
                  <a:lnTo>
                    <a:pt x="33324" y="8394"/>
                  </a:lnTo>
                  <a:lnTo>
                    <a:pt x="34277" y="8648"/>
                  </a:lnTo>
                  <a:lnTo>
                    <a:pt x="34734" y="8775"/>
                  </a:lnTo>
                  <a:lnTo>
                    <a:pt x="35229" y="8826"/>
                  </a:lnTo>
                  <a:lnTo>
                    <a:pt x="37198" y="8293"/>
                  </a:lnTo>
                  <a:lnTo>
                    <a:pt x="38074" y="6807"/>
                  </a:lnTo>
                  <a:close/>
                </a:path>
                <a:path w="147955" h="227329">
                  <a:moveTo>
                    <a:pt x="38735" y="145110"/>
                  </a:moveTo>
                  <a:lnTo>
                    <a:pt x="37795" y="144157"/>
                  </a:lnTo>
                  <a:lnTo>
                    <a:pt x="34010" y="144157"/>
                  </a:lnTo>
                  <a:lnTo>
                    <a:pt x="33058" y="145110"/>
                  </a:lnTo>
                  <a:lnTo>
                    <a:pt x="33058" y="148907"/>
                  </a:lnTo>
                  <a:lnTo>
                    <a:pt x="34010" y="149860"/>
                  </a:lnTo>
                  <a:lnTo>
                    <a:pt x="37795" y="149860"/>
                  </a:lnTo>
                  <a:lnTo>
                    <a:pt x="38735" y="148907"/>
                  </a:lnTo>
                  <a:lnTo>
                    <a:pt x="38735" y="147002"/>
                  </a:lnTo>
                  <a:lnTo>
                    <a:pt x="38735" y="145110"/>
                  </a:lnTo>
                  <a:close/>
                </a:path>
                <a:path w="147955" h="227329">
                  <a:moveTo>
                    <a:pt x="38862" y="46139"/>
                  </a:moveTo>
                  <a:lnTo>
                    <a:pt x="38227" y="44589"/>
                  </a:lnTo>
                  <a:lnTo>
                    <a:pt x="35674" y="42037"/>
                  </a:lnTo>
                  <a:lnTo>
                    <a:pt x="34137" y="41402"/>
                  </a:lnTo>
                  <a:lnTo>
                    <a:pt x="30543" y="41402"/>
                  </a:lnTo>
                  <a:lnTo>
                    <a:pt x="29006" y="42037"/>
                  </a:lnTo>
                  <a:lnTo>
                    <a:pt x="26466" y="44589"/>
                  </a:lnTo>
                  <a:lnTo>
                    <a:pt x="25831" y="46139"/>
                  </a:lnTo>
                  <a:lnTo>
                    <a:pt x="25831" y="49745"/>
                  </a:lnTo>
                  <a:lnTo>
                    <a:pt x="26466" y="51295"/>
                  </a:lnTo>
                  <a:lnTo>
                    <a:pt x="29006" y="53848"/>
                  </a:lnTo>
                  <a:lnTo>
                    <a:pt x="30543" y="54483"/>
                  </a:lnTo>
                  <a:lnTo>
                    <a:pt x="34137" y="54483"/>
                  </a:lnTo>
                  <a:lnTo>
                    <a:pt x="35674" y="53848"/>
                  </a:lnTo>
                  <a:lnTo>
                    <a:pt x="38227" y="51295"/>
                  </a:lnTo>
                  <a:lnTo>
                    <a:pt x="38862" y="49745"/>
                  </a:lnTo>
                  <a:lnTo>
                    <a:pt x="38862" y="47942"/>
                  </a:lnTo>
                  <a:lnTo>
                    <a:pt x="38862" y="46139"/>
                  </a:lnTo>
                  <a:close/>
                </a:path>
                <a:path w="147955" h="227329">
                  <a:moveTo>
                    <a:pt x="40259" y="29032"/>
                  </a:moveTo>
                  <a:lnTo>
                    <a:pt x="39865" y="28079"/>
                  </a:lnTo>
                  <a:lnTo>
                    <a:pt x="38315" y="26517"/>
                  </a:lnTo>
                  <a:lnTo>
                    <a:pt x="37376" y="26136"/>
                  </a:lnTo>
                  <a:lnTo>
                    <a:pt x="35179" y="26136"/>
                  </a:lnTo>
                  <a:lnTo>
                    <a:pt x="34239" y="26517"/>
                  </a:lnTo>
                  <a:lnTo>
                    <a:pt x="32689" y="28079"/>
                  </a:lnTo>
                  <a:lnTo>
                    <a:pt x="32296" y="29032"/>
                  </a:lnTo>
                  <a:lnTo>
                    <a:pt x="32296" y="31229"/>
                  </a:lnTo>
                  <a:lnTo>
                    <a:pt x="32689" y="32181"/>
                  </a:lnTo>
                  <a:lnTo>
                    <a:pt x="34239" y="33743"/>
                  </a:lnTo>
                  <a:lnTo>
                    <a:pt x="35179" y="34124"/>
                  </a:lnTo>
                  <a:lnTo>
                    <a:pt x="37376" y="34124"/>
                  </a:lnTo>
                  <a:lnTo>
                    <a:pt x="38315" y="33743"/>
                  </a:lnTo>
                  <a:lnTo>
                    <a:pt x="39865" y="32181"/>
                  </a:lnTo>
                  <a:lnTo>
                    <a:pt x="40259" y="31229"/>
                  </a:lnTo>
                  <a:lnTo>
                    <a:pt x="40259" y="30124"/>
                  </a:lnTo>
                  <a:lnTo>
                    <a:pt x="40259" y="29032"/>
                  </a:lnTo>
                  <a:close/>
                </a:path>
                <a:path w="147955" h="227329">
                  <a:moveTo>
                    <a:pt x="43497" y="79133"/>
                  </a:moveTo>
                  <a:lnTo>
                    <a:pt x="42862" y="77597"/>
                  </a:lnTo>
                  <a:lnTo>
                    <a:pt x="40322" y="75044"/>
                  </a:lnTo>
                  <a:lnTo>
                    <a:pt x="38785" y="74396"/>
                  </a:lnTo>
                  <a:lnTo>
                    <a:pt x="35191" y="74396"/>
                  </a:lnTo>
                  <a:lnTo>
                    <a:pt x="33655" y="75044"/>
                  </a:lnTo>
                  <a:lnTo>
                    <a:pt x="31115" y="77597"/>
                  </a:lnTo>
                  <a:lnTo>
                    <a:pt x="30480" y="79133"/>
                  </a:lnTo>
                  <a:lnTo>
                    <a:pt x="30480" y="82753"/>
                  </a:lnTo>
                  <a:lnTo>
                    <a:pt x="31115" y="84289"/>
                  </a:lnTo>
                  <a:lnTo>
                    <a:pt x="33655" y="86842"/>
                  </a:lnTo>
                  <a:lnTo>
                    <a:pt x="35191" y="87477"/>
                  </a:lnTo>
                  <a:lnTo>
                    <a:pt x="38785" y="87477"/>
                  </a:lnTo>
                  <a:lnTo>
                    <a:pt x="40322" y="86842"/>
                  </a:lnTo>
                  <a:lnTo>
                    <a:pt x="42862" y="84289"/>
                  </a:lnTo>
                  <a:lnTo>
                    <a:pt x="43497" y="82753"/>
                  </a:lnTo>
                  <a:lnTo>
                    <a:pt x="43497" y="80937"/>
                  </a:lnTo>
                  <a:lnTo>
                    <a:pt x="43497" y="79133"/>
                  </a:lnTo>
                  <a:close/>
                </a:path>
                <a:path w="147955" h="227329">
                  <a:moveTo>
                    <a:pt x="49974" y="187198"/>
                  </a:moveTo>
                  <a:lnTo>
                    <a:pt x="49593" y="186258"/>
                  </a:lnTo>
                  <a:lnTo>
                    <a:pt x="48031" y="184696"/>
                  </a:lnTo>
                  <a:lnTo>
                    <a:pt x="47104" y="184302"/>
                  </a:lnTo>
                  <a:lnTo>
                    <a:pt x="44894" y="184302"/>
                  </a:lnTo>
                  <a:lnTo>
                    <a:pt x="43967" y="184696"/>
                  </a:lnTo>
                  <a:lnTo>
                    <a:pt x="42405" y="186258"/>
                  </a:lnTo>
                  <a:lnTo>
                    <a:pt x="42024" y="187198"/>
                  </a:lnTo>
                  <a:lnTo>
                    <a:pt x="42024" y="189407"/>
                  </a:lnTo>
                  <a:lnTo>
                    <a:pt x="42405" y="190347"/>
                  </a:lnTo>
                  <a:lnTo>
                    <a:pt x="43967" y="191909"/>
                  </a:lnTo>
                  <a:lnTo>
                    <a:pt x="44894" y="192290"/>
                  </a:lnTo>
                  <a:lnTo>
                    <a:pt x="47104" y="192290"/>
                  </a:lnTo>
                  <a:lnTo>
                    <a:pt x="48031" y="191909"/>
                  </a:lnTo>
                  <a:lnTo>
                    <a:pt x="49593" y="190347"/>
                  </a:lnTo>
                  <a:lnTo>
                    <a:pt x="49974" y="189407"/>
                  </a:lnTo>
                  <a:lnTo>
                    <a:pt x="49974" y="188302"/>
                  </a:lnTo>
                  <a:lnTo>
                    <a:pt x="49974" y="187198"/>
                  </a:lnTo>
                  <a:close/>
                </a:path>
                <a:path w="147955" h="227329">
                  <a:moveTo>
                    <a:pt x="50609" y="127990"/>
                  </a:moveTo>
                  <a:lnTo>
                    <a:pt x="50215" y="127050"/>
                  </a:lnTo>
                  <a:lnTo>
                    <a:pt x="48666" y="125488"/>
                  </a:lnTo>
                  <a:lnTo>
                    <a:pt x="47726" y="125095"/>
                  </a:lnTo>
                  <a:lnTo>
                    <a:pt x="45529" y="125095"/>
                  </a:lnTo>
                  <a:lnTo>
                    <a:pt x="44589" y="125488"/>
                  </a:lnTo>
                  <a:lnTo>
                    <a:pt x="43040" y="127050"/>
                  </a:lnTo>
                  <a:lnTo>
                    <a:pt x="42646" y="127990"/>
                  </a:lnTo>
                  <a:lnTo>
                    <a:pt x="42646" y="130200"/>
                  </a:lnTo>
                  <a:lnTo>
                    <a:pt x="43040" y="131140"/>
                  </a:lnTo>
                  <a:lnTo>
                    <a:pt x="44589" y="132702"/>
                  </a:lnTo>
                  <a:lnTo>
                    <a:pt x="45529" y="133096"/>
                  </a:lnTo>
                  <a:lnTo>
                    <a:pt x="47726" y="133096"/>
                  </a:lnTo>
                  <a:lnTo>
                    <a:pt x="48666" y="132702"/>
                  </a:lnTo>
                  <a:lnTo>
                    <a:pt x="50215" y="131140"/>
                  </a:lnTo>
                  <a:lnTo>
                    <a:pt x="50609" y="130200"/>
                  </a:lnTo>
                  <a:lnTo>
                    <a:pt x="50609" y="129095"/>
                  </a:lnTo>
                  <a:lnTo>
                    <a:pt x="50609" y="127990"/>
                  </a:lnTo>
                  <a:close/>
                </a:path>
                <a:path w="147955" h="227329">
                  <a:moveTo>
                    <a:pt x="51092" y="102412"/>
                  </a:moveTo>
                  <a:lnTo>
                    <a:pt x="50698" y="101473"/>
                  </a:lnTo>
                  <a:lnTo>
                    <a:pt x="49149" y="99910"/>
                  </a:lnTo>
                  <a:lnTo>
                    <a:pt x="48209" y="99517"/>
                  </a:lnTo>
                  <a:lnTo>
                    <a:pt x="46012" y="99517"/>
                  </a:lnTo>
                  <a:lnTo>
                    <a:pt x="45072" y="99910"/>
                  </a:lnTo>
                  <a:lnTo>
                    <a:pt x="43522" y="101473"/>
                  </a:lnTo>
                  <a:lnTo>
                    <a:pt x="43129" y="102412"/>
                  </a:lnTo>
                  <a:lnTo>
                    <a:pt x="43129" y="104622"/>
                  </a:lnTo>
                  <a:lnTo>
                    <a:pt x="43522" y="105562"/>
                  </a:lnTo>
                  <a:lnTo>
                    <a:pt x="45072" y="107124"/>
                  </a:lnTo>
                  <a:lnTo>
                    <a:pt x="46012" y="107505"/>
                  </a:lnTo>
                  <a:lnTo>
                    <a:pt x="48209" y="107505"/>
                  </a:lnTo>
                  <a:lnTo>
                    <a:pt x="49149" y="107124"/>
                  </a:lnTo>
                  <a:lnTo>
                    <a:pt x="50698" y="105562"/>
                  </a:lnTo>
                  <a:lnTo>
                    <a:pt x="51092" y="104622"/>
                  </a:lnTo>
                  <a:lnTo>
                    <a:pt x="51092" y="103517"/>
                  </a:lnTo>
                  <a:lnTo>
                    <a:pt x="51092" y="102412"/>
                  </a:lnTo>
                  <a:close/>
                </a:path>
                <a:path w="147955" h="227329">
                  <a:moveTo>
                    <a:pt x="53467" y="160731"/>
                  </a:moveTo>
                  <a:lnTo>
                    <a:pt x="52997" y="158584"/>
                  </a:lnTo>
                  <a:lnTo>
                    <a:pt x="52527" y="156425"/>
                  </a:lnTo>
                  <a:lnTo>
                    <a:pt x="50419" y="155041"/>
                  </a:lnTo>
                  <a:lnTo>
                    <a:pt x="46113" y="155981"/>
                  </a:lnTo>
                  <a:lnTo>
                    <a:pt x="44754" y="158115"/>
                  </a:lnTo>
                  <a:lnTo>
                    <a:pt x="45415" y="161213"/>
                  </a:lnTo>
                  <a:lnTo>
                    <a:pt x="45974" y="161963"/>
                  </a:lnTo>
                  <a:lnTo>
                    <a:pt x="46672" y="162521"/>
                  </a:lnTo>
                  <a:lnTo>
                    <a:pt x="47434" y="162534"/>
                  </a:lnTo>
                  <a:lnTo>
                    <a:pt x="48120" y="162839"/>
                  </a:lnTo>
                  <a:lnTo>
                    <a:pt x="48615" y="163347"/>
                  </a:lnTo>
                  <a:lnTo>
                    <a:pt x="49047" y="163398"/>
                  </a:lnTo>
                  <a:lnTo>
                    <a:pt x="49491" y="163423"/>
                  </a:lnTo>
                  <a:lnTo>
                    <a:pt x="52095" y="162864"/>
                  </a:lnTo>
                  <a:lnTo>
                    <a:pt x="53467" y="160731"/>
                  </a:lnTo>
                  <a:close/>
                </a:path>
                <a:path w="147955" h="227329">
                  <a:moveTo>
                    <a:pt x="54686" y="108750"/>
                  </a:moveTo>
                  <a:lnTo>
                    <a:pt x="53733" y="107797"/>
                  </a:lnTo>
                  <a:lnTo>
                    <a:pt x="49949" y="107797"/>
                  </a:lnTo>
                  <a:lnTo>
                    <a:pt x="49009" y="108750"/>
                  </a:lnTo>
                  <a:lnTo>
                    <a:pt x="49009" y="112547"/>
                  </a:lnTo>
                  <a:lnTo>
                    <a:pt x="49949" y="113499"/>
                  </a:lnTo>
                  <a:lnTo>
                    <a:pt x="53733" y="113499"/>
                  </a:lnTo>
                  <a:lnTo>
                    <a:pt x="54686" y="112547"/>
                  </a:lnTo>
                  <a:lnTo>
                    <a:pt x="54686" y="110655"/>
                  </a:lnTo>
                  <a:lnTo>
                    <a:pt x="54686" y="108750"/>
                  </a:lnTo>
                  <a:close/>
                </a:path>
                <a:path w="147955" h="227329">
                  <a:moveTo>
                    <a:pt x="56083" y="11404"/>
                  </a:moveTo>
                  <a:lnTo>
                    <a:pt x="55702" y="10464"/>
                  </a:lnTo>
                  <a:lnTo>
                    <a:pt x="54140" y="8902"/>
                  </a:lnTo>
                  <a:lnTo>
                    <a:pt x="53200" y="8509"/>
                  </a:lnTo>
                  <a:lnTo>
                    <a:pt x="51003" y="8509"/>
                  </a:lnTo>
                  <a:lnTo>
                    <a:pt x="50063" y="8902"/>
                  </a:lnTo>
                  <a:lnTo>
                    <a:pt x="48514" y="10464"/>
                  </a:lnTo>
                  <a:lnTo>
                    <a:pt x="48120" y="11404"/>
                  </a:lnTo>
                  <a:lnTo>
                    <a:pt x="48120" y="13614"/>
                  </a:lnTo>
                  <a:lnTo>
                    <a:pt x="48514" y="14554"/>
                  </a:lnTo>
                  <a:lnTo>
                    <a:pt x="50063" y="16116"/>
                  </a:lnTo>
                  <a:lnTo>
                    <a:pt x="51003" y="16510"/>
                  </a:lnTo>
                  <a:lnTo>
                    <a:pt x="53200" y="16510"/>
                  </a:lnTo>
                  <a:lnTo>
                    <a:pt x="54140" y="16116"/>
                  </a:lnTo>
                  <a:lnTo>
                    <a:pt x="55702" y="14554"/>
                  </a:lnTo>
                  <a:lnTo>
                    <a:pt x="56083" y="13614"/>
                  </a:lnTo>
                  <a:lnTo>
                    <a:pt x="56083" y="12509"/>
                  </a:lnTo>
                  <a:lnTo>
                    <a:pt x="56083" y="11404"/>
                  </a:lnTo>
                  <a:close/>
                </a:path>
                <a:path w="147955" h="227329">
                  <a:moveTo>
                    <a:pt x="59042" y="118706"/>
                  </a:moveTo>
                  <a:lnTo>
                    <a:pt x="58089" y="117767"/>
                  </a:lnTo>
                  <a:lnTo>
                    <a:pt x="54305" y="117767"/>
                  </a:lnTo>
                  <a:lnTo>
                    <a:pt x="53365" y="118706"/>
                  </a:lnTo>
                  <a:lnTo>
                    <a:pt x="53365" y="122516"/>
                  </a:lnTo>
                  <a:lnTo>
                    <a:pt x="54305" y="123469"/>
                  </a:lnTo>
                  <a:lnTo>
                    <a:pt x="58089" y="123469"/>
                  </a:lnTo>
                  <a:lnTo>
                    <a:pt x="59042" y="122516"/>
                  </a:lnTo>
                  <a:lnTo>
                    <a:pt x="59042" y="120611"/>
                  </a:lnTo>
                  <a:lnTo>
                    <a:pt x="59042" y="118706"/>
                  </a:lnTo>
                  <a:close/>
                </a:path>
                <a:path w="147955" h="227329">
                  <a:moveTo>
                    <a:pt x="59474" y="203365"/>
                  </a:moveTo>
                  <a:lnTo>
                    <a:pt x="58534" y="202412"/>
                  </a:lnTo>
                  <a:lnTo>
                    <a:pt x="54737" y="202412"/>
                  </a:lnTo>
                  <a:lnTo>
                    <a:pt x="53797" y="203365"/>
                  </a:lnTo>
                  <a:lnTo>
                    <a:pt x="53797" y="207175"/>
                  </a:lnTo>
                  <a:lnTo>
                    <a:pt x="54737" y="208127"/>
                  </a:lnTo>
                  <a:lnTo>
                    <a:pt x="58534" y="208127"/>
                  </a:lnTo>
                  <a:lnTo>
                    <a:pt x="59474" y="207175"/>
                  </a:lnTo>
                  <a:lnTo>
                    <a:pt x="59474" y="205270"/>
                  </a:lnTo>
                  <a:lnTo>
                    <a:pt x="59474" y="203365"/>
                  </a:lnTo>
                  <a:close/>
                </a:path>
                <a:path w="147955" h="227329">
                  <a:moveTo>
                    <a:pt x="63868" y="30403"/>
                  </a:moveTo>
                  <a:lnTo>
                    <a:pt x="63233" y="28867"/>
                  </a:lnTo>
                  <a:lnTo>
                    <a:pt x="60680" y="26314"/>
                  </a:lnTo>
                  <a:lnTo>
                    <a:pt x="59156" y="25666"/>
                  </a:lnTo>
                  <a:lnTo>
                    <a:pt x="55549" y="25666"/>
                  </a:lnTo>
                  <a:lnTo>
                    <a:pt x="54013" y="26314"/>
                  </a:lnTo>
                  <a:lnTo>
                    <a:pt x="51473" y="28867"/>
                  </a:lnTo>
                  <a:lnTo>
                    <a:pt x="50838" y="30403"/>
                  </a:lnTo>
                  <a:lnTo>
                    <a:pt x="50838" y="34023"/>
                  </a:lnTo>
                  <a:lnTo>
                    <a:pt x="51473" y="35560"/>
                  </a:lnTo>
                  <a:lnTo>
                    <a:pt x="54013" y="38125"/>
                  </a:lnTo>
                  <a:lnTo>
                    <a:pt x="55549" y="38760"/>
                  </a:lnTo>
                  <a:lnTo>
                    <a:pt x="59156" y="38760"/>
                  </a:lnTo>
                  <a:lnTo>
                    <a:pt x="60680" y="38125"/>
                  </a:lnTo>
                  <a:lnTo>
                    <a:pt x="63233" y="35560"/>
                  </a:lnTo>
                  <a:lnTo>
                    <a:pt x="63868" y="34023"/>
                  </a:lnTo>
                  <a:lnTo>
                    <a:pt x="63868" y="32219"/>
                  </a:lnTo>
                  <a:lnTo>
                    <a:pt x="63868" y="30403"/>
                  </a:lnTo>
                  <a:close/>
                </a:path>
                <a:path w="147955" h="227329">
                  <a:moveTo>
                    <a:pt x="65328" y="61290"/>
                  </a:moveTo>
                  <a:lnTo>
                    <a:pt x="64693" y="59740"/>
                  </a:lnTo>
                  <a:lnTo>
                    <a:pt x="62153" y="57188"/>
                  </a:lnTo>
                  <a:lnTo>
                    <a:pt x="60617" y="56553"/>
                  </a:lnTo>
                  <a:lnTo>
                    <a:pt x="57023" y="56553"/>
                  </a:lnTo>
                  <a:lnTo>
                    <a:pt x="55486" y="57188"/>
                  </a:lnTo>
                  <a:lnTo>
                    <a:pt x="52946" y="59740"/>
                  </a:lnTo>
                  <a:lnTo>
                    <a:pt x="52311" y="61290"/>
                  </a:lnTo>
                  <a:lnTo>
                    <a:pt x="52311" y="64897"/>
                  </a:lnTo>
                  <a:lnTo>
                    <a:pt x="52946" y="66433"/>
                  </a:lnTo>
                  <a:lnTo>
                    <a:pt x="55486" y="68999"/>
                  </a:lnTo>
                  <a:lnTo>
                    <a:pt x="57023" y="69634"/>
                  </a:lnTo>
                  <a:lnTo>
                    <a:pt x="60617" y="69634"/>
                  </a:lnTo>
                  <a:lnTo>
                    <a:pt x="62153" y="68999"/>
                  </a:lnTo>
                  <a:lnTo>
                    <a:pt x="64693" y="66433"/>
                  </a:lnTo>
                  <a:lnTo>
                    <a:pt x="65328" y="64897"/>
                  </a:lnTo>
                  <a:lnTo>
                    <a:pt x="65328" y="63093"/>
                  </a:lnTo>
                  <a:lnTo>
                    <a:pt x="65328" y="61290"/>
                  </a:lnTo>
                  <a:close/>
                </a:path>
                <a:path w="147955" h="227329">
                  <a:moveTo>
                    <a:pt x="68973" y="939"/>
                  </a:moveTo>
                  <a:lnTo>
                    <a:pt x="68033" y="0"/>
                  </a:lnTo>
                  <a:lnTo>
                    <a:pt x="64249" y="0"/>
                  </a:lnTo>
                  <a:lnTo>
                    <a:pt x="63296" y="939"/>
                  </a:lnTo>
                  <a:lnTo>
                    <a:pt x="63296" y="4749"/>
                  </a:lnTo>
                  <a:lnTo>
                    <a:pt x="64249" y="5702"/>
                  </a:lnTo>
                  <a:lnTo>
                    <a:pt x="68033" y="5702"/>
                  </a:lnTo>
                  <a:lnTo>
                    <a:pt x="68973" y="4749"/>
                  </a:lnTo>
                  <a:lnTo>
                    <a:pt x="68973" y="2844"/>
                  </a:lnTo>
                  <a:lnTo>
                    <a:pt x="68973" y="939"/>
                  </a:lnTo>
                  <a:close/>
                </a:path>
                <a:path w="147955" h="227329">
                  <a:moveTo>
                    <a:pt x="69837" y="144297"/>
                  </a:moveTo>
                  <a:lnTo>
                    <a:pt x="69088" y="140779"/>
                  </a:lnTo>
                  <a:lnTo>
                    <a:pt x="68326" y="137248"/>
                  </a:lnTo>
                  <a:lnTo>
                    <a:pt x="64858" y="135001"/>
                  </a:lnTo>
                  <a:lnTo>
                    <a:pt x="57835" y="136537"/>
                  </a:lnTo>
                  <a:lnTo>
                    <a:pt x="55600" y="140017"/>
                  </a:lnTo>
                  <a:lnTo>
                    <a:pt x="56616" y="144691"/>
                  </a:lnTo>
                  <a:lnTo>
                    <a:pt x="57213" y="145630"/>
                  </a:lnTo>
                  <a:lnTo>
                    <a:pt x="57937" y="146443"/>
                  </a:lnTo>
                  <a:lnTo>
                    <a:pt x="58559" y="145973"/>
                  </a:lnTo>
                  <a:lnTo>
                    <a:pt x="59283" y="145630"/>
                  </a:lnTo>
                  <a:lnTo>
                    <a:pt x="62014" y="145516"/>
                  </a:lnTo>
                  <a:lnTo>
                    <a:pt x="63563" y="146799"/>
                  </a:lnTo>
                  <a:lnTo>
                    <a:pt x="64058" y="148564"/>
                  </a:lnTo>
                  <a:lnTo>
                    <a:pt x="67627" y="147789"/>
                  </a:lnTo>
                  <a:lnTo>
                    <a:pt x="69837" y="144297"/>
                  </a:lnTo>
                  <a:close/>
                </a:path>
                <a:path w="147955" h="227329">
                  <a:moveTo>
                    <a:pt x="71462" y="123444"/>
                  </a:moveTo>
                  <a:lnTo>
                    <a:pt x="71081" y="122504"/>
                  </a:lnTo>
                  <a:lnTo>
                    <a:pt x="69519" y="120942"/>
                  </a:lnTo>
                  <a:lnTo>
                    <a:pt x="68580" y="120548"/>
                  </a:lnTo>
                  <a:lnTo>
                    <a:pt x="66382" y="120548"/>
                  </a:lnTo>
                  <a:lnTo>
                    <a:pt x="65443" y="120942"/>
                  </a:lnTo>
                  <a:lnTo>
                    <a:pt x="63893" y="122504"/>
                  </a:lnTo>
                  <a:lnTo>
                    <a:pt x="63500" y="123444"/>
                  </a:lnTo>
                  <a:lnTo>
                    <a:pt x="63500" y="125653"/>
                  </a:lnTo>
                  <a:lnTo>
                    <a:pt x="63893" y="126593"/>
                  </a:lnTo>
                  <a:lnTo>
                    <a:pt x="65443" y="128155"/>
                  </a:lnTo>
                  <a:lnTo>
                    <a:pt x="66382" y="128549"/>
                  </a:lnTo>
                  <a:lnTo>
                    <a:pt x="68580" y="128549"/>
                  </a:lnTo>
                  <a:lnTo>
                    <a:pt x="69519" y="128155"/>
                  </a:lnTo>
                  <a:lnTo>
                    <a:pt x="71081" y="126593"/>
                  </a:lnTo>
                  <a:lnTo>
                    <a:pt x="71462" y="125653"/>
                  </a:lnTo>
                  <a:lnTo>
                    <a:pt x="71462" y="124548"/>
                  </a:lnTo>
                  <a:lnTo>
                    <a:pt x="71462" y="123444"/>
                  </a:lnTo>
                  <a:close/>
                </a:path>
                <a:path w="147955" h="227329">
                  <a:moveTo>
                    <a:pt x="73571" y="93256"/>
                  </a:moveTo>
                  <a:lnTo>
                    <a:pt x="71755" y="86398"/>
                  </a:lnTo>
                  <a:lnTo>
                    <a:pt x="68186" y="84328"/>
                  </a:lnTo>
                  <a:lnTo>
                    <a:pt x="61239" y="86182"/>
                  </a:lnTo>
                  <a:lnTo>
                    <a:pt x="59169" y="89776"/>
                  </a:lnTo>
                  <a:lnTo>
                    <a:pt x="60807" y="95948"/>
                  </a:lnTo>
                  <a:lnTo>
                    <a:pt x="63080" y="97751"/>
                  </a:lnTo>
                  <a:lnTo>
                    <a:pt x="65659" y="98044"/>
                  </a:lnTo>
                  <a:lnTo>
                    <a:pt x="64795" y="98679"/>
                  </a:lnTo>
                  <a:lnTo>
                    <a:pt x="64312" y="99796"/>
                  </a:lnTo>
                  <a:lnTo>
                    <a:pt x="64897" y="102463"/>
                  </a:lnTo>
                  <a:lnTo>
                    <a:pt x="66408" y="103441"/>
                  </a:lnTo>
                  <a:lnTo>
                    <a:pt x="69469" y="102768"/>
                  </a:lnTo>
                  <a:lnTo>
                    <a:pt x="70459" y="101257"/>
                  </a:lnTo>
                  <a:lnTo>
                    <a:pt x="70116" y="99707"/>
                  </a:lnTo>
                  <a:lnTo>
                    <a:pt x="69913" y="98755"/>
                  </a:lnTo>
                  <a:lnTo>
                    <a:pt x="69215" y="98056"/>
                  </a:lnTo>
                  <a:lnTo>
                    <a:pt x="68389" y="97739"/>
                  </a:lnTo>
                  <a:lnTo>
                    <a:pt x="71640" y="96659"/>
                  </a:lnTo>
                  <a:lnTo>
                    <a:pt x="73571" y="93256"/>
                  </a:lnTo>
                  <a:close/>
                </a:path>
                <a:path w="147955" h="227329">
                  <a:moveTo>
                    <a:pt x="75069" y="23825"/>
                  </a:moveTo>
                  <a:lnTo>
                    <a:pt x="74676" y="22885"/>
                  </a:lnTo>
                  <a:lnTo>
                    <a:pt x="73126" y="21323"/>
                  </a:lnTo>
                  <a:lnTo>
                    <a:pt x="72186" y="20929"/>
                  </a:lnTo>
                  <a:lnTo>
                    <a:pt x="69989" y="20929"/>
                  </a:lnTo>
                  <a:lnTo>
                    <a:pt x="69049" y="21323"/>
                  </a:lnTo>
                  <a:lnTo>
                    <a:pt x="67500" y="22885"/>
                  </a:lnTo>
                  <a:lnTo>
                    <a:pt x="67106" y="23825"/>
                  </a:lnTo>
                  <a:lnTo>
                    <a:pt x="67106" y="26035"/>
                  </a:lnTo>
                  <a:lnTo>
                    <a:pt x="67500" y="26974"/>
                  </a:lnTo>
                  <a:lnTo>
                    <a:pt x="69049" y="28536"/>
                  </a:lnTo>
                  <a:lnTo>
                    <a:pt x="69989" y="28930"/>
                  </a:lnTo>
                  <a:lnTo>
                    <a:pt x="72186" y="28930"/>
                  </a:lnTo>
                  <a:lnTo>
                    <a:pt x="73126" y="28536"/>
                  </a:lnTo>
                  <a:lnTo>
                    <a:pt x="74676" y="26974"/>
                  </a:lnTo>
                  <a:lnTo>
                    <a:pt x="75069" y="26035"/>
                  </a:lnTo>
                  <a:lnTo>
                    <a:pt x="75069" y="24930"/>
                  </a:lnTo>
                  <a:lnTo>
                    <a:pt x="75069" y="23825"/>
                  </a:lnTo>
                  <a:close/>
                </a:path>
                <a:path w="147955" h="227329">
                  <a:moveTo>
                    <a:pt x="75425" y="109524"/>
                  </a:moveTo>
                  <a:lnTo>
                    <a:pt x="75044" y="108585"/>
                  </a:lnTo>
                  <a:lnTo>
                    <a:pt x="73482" y="107022"/>
                  </a:lnTo>
                  <a:lnTo>
                    <a:pt x="72542" y="106629"/>
                  </a:lnTo>
                  <a:lnTo>
                    <a:pt x="70345" y="106629"/>
                  </a:lnTo>
                  <a:lnTo>
                    <a:pt x="69405" y="107022"/>
                  </a:lnTo>
                  <a:lnTo>
                    <a:pt x="67856" y="108585"/>
                  </a:lnTo>
                  <a:lnTo>
                    <a:pt x="67475" y="109524"/>
                  </a:lnTo>
                  <a:lnTo>
                    <a:pt x="67475" y="111734"/>
                  </a:lnTo>
                  <a:lnTo>
                    <a:pt x="67856" y="112674"/>
                  </a:lnTo>
                  <a:lnTo>
                    <a:pt x="69405" y="114236"/>
                  </a:lnTo>
                  <a:lnTo>
                    <a:pt x="70345" y="114617"/>
                  </a:lnTo>
                  <a:lnTo>
                    <a:pt x="72542" y="114617"/>
                  </a:lnTo>
                  <a:lnTo>
                    <a:pt x="73482" y="114236"/>
                  </a:lnTo>
                  <a:lnTo>
                    <a:pt x="75044" y="112674"/>
                  </a:lnTo>
                  <a:lnTo>
                    <a:pt x="75425" y="111734"/>
                  </a:lnTo>
                  <a:lnTo>
                    <a:pt x="75425" y="110629"/>
                  </a:lnTo>
                  <a:lnTo>
                    <a:pt x="75425" y="109524"/>
                  </a:lnTo>
                  <a:close/>
                </a:path>
                <a:path w="147955" h="227329">
                  <a:moveTo>
                    <a:pt x="79159" y="199351"/>
                  </a:moveTo>
                  <a:lnTo>
                    <a:pt x="78473" y="196189"/>
                  </a:lnTo>
                  <a:lnTo>
                    <a:pt x="77546" y="195237"/>
                  </a:lnTo>
                  <a:lnTo>
                    <a:pt x="76390" y="194754"/>
                  </a:lnTo>
                  <a:lnTo>
                    <a:pt x="77114" y="195745"/>
                  </a:lnTo>
                  <a:lnTo>
                    <a:pt x="77635" y="196888"/>
                  </a:lnTo>
                  <a:lnTo>
                    <a:pt x="77736" y="199593"/>
                  </a:lnTo>
                  <a:lnTo>
                    <a:pt x="77279" y="200812"/>
                  </a:lnTo>
                  <a:lnTo>
                    <a:pt x="76593" y="201891"/>
                  </a:lnTo>
                  <a:lnTo>
                    <a:pt x="78193" y="201091"/>
                  </a:lnTo>
                  <a:lnTo>
                    <a:pt x="79159" y="199351"/>
                  </a:lnTo>
                  <a:close/>
                </a:path>
                <a:path w="147955" h="227329">
                  <a:moveTo>
                    <a:pt x="80086" y="221627"/>
                  </a:moveTo>
                  <a:lnTo>
                    <a:pt x="79692" y="220675"/>
                  </a:lnTo>
                  <a:lnTo>
                    <a:pt x="78143" y="219113"/>
                  </a:lnTo>
                  <a:lnTo>
                    <a:pt x="77203" y="218732"/>
                  </a:lnTo>
                  <a:lnTo>
                    <a:pt x="75006" y="218732"/>
                  </a:lnTo>
                  <a:lnTo>
                    <a:pt x="74066" y="219113"/>
                  </a:lnTo>
                  <a:lnTo>
                    <a:pt x="72517" y="220675"/>
                  </a:lnTo>
                  <a:lnTo>
                    <a:pt x="72123" y="221627"/>
                  </a:lnTo>
                  <a:lnTo>
                    <a:pt x="72123" y="223824"/>
                  </a:lnTo>
                  <a:lnTo>
                    <a:pt x="72517" y="224777"/>
                  </a:lnTo>
                  <a:lnTo>
                    <a:pt x="74066" y="226326"/>
                  </a:lnTo>
                  <a:lnTo>
                    <a:pt x="75006" y="226720"/>
                  </a:lnTo>
                  <a:lnTo>
                    <a:pt x="77203" y="226720"/>
                  </a:lnTo>
                  <a:lnTo>
                    <a:pt x="78143" y="226326"/>
                  </a:lnTo>
                  <a:lnTo>
                    <a:pt x="79692" y="224777"/>
                  </a:lnTo>
                  <a:lnTo>
                    <a:pt x="80086" y="223824"/>
                  </a:lnTo>
                  <a:lnTo>
                    <a:pt x="80086" y="222719"/>
                  </a:lnTo>
                  <a:lnTo>
                    <a:pt x="80086" y="221627"/>
                  </a:lnTo>
                  <a:close/>
                </a:path>
                <a:path w="147955" h="227329">
                  <a:moveTo>
                    <a:pt x="80518" y="168605"/>
                  </a:moveTo>
                  <a:lnTo>
                    <a:pt x="80238" y="161391"/>
                  </a:lnTo>
                  <a:lnTo>
                    <a:pt x="77203" y="158572"/>
                  </a:lnTo>
                  <a:lnTo>
                    <a:pt x="70015" y="158851"/>
                  </a:lnTo>
                  <a:lnTo>
                    <a:pt x="67233" y="161899"/>
                  </a:lnTo>
                  <a:lnTo>
                    <a:pt x="67437" y="167195"/>
                  </a:lnTo>
                  <a:lnTo>
                    <a:pt x="68160" y="168681"/>
                  </a:lnTo>
                  <a:lnTo>
                    <a:pt x="69443" y="169976"/>
                  </a:lnTo>
                  <a:lnTo>
                    <a:pt x="69811" y="170281"/>
                  </a:lnTo>
                  <a:lnTo>
                    <a:pt x="69989" y="170434"/>
                  </a:lnTo>
                  <a:lnTo>
                    <a:pt x="69443" y="169989"/>
                  </a:lnTo>
                  <a:lnTo>
                    <a:pt x="69253" y="169811"/>
                  </a:lnTo>
                  <a:lnTo>
                    <a:pt x="67868" y="168935"/>
                  </a:lnTo>
                  <a:lnTo>
                    <a:pt x="66167" y="168579"/>
                  </a:lnTo>
                  <a:lnTo>
                    <a:pt x="61442" y="169608"/>
                  </a:lnTo>
                  <a:lnTo>
                    <a:pt x="61442" y="179717"/>
                  </a:lnTo>
                  <a:lnTo>
                    <a:pt x="61391" y="178320"/>
                  </a:lnTo>
                  <a:lnTo>
                    <a:pt x="61442" y="179717"/>
                  </a:lnTo>
                  <a:lnTo>
                    <a:pt x="61442" y="169608"/>
                  </a:lnTo>
                  <a:lnTo>
                    <a:pt x="60998" y="169697"/>
                  </a:lnTo>
                  <a:lnTo>
                    <a:pt x="58839" y="173050"/>
                  </a:lnTo>
                  <a:lnTo>
                    <a:pt x="59448" y="176504"/>
                  </a:lnTo>
                  <a:lnTo>
                    <a:pt x="58826" y="176123"/>
                  </a:lnTo>
                  <a:lnTo>
                    <a:pt x="58102" y="175856"/>
                  </a:lnTo>
                  <a:lnTo>
                    <a:pt x="55118" y="175971"/>
                  </a:lnTo>
                  <a:lnTo>
                    <a:pt x="53416" y="177838"/>
                  </a:lnTo>
                  <a:lnTo>
                    <a:pt x="53581" y="182245"/>
                  </a:lnTo>
                  <a:lnTo>
                    <a:pt x="55435" y="183959"/>
                  </a:lnTo>
                  <a:lnTo>
                    <a:pt x="59740" y="183794"/>
                  </a:lnTo>
                  <a:lnTo>
                    <a:pt x="61353" y="182067"/>
                  </a:lnTo>
                  <a:lnTo>
                    <a:pt x="61404" y="179984"/>
                  </a:lnTo>
                  <a:lnTo>
                    <a:pt x="62915" y="181432"/>
                  </a:lnTo>
                  <a:lnTo>
                    <a:pt x="65011" y="182206"/>
                  </a:lnTo>
                  <a:lnTo>
                    <a:pt x="70726" y="180962"/>
                  </a:lnTo>
                  <a:lnTo>
                    <a:pt x="72948" y="177495"/>
                  </a:lnTo>
                  <a:lnTo>
                    <a:pt x="71856" y="172415"/>
                  </a:lnTo>
                  <a:lnTo>
                    <a:pt x="70967" y="171221"/>
                  </a:lnTo>
                  <a:lnTo>
                    <a:pt x="72478" y="171856"/>
                  </a:lnTo>
                  <a:lnTo>
                    <a:pt x="77724" y="171653"/>
                  </a:lnTo>
                  <a:lnTo>
                    <a:pt x="80518" y="168605"/>
                  </a:lnTo>
                  <a:close/>
                </a:path>
                <a:path w="147955" h="227329">
                  <a:moveTo>
                    <a:pt x="84620" y="5600"/>
                  </a:moveTo>
                  <a:lnTo>
                    <a:pt x="83680" y="4648"/>
                  </a:lnTo>
                  <a:lnTo>
                    <a:pt x="79895" y="4648"/>
                  </a:lnTo>
                  <a:lnTo>
                    <a:pt x="78943" y="5600"/>
                  </a:lnTo>
                  <a:lnTo>
                    <a:pt x="78943" y="9410"/>
                  </a:lnTo>
                  <a:lnTo>
                    <a:pt x="79895" y="10350"/>
                  </a:lnTo>
                  <a:lnTo>
                    <a:pt x="83680" y="10350"/>
                  </a:lnTo>
                  <a:lnTo>
                    <a:pt x="84620" y="9410"/>
                  </a:lnTo>
                  <a:lnTo>
                    <a:pt x="84620" y="7505"/>
                  </a:lnTo>
                  <a:lnTo>
                    <a:pt x="84620" y="5600"/>
                  </a:lnTo>
                  <a:close/>
                </a:path>
                <a:path w="147955" h="227329">
                  <a:moveTo>
                    <a:pt x="85991" y="213969"/>
                  </a:moveTo>
                  <a:lnTo>
                    <a:pt x="85039" y="213029"/>
                  </a:lnTo>
                  <a:lnTo>
                    <a:pt x="81254" y="213029"/>
                  </a:lnTo>
                  <a:lnTo>
                    <a:pt x="80314" y="213969"/>
                  </a:lnTo>
                  <a:lnTo>
                    <a:pt x="80314" y="217779"/>
                  </a:lnTo>
                  <a:lnTo>
                    <a:pt x="81254" y="218732"/>
                  </a:lnTo>
                  <a:lnTo>
                    <a:pt x="85039" y="218732"/>
                  </a:lnTo>
                  <a:lnTo>
                    <a:pt x="85991" y="217779"/>
                  </a:lnTo>
                  <a:lnTo>
                    <a:pt x="85991" y="215874"/>
                  </a:lnTo>
                  <a:lnTo>
                    <a:pt x="85991" y="213969"/>
                  </a:lnTo>
                  <a:close/>
                </a:path>
                <a:path w="147955" h="227329">
                  <a:moveTo>
                    <a:pt x="88684" y="39547"/>
                  </a:moveTo>
                  <a:lnTo>
                    <a:pt x="88049" y="37998"/>
                  </a:lnTo>
                  <a:lnTo>
                    <a:pt x="85509" y="35445"/>
                  </a:lnTo>
                  <a:lnTo>
                    <a:pt x="83972" y="34810"/>
                  </a:lnTo>
                  <a:lnTo>
                    <a:pt x="80378" y="34810"/>
                  </a:lnTo>
                  <a:lnTo>
                    <a:pt x="78854" y="35445"/>
                  </a:lnTo>
                  <a:lnTo>
                    <a:pt x="76301" y="37998"/>
                  </a:lnTo>
                  <a:lnTo>
                    <a:pt x="75666" y="39547"/>
                  </a:lnTo>
                  <a:lnTo>
                    <a:pt x="75666" y="43154"/>
                  </a:lnTo>
                  <a:lnTo>
                    <a:pt x="76301" y="44704"/>
                  </a:lnTo>
                  <a:lnTo>
                    <a:pt x="78854" y="47256"/>
                  </a:lnTo>
                  <a:lnTo>
                    <a:pt x="80378" y="47891"/>
                  </a:lnTo>
                  <a:lnTo>
                    <a:pt x="83972" y="47891"/>
                  </a:lnTo>
                  <a:lnTo>
                    <a:pt x="85509" y="47256"/>
                  </a:lnTo>
                  <a:lnTo>
                    <a:pt x="88049" y="44704"/>
                  </a:lnTo>
                  <a:lnTo>
                    <a:pt x="88684" y="43154"/>
                  </a:lnTo>
                  <a:lnTo>
                    <a:pt x="88684" y="41351"/>
                  </a:lnTo>
                  <a:lnTo>
                    <a:pt x="88684" y="39547"/>
                  </a:lnTo>
                  <a:close/>
                </a:path>
                <a:path w="147955" h="227329">
                  <a:moveTo>
                    <a:pt x="91935" y="87312"/>
                  </a:moveTo>
                  <a:lnTo>
                    <a:pt x="91541" y="86372"/>
                  </a:lnTo>
                  <a:lnTo>
                    <a:pt x="89992" y="84810"/>
                  </a:lnTo>
                  <a:lnTo>
                    <a:pt x="89052" y="84416"/>
                  </a:lnTo>
                  <a:lnTo>
                    <a:pt x="86855" y="84416"/>
                  </a:lnTo>
                  <a:lnTo>
                    <a:pt x="85915" y="84810"/>
                  </a:lnTo>
                  <a:lnTo>
                    <a:pt x="84366" y="86372"/>
                  </a:lnTo>
                  <a:lnTo>
                    <a:pt x="83972" y="87312"/>
                  </a:lnTo>
                  <a:lnTo>
                    <a:pt x="83972" y="89522"/>
                  </a:lnTo>
                  <a:lnTo>
                    <a:pt x="84366" y="90462"/>
                  </a:lnTo>
                  <a:lnTo>
                    <a:pt x="85915" y="92024"/>
                  </a:lnTo>
                  <a:lnTo>
                    <a:pt x="86855" y="92417"/>
                  </a:lnTo>
                  <a:lnTo>
                    <a:pt x="89052" y="92417"/>
                  </a:lnTo>
                  <a:lnTo>
                    <a:pt x="89992" y="92024"/>
                  </a:lnTo>
                  <a:lnTo>
                    <a:pt x="91541" y="90462"/>
                  </a:lnTo>
                  <a:lnTo>
                    <a:pt x="91935" y="89522"/>
                  </a:lnTo>
                  <a:lnTo>
                    <a:pt x="91935" y="88417"/>
                  </a:lnTo>
                  <a:lnTo>
                    <a:pt x="91935" y="87312"/>
                  </a:lnTo>
                  <a:close/>
                </a:path>
                <a:path w="147955" h="227329">
                  <a:moveTo>
                    <a:pt x="92773" y="106540"/>
                  </a:moveTo>
                  <a:lnTo>
                    <a:pt x="91960" y="103492"/>
                  </a:lnTo>
                  <a:lnTo>
                    <a:pt x="90398" y="102590"/>
                  </a:lnTo>
                  <a:lnTo>
                    <a:pt x="88112" y="103212"/>
                  </a:lnTo>
                  <a:lnTo>
                    <a:pt x="88112" y="107264"/>
                  </a:lnTo>
                  <a:lnTo>
                    <a:pt x="87960" y="106616"/>
                  </a:lnTo>
                  <a:lnTo>
                    <a:pt x="88023" y="106845"/>
                  </a:lnTo>
                  <a:lnTo>
                    <a:pt x="88112" y="107264"/>
                  </a:lnTo>
                  <a:lnTo>
                    <a:pt x="88112" y="103212"/>
                  </a:lnTo>
                  <a:lnTo>
                    <a:pt x="87896" y="103263"/>
                  </a:lnTo>
                  <a:lnTo>
                    <a:pt x="87223" y="104051"/>
                  </a:lnTo>
                  <a:lnTo>
                    <a:pt x="86944" y="104965"/>
                  </a:lnTo>
                  <a:lnTo>
                    <a:pt x="86017" y="104000"/>
                  </a:lnTo>
                  <a:lnTo>
                    <a:pt x="84683" y="103479"/>
                  </a:lnTo>
                  <a:lnTo>
                    <a:pt x="81140" y="104267"/>
                  </a:lnTo>
                  <a:lnTo>
                    <a:pt x="79781" y="106387"/>
                  </a:lnTo>
                  <a:lnTo>
                    <a:pt x="80238" y="108546"/>
                  </a:lnTo>
                  <a:lnTo>
                    <a:pt x="80708" y="110705"/>
                  </a:lnTo>
                  <a:lnTo>
                    <a:pt x="82816" y="112077"/>
                  </a:lnTo>
                  <a:lnTo>
                    <a:pt x="86715" y="111226"/>
                  </a:lnTo>
                  <a:lnTo>
                    <a:pt x="87884" y="109753"/>
                  </a:lnTo>
                  <a:lnTo>
                    <a:pt x="88036" y="108089"/>
                  </a:lnTo>
                  <a:lnTo>
                    <a:pt x="88696" y="108521"/>
                  </a:lnTo>
                  <a:lnTo>
                    <a:pt x="89522" y="108724"/>
                  </a:lnTo>
                  <a:lnTo>
                    <a:pt x="91871" y="108102"/>
                  </a:lnTo>
                  <a:lnTo>
                    <a:pt x="92773" y="106540"/>
                  </a:lnTo>
                  <a:close/>
                </a:path>
                <a:path w="147955" h="227329">
                  <a:moveTo>
                    <a:pt x="94513" y="65455"/>
                  </a:moveTo>
                  <a:lnTo>
                    <a:pt x="93878" y="63906"/>
                  </a:lnTo>
                  <a:lnTo>
                    <a:pt x="91325" y="61353"/>
                  </a:lnTo>
                  <a:lnTo>
                    <a:pt x="89789" y="60718"/>
                  </a:lnTo>
                  <a:lnTo>
                    <a:pt x="86194" y="60718"/>
                  </a:lnTo>
                  <a:lnTo>
                    <a:pt x="84658" y="61353"/>
                  </a:lnTo>
                  <a:lnTo>
                    <a:pt x="82118" y="63906"/>
                  </a:lnTo>
                  <a:lnTo>
                    <a:pt x="81483" y="65455"/>
                  </a:lnTo>
                  <a:lnTo>
                    <a:pt x="81483" y="69062"/>
                  </a:lnTo>
                  <a:lnTo>
                    <a:pt x="82118" y="70612"/>
                  </a:lnTo>
                  <a:lnTo>
                    <a:pt x="84658" y="73164"/>
                  </a:lnTo>
                  <a:lnTo>
                    <a:pt x="86194" y="73799"/>
                  </a:lnTo>
                  <a:lnTo>
                    <a:pt x="89789" y="73799"/>
                  </a:lnTo>
                  <a:lnTo>
                    <a:pt x="91325" y="73164"/>
                  </a:lnTo>
                  <a:lnTo>
                    <a:pt x="93878" y="70612"/>
                  </a:lnTo>
                  <a:lnTo>
                    <a:pt x="94513" y="69062"/>
                  </a:lnTo>
                  <a:lnTo>
                    <a:pt x="94513" y="67259"/>
                  </a:lnTo>
                  <a:lnTo>
                    <a:pt x="94513" y="65455"/>
                  </a:lnTo>
                  <a:close/>
                </a:path>
                <a:path w="147955" h="227329">
                  <a:moveTo>
                    <a:pt x="95326" y="20853"/>
                  </a:moveTo>
                  <a:lnTo>
                    <a:pt x="94945" y="19913"/>
                  </a:lnTo>
                  <a:lnTo>
                    <a:pt x="93395" y="18351"/>
                  </a:lnTo>
                  <a:lnTo>
                    <a:pt x="92456" y="17957"/>
                  </a:lnTo>
                  <a:lnTo>
                    <a:pt x="90258" y="17957"/>
                  </a:lnTo>
                  <a:lnTo>
                    <a:pt x="89319" y="18351"/>
                  </a:lnTo>
                  <a:lnTo>
                    <a:pt x="87757" y="19913"/>
                  </a:lnTo>
                  <a:lnTo>
                    <a:pt x="87376" y="20853"/>
                  </a:lnTo>
                  <a:lnTo>
                    <a:pt x="87376" y="23063"/>
                  </a:lnTo>
                  <a:lnTo>
                    <a:pt x="87757" y="24003"/>
                  </a:lnTo>
                  <a:lnTo>
                    <a:pt x="89319" y="25565"/>
                  </a:lnTo>
                  <a:lnTo>
                    <a:pt x="90258" y="25946"/>
                  </a:lnTo>
                  <a:lnTo>
                    <a:pt x="92456" y="25946"/>
                  </a:lnTo>
                  <a:lnTo>
                    <a:pt x="93395" y="25565"/>
                  </a:lnTo>
                  <a:lnTo>
                    <a:pt x="94945" y="24003"/>
                  </a:lnTo>
                  <a:lnTo>
                    <a:pt x="95326" y="23063"/>
                  </a:lnTo>
                  <a:lnTo>
                    <a:pt x="95326" y="21958"/>
                  </a:lnTo>
                  <a:lnTo>
                    <a:pt x="95326" y="20853"/>
                  </a:lnTo>
                  <a:close/>
                </a:path>
                <a:path w="147955" h="227329">
                  <a:moveTo>
                    <a:pt x="95554" y="129781"/>
                  </a:moveTo>
                  <a:lnTo>
                    <a:pt x="94030" y="122707"/>
                  </a:lnTo>
                  <a:lnTo>
                    <a:pt x="90576" y="120472"/>
                  </a:lnTo>
                  <a:lnTo>
                    <a:pt x="86271" y="121412"/>
                  </a:lnTo>
                  <a:lnTo>
                    <a:pt x="85585" y="121754"/>
                  </a:lnTo>
                  <a:lnTo>
                    <a:pt x="84950" y="122161"/>
                  </a:lnTo>
                  <a:lnTo>
                    <a:pt x="85140" y="122110"/>
                  </a:lnTo>
                  <a:lnTo>
                    <a:pt x="85331" y="122034"/>
                  </a:lnTo>
                  <a:lnTo>
                    <a:pt x="87109" y="121958"/>
                  </a:lnTo>
                  <a:lnTo>
                    <a:pt x="88430" y="123190"/>
                  </a:lnTo>
                  <a:lnTo>
                    <a:pt x="88557" y="126326"/>
                  </a:lnTo>
                  <a:lnTo>
                    <a:pt x="87337" y="127660"/>
                  </a:lnTo>
                  <a:lnTo>
                    <a:pt x="84201" y="127787"/>
                  </a:lnTo>
                  <a:lnTo>
                    <a:pt x="82880" y="126555"/>
                  </a:lnTo>
                  <a:lnTo>
                    <a:pt x="82804" y="124663"/>
                  </a:lnTo>
                  <a:lnTo>
                    <a:pt x="82956" y="124104"/>
                  </a:lnTo>
                  <a:lnTo>
                    <a:pt x="82054" y="125501"/>
                  </a:lnTo>
                  <a:lnTo>
                    <a:pt x="81686" y="127254"/>
                  </a:lnTo>
                  <a:lnTo>
                    <a:pt x="82080" y="129019"/>
                  </a:lnTo>
                  <a:lnTo>
                    <a:pt x="82842" y="132549"/>
                  </a:lnTo>
                  <a:lnTo>
                    <a:pt x="86309" y="134785"/>
                  </a:lnTo>
                  <a:lnTo>
                    <a:pt x="93345" y="133261"/>
                  </a:lnTo>
                  <a:lnTo>
                    <a:pt x="95554" y="129781"/>
                  </a:lnTo>
                  <a:close/>
                </a:path>
                <a:path w="147955" h="227329">
                  <a:moveTo>
                    <a:pt x="95580" y="160680"/>
                  </a:moveTo>
                  <a:lnTo>
                    <a:pt x="94068" y="153619"/>
                  </a:lnTo>
                  <a:lnTo>
                    <a:pt x="90589" y="151384"/>
                  </a:lnTo>
                  <a:lnTo>
                    <a:pt x="83566" y="152920"/>
                  </a:lnTo>
                  <a:lnTo>
                    <a:pt x="81330" y="156400"/>
                  </a:lnTo>
                  <a:lnTo>
                    <a:pt x="82854" y="163461"/>
                  </a:lnTo>
                  <a:lnTo>
                    <a:pt x="86321" y="165696"/>
                  </a:lnTo>
                  <a:lnTo>
                    <a:pt x="89839" y="164934"/>
                  </a:lnTo>
                  <a:lnTo>
                    <a:pt x="93357" y="164160"/>
                  </a:lnTo>
                  <a:lnTo>
                    <a:pt x="95580" y="160680"/>
                  </a:lnTo>
                  <a:close/>
                </a:path>
                <a:path w="147955" h="227329">
                  <a:moveTo>
                    <a:pt x="99618" y="191465"/>
                  </a:moveTo>
                  <a:lnTo>
                    <a:pt x="98717" y="191985"/>
                  </a:lnTo>
                  <a:lnTo>
                    <a:pt x="97739" y="192366"/>
                  </a:lnTo>
                  <a:lnTo>
                    <a:pt x="93040" y="192557"/>
                  </a:lnTo>
                  <a:lnTo>
                    <a:pt x="90004" y="189738"/>
                  </a:lnTo>
                  <a:lnTo>
                    <a:pt x="89814" y="184480"/>
                  </a:lnTo>
                  <a:lnTo>
                    <a:pt x="90424" y="182994"/>
                  </a:lnTo>
                  <a:lnTo>
                    <a:pt x="91376" y="181800"/>
                  </a:lnTo>
                  <a:lnTo>
                    <a:pt x="89052" y="183197"/>
                  </a:lnTo>
                  <a:lnTo>
                    <a:pt x="87718" y="185915"/>
                  </a:lnTo>
                  <a:lnTo>
                    <a:pt x="89077" y="192265"/>
                  </a:lnTo>
                  <a:lnTo>
                    <a:pt x="92544" y="194513"/>
                  </a:lnTo>
                  <a:lnTo>
                    <a:pt x="96062" y="193738"/>
                  </a:lnTo>
                  <a:lnTo>
                    <a:pt x="97536" y="193421"/>
                  </a:lnTo>
                  <a:lnTo>
                    <a:pt x="98717" y="192544"/>
                  </a:lnTo>
                  <a:lnTo>
                    <a:pt x="99618" y="191465"/>
                  </a:lnTo>
                  <a:close/>
                </a:path>
                <a:path w="147955" h="227329">
                  <a:moveTo>
                    <a:pt x="101434" y="96799"/>
                  </a:moveTo>
                  <a:lnTo>
                    <a:pt x="100495" y="95859"/>
                  </a:lnTo>
                  <a:lnTo>
                    <a:pt x="96710" y="95859"/>
                  </a:lnTo>
                  <a:lnTo>
                    <a:pt x="95758" y="96799"/>
                  </a:lnTo>
                  <a:lnTo>
                    <a:pt x="95758" y="100609"/>
                  </a:lnTo>
                  <a:lnTo>
                    <a:pt x="96710" y="101561"/>
                  </a:lnTo>
                  <a:lnTo>
                    <a:pt x="100495" y="101561"/>
                  </a:lnTo>
                  <a:lnTo>
                    <a:pt x="101434" y="100609"/>
                  </a:lnTo>
                  <a:lnTo>
                    <a:pt x="101434" y="98704"/>
                  </a:lnTo>
                  <a:lnTo>
                    <a:pt x="101434" y="96799"/>
                  </a:lnTo>
                  <a:close/>
                </a:path>
                <a:path w="147955" h="227329">
                  <a:moveTo>
                    <a:pt x="102717" y="48653"/>
                  </a:moveTo>
                  <a:lnTo>
                    <a:pt x="102336" y="47713"/>
                  </a:lnTo>
                  <a:lnTo>
                    <a:pt x="100774" y="46151"/>
                  </a:lnTo>
                  <a:lnTo>
                    <a:pt x="99847" y="45758"/>
                  </a:lnTo>
                  <a:lnTo>
                    <a:pt x="97650" y="45758"/>
                  </a:lnTo>
                  <a:lnTo>
                    <a:pt x="96710" y="46151"/>
                  </a:lnTo>
                  <a:lnTo>
                    <a:pt x="95148" y="47713"/>
                  </a:lnTo>
                  <a:lnTo>
                    <a:pt x="94767" y="48653"/>
                  </a:lnTo>
                  <a:lnTo>
                    <a:pt x="94767" y="50863"/>
                  </a:lnTo>
                  <a:lnTo>
                    <a:pt x="95148" y="51803"/>
                  </a:lnTo>
                  <a:lnTo>
                    <a:pt x="96710" y="53365"/>
                  </a:lnTo>
                  <a:lnTo>
                    <a:pt x="97650" y="53759"/>
                  </a:lnTo>
                  <a:lnTo>
                    <a:pt x="99847" y="53759"/>
                  </a:lnTo>
                  <a:lnTo>
                    <a:pt x="100774" y="53365"/>
                  </a:lnTo>
                  <a:lnTo>
                    <a:pt x="102336" y="51803"/>
                  </a:lnTo>
                  <a:lnTo>
                    <a:pt x="102717" y="50863"/>
                  </a:lnTo>
                  <a:lnTo>
                    <a:pt x="102717" y="49758"/>
                  </a:lnTo>
                  <a:lnTo>
                    <a:pt x="102717" y="48653"/>
                  </a:lnTo>
                  <a:close/>
                </a:path>
                <a:path w="147955" h="227329">
                  <a:moveTo>
                    <a:pt x="103098" y="207441"/>
                  </a:moveTo>
                  <a:lnTo>
                    <a:pt x="102273" y="203606"/>
                  </a:lnTo>
                  <a:lnTo>
                    <a:pt x="100152" y="202247"/>
                  </a:lnTo>
                  <a:lnTo>
                    <a:pt x="95846" y="203174"/>
                  </a:lnTo>
                  <a:lnTo>
                    <a:pt x="94488" y="205308"/>
                  </a:lnTo>
                  <a:lnTo>
                    <a:pt x="95097" y="208127"/>
                  </a:lnTo>
                  <a:lnTo>
                    <a:pt x="95427" y="208673"/>
                  </a:lnTo>
                  <a:lnTo>
                    <a:pt x="95834" y="209156"/>
                  </a:lnTo>
                  <a:lnTo>
                    <a:pt x="96304" y="209016"/>
                  </a:lnTo>
                  <a:lnTo>
                    <a:pt x="96748" y="208826"/>
                  </a:lnTo>
                  <a:lnTo>
                    <a:pt x="98666" y="208749"/>
                  </a:lnTo>
                  <a:lnTo>
                    <a:pt x="99910" y="209232"/>
                  </a:lnTo>
                  <a:lnTo>
                    <a:pt x="100990" y="209943"/>
                  </a:lnTo>
                  <a:lnTo>
                    <a:pt x="102349" y="209067"/>
                  </a:lnTo>
                  <a:lnTo>
                    <a:pt x="103098" y="207441"/>
                  </a:lnTo>
                  <a:close/>
                </a:path>
                <a:path w="147955" h="227329">
                  <a:moveTo>
                    <a:pt x="104508" y="32334"/>
                  </a:moveTo>
                  <a:lnTo>
                    <a:pt x="103568" y="31381"/>
                  </a:lnTo>
                  <a:lnTo>
                    <a:pt x="99783" y="31381"/>
                  </a:lnTo>
                  <a:lnTo>
                    <a:pt x="98831" y="32334"/>
                  </a:lnTo>
                  <a:lnTo>
                    <a:pt x="98831" y="36131"/>
                  </a:lnTo>
                  <a:lnTo>
                    <a:pt x="99783" y="37084"/>
                  </a:lnTo>
                  <a:lnTo>
                    <a:pt x="103568" y="37084"/>
                  </a:lnTo>
                  <a:lnTo>
                    <a:pt x="104508" y="36131"/>
                  </a:lnTo>
                  <a:lnTo>
                    <a:pt x="104508" y="34226"/>
                  </a:lnTo>
                  <a:lnTo>
                    <a:pt x="104508" y="32334"/>
                  </a:lnTo>
                  <a:close/>
                </a:path>
                <a:path w="147955" h="227329">
                  <a:moveTo>
                    <a:pt x="104902" y="133946"/>
                  </a:moveTo>
                  <a:lnTo>
                    <a:pt x="104508" y="133007"/>
                  </a:lnTo>
                  <a:lnTo>
                    <a:pt x="102958" y="131445"/>
                  </a:lnTo>
                  <a:lnTo>
                    <a:pt x="102019" y="131051"/>
                  </a:lnTo>
                  <a:lnTo>
                    <a:pt x="99822" y="131051"/>
                  </a:lnTo>
                  <a:lnTo>
                    <a:pt x="98882" y="131445"/>
                  </a:lnTo>
                  <a:lnTo>
                    <a:pt x="97320" y="133007"/>
                  </a:lnTo>
                  <a:lnTo>
                    <a:pt x="96939" y="133946"/>
                  </a:lnTo>
                  <a:lnTo>
                    <a:pt x="96939" y="136156"/>
                  </a:lnTo>
                  <a:lnTo>
                    <a:pt x="97320" y="137109"/>
                  </a:lnTo>
                  <a:lnTo>
                    <a:pt x="98882" y="138671"/>
                  </a:lnTo>
                  <a:lnTo>
                    <a:pt x="99822" y="139065"/>
                  </a:lnTo>
                  <a:lnTo>
                    <a:pt x="102019" y="139065"/>
                  </a:lnTo>
                  <a:lnTo>
                    <a:pt x="102958" y="138671"/>
                  </a:lnTo>
                  <a:lnTo>
                    <a:pt x="104508" y="137109"/>
                  </a:lnTo>
                  <a:lnTo>
                    <a:pt x="104902" y="136156"/>
                  </a:lnTo>
                  <a:lnTo>
                    <a:pt x="104902" y="135051"/>
                  </a:lnTo>
                  <a:lnTo>
                    <a:pt x="104902" y="133946"/>
                  </a:lnTo>
                  <a:close/>
                </a:path>
                <a:path w="147955" h="227329">
                  <a:moveTo>
                    <a:pt x="106476" y="119900"/>
                  </a:moveTo>
                  <a:lnTo>
                    <a:pt x="106095" y="118960"/>
                  </a:lnTo>
                  <a:lnTo>
                    <a:pt x="104533" y="117398"/>
                  </a:lnTo>
                  <a:lnTo>
                    <a:pt x="103593" y="117005"/>
                  </a:lnTo>
                  <a:lnTo>
                    <a:pt x="101396" y="117005"/>
                  </a:lnTo>
                  <a:lnTo>
                    <a:pt x="100457" y="117398"/>
                  </a:lnTo>
                  <a:lnTo>
                    <a:pt x="98907" y="118960"/>
                  </a:lnTo>
                  <a:lnTo>
                    <a:pt x="98526" y="119900"/>
                  </a:lnTo>
                  <a:lnTo>
                    <a:pt x="98526" y="122110"/>
                  </a:lnTo>
                  <a:lnTo>
                    <a:pt x="98907" y="123050"/>
                  </a:lnTo>
                  <a:lnTo>
                    <a:pt x="100457" y="124612"/>
                  </a:lnTo>
                  <a:lnTo>
                    <a:pt x="101396" y="124993"/>
                  </a:lnTo>
                  <a:lnTo>
                    <a:pt x="103593" y="124993"/>
                  </a:lnTo>
                  <a:lnTo>
                    <a:pt x="104533" y="124612"/>
                  </a:lnTo>
                  <a:lnTo>
                    <a:pt x="106095" y="123050"/>
                  </a:lnTo>
                  <a:lnTo>
                    <a:pt x="106476" y="122110"/>
                  </a:lnTo>
                  <a:lnTo>
                    <a:pt x="106476" y="121005"/>
                  </a:lnTo>
                  <a:lnTo>
                    <a:pt x="106476" y="119900"/>
                  </a:lnTo>
                  <a:close/>
                </a:path>
                <a:path w="147955" h="227329">
                  <a:moveTo>
                    <a:pt x="108216" y="153631"/>
                  </a:moveTo>
                  <a:lnTo>
                    <a:pt x="107581" y="152095"/>
                  </a:lnTo>
                  <a:lnTo>
                    <a:pt x="105029" y="149542"/>
                  </a:lnTo>
                  <a:lnTo>
                    <a:pt x="103505" y="148894"/>
                  </a:lnTo>
                  <a:lnTo>
                    <a:pt x="99910" y="148894"/>
                  </a:lnTo>
                  <a:lnTo>
                    <a:pt x="98374" y="149542"/>
                  </a:lnTo>
                  <a:lnTo>
                    <a:pt x="95834" y="152095"/>
                  </a:lnTo>
                  <a:lnTo>
                    <a:pt x="95199" y="153631"/>
                  </a:lnTo>
                  <a:lnTo>
                    <a:pt x="95199" y="157251"/>
                  </a:lnTo>
                  <a:lnTo>
                    <a:pt x="95834" y="158788"/>
                  </a:lnTo>
                  <a:lnTo>
                    <a:pt x="98374" y="161340"/>
                  </a:lnTo>
                  <a:lnTo>
                    <a:pt x="99910" y="161975"/>
                  </a:lnTo>
                  <a:lnTo>
                    <a:pt x="103505" y="161975"/>
                  </a:lnTo>
                  <a:lnTo>
                    <a:pt x="105029" y="161340"/>
                  </a:lnTo>
                  <a:lnTo>
                    <a:pt x="107581" y="158788"/>
                  </a:lnTo>
                  <a:lnTo>
                    <a:pt x="108216" y="157251"/>
                  </a:lnTo>
                  <a:lnTo>
                    <a:pt x="108216" y="155435"/>
                  </a:lnTo>
                  <a:lnTo>
                    <a:pt x="108216" y="153631"/>
                  </a:lnTo>
                  <a:close/>
                </a:path>
                <a:path w="147955" h="227329">
                  <a:moveTo>
                    <a:pt x="109093" y="91655"/>
                  </a:moveTo>
                  <a:lnTo>
                    <a:pt x="108153" y="90703"/>
                  </a:lnTo>
                  <a:lnTo>
                    <a:pt x="104368" y="90703"/>
                  </a:lnTo>
                  <a:lnTo>
                    <a:pt x="103416" y="91655"/>
                  </a:lnTo>
                  <a:lnTo>
                    <a:pt x="103416" y="95453"/>
                  </a:lnTo>
                  <a:lnTo>
                    <a:pt x="104368" y="96405"/>
                  </a:lnTo>
                  <a:lnTo>
                    <a:pt x="108153" y="96405"/>
                  </a:lnTo>
                  <a:lnTo>
                    <a:pt x="109093" y="95453"/>
                  </a:lnTo>
                  <a:lnTo>
                    <a:pt x="109093" y="93548"/>
                  </a:lnTo>
                  <a:lnTo>
                    <a:pt x="109093" y="91655"/>
                  </a:lnTo>
                  <a:close/>
                </a:path>
                <a:path w="147955" h="227329">
                  <a:moveTo>
                    <a:pt x="111823" y="73710"/>
                  </a:moveTo>
                  <a:lnTo>
                    <a:pt x="111429" y="72758"/>
                  </a:lnTo>
                  <a:lnTo>
                    <a:pt x="109880" y="71208"/>
                  </a:lnTo>
                  <a:lnTo>
                    <a:pt x="108940" y="70815"/>
                  </a:lnTo>
                  <a:lnTo>
                    <a:pt x="106743" y="70815"/>
                  </a:lnTo>
                  <a:lnTo>
                    <a:pt x="105816" y="71208"/>
                  </a:lnTo>
                  <a:lnTo>
                    <a:pt x="104267" y="72758"/>
                  </a:lnTo>
                  <a:lnTo>
                    <a:pt x="103873" y="73710"/>
                  </a:lnTo>
                  <a:lnTo>
                    <a:pt x="103873" y="75907"/>
                  </a:lnTo>
                  <a:lnTo>
                    <a:pt x="104267" y="76847"/>
                  </a:lnTo>
                  <a:lnTo>
                    <a:pt x="105816" y="78409"/>
                  </a:lnTo>
                  <a:lnTo>
                    <a:pt x="106743" y="78803"/>
                  </a:lnTo>
                  <a:lnTo>
                    <a:pt x="108940" y="78803"/>
                  </a:lnTo>
                  <a:lnTo>
                    <a:pt x="109880" y="78409"/>
                  </a:lnTo>
                  <a:lnTo>
                    <a:pt x="111429" y="76847"/>
                  </a:lnTo>
                  <a:lnTo>
                    <a:pt x="111823" y="75907"/>
                  </a:lnTo>
                  <a:lnTo>
                    <a:pt x="111823" y="74803"/>
                  </a:lnTo>
                  <a:lnTo>
                    <a:pt x="111823" y="73710"/>
                  </a:lnTo>
                  <a:close/>
                </a:path>
                <a:path w="147955" h="227329">
                  <a:moveTo>
                    <a:pt x="116840" y="102196"/>
                  </a:moveTo>
                  <a:lnTo>
                    <a:pt x="115900" y="101244"/>
                  </a:lnTo>
                  <a:lnTo>
                    <a:pt x="112115" y="101244"/>
                  </a:lnTo>
                  <a:lnTo>
                    <a:pt x="111163" y="102196"/>
                  </a:lnTo>
                  <a:lnTo>
                    <a:pt x="111163" y="106006"/>
                  </a:lnTo>
                  <a:lnTo>
                    <a:pt x="112115" y="106946"/>
                  </a:lnTo>
                  <a:lnTo>
                    <a:pt x="115900" y="106946"/>
                  </a:lnTo>
                  <a:lnTo>
                    <a:pt x="116840" y="106006"/>
                  </a:lnTo>
                  <a:lnTo>
                    <a:pt x="116840" y="104101"/>
                  </a:lnTo>
                  <a:lnTo>
                    <a:pt x="116840" y="102196"/>
                  </a:lnTo>
                  <a:close/>
                </a:path>
                <a:path w="147955" h="227329">
                  <a:moveTo>
                    <a:pt x="117881" y="55829"/>
                  </a:moveTo>
                  <a:lnTo>
                    <a:pt x="116941" y="54876"/>
                  </a:lnTo>
                  <a:lnTo>
                    <a:pt x="113157" y="54876"/>
                  </a:lnTo>
                  <a:lnTo>
                    <a:pt x="112204" y="55829"/>
                  </a:lnTo>
                  <a:lnTo>
                    <a:pt x="112204" y="59626"/>
                  </a:lnTo>
                  <a:lnTo>
                    <a:pt x="113157" y="60579"/>
                  </a:lnTo>
                  <a:lnTo>
                    <a:pt x="116941" y="60579"/>
                  </a:lnTo>
                  <a:lnTo>
                    <a:pt x="117881" y="59626"/>
                  </a:lnTo>
                  <a:lnTo>
                    <a:pt x="117881" y="57734"/>
                  </a:lnTo>
                  <a:lnTo>
                    <a:pt x="117881" y="55829"/>
                  </a:lnTo>
                  <a:close/>
                </a:path>
                <a:path w="147955" h="227329">
                  <a:moveTo>
                    <a:pt x="119329" y="136118"/>
                  </a:moveTo>
                  <a:lnTo>
                    <a:pt x="118694" y="134581"/>
                  </a:lnTo>
                  <a:lnTo>
                    <a:pt x="116154" y="132029"/>
                  </a:lnTo>
                  <a:lnTo>
                    <a:pt x="114617" y="131381"/>
                  </a:lnTo>
                  <a:lnTo>
                    <a:pt x="111023" y="131381"/>
                  </a:lnTo>
                  <a:lnTo>
                    <a:pt x="109486" y="132029"/>
                  </a:lnTo>
                  <a:lnTo>
                    <a:pt x="106946" y="134581"/>
                  </a:lnTo>
                  <a:lnTo>
                    <a:pt x="106311" y="136118"/>
                  </a:lnTo>
                  <a:lnTo>
                    <a:pt x="106311" y="139725"/>
                  </a:lnTo>
                  <a:lnTo>
                    <a:pt x="106946" y="141274"/>
                  </a:lnTo>
                  <a:lnTo>
                    <a:pt x="109486" y="143827"/>
                  </a:lnTo>
                  <a:lnTo>
                    <a:pt x="111023" y="144462"/>
                  </a:lnTo>
                  <a:lnTo>
                    <a:pt x="114617" y="144462"/>
                  </a:lnTo>
                  <a:lnTo>
                    <a:pt x="116154" y="143827"/>
                  </a:lnTo>
                  <a:lnTo>
                    <a:pt x="118694" y="141274"/>
                  </a:lnTo>
                  <a:lnTo>
                    <a:pt x="119329" y="139725"/>
                  </a:lnTo>
                  <a:lnTo>
                    <a:pt x="119329" y="137922"/>
                  </a:lnTo>
                  <a:lnTo>
                    <a:pt x="119329" y="136118"/>
                  </a:lnTo>
                  <a:close/>
                </a:path>
                <a:path w="147955" h="227329">
                  <a:moveTo>
                    <a:pt x="120345" y="203542"/>
                  </a:moveTo>
                  <a:lnTo>
                    <a:pt x="119951" y="201752"/>
                  </a:lnTo>
                  <a:lnTo>
                    <a:pt x="119824" y="201549"/>
                  </a:lnTo>
                  <a:lnTo>
                    <a:pt x="119710" y="201333"/>
                  </a:lnTo>
                  <a:lnTo>
                    <a:pt x="119354" y="201015"/>
                  </a:lnTo>
                  <a:lnTo>
                    <a:pt x="119087" y="200634"/>
                  </a:lnTo>
                  <a:lnTo>
                    <a:pt x="118808" y="200253"/>
                  </a:lnTo>
                  <a:lnTo>
                    <a:pt x="118186" y="199834"/>
                  </a:lnTo>
                  <a:lnTo>
                    <a:pt x="117411" y="199656"/>
                  </a:lnTo>
                  <a:lnTo>
                    <a:pt x="115100" y="200164"/>
                  </a:lnTo>
                  <a:lnTo>
                    <a:pt x="114122" y="201676"/>
                  </a:lnTo>
                  <a:lnTo>
                    <a:pt x="114795" y="204749"/>
                  </a:lnTo>
                  <a:lnTo>
                    <a:pt x="116293" y="205727"/>
                  </a:lnTo>
                  <a:lnTo>
                    <a:pt x="119367" y="205054"/>
                  </a:lnTo>
                  <a:lnTo>
                    <a:pt x="120345" y="203542"/>
                  </a:lnTo>
                  <a:close/>
                </a:path>
                <a:path w="147955" h="227329">
                  <a:moveTo>
                    <a:pt x="120357" y="184111"/>
                  </a:moveTo>
                  <a:lnTo>
                    <a:pt x="119964" y="183172"/>
                  </a:lnTo>
                  <a:lnTo>
                    <a:pt x="118414" y="181610"/>
                  </a:lnTo>
                  <a:lnTo>
                    <a:pt x="117475" y="181216"/>
                  </a:lnTo>
                  <a:lnTo>
                    <a:pt x="115277" y="181216"/>
                  </a:lnTo>
                  <a:lnTo>
                    <a:pt x="114338" y="181610"/>
                  </a:lnTo>
                  <a:lnTo>
                    <a:pt x="112788" y="183172"/>
                  </a:lnTo>
                  <a:lnTo>
                    <a:pt x="112395" y="184111"/>
                  </a:lnTo>
                  <a:lnTo>
                    <a:pt x="112395" y="186321"/>
                  </a:lnTo>
                  <a:lnTo>
                    <a:pt x="112788" y="187261"/>
                  </a:lnTo>
                  <a:lnTo>
                    <a:pt x="114338" y="188823"/>
                  </a:lnTo>
                  <a:lnTo>
                    <a:pt x="115277" y="189217"/>
                  </a:lnTo>
                  <a:lnTo>
                    <a:pt x="117475" y="189217"/>
                  </a:lnTo>
                  <a:lnTo>
                    <a:pt x="118414" y="188823"/>
                  </a:lnTo>
                  <a:lnTo>
                    <a:pt x="119964" y="187261"/>
                  </a:lnTo>
                  <a:lnTo>
                    <a:pt x="120357" y="186321"/>
                  </a:lnTo>
                  <a:lnTo>
                    <a:pt x="120357" y="185216"/>
                  </a:lnTo>
                  <a:lnTo>
                    <a:pt x="120357" y="184111"/>
                  </a:lnTo>
                  <a:close/>
                </a:path>
                <a:path w="147955" h="227329">
                  <a:moveTo>
                    <a:pt x="122859" y="215341"/>
                  </a:moveTo>
                  <a:lnTo>
                    <a:pt x="122199" y="213918"/>
                  </a:lnTo>
                  <a:lnTo>
                    <a:pt x="120751" y="212966"/>
                  </a:lnTo>
                  <a:lnTo>
                    <a:pt x="116903" y="213131"/>
                  </a:lnTo>
                  <a:lnTo>
                    <a:pt x="115189" y="214972"/>
                  </a:lnTo>
                  <a:lnTo>
                    <a:pt x="115265" y="217182"/>
                  </a:lnTo>
                  <a:lnTo>
                    <a:pt x="115366" y="219392"/>
                  </a:lnTo>
                  <a:lnTo>
                    <a:pt x="117221" y="221107"/>
                  </a:lnTo>
                  <a:lnTo>
                    <a:pt x="120103" y="220992"/>
                  </a:lnTo>
                  <a:lnTo>
                    <a:pt x="120726" y="220738"/>
                  </a:lnTo>
                  <a:lnTo>
                    <a:pt x="121285" y="220395"/>
                  </a:lnTo>
                  <a:lnTo>
                    <a:pt x="119773" y="220484"/>
                  </a:lnTo>
                  <a:lnTo>
                    <a:pt x="118452" y="219367"/>
                  </a:lnTo>
                  <a:lnTo>
                    <a:pt x="118160" y="216281"/>
                  </a:lnTo>
                  <a:lnTo>
                    <a:pt x="119303" y="214884"/>
                  </a:lnTo>
                  <a:lnTo>
                    <a:pt x="121602" y="214668"/>
                  </a:lnTo>
                  <a:lnTo>
                    <a:pt x="122313" y="214909"/>
                  </a:lnTo>
                  <a:lnTo>
                    <a:pt x="122859" y="215341"/>
                  </a:lnTo>
                  <a:close/>
                </a:path>
                <a:path w="147955" h="227329">
                  <a:moveTo>
                    <a:pt x="123825" y="162902"/>
                  </a:moveTo>
                  <a:lnTo>
                    <a:pt x="123012" y="159169"/>
                  </a:lnTo>
                  <a:lnTo>
                    <a:pt x="119545" y="156921"/>
                  </a:lnTo>
                  <a:lnTo>
                    <a:pt x="112509" y="158457"/>
                  </a:lnTo>
                  <a:lnTo>
                    <a:pt x="110286" y="161950"/>
                  </a:lnTo>
                  <a:lnTo>
                    <a:pt x="111709" y="168579"/>
                  </a:lnTo>
                  <a:lnTo>
                    <a:pt x="114477" y="170548"/>
                  </a:lnTo>
                  <a:lnTo>
                    <a:pt x="117525" y="170497"/>
                  </a:lnTo>
                  <a:lnTo>
                    <a:pt x="117513" y="170357"/>
                  </a:lnTo>
                  <a:lnTo>
                    <a:pt x="117284" y="166484"/>
                  </a:lnTo>
                  <a:lnTo>
                    <a:pt x="120091" y="163449"/>
                  </a:lnTo>
                  <a:lnTo>
                    <a:pt x="123672" y="163296"/>
                  </a:lnTo>
                  <a:lnTo>
                    <a:pt x="123761" y="163106"/>
                  </a:lnTo>
                  <a:lnTo>
                    <a:pt x="123825" y="162902"/>
                  </a:lnTo>
                  <a:close/>
                </a:path>
                <a:path w="147955" h="227329">
                  <a:moveTo>
                    <a:pt x="127241" y="120294"/>
                  </a:moveTo>
                  <a:lnTo>
                    <a:pt x="126314" y="115989"/>
                  </a:lnTo>
                  <a:lnTo>
                    <a:pt x="124193" y="114617"/>
                  </a:lnTo>
                  <a:lnTo>
                    <a:pt x="119900" y="115544"/>
                  </a:lnTo>
                  <a:lnTo>
                    <a:pt x="118529" y="117678"/>
                  </a:lnTo>
                  <a:lnTo>
                    <a:pt x="119468" y="121996"/>
                  </a:lnTo>
                  <a:lnTo>
                    <a:pt x="121589" y="123367"/>
                  </a:lnTo>
                  <a:lnTo>
                    <a:pt x="123736" y="122897"/>
                  </a:lnTo>
                  <a:lnTo>
                    <a:pt x="125882" y="122428"/>
                  </a:lnTo>
                  <a:lnTo>
                    <a:pt x="127241" y="120294"/>
                  </a:lnTo>
                  <a:close/>
                </a:path>
                <a:path w="147955" h="227329">
                  <a:moveTo>
                    <a:pt x="132943" y="145999"/>
                  </a:moveTo>
                  <a:lnTo>
                    <a:pt x="132562" y="145059"/>
                  </a:lnTo>
                  <a:lnTo>
                    <a:pt x="131000" y="143497"/>
                  </a:lnTo>
                  <a:lnTo>
                    <a:pt x="130060" y="143103"/>
                  </a:lnTo>
                  <a:lnTo>
                    <a:pt x="127863" y="143103"/>
                  </a:lnTo>
                  <a:lnTo>
                    <a:pt x="126936" y="143497"/>
                  </a:lnTo>
                  <a:lnTo>
                    <a:pt x="125374" y="145059"/>
                  </a:lnTo>
                  <a:lnTo>
                    <a:pt x="124993" y="145999"/>
                  </a:lnTo>
                  <a:lnTo>
                    <a:pt x="124993" y="148209"/>
                  </a:lnTo>
                  <a:lnTo>
                    <a:pt x="125374" y="149148"/>
                  </a:lnTo>
                  <a:lnTo>
                    <a:pt x="126936" y="150710"/>
                  </a:lnTo>
                  <a:lnTo>
                    <a:pt x="127863" y="151104"/>
                  </a:lnTo>
                  <a:lnTo>
                    <a:pt x="130060" y="151104"/>
                  </a:lnTo>
                  <a:lnTo>
                    <a:pt x="131000" y="150710"/>
                  </a:lnTo>
                  <a:lnTo>
                    <a:pt x="132562" y="149148"/>
                  </a:lnTo>
                  <a:lnTo>
                    <a:pt x="132943" y="148209"/>
                  </a:lnTo>
                  <a:lnTo>
                    <a:pt x="132943" y="147104"/>
                  </a:lnTo>
                  <a:lnTo>
                    <a:pt x="132943" y="145999"/>
                  </a:lnTo>
                  <a:close/>
                </a:path>
                <a:path w="147955" h="227329">
                  <a:moveTo>
                    <a:pt x="135724" y="132676"/>
                  </a:moveTo>
                  <a:lnTo>
                    <a:pt x="135051" y="129603"/>
                  </a:lnTo>
                  <a:lnTo>
                    <a:pt x="133540" y="128625"/>
                  </a:lnTo>
                  <a:lnTo>
                    <a:pt x="130492" y="129298"/>
                  </a:lnTo>
                  <a:lnTo>
                    <a:pt x="129514" y="130810"/>
                  </a:lnTo>
                  <a:lnTo>
                    <a:pt x="129984" y="132994"/>
                  </a:lnTo>
                  <a:lnTo>
                    <a:pt x="130365" y="133502"/>
                  </a:lnTo>
                  <a:lnTo>
                    <a:pt x="130822" y="133896"/>
                  </a:lnTo>
                  <a:lnTo>
                    <a:pt x="131572" y="133858"/>
                  </a:lnTo>
                  <a:lnTo>
                    <a:pt x="132194" y="134124"/>
                  </a:lnTo>
                  <a:lnTo>
                    <a:pt x="132715" y="134531"/>
                  </a:lnTo>
                  <a:lnTo>
                    <a:pt x="132880" y="134531"/>
                  </a:lnTo>
                  <a:lnTo>
                    <a:pt x="133057" y="134556"/>
                  </a:lnTo>
                  <a:lnTo>
                    <a:pt x="134759" y="134188"/>
                  </a:lnTo>
                  <a:lnTo>
                    <a:pt x="135724" y="132676"/>
                  </a:lnTo>
                  <a:close/>
                </a:path>
                <a:path w="147955" h="227329">
                  <a:moveTo>
                    <a:pt x="137248" y="189306"/>
                  </a:moveTo>
                  <a:lnTo>
                    <a:pt x="136309" y="188353"/>
                  </a:lnTo>
                  <a:lnTo>
                    <a:pt x="132537" y="188353"/>
                  </a:lnTo>
                  <a:lnTo>
                    <a:pt x="131584" y="189306"/>
                  </a:lnTo>
                  <a:lnTo>
                    <a:pt x="131584" y="193103"/>
                  </a:lnTo>
                  <a:lnTo>
                    <a:pt x="132537" y="194056"/>
                  </a:lnTo>
                  <a:lnTo>
                    <a:pt x="136309" y="194056"/>
                  </a:lnTo>
                  <a:lnTo>
                    <a:pt x="137248" y="193103"/>
                  </a:lnTo>
                  <a:lnTo>
                    <a:pt x="137248" y="191198"/>
                  </a:lnTo>
                  <a:lnTo>
                    <a:pt x="137248" y="189306"/>
                  </a:lnTo>
                  <a:close/>
                </a:path>
                <a:path w="147955" h="227329">
                  <a:moveTo>
                    <a:pt x="140868" y="171462"/>
                  </a:moveTo>
                  <a:lnTo>
                    <a:pt x="140474" y="170522"/>
                  </a:lnTo>
                  <a:lnTo>
                    <a:pt x="138925" y="168960"/>
                  </a:lnTo>
                  <a:lnTo>
                    <a:pt x="137985" y="168567"/>
                  </a:lnTo>
                  <a:lnTo>
                    <a:pt x="135788" y="168567"/>
                  </a:lnTo>
                  <a:lnTo>
                    <a:pt x="134848" y="168960"/>
                  </a:lnTo>
                  <a:lnTo>
                    <a:pt x="133299" y="170522"/>
                  </a:lnTo>
                  <a:lnTo>
                    <a:pt x="132905" y="171462"/>
                  </a:lnTo>
                  <a:lnTo>
                    <a:pt x="132905" y="173672"/>
                  </a:lnTo>
                  <a:lnTo>
                    <a:pt x="133299" y="174612"/>
                  </a:lnTo>
                  <a:lnTo>
                    <a:pt x="134848" y="176174"/>
                  </a:lnTo>
                  <a:lnTo>
                    <a:pt x="135788" y="176568"/>
                  </a:lnTo>
                  <a:lnTo>
                    <a:pt x="137985" y="176568"/>
                  </a:lnTo>
                  <a:lnTo>
                    <a:pt x="138925" y="176174"/>
                  </a:lnTo>
                  <a:lnTo>
                    <a:pt x="140474" y="174612"/>
                  </a:lnTo>
                  <a:lnTo>
                    <a:pt x="140868" y="173672"/>
                  </a:lnTo>
                  <a:lnTo>
                    <a:pt x="140868" y="172567"/>
                  </a:lnTo>
                  <a:lnTo>
                    <a:pt x="140868" y="171462"/>
                  </a:lnTo>
                  <a:close/>
                </a:path>
                <a:path w="147955" h="227329">
                  <a:moveTo>
                    <a:pt x="141097" y="151841"/>
                  </a:moveTo>
                  <a:lnTo>
                    <a:pt x="140716" y="150901"/>
                  </a:lnTo>
                  <a:lnTo>
                    <a:pt x="139153" y="149339"/>
                  </a:lnTo>
                  <a:lnTo>
                    <a:pt x="138214" y="148945"/>
                  </a:lnTo>
                  <a:lnTo>
                    <a:pt x="136017" y="148945"/>
                  </a:lnTo>
                  <a:lnTo>
                    <a:pt x="135089" y="149339"/>
                  </a:lnTo>
                  <a:lnTo>
                    <a:pt x="133527" y="150901"/>
                  </a:lnTo>
                  <a:lnTo>
                    <a:pt x="133146" y="151841"/>
                  </a:lnTo>
                  <a:lnTo>
                    <a:pt x="133146" y="154051"/>
                  </a:lnTo>
                  <a:lnTo>
                    <a:pt x="133527" y="154990"/>
                  </a:lnTo>
                  <a:lnTo>
                    <a:pt x="135089" y="156552"/>
                  </a:lnTo>
                  <a:lnTo>
                    <a:pt x="136017" y="156946"/>
                  </a:lnTo>
                  <a:lnTo>
                    <a:pt x="138214" y="156946"/>
                  </a:lnTo>
                  <a:lnTo>
                    <a:pt x="139153" y="156552"/>
                  </a:lnTo>
                  <a:lnTo>
                    <a:pt x="140716" y="154990"/>
                  </a:lnTo>
                  <a:lnTo>
                    <a:pt x="141097" y="154051"/>
                  </a:lnTo>
                  <a:lnTo>
                    <a:pt x="141097" y="152946"/>
                  </a:lnTo>
                  <a:lnTo>
                    <a:pt x="141097" y="151841"/>
                  </a:lnTo>
                  <a:close/>
                </a:path>
                <a:path w="147955" h="227329">
                  <a:moveTo>
                    <a:pt x="142214" y="180594"/>
                  </a:moveTo>
                  <a:lnTo>
                    <a:pt x="141833" y="179654"/>
                  </a:lnTo>
                  <a:lnTo>
                    <a:pt x="140271" y="178092"/>
                  </a:lnTo>
                  <a:lnTo>
                    <a:pt x="139344" y="177698"/>
                  </a:lnTo>
                  <a:lnTo>
                    <a:pt x="137147" y="177698"/>
                  </a:lnTo>
                  <a:lnTo>
                    <a:pt x="136207" y="178092"/>
                  </a:lnTo>
                  <a:lnTo>
                    <a:pt x="134645" y="179654"/>
                  </a:lnTo>
                  <a:lnTo>
                    <a:pt x="134264" y="180594"/>
                  </a:lnTo>
                  <a:lnTo>
                    <a:pt x="134264" y="182803"/>
                  </a:lnTo>
                  <a:lnTo>
                    <a:pt x="134645" y="183743"/>
                  </a:lnTo>
                  <a:lnTo>
                    <a:pt x="136207" y="185305"/>
                  </a:lnTo>
                  <a:lnTo>
                    <a:pt x="137147" y="185686"/>
                  </a:lnTo>
                  <a:lnTo>
                    <a:pt x="139344" y="185686"/>
                  </a:lnTo>
                  <a:lnTo>
                    <a:pt x="140271" y="185305"/>
                  </a:lnTo>
                  <a:lnTo>
                    <a:pt x="141833" y="183743"/>
                  </a:lnTo>
                  <a:lnTo>
                    <a:pt x="142214" y="182803"/>
                  </a:lnTo>
                  <a:lnTo>
                    <a:pt x="142214" y="181698"/>
                  </a:lnTo>
                  <a:lnTo>
                    <a:pt x="142214" y="180594"/>
                  </a:lnTo>
                  <a:close/>
                </a:path>
                <a:path w="147955" h="227329">
                  <a:moveTo>
                    <a:pt x="145618" y="207048"/>
                  </a:moveTo>
                  <a:lnTo>
                    <a:pt x="145224" y="206095"/>
                  </a:lnTo>
                  <a:lnTo>
                    <a:pt x="143675" y="204533"/>
                  </a:lnTo>
                  <a:lnTo>
                    <a:pt x="142735" y="204139"/>
                  </a:lnTo>
                  <a:lnTo>
                    <a:pt x="140538" y="204139"/>
                  </a:lnTo>
                  <a:lnTo>
                    <a:pt x="139598" y="204533"/>
                  </a:lnTo>
                  <a:lnTo>
                    <a:pt x="138036" y="206095"/>
                  </a:lnTo>
                  <a:lnTo>
                    <a:pt x="137655" y="207048"/>
                  </a:lnTo>
                  <a:lnTo>
                    <a:pt x="137655" y="209257"/>
                  </a:lnTo>
                  <a:lnTo>
                    <a:pt x="138036" y="210197"/>
                  </a:lnTo>
                  <a:lnTo>
                    <a:pt x="139598" y="211759"/>
                  </a:lnTo>
                  <a:lnTo>
                    <a:pt x="140538" y="212153"/>
                  </a:lnTo>
                  <a:lnTo>
                    <a:pt x="142735" y="212153"/>
                  </a:lnTo>
                  <a:lnTo>
                    <a:pt x="143675" y="211759"/>
                  </a:lnTo>
                  <a:lnTo>
                    <a:pt x="145224" y="210197"/>
                  </a:lnTo>
                  <a:lnTo>
                    <a:pt x="145618" y="209257"/>
                  </a:lnTo>
                  <a:lnTo>
                    <a:pt x="145618" y="208153"/>
                  </a:lnTo>
                  <a:lnTo>
                    <a:pt x="145618" y="207048"/>
                  </a:lnTo>
                  <a:close/>
                </a:path>
                <a:path w="147955" h="227329">
                  <a:moveTo>
                    <a:pt x="147713" y="153949"/>
                  </a:moveTo>
                  <a:lnTo>
                    <a:pt x="146773" y="152996"/>
                  </a:lnTo>
                  <a:lnTo>
                    <a:pt x="142989" y="152996"/>
                  </a:lnTo>
                  <a:lnTo>
                    <a:pt x="142036" y="153949"/>
                  </a:lnTo>
                  <a:lnTo>
                    <a:pt x="142036" y="157746"/>
                  </a:lnTo>
                  <a:lnTo>
                    <a:pt x="142989" y="158699"/>
                  </a:lnTo>
                  <a:lnTo>
                    <a:pt x="146773" y="158699"/>
                  </a:lnTo>
                  <a:lnTo>
                    <a:pt x="147713" y="157746"/>
                  </a:lnTo>
                  <a:lnTo>
                    <a:pt x="147713" y="155841"/>
                  </a:lnTo>
                  <a:lnTo>
                    <a:pt x="147713" y="153949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496464" y="8655049"/>
              <a:ext cx="215265" cy="253365"/>
            </a:xfrm>
            <a:custGeom>
              <a:avLst/>
              <a:gdLst/>
              <a:ahLst/>
              <a:cxnLst/>
              <a:rect l="l" t="t" r="r" b="b"/>
              <a:pathLst>
                <a:path w="215264" h="253365">
                  <a:moveTo>
                    <a:pt x="5676" y="64300"/>
                  </a:moveTo>
                  <a:lnTo>
                    <a:pt x="4724" y="63347"/>
                  </a:lnTo>
                  <a:lnTo>
                    <a:pt x="939" y="63347"/>
                  </a:lnTo>
                  <a:lnTo>
                    <a:pt x="0" y="64300"/>
                  </a:lnTo>
                  <a:lnTo>
                    <a:pt x="0" y="68097"/>
                  </a:lnTo>
                  <a:lnTo>
                    <a:pt x="939" y="69049"/>
                  </a:lnTo>
                  <a:lnTo>
                    <a:pt x="4724" y="69049"/>
                  </a:lnTo>
                  <a:lnTo>
                    <a:pt x="5676" y="68097"/>
                  </a:lnTo>
                  <a:lnTo>
                    <a:pt x="5676" y="66192"/>
                  </a:lnTo>
                  <a:lnTo>
                    <a:pt x="5676" y="64300"/>
                  </a:lnTo>
                  <a:close/>
                </a:path>
                <a:path w="215264" h="253365">
                  <a:moveTo>
                    <a:pt x="13868" y="44856"/>
                  </a:moveTo>
                  <a:lnTo>
                    <a:pt x="11023" y="40563"/>
                  </a:lnTo>
                  <a:lnTo>
                    <a:pt x="9296" y="40601"/>
                  </a:lnTo>
                  <a:lnTo>
                    <a:pt x="8077" y="41922"/>
                  </a:lnTo>
                  <a:lnTo>
                    <a:pt x="8128" y="43497"/>
                  </a:lnTo>
                  <a:lnTo>
                    <a:pt x="8191" y="45072"/>
                  </a:lnTo>
                  <a:lnTo>
                    <a:pt x="9512" y="46304"/>
                  </a:lnTo>
                  <a:lnTo>
                    <a:pt x="12649" y="46177"/>
                  </a:lnTo>
                  <a:lnTo>
                    <a:pt x="13868" y="44856"/>
                  </a:lnTo>
                  <a:close/>
                </a:path>
                <a:path w="215264" h="253365">
                  <a:moveTo>
                    <a:pt x="17741" y="84709"/>
                  </a:moveTo>
                  <a:lnTo>
                    <a:pt x="17348" y="83769"/>
                  </a:lnTo>
                  <a:lnTo>
                    <a:pt x="15798" y="82207"/>
                  </a:lnTo>
                  <a:lnTo>
                    <a:pt x="14859" y="81813"/>
                  </a:lnTo>
                  <a:lnTo>
                    <a:pt x="12661" y="81813"/>
                  </a:lnTo>
                  <a:lnTo>
                    <a:pt x="11722" y="82207"/>
                  </a:lnTo>
                  <a:lnTo>
                    <a:pt x="10172" y="83769"/>
                  </a:lnTo>
                  <a:lnTo>
                    <a:pt x="9779" y="84709"/>
                  </a:lnTo>
                  <a:lnTo>
                    <a:pt x="9779" y="86918"/>
                  </a:lnTo>
                  <a:lnTo>
                    <a:pt x="10172" y="87858"/>
                  </a:lnTo>
                  <a:lnTo>
                    <a:pt x="11722" y="89420"/>
                  </a:lnTo>
                  <a:lnTo>
                    <a:pt x="12661" y="89814"/>
                  </a:lnTo>
                  <a:lnTo>
                    <a:pt x="14859" y="89814"/>
                  </a:lnTo>
                  <a:lnTo>
                    <a:pt x="15798" y="89420"/>
                  </a:lnTo>
                  <a:lnTo>
                    <a:pt x="17348" y="87858"/>
                  </a:lnTo>
                  <a:lnTo>
                    <a:pt x="17741" y="86918"/>
                  </a:lnTo>
                  <a:lnTo>
                    <a:pt x="17741" y="85813"/>
                  </a:lnTo>
                  <a:lnTo>
                    <a:pt x="17741" y="84709"/>
                  </a:lnTo>
                  <a:close/>
                </a:path>
                <a:path w="215264" h="253365">
                  <a:moveTo>
                    <a:pt x="24155" y="102476"/>
                  </a:moveTo>
                  <a:lnTo>
                    <a:pt x="23202" y="101523"/>
                  </a:lnTo>
                  <a:lnTo>
                    <a:pt x="19405" y="101523"/>
                  </a:lnTo>
                  <a:lnTo>
                    <a:pt x="18465" y="102476"/>
                  </a:lnTo>
                  <a:lnTo>
                    <a:pt x="18465" y="106286"/>
                  </a:lnTo>
                  <a:lnTo>
                    <a:pt x="19405" y="107238"/>
                  </a:lnTo>
                  <a:lnTo>
                    <a:pt x="23202" y="107238"/>
                  </a:lnTo>
                  <a:lnTo>
                    <a:pt x="24155" y="106286"/>
                  </a:lnTo>
                  <a:lnTo>
                    <a:pt x="24155" y="104381"/>
                  </a:lnTo>
                  <a:lnTo>
                    <a:pt x="24155" y="102476"/>
                  </a:lnTo>
                  <a:close/>
                </a:path>
                <a:path w="215264" h="253365">
                  <a:moveTo>
                    <a:pt x="28676" y="29667"/>
                  </a:moveTo>
                  <a:lnTo>
                    <a:pt x="28600" y="27165"/>
                  </a:lnTo>
                  <a:lnTo>
                    <a:pt x="28473" y="26885"/>
                  </a:lnTo>
                  <a:lnTo>
                    <a:pt x="27914" y="24841"/>
                  </a:lnTo>
                  <a:lnTo>
                    <a:pt x="26365" y="23558"/>
                  </a:lnTo>
                  <a:lnTo>
                    <a:pt x="24472" y="23634"/>
                  </a:lnTo>
                  <a:lnTo>
                    <a:pt x="23634" y="23660"/>
                  </a:lnTo>
                  <a:lnTo>
                    <a:pt x="22910" y="24015"/>
                  </a:lnTo>
                  <a:lnTo>
                    <a:pt x="21285" y="25247"/>
                  </a:lnTo>
                  <a:lnTo>
                    <a:pt x="20599" y="26428"/>
                  </a:lnTo>
                  <a:lnTo>
                    <a:pt x="20726" y="29984"/>
                  </a:lnTo>
                  <a:lnTo>
                    <a:pt x="22580" y="31711"/>
                  </a:lnTo>
                  <a:lnTo>
                    <a:pt x="26974" y="31534"/>
                  </a:lnTo>
                  <a:lnTo>
                    <a:pt x="28676" y="29667"/>
                  </a:lnTo>
                  <a:close/>
                </a:path>
                <a:path w="215264" h="253365">
                  <a:moveTo>
                    <a:pt x="35788" y="8470"/>
                  </a:moveTo>
                  <a:lnTo>
                    <a:pt x="34848" y="7518"/>
                  </a:lnTo>
                  <a:lnTo>
                    <a:pt x="31064" y="7518"/>
                  </a:lnTo>
                  <a:lnTo>
                    <a:pt x="30124" y="8470"/>
                  </a:lnTo>
                  <a:lnTo>
                    <a:pt x="30124" y="12268"/>
                  </a:lnTo>
                  <a:lnTo>
                    <a:pt x="31064" y="13208"/>
                  </a:lnTo>
                  <a:lnTo>
                    <a:pt x="34848" y="13208"/>
                  </a:lnTo>
                  <a:lnTo>
                    <a:pt x="35788" y="12268"/>
                  </a:lnTo>
                  <a:lnTo>
                    <a:pt x="35788" y="10363"/>
                  </a:lnTo>
                  <a:lnTo>
                    <a:pt x="35788" y="8470"/>
                  </a:lnTo>
                  <a:close/>
                </a:path>
                <a:path w="215264" h="253365">
                  <a:moveTo>
                    <a:pt x="42087" y="77635"/>
                  </a:moveTo>
                  <a:lnTo>
                    <a:pt x="41986" y="74942"/>
                  </a:lnTo>
                  <a:lnTo>
                    <a:pt x="41465" y="73799"/>
                  </a:lnTo>
                  <a:lnTo>
                    <a:pt x="39509" y="71056"/>
                  </a:lnTo>
                  <a:lnTo>
                    <a:pt x="37553" y="69888"/>
                  </a:lnTo>
                  <a:lnTo>
                    <a:pt x="31686" y="70116"/>
                  </a:lnTo>
                  <a:lnTo>
                    <a:pt x="28892" y="73164"/>
                  </a:lnTo>
                  <a:lnTo>
                    <a:pt x="29171" y="80391"/>
                  </a:lnTo>
                  <a:lnTo>
                    <a:pt x="32194" y="83197"/>
                  </a:lnTo>
                  <a:lnTo>
                    <a:pt x="38011" y="82956"/>
                  </a:lnTo>
                  <a:lnTo>
                    <a:pt x="39827" y="81686"/>
                  </a:lnTo>
                  <a:lnTo>
                    <a:pt x="40944" y="79933"/>
                  </a:lnTo>
                  <a:lnTo>
                    <a:pt x="41630" y="78854"/>
                  </a:lnTo>
                  <a:lnTo>
                    <a:pt x="42087" y="77635"/>
                  </a:lnTo>
                  <a:close/>
                </a:path>
                <a:path w="215264" h="253365">
                  <a:moveTo>
                    <a:pt x="44627" y="159473"/>
                  </a:moveTo>
                  <a:lnTo>
                    <a:pt x="43675" y="158521"/>
                  </a:lnTo>
                  <a:lnTo>
                    <a:pt x="39890" y="158521"/>
                  </a:lnTo>
                  <a:lnTo>
                    <a:pt x="38950" y="159473"/>
                  </a:lnTo>
                  <a:lnTo>
                    <a:pt x="38950" y="163271"/>
                  </a:lnTo>
                  <a:lnTo>
                    <a:pt x="39890" y="164223"/>
                  </a:lnTo>
                  <a:lnTo>
                    <a:pt x="43675" y="164223"/>
                  </a:lnTo>
                  <a:lnTo>
                    <a:pt x="44627" y="163271"/>
                  </a:lnTo>
                  <a:lnTo>
                    <a:pt x="44627" y="161378"/>
                  </a:lnTo>
                  <a:lnTo>
                    <a:pt x="44627" y="159473"/>
                  </a:lnTo>
                  <a:close/>
                </a:path>
                <a:path w="215264" h="253365">
                  <a:moveTo>
                    <a:pt x="48425" y="117551"/>
                  </a:moveTo>
                  <a:lnTo>
                    <a:pt x="47472" y="116598"/>
                  </a:lnTo>
                  <a:lnTo>
                    <a:pt x="43688" y="116598"/>
                  </a:lnTo>
                  <a:lnTo>
                    <a:pt x="42735" y="117551"/>
                  </a:lnTo>
                  <a:lnTo>
                    <a:pt x="42735" y="121361"/>
                  </a:lnTo>
                  <a:lnTo>
                    <a:pt x="43688" y="122313"/>
                  </a:lnTo>
                  <a:lnTo>
                    <a:pt x="47472" y="122313"/>
                  </a:lnTo>
                  <a:lnTo>
                    <a:pt x="48425" y="121361"/>
                  </a:lnTo>
                  <a:lnTo>
                    <a:pt x="48425" y="119456"/>
                  </a:lnTo>
                  <a:lnTo>
                    <a:pt x="48425" y="117551"/>
                  </a:lnTo>
                  <a:close/>
                </a:path>
                <a:path w="215264" h="253365">
                  <a:moveTo>
                    <a:pt x="49936" y="25679"/>
                  </a:moveTo>
                  <a:lnTo>
                    <a:pt x="49542" y="24739"/>
                  </a:lnTo>
                  <a:lnTo>
                    <a:pt x="47993" y="23177"/>
                  </a:lnTo>
                  <a:lnTo>
                    <a:pt x="47053" y="22783"/>
                  </a:lnTo>
                  <a:lnTo>
                    <a:pt x="44856" y="22783"/>
                  </a:lnTo>
                  <a:lnTo>
                    <a:pt x="43916" y="23177"/>
                  </a:lnTo>
                  <a:lnTo>
                    <a:pt x="42367" y="24739"/>
                  </a:lnTo>
                  <a:lnTo>
                    <a:pt x="41973" y="25679"/>
                  </a:lnTo>
                  <a:lnTo>
                    <a:pt x="41973" y="27889"/>
                  </a:lnTo>
                  <a:lnTo>
                    <a:pt x="42367" y="28829"/>
                  </a:lnTo>
                  <a:lnTo>
                    <a:pt x="43916" y="30391"/>
                  </a:lnTo>
                  <a:lnTo>
                    <a:pt x="44856" y="30784"/>
                  </a:lnTo>
                  <a:lnTo>
                    <a:pt x="47053" y="30784"/>
                  </a:lnTo>
                  <a:lnTo>
                    <a:pt x="47993" y="30391"/>
                  </a:lnTo>
                  <a:lnTo>
                    <a:pt x="49542" y="28829"/>
                  </a:lnTo>
                  <a:lnTo>
                    <a:pt x="49936" y="27889"/>
                  </a:lnTo>
                  <a:lnTo>
                    <a:pt x="49936" y="26784"/>
                  </a:lnTo>
                  <a:lnTo>
                    <a:pt x="49936" y="25679"/>
                  </a:lnTo>
                  <a:close/>
                </a:path>
                <a:path w="215264" h="253365">
                  <a:moveTo>
                    <a:pt x="51511" y="136245"/>
                  </a:moveTo>
                  <a:lnTo>
                    <a:pt x="50571" y="135305"/>
                  </a:lnTo>
                  <a:lnTo>
                    <a:pt x="46786" y="135305"/>
                  </a:lnTo>
                  <a:lnTo>
                    <a:pt x="45834" y="136245"/>
                  </a:lnTo>
                  <a:lnTo>
                    <a:pt x="45834" y="140055"/>
                  </a:lnTo>
                  <a:lnTo>
                    <a:pt x="46786" y="141008"/>
                  </a:lnTo>
                  <a:lnTo>
                    <a:pt x="50571" y="141008"/>
                  </a:lnTo>
                  <a:lnTo>
                    <a:pt x="51511" y="140055"/>
                  </a:lnTo>
                  <a:lnTo>
                    <a:pt x="51511" y="138150"/>
                  </a:lnTo>
                  <a:lnTo>
                    <a:pt x="51511" y="136245"/>
                  </a:lnTo>
                  <a:close/>
                </a:path>
                <a:path w="215264" h="253365">
                  <a:moveTo>
                    <a:pt x="52895" y="4368"/>
                  </a:moveTo>
                  <a:lnTo>
                    <a:pt x="52781" y="1219"/>
                  </a:lnTo>
                  <a:lnTo>
                    <a:pt x="51460" y="0"/>
                  </a:lnTo>
                  <a:lnTo>
                    <a:pt x="49682" y="63"/>
                  </a:lnTo>
                  <a:lnTo>
                    <a:pt x="49491" y="152"/>
                  </a:lnTo>
                  <a:lnTo>
                    <a:pt x="48323" y="457"/>
                  </a:lnTo>
                  <a:lnTo>
                    <a:pt x="47586" y="1181"/>
                  </a:lnTo>
                  <a:lnTo>
                    <a:pt x="47231" y="2413"/>
                  </a:lnTo>
                  <a:lnTo>
                    <a:pt x="47155" y="2705"/>
                  </a:lnTo>
                  <a:lnTo>
                    <a:pt x="47231" y="4597"/>
                  </a:lnTo>
                  <a:lnTo>
                    <a:pt x="48552" y="5816"/>
                  </a:lnTo>
                  <a:lnTo>
                    <a:pt x="50101" y="5753"/>
                  </a:lnTo>
                  <a:lnTo>
                    <a:pt x="51689" y="5702"/>
                  </a:lnTo>
                  <a:lnTo>
                    <a:pt x="52895" y="4368"/>
                  </a:lnTo>
                  <a:close/>
                </a:path>
                <a:path w="215264" h="253365">
                  <a:moveTo>
                    <a:pt x="57708" y="179260"/>
                  </a:moveTo>
                  <a:lnTo>
                    <a:pt x="57327" y="178320"/>
                  </a:lnTo>
                  <a:lnTo>
                    <a:pt x="55778" y="176758"/>
                  </a:lnTo>
                  <a:lnTo>
                    <a:pt x="54838" y="176364"/>
                  </a:lnTo>
                  <a:lnTo>
                    <a:pt x="52641" y="176364"/>
                  </a:lnTo>
                  <a:lnTo>
                    <a:pt x="51701" y="176758"/>
                  </a:lnTo>
                  <a:lnTo>
                    <a:pt x="50139" y="178320"/>
                  </a:lnTo>
                  <a:lnTo>
                    <a:pt x="49758" y="179260"/>
                  </a:lnTo>
                  <a:lnTo>
                    <a:pt x="49758" y="181470"/>
                  </a:lnTo>
                  <a:lnTo>
                    <a:pt x="50139" y="182410"/>
                  </a:lnTo>
                  <a:lnTo>
                    <a:pt x="51701" y="183972"/>
                  </a:lnTo>
                  <a:lnTo>
                    <a:pt x="52641" y="184365"/>
                  </a:lnTo>
                  <a:lnTo>
                    <a:pt x="54838" y="184365"/>
                  </a:lnTo>
                  <a:lnTo>
                    <a:pt x="55778" y="183972"/>
                  </a:lnTo>
                  <a:lnTo>
                    <a:pt x="57327" y="182410"/>
                  </a:lnTo>
                  <a:lnTo>
                    <a:pt x="57708" y="181470"/>
                  </a:lnTo>
                  <a:lnTo>
                    <a:pt x="57708" y="180365"/>
                  </a:lnTo>
                  <a:lnTo>
                    <a:pt x="57708" y="179260"/>
                  </a:lnTo>
                  <a:close/>
                </a:path>
                <a:path w="215264" h="253365">
                  <a:moveTo>
                    <a:pt x="64274" y="150977"/>
                  </a:moveTo>
                  <a:lnTo>
                    <a:pt x="63893" y="150025"/>
                  </a:lnTo>
                  <a:lnTo>
                    <a:pt x="62331" y="148463"/>
                  </a:lnTo>
                  <a:lnTo>
                    <a:pt x="61391" y="148082"/>
                  </a:lnTo>
                  <a:lnTo>
                    <a:pt x="59194" y="148082"/>
                  </a:lnTo>
                  <a:lnTo>
                    <a:pt x="58254" y="148463"/>
                  </a:lnTo>
                  <a:lnTo>
                    <a:pt x="56692" y="150025"/>
                  </a:lnTo>
                  <a:lnTo>
                    <a:pt x="56311" y="150977"/>
                  </a:lnTo>
                  <a:lnTo>
                    <a:pt x="56311" y="153187"/>
                  </a:lnTo>
                  <a:lnTo>
                    <a:pt x="56692" y="154127"/>
                  </a:lnTo>
                  <a:lnTo>
                    <a:pt x="58254" y="155689"/>
                  </a:lnTo>
                  <a:lnTo>
                    <a:pt x="59194" y="156083"/>
                  </a:lnTo>
                  <a:lnTo>
                    <a:pt x="61391" y="156083"/>
                  </a:lnTo>
                  <a:lnTo>
                    <a:pt x="62331" y="155689"/>
                  </a:lnTo>
                  <a:lnTo>
                    <a:pt x="63893" y="154127"/>
                  </a:lnTo>
                  <a:lnTo>
                    <a:pt x="64274" y="153187"/>
                  </a:lnTo>
                  <a:lnTo>
                    <a:pt x="64274" y="152082"/>
                  </a:lnTo>
                  <a:lnTo>
                    <a:pt x="64274" y="150977"/>
                  </a:lnTo>
                  <a:close/>
                </a:path>
                <a:path w="215264" h="253365">
                  <a:moveTo>
                    <a:pt x="65443" y="120573"/>
                  </a:moveTo>
                  <a:lnTo>
                    <a:pt x="65062" y="119634"/>
                  </a:lnTo>
                  <a:lnTo>
                    <a:pt x="63500" y="118071"/>
                  </a:lnTo>
                  <a:lnTo>
                    <a:pt x="62560" y="117678"/>
                  </a:lnTo>
                  <a:lnTo>
                    <a:pt x="60363" y="117678"/>
                  </a:lnTo>
                  <a:lnTo>
                    <a:pt x="59423" y="118071"/>
                  </a:lnTo>
                  <a:lnTo>
                    <a:pt x="57873" y="119634"/>
                  </a:lnTo>
                  <a:lnTo>
                    <a:pt x="57492" y="120573"/>
                  </a:lnTo>
                  <a:lnTo>
                    <a:pt x="57492" y="122783"/>
                  </a:lnTo>
                  <a:lnTo>
                    <a:pt x="57873" y="123723"/>
                  </a:lnTo>
                  <a:lnTo>
                    <a:pt x="59423" y="125285"/>
                  </a:lnTo>
                  <a:lnTo>
                    <a:pt x="60363" y="125679"/>
                  </a:lnTo>
                  <a:lnTo>
                    <a:pt x="62560" y="125679"/>
                  </a:lnTo>
                  <a:lnTo>
                    <a:pt x="63500" y="125285"/>
                  </a:lnTo>
                  <a:lnTo>
                    <a:pt x="65062" y="123723"/>
                  </a:lnTo>
                  <a:lnTo>
                    <a:pt x="65443" y="122783"/>
                  </a:lnTo>
                  <a:lnTo>
                    <a:pt x="65443" y="121678"/>
                  </a:lnTo>
                  <a:lnTo>
                    <a:pt x="65443" y="120573"/>
                  </a:lnTo>
                  <a:close/>
                </a:path>
                <a:path w="215264" h="253365">
                  <a:moveTo>
                    <a:pt x="66636" y="111975"/>
                  </a:moveTo>
                  <a:lnTo>
                    <a:pt x="66243" y="111036"/>
                  </a:lnTo>
                  <a:lnTo>
                    <a:pt x="64693" y="109474"/>
                  </a:lnTo>
                  <a:lnTo>
                    <a:pt x="63754" y="109080"/>
                  </a:lnTo>
                  <a:lnTo>
                    <a:pt x="61544" y="109080"/>
                  </a:lnTo>
                  <a:lnTo>
                    <a:pt x="60604" y="109474"/>
                  </a:lnTo>
                  <a:lnTo>
                    <a:pt x="59055" y="111036"/>
                  </a:lnTo>
                  <a:lnTo>
                    <a:pt x="58661" y="111975"/>
                  </a:lnTo>
                  <a:lnTo>
                    <a:pt x="58661" y="114185"/>
                  </a:lnTo>
                  <a:lnTo>
                    <a:pt x="59055" y="115125"/>
                  </a:lnTo>
                  <a:lnTo>
                    <a:pt x="60604" y="116687"/>
                  </a:lnTo>
                  <a:lnTo>
                    <a:pt x="61544" y="117081"/>
                  </a:lnTo>
                  <a:lnTo>
                    <a:pt x="63754" y="117081"/>
                  </a:lnTo>
                  <a:lnTo>
                    <a:pt x="64693" y="116687"/>
                  </a:lnTo>
                  <a:lnTo>
                    <a:pt x="66243" y="115125"/>
                  </a:lnTo>
                  <a:lnTo>
                    <a:pt x="66636" y="114185"/>
                  </a:lnTo>
                  <a:lnTo>
                    <a:pt x="66636" y="113080"/>
                  </a:lnTo>
                  <a:lnTo>
                    <a:pt x="66636" y="111975"/>
                  </a:lnTo>
                  <a:close/>
                </a:path>
                <a:path w="215264" h="253365">
                  <a:moveTo>
                    <a:pt x="67335" y="66167"/>
                  </a:moveTo>
                  <a:lnTo>
                    <a:pt x="67094" y="60045"/>
                  </a:lnTo>
                  <a:lnTo>
                    <a:pt x="64071" y="57238"/>
                  </a:lnTo>
                  <a:lnTo>
                    <a:pt x="58521" y="57467"/>
                  </a:lnTo>
                  <a:lnTo>
                    <a:pt x="56870" y="58432"/>
                  </a:lnTo>
                  <a:lnTo>
                    <a:pt x="54762" y="61036"/>
                  </a:lnTo>
                  <a:lnTo>
                    <a:pt x="54165" y="62522"/>
                  </a:lnTo>
                  <a:lnTo>
                    <a:pt x="54356" y="67779"/>
                  </a:lnTo>
                  <a:lnTo>
                    <a:pt x="57391" y="70599"/>
                  </a:lnTo>
                  <a:lnTo>
                    <a:pt x="60972" y="70459"/>
                  </a:lnTo>
                  <a:lnTo>
                    <a:pt x="62090" y="70421"/>
                  </a:lnTo>
                  <a:lnTo>
                    <a:pt x="63068" y="70027"/>
                  </a:lnTo>
                  <a:lnTo>
                    <a:pt x="65963" y="68313"/>
                  </a:lnTo>
                  <a:lnTo>
                    <a:pt x="67335" y="66167"/>
                  </a:lnTo>
                  <a:close/>
                </a:path>
                <a:path w="215264" h="253365">
                  <a:moveTo>
                    <a:pt x="68516" y="96735"/>
                  </a:moveTo>
                  <a:lnTo>
                    <a:pt x="68287" y="90919"/>
                  </a:lnTo>
                  <a:lnTo>
                    <a:pt x="67068" y="89115"/>
                  </a:lnTo>
                  <a:lnTo>
                    <a:pt x="64262" y="87287"/>
                  </a:lnTo>
                  <a:lnTo>
                    <a:pt x="63017" y="86791"/>
                  </a:lnTo>
                  <a:lnTo>
                    <a:pt x="61099" y="86868"/>
                  </a:lnTo>
                  <a:lnTo>
                    <a:pt x="60667" y="87071"/>
                  </a:lnTo>
                  <a:lnTo>
                    <a:pt x="57327" y="87985"/>
                  </a:lnTo>
                  <a:lnTo>
                    <a:pt x="55245" y="90538"/>
                  </a:lnTo>
                  <a:lnTo>
                    <a:pt x="55499" y="97243"/>
                  </a:lnTo>
                  <a:lnTo>
                    <a:pt x="58534" y="100063"/>
                  </a:lnTo>
                  <a:lnTo>
                    <a:pt x="62128" y="99910"/>
                  </a:lnTo>
                  <a:lnTo>
                    <a:pt x="65722" y="99771"/>
                  </a:lnTo>
                  <a:lnTo>
                    <a:pt x="68516" y="96735"/>
                  </a:lnTo>
                  <a:close/>
                </a:path>
                <a:path w="215264" h="253365">
                  <a:moveTo>
                    <a:pt x="71691" y="102095"/>
                  </a:moveTo>
                  <a:lnTo>
                    <a:pt x="70751" y="101142"/>
                  </a:lnTo>
                  <a:lnTo>
                    <a:pt x="66967" y="101142"/>
                  </a:lnTo>
                  <a:lnTo>
                    <a:pt x="66014" y="102095"/>
                  </a:lnTo>
                  <a:lnTo>
                    <a:pt x="66014" y="105892"/>
                  </a:lnTo>
                  <a:lnTo>
                    <a:pt x="66967" y="106845"/>
                  </a:lnTo>
                  <a:lnTo>
                    <a:pt x="70751" y="106845"/>
                  </a:lnTo>
                  <a:lnTo>
                    <a:pt x="71691" y="105892"/>
                  </a:lnTo>
                  <a:lnTo>
                    <a:pt x="71691" y="103987"/>
                  </a:lnTo>
                  <a:lnTo>
                    <a:pt x="71691" y="102095"/>
                  </a:lnTo>
                  <a:close/>
                </a:path>
                <a:path w="215264" h="253365">
                  <a:moveTo>
                    <a:pt x="81495" y="168097"/>
                  </a:moveTo>
                  <a:lnTo>
                    <a:pt x="80860" y="166547"/>
                  </a:lnTo>
                  <a:lnTo>
                    <a:pt x="78320" y="163995"/>
                  </a:lnTo>
                  <a:lnTo>
                    <a:pt x="76784" y="163360"/>
                  </a:lnTo>
                  <a:lnTo>
                    <a:pt x="73190" y="163360"/>
                  </a:lnTo>
                  <a:lnTo>
                    <a:pt x="71653" y="163995"/>
                  </a:lnTo>
                  <a:lnTo>
                    <a:pt x="69113" y="166547"/>
                  </a:lnTo>
                  <a:lnTo>
                    <a:pt x="68478" y="168097"/>
                  </a:lnTo>
                  <a:lnTo>
                    <a:pt x="68478" y="171704"/>
                  </a:lnTo>
                  <a:lnTo>
                    <a:pt x="69113" y="173240"/>
                  </a:lnTo>
                  <a:lnTo>
                    <a:pt x="71653" y="175793"/>
                  </a:lnTo>
                  <a:lnTo>
                    <a:pt x="73190" y="176441"/>
                  </a:lnTo>
                  <a:lnTo>
                    <a:pt x="76784" y="176441"/>
                  </a:lnTo>
                  <a:lnTo>
                    <a:pt x="78320" y="175793"/>
                  </a:lnTo>
                  <a:lnTo>
                    <a:pt x="80860" y="173240"/>
                  </a:lnTo>
                  <a:lnTo>
                    <a:pt x="81495" y="171704"/>
                  </a:lnTo>
                  <a:lnTo>
                    <a:pt x="81495" y="169900"/>
                  </a:lnTo>
                  <a:lnTo>
                    <a:pt x="81495" y="168097"/>
                  </a:lnTo>
                  <a:close/>
                </a:path>
                <a:path w="215264" h="253365">
                  <a:moveTo>
                    <a:pt x="82397" y="134785"/>
                  </a:moveTo>
                  <a:lnTo>
                    <a:pt x="81762" y="133248"/>
                  </a:lnTo>
                  <a:lnTo>
                    <a:pt x="79222" y="130683"/>
                  </a:lnTo>
                  <a:lnTo>
                    <a:pt x="77685" y="130048"/>
                  </a:lnTo>
                  <a:lnTo>
                    <a:pt x="74091" y="130048"/>
                  </a:lnTo>
                  <a:lnTo>
                    <a:pt x="72555" y="130683"/>
                  </a:lnTo>
                  <a:lnTo>
                    <a:pt x="70015" y="133248"/>
                  </a:lnTo>
                  <a:lnTo>
                    <a:pt x="69380" y="134785"/>
                  </a:lnTo>
                  <a:lnTo>
                    <a:pt x="69380" y="138391"/>
                  </a:lnTo>
                  <a:lnTo>
                    <a:pt x="70015" y="139941"/>
                  </a:lnTo>
                  <a:lnTo>
                    <a:pt x="72555" y="142494"/>
                  </a:lnTo>
                  <a:lnTo>
                    <a:pt x="74091" y="143129"/>
                  </a:lnTo>
                  <a:lnTo>
                    <a:pt x="77685" y="143129"/>
                  </a:lnTo>
                  <a:lnTo>
                    <a:pt x="79222" y="142494"/>
                  </a:lnTo>
                  <a:lnTo>
                    <a:pt x="81762" y="139941"/>
                  </a:lnTo>
                  <a:lnTo>
                    <a:pt x="82397" y="138391"/>
                  </a:lnTo>
                  <a:lnTo>
                    <a:pt x="82397" y="136588"/>
                  </a:lnTo>
                  <a:lnTo>
                    <a:pt x="82397" y="134785"/>
                  </a:lnTo>
                  <a:close/>
                </a:path>
                <a:path w="215264" h="253365">
                  <a:moveTo>
                    <a:pt x="83896" y="4876"/>
                  </a:moveTo>
                  <a:lnTo>
                    <a:pt x="82956" y="3924"/>
                  </a:lnTo>
                  <a:lnTo>
                    <a:pt x="79171" y="3924"/>
                  </a:lnTo>
                  <a:lnTo>
                    <a:pt x="78232" y="4876"/>
                  </a:lnTo>
                  <a:lnTo>
                    <a:pt x="78232" y="8674"/>
                  </a:lnTo>
                  <a:lnTo>
                    <a:pt x="79171" y="9613"/>
                  </a:lnTo>
                  <a:lnTo>
                    <a:pt x="82956" y="9613"/>
                  </a:lnTo>
                  <a:lnTo>
                    <a:pt x="83896" y="8674"/>
                  </a:lnTo>
                  <a:lnTo>
                    <a:pt x="83896" y="6769"/>
                  </a:lnTo>
                  <a:lnTo>
                    <a:pt x="83896" y="4876"/>
                  </a:lnTo>
                  <a:close/>
                </a:path>
                <a:path w="215264" h="253365">
                  <a:moveTo>
                    <a:pt x="84277" y="110439"/>
                  </a:moveTo>
                  <a:lnTo>
                    <a:pt x="83337" y="109486"/>
                  </a:lnTo>
                  <a:lnTo>
                    <a:pt x="79552" y="109486"/>
                  </a:lnTo>
                  <a:lnTo>
                    <a:pt x="78600" y="110439"/>
                  </a:lnTo>
                  <a:lnTo>
                    <a:pt x="78600" y="114249"/>
                  </a:lnTo>
                  <a:lnTo>
                    <a:pt x="79552" y="115201"/>
                  </a:lnTo>
                  <a:lnTo>
                    <a:pt x="83337" y="115201"/>
                  </a:lnTo>
                  <a:lnTo>
                    <a:pt x="84277" y="114249"/>
                  </a:lnTo>
                  <a:lnTo>
                    <a:pt x="84277" y="112344"/>
                  </a:lnTo>
                  <a:lnTo>
                    <a:pt x="84277" y="110439"/>
                  </a:lnTo>
                  <a:close/>
                </a:path>
                <a:path w="215264" h="253365">
                  <a:moveTo>
                    <a:pt x="85026" y="28308"/>
                  </a:moveTo>
                  <a:lnTo>
                    <a:pt x="84645" y="27368"/>
                  </a:lnTo>
                  <a:lnTo>
                    <a:pt x="83083" y="25806"/>
                  </a:lnTo>
                  <a:lnTo>
                    <a:pt x="82156" y="25412"/>
                  </a:lnTo>
                  <a:lnTo>
                    <a:pt x="79959" y="25412"/>
                  </a:lnTo>
                  <a:lnTo>
                    <a:pt x="79019" y="25806"/>
                  </a:lnTo>
                  <a:lnTo>
                    <a:pt x="77457" y="27368"/>
                  </a:lnTo>
                  <a:lnTo>
                    <a:pt x="77076" y="28308"/>
                  </a:lnTo>
                  <a:lnTo>
                    <a:pt x="77076" y="30518"/>
                  </a:lnTo>
                  <a:lnTo>
                    <a:pt x="77457" y="31457"/>
                  </a:lnTo>
                  <a:lnTo>
                    <a:pt x="79019" y="33020"/>
                  </a:lnTo>
                  <a:lnTo>
                    <a:pt x="79959" y="33401"/>
                  </a:lnTo>
                  <a:lnTo>
                    <a:pt x="82156" y="33401"/>
                  </a:lnTo>
                  <a:lnTo>
                    <a:pt x="83083" y="33020"/>
                  </a:lnTo>
                  <a:lnTo>
                    <a:pt x="84645" y="31457"/>
                  </a:lnTo>
                  <a:lnTo>
                    <a:pt x="85026" y="30518"/>
                  </a:lnTo>
                  <a:lnTo>
                    <a:pt x="85026" y="29413"/>
                  </a:lnTo>
                  <a:lnTo>
                    <a:pt x="85026" y="28308"/>
                  </a:lnTo>
                  <a:close/>
                </a:path>
                <a:path w="215264" h="253365">
                  <a:moveTo>
                    <a:pt x="85369" y="195681"/>
                  </a:moveTo>
                  <a:lnTo>
                    <a:pt x="85102" y="192824"/>
                  </a:lnTo>
                  <a:lnTo>
                    <a:pt x="84848" y="192252"/>
                  </a:lnTo>
                  <a:lnTo>
                    <a:pt x="84518" y="191731"/>
                  </a:lnTo>
                  <a:lnTo>
                    <a:pt x="83845" y="191998"/>
                  </a:lnTo>
                  <a:lnTo>
                    <a:pt x="83146" y="192214"/>
                  </a:lnTo>
                  <a:lnTo>
                    <a:pt x="80924" y="192290"/>
                  </a:lnTo>
                  <a:lnTo>
                    <a:pt x="79641" y="191757"/>
                  </a:lnTo>
                  <a:lnTo>
                    <a:pt x="78524" y="190982"/>
                  </a:lnTo>
                  <a:lnTo>
                    <a:pt x="77660" y="191795"/>
                  </a:lnTo>
                  <a:lnTo>
                    <a:pt x="77114" y="192951"/>
                  </a:lnTo>
                  <a:lnTo>
                    <a:pt x="77444" y="196418"/>
                  </a:lnTo>
                  <a:lnTo>
                    <a:pt x="79375" y="198031"/>
                  </a:lnTo>
                  <a:lnTo>
                    <a:pt x="83769" y="197624"/>
                  </a:lnTo>
                  <a:lnTo>
                    <a:pt x="85369" y="195681"/>
                  </a:lnTo>
                  <a:close/>
                </a:path>
                <a:path w="215264" h="253365">
                  <a:moveTo>
                    <a:pt x="86702" y="118579"/>
                  </a:moveTo>
                  <a:lnTo>
                    <a:pt x="86309" y="117640"/>
                  </a:lnTo>
                  <a:lnTo>
                    <a:pt x="84759" y="116078"/>
                  </a:lnTo>
                  <a:lnTo>
                    <a:pt x="83820" y="115684"/>
                  </a:lnTo>
                  <a:lnTo>
                    <a:pt x="81622" y="115684"/>
                  </a:lnTo>
                  <a:lnTo>
                    <a:pt x="80683" y="116078"/>
                  </a:lnTo>
                  <a:lnTo>
                    <a:pt x="79133" y="117640"/>
                  </a:lnTo>
                  <a:lnTo>
                    <a:pt x="78740" y="118579"/>
                  </a:lnTo>
                  <a:lnTo>
                    <a:pt x="78740" y="120789"/>
                  </a:lnTo>
                  <a:lnTo>
                    <a:pt x="79133" y="121729"/>
                  </a:lnTo>
                  <a:lnTo>
                    <a:pt x="80683" y="123291"/>
                  </a:lnTo>
                  <a:lnTo>
                    <a:pt x="81622" y="123685"/>
                  </a:lnTo>
                  <a:lnTo>
                    <a:pt x="83820" y="123685"/>
                  </a:lnTo>
                  <a:lnTo>
                    <a:pt x="84759" y="123291"/>
                  </a:lnTo>
                  <a:lnTo>
                    <a:pt x="86309" y="121729"/>
                  </a:lnTo>
                  <a:lnTo>
                    <a:pt x="86702" y="120789"/>
                  </a:lnTo>
                  <a:lnTo>
                    <a:pt x="86702" y="119684"/>
                  </a:lnTo>
                  <a:lnTo>
                    <a:pt x="86702" y="118579"/>
                  </a:lnTo>
                  <a:close/>
                </a:path>
                <a:path w="215264" h="253365">
                  <a:moveTo>
                    <a:pt x="88455" y="96913"/>
                  </a:moveTo>
                  <a:lnTo>
                    <a:pt x="88226" y="94538"/>
                  </a:lnTo>
                  <a:lnTo>
                    <a:pt x="87795" y="93840"/>
                  </a:lnTo>
                  <a:lnTo>
                    <a:pt x="86664" y="92951"/>
                  </a:lnTo>
                  <a:lnTo>
                    <a:pt x="85953" y="92710"/>
                  </a:lnTo>
                  <a:lnTo>
                    <a:pt x="83654" y="92925"/>
                  </a:lnTo>
                  <a:lnTo>
                    <a:pt x="82511" y="94322"/>
                  </a:lnTo>
                  <a:lnTo>
                    <a:pt x="82651" y="95885"/>
                  </a:lnTo>
                  <a:lnTo>
                    <a:pt x="82804" y="97421"/>
                  </a:lnTo>
                  <a:lnTo>
                    <a:pt x="84124" y="98526"/>
                  </a:lnTo>
                  <a:lnTo>
                    <a:pt x="85674" y="98437"/>
                  </a:lnTo>
                  <a:lnTo>
                    <a:pt x="87312" y="98310"/>
                  </a:lnTo>
                  <a:lnTo>
                    <a:pt x="88455" y="96913"/>
                  </a:lnTo>
                  <a:close/>
                </a:path>
                <a:path w="215264" h="253365">
                  <a:moveTo>
                    <a:pt x="94919" y="77800"/>
                  </a:moveTo>
                  <a:lnTo>
                    <a:pt x="94780" y="74180"/>
                  </a:lnTo>
                  <a:lnTo>
                    <a:pt x="94640" y="70573"/>
                  </a:lnTo>
                  <a:lnTo>
                    <a:pt x="91617" y="67754"/>
                  </a:lnTo>
                  <a:lnTo>
                    <a:pt x="84429" y="68046"/>
                  </a:lnTo>
                  <a:lnTo>
                    <a:pt x="81635" y="71081"/>
                  </a:lnTo>
                  <a:lnTo>
                    <a:pt x="81826" y="76073"/>
                  </a:lnTo>
                  <a:lnTo>
                    <a:pt x="82397" y="77266"/>
                  </a:lnTo>
                  <a:lnTo>
                    <a:pt x="83451" y="78676"/>
                  </a:lnTo>
                  <a:lnTo>
                    <a:pt x="83705" y="79057"/>
                  </a:lnTo>
                  <a:lnTo>
                    <a:pt x="85267" y="80403"/>
                  </a:lnTo>
                  <a:lnTo>
                    <a:pt x="86829" y="81038"/>
                  </a:lnTo>
                  <a:lnTo>
                    <a:pt x="92113" y="80835"/>
                  </a:lnTo>
                  <a:lnTo>
                    <a:pt x="94919" y="77800"/>
                  </a:lnTo>
                  <a:close/>
                </a:path>
                <a:path w="215264" h="253365">
                  <a:moveTo>
                    <a:pt x="94932" y="51231"/>
                  </a:moveTo>
                  <a:lnTo>
                    <a:pt x="94653" y="44056"/>
                  </a:lnTo>
                  <a:lnTo>
                    <a:pt x="91681" y="41275"/>
                  </a:lnTo>
                  <a:lnTo>
                    <a:pt x="88138" y="41363"/>
                  </a:lnTo>
                  <a:lnTo>
                    <a:pt x="84429" y="41490"/>
                  </a:lnTo>
                  <a:lnTo>
                    <a:pt x="81635" y="44526"/>
                  </a:lnTo>
                  <a:lnTo>
                    <a:pt x="81775" y="48285"/>
                  </a:lnTo>
                  <a:lnTo>
                    <a:pt x="82219" y="51943"/>
                  </a:lnTo>
                  <a:lnTo>
                    <a:pt x="85090" y="54559"/>
                  </a:lnTo>
                  <a:lnTo>
                    <a:pt x="92125" y="54279"/>
                  </a:lnTo>
                  <a:lnTo>
                    <a:pt x="94932" y="51231"/>
                  </a:lnTo>
                  <a:close/>
                </a:path>
                <a:path w="215264" h="253365">
                  <a:moveTo>
                    <a:pt x="98196" y="16230"/>
                  </a:moveTo>
                  <a:lnTo>
                    <a:pt x="98107" y="13792"/>
                  </a:lnTo>
                  <a:lnTo>
                    <a:pt x="97688" y="13068"/>
                  </a:lnTo>
                  <a:lnTo>
                    <a:pt x="96545" y="12153"/>
                  </a:lnTo>
                  <a:lnTo>
                    <a:pt x="95923" y="11899"/>
                  </a:lnTo>
                  <a:lnTo>
                    <a:pt x="93624" y="12001"/>
                  </a:lnTo>
                  <a:lnTo>
                    <a:pt x="92405" y="13322"/>
                  </a:lnTo>
                  <a:lnTo>
                    <a:pt x="92532" y="16446"/>
                  </a:lnTo>
                  <a:lnTo>
                    <a:pt x="93853" y="17678"/>
                  </a:lnTo>
                  <a:lnTo>
                    <a:pt x="95415" y="17614"/>
                  </a:lnTo>
                  <a:lnTo>
                    <a:pt x="96989" y="17564"/>
                  </a:lnTo>
                  <a:lnTo>
                    <a:pt x="98196" y="16230"/>
                  </a:lnTo>
                  <a:close/>
                </a:path>
                <a:path w="215264" h="253365">
                  <a:moveTo>
                    <a:pt x="105422" y="106794"/>
                  </a:moveTo>
                  <a:lnTo>
                    <a:pt x="105016" y="102400"/>
                  </a:lnTo>
                  <a:lnTo>
                    <a:pt x="103073" y="100787"/>
                  </a:lnTo>
                  <a:lnTo>
                    <a:pt x="100304" y="101053"/>
                  </a:lnTo>
                  <a:lnTo>
                    <a:pt x="99783" y="101231"/>
                  </a:lnTo>
                  <a:lnTo>
                    <a:pt x="99314" y="101498"/>
                  </a:lnTo>
                  <a:lnTo>
                    <a:pt x="98463" y="101828"/>
                  </a:lnTo>
                  <a:lnTo>
                    <a:pt x="97853" y="102552"/>
                  </a:lnTo>
                  <a:lnTo>
                    <a:pt x="97624" y="103454"/>
                  </a:lnTo>
                  <a:lnTo>
                    <a:pt x="97383" y="104038"/>
                  </a:lnTo>
                  <a:lnTo>
                    <a:pt x="97231" y="104660"/>
                  </a:lnTo>
                  <a:lnTo>
                    <a:pt x="97497" y="107530"/>
                  </a:lnTo>
                  <a:lnTo>
                    <a:pt x="99441" y="109156"/>
                  </a:lnTo>
                  <a:lnTo>
                    <a:pt x="103822" y="108750"/>
                  </a:lnTo>
                  <a:lnTo>
                    <a:pt x="105422" y="106794"/>
                  </a:lnTo>
                  <a:close/>
                </a:path>
                <a:path w="215264" h="253365">
                  <a:moveTo>
                    <a:pt x="105448" y="29883"/>
                  </a:moveTo>
                  <a:lnTo>
                    <a:pt x="105067" y="28943"/>
                  </a:lnTo>
                  <a:lnTo>
                    <a:pt x="103505" y="27381"/>
                  </a:lnTo>
                  <a:lnTo>
                    <a:pt x="102565" y="26987"/>
                  </a:lnTo>
                  <a:lnTo>
                    <a:pt x="100368" y="26987"/>
                  </a:lnTo>
                  <a:lnTo>
                    <a:pt x="99441" y="27381"/>
                  </a:lnTo>
                  <a:lnTo>
                    <a:pt x="97878" y="28943"/>
                  </a:lnTo>
                  <a:lnTo>
                    <a:pt x="97497" y="29883"/>
                  </a:lnTo>
                  <a:lnTo>
                    <a:pt x="97497" y="32092"/>
                  </a:lnTo>
                  <a:lnTo>
                    <a:pt x="97878" y="33032"/>
                  </a:lnTo>
                  <a:lnTo>
                    <a:pt x="99441" y="34594"/>
                  </a:lnTo>
                  <a:lnTo>
                    <a:pt x="100368" y="34988"/>
                  </a:lnTo>
                  <a:lnTo>
                    <a:pt x="102565" y="34988"/>
                  </a:lnTo>
                  <a:lnTo>
                    <a:pt x="103505" y="34594"/>
                  </a:lnTo>
                  <a:lnTo>
                    <a:pt x="105067" y="33032"/>
                  </a:lnTo>
                  <a:lnTo>
                    <a:pt x="105448" y="32092"/>
                  </a:lnTo>
                  <a:lnTo>
                    <a:pt x="105448" y="30988"/>
                  </a:lnTo>
                  <a:lnTo>
                    <a:pt x="105448" y="29883"/>
                  </a:lnTo>
                  <a:close/>
                </a:path>
                <a:path w="215264" h="253365">
                  <a:moveTo>
                    <a:pt x="106286" y="158953"/>
                  </a:moveTo>
                  <a:lnTo>
                    <a:pt x="105892" y="154863"/>
                  </a:lnTo>
                  <a:lnTo>
                    <a:pt x="105676" y="154444"/>
                  </a:lnTo>
                  <a:lnTo>
                    <a:pt x="105537" y="153987"/>
                  </a:lnTo>
                  <a:lnTo>
                    <a:pt x="104838" y="154749"/>
                  </a:lnTo>
                  <a:lnTo>
                    <a:pt x="103860" y="155232"/>
                  </a:lnTo>
                  <a:lnTo>
                    <a:pt x="100571" y="155359"/>
                  </a:lnTo>
                  <a:lnTo>
                    <a:pt x="98717" y="153631"/>
                  </a:lnTo>
                  <a:lnTo>
                    <a:pt x="98628" y="150710"/>
                  </a:lnTo>
                  <a:lnTo>
                    <a:pt x="98831" y="150075"/>
                  </a:lnTo>
                  <a:lnTo>
                    <a:pt x="99136" y="149491"/>
                  </a:lnTo>
                  <a:lnTo>
                    <a:pt x="98958" y="149453"/>
                  </a:lnTo>
                  <a:lnTo>
                    <a:pt x="96494" y="149682"/>
                  </a:lnTo>
                  <a:lnTo>
                    <a:pt x="94627" y="151206"/>
                  </a:lnTo>
                  <a:lnTo>
                    <a:pt x="93675" y="153212"/>
                  </a:lnTo>
                  <a:lnTo>
                    <a:pt x="94094" y="154406"/>
                  </a:lnTo>
                  <a:lnTo>
                    <a:pt x="94157" y="156146"/>
                  </a:lnTo>
                  <a:lnTo>
                    <a:pt x="93853" y="157137"/>
                  </a:lnTo>
                  <a:lnTo>
                    <a:pt x="93421" y="158051"/>
                  </a:lnTo>
                  <a:lnTo>
                    <a:pt x="94373" y="160832"/>
                  </a:lnTo>
                  <a:lnTo>
                    <a:pt x="97015" y="162763"/>
                  </a:lnTo>
                  <a:lnTo>
                    <a:pt x="103644" y="162153"/>
                  </a:lnTo>
                  <a:lnTo>
                    <a:pt x="106286" y="158953"/>
                  </a:lnTo>
                  <a:close/>
                </a:path>
                <a:path w="215264" h="253365">
                  <a:moveTo>
                    <a:pt x="108178" y="206768"/>
                  </a:moveTo>
                  <a:lnTo>
                    <a:pt x="107886" y="203542"/>
                  </a:lnTo>
                  <a:lnTo>
                    <a:pt x="107378" y="202666"/>
                  </a:lnTo>
                  <a:lnTo>
                    <a:pt x="106667" y="202018"/>
                  </a:lnTo>
                  <a:lnTo>
                    <a:pt x="105943" y="201612"/>
                  </a:lnTo>
                  <a:lnTo>
                    <a:pt x="105625" y="201358"/>
                  </a:lnTo>
                  <a:lnTo>
                    <a:pt x="105016" y="201079"/>
                  </a:lnTo>
                  <a:lnTo>
                    <a:pt x="104355" y="200901"/>
                  </a:lnTo>
                  <a:lnTo>
                    <a:pt x="103632" y="200964"/>
                  </a:lnTo>
                  <a:lnTo>
                    <a:pt x="101447" y="201168"/>
                  </a:lnTo>
                  <a:lnTo>
                    <a:pt x="99847" y="203111"/>
                  </a:lnTo>
                  <a:lnTo>
                    <a:pt x="100253" y="207518"/>
                  </a:lnTo>
                  <a:lnTo>
                    <a:pt x="102196" y="209130"/>
                  </a:lnTo>
                  <a:lnTo>
                    <a:pt x="106565" y="208711"/>
                  </a:lnTo>
                  <a:lnTo>
                    <a:pt x="108178" y="206768"/>
                  </a:lnTo>
                  <a:close/>
                </a:path>
                <a:path w="215264" h="253365">
                  <a:moveTo>
                    <a:pt x="108686" y="183502"/>
                  </a:moveTo>
                  <a:lnTo>
                    <a:pt x="108051" y="181965"/>
                  </a:lnTo>
                  <a:lnTo>
                    <a:pt x="105511" y="179412"/>
                  </a:lnTo>
                  <a:lnTo>
                    <a:pt x="103974" y="178777"/>
                  </a:lnTo>
                  <a:lnTo>
                    <a:pt x="100380" y="178777"/>
                  </a:lnTo>
                  <a:lnTo>
                    <a:pt x="98856" y="179412"/>
                  </a:lnTo>
                  <a:lnTo>
                    <a:pt x="96304" y="181965"/>
                  </a:lnTo>
                  <a:lnTo>
                    <a:pt x="95669" y="183502"/>
                  </a:lnTo>
                  <a:lnTo>
                    <a:pt x="95669" y="187121"/>
                  </a:lnTo>
                  <a:lnTo>
                    <a:pt x="96304" y="188658"/>
                  </a:lnTo>
                  <a:lnTo>
                    <a:pt x="98856" y="191211"/>
                  </a:lnTo>
                  <a:lnTo>
                    <a:pt x="100380" y="191846"/>
                  </a:lnTo>
                  <a:lnTo>
                    <a:pt x="103974" y="191846"/>
                  </a:lnTo>
                  <a:lnTo>
                    <a:pt x="105511" y="191211"/>
                  </a:lnTo>
                  <a:lnTo>
                    <a:pt x="108051" y="188658"/>
                  </a:lnTo>
                  <a:lnTo>
                    <a:pt x="108686" y="187121"/>
                  </a:lnTo>
                  <a:lnTo>
                    <a:pt x="108686" y="185318"/>
                  </a:lnTo>
                  <a:lnTo>
                    <a:pt x="108686" y="183502"/>
                  </a:lnTo>
                  <a:close/>
                </a:path>
                <a:path w="215264" h="253365">
                  <a:moveTo>
                    <a:pt x="109982" y="128257"/>
                  </a:moveTo>
                  <a:lnTo>
                    <a:pt x="109740" y="125730"/>
                  </a:lnTo>
                  <a:lnTo>
                    <a:pt x="109296" y="121069"/>
                  </a:lnTo>
                  <a:lnTo>
                    <a:pt x="106121" y="118414"/>
                  </a:lnTo>
                  <a:lnTo>
                    <a:pt x="105498" y="118478"/>
                  </a:lnTo>
                  <a:lnTo>
                    <a:pt x="105498" y="126961"/>
                  </a:lnTo>
                  <a:lnTo>
                    <a:pt x="105422" y="130314"/>
                  </a:lnTo>
                  <a:lnTo>
                    <a:pt x="104394" y="131432"/>
                  </a:lnTo>
                  <a:lnTo>
                    <a:pt x="101269" y="131533"/>
                  </a:lnTo>
                  <a:lnTo>
                    <a:pt x="99936" y="130314"/>
                  </a:lnTo>
                  <a:lnTo>
                    <a:pt x="99834" y="127165"/>
                  </a:lnTo>
                  <a:lnTo>
                    <a:pt x="101053" y="125844"/>
                  </a:lnTo>
                  <a:lnTo>
                    <a:pt x="104190" y="125730"/>
                  </a:lnTo>
                  <a:lnTo>
                    <a:pt x="105498" y="126961"/>
                  </a:lnTo>
                  <a:lnTo>
                    <a:pt x="105498" y="118478"/>
                  </a:lnTo>
                  <a:lnTo>
                    <a:pt x="98958" y="119087"/>
                  </a:lnTo>
                  <a:lnTo>
                    <a:pt x="96329" y="122288"/>
                  </a:lnTo>
                  <a:lnTo>
                    <a:pt x="97002" y="129476"/>
                  </a:lnTo>
                  <a:lnTo>
                    <a:pt x="100177" y="132118"/>
                  </a:lnTo>
                  <a:lnTo>
                    <a:pt x="106426" y="131533"/>
                  </a:lnTo>
                  <a:lnTo>
                    <a:pt x="107340" y="131457"/>
                  </a:lnTo>
                  <a:lnTo>
                    <a:pt x="109982" y="128257"/>
                  </a:lnTo>
                  <a:close/>
                </a:path>
                <a:path w="215264" h="253365">
                  <a:moveTo>
                    <a:pt x="111683" y="43345"/>
                  </a:moveTo>
                  <a:lnTo>
                    <a:pt x="110744" y="42392"/>
                  </a:lnTo>
                  <a:lnTo>
                    <a:pt x="106959" y="42392"/>
                  </a:lnTo>
                  <a:lnTo>
                    <a:pt x="106019" y="43345"/>
                  </a:lnTo>
                  <a:lnTo>
                    <a:pt x="106019" y="47142"/>
                  </a:lnTo>
                  <a:lnTo>
                    <a:pt x="106959" y="48094"/>
                  </a:lnTo>
                  <a:lnTo>
                    <a:pt x="110744" y="48094"/>
                  </a:lnTo>
                  <a:lnTo>
                    <a:pt x="111683" y="47142"/>
                  </a:lnTo>
                  <a:lnTo>
                    <a:pt x="111683" y="45250"/>
                  </a:lnTo>
                  <a:lnTo>
                    <a:pt x="111683" y="43345"/>
                  </a:lnTo>
                  <a:close/>
                </a:path>
                <a:path w="215264" h="253365">
                  <a:moveTo>
                    <a:pt x="119113" y="219290"/>
                  </a:moveTo>
                  <a:lnTo>
                    <a:pt x="118960" y="218389"/>
                  </a:lnTo>
                  <a:lnTo>
                    <a:pt x="118605" y="216204"/>
                  </a:lnTo>
                  <a:lnTo>
                    <a:pt x="116547" y="214731"/>
                  </a:lnTo>
                  <a:lnTo>
                    <a:pt x="112877" y="215353"/>
                  </a:lnTo>
                  <a:lnTo>
                    <a:pt x="111747" y="216446"/>
                  </a:lnTo>
                  <a:lnTo>
                    <a:pt x="111302" y="217805"/>
                  </a:lnTo>
                  <a:lnTo>
                    <a:pt x="113690" y="218884"/>
                  </a:lnTo>
                  <a:lnTo>
                    <a:pt x="116090" y="219862"/>
                  </a:lnTo>
                  <a:lnTo>
                    <a:pt x="118491" y="220903"/>
                  </a:lnTo>
                  <a:lnTo>
                    <a:pt x="118884" y="220141"/>
                  </a:lnTo>
                  <a:lnTo>
                    <a:pt x="119113" y="219290"/>
                  </a:lnTo>
                  <a:close/>
                </a:path>
                <a:path w="215264" h="253365">
                  <a:moveTo>
                    <a:pt x="119545" y="95897"/>
                  </a:moveTo>
                  <a:lnTo>
                    <a:pt x="118592" y="94945"/>
                  </a:lnTo>
                  <a:lnTo>
                    <a:pt x="114808" y="94945"/>
                  </a:lnTo>
                  <a:lnTo>
                    <a:pt x="113868" y="95897"/>
                  </a:lnTo>
                  <a:lnTo>
                    <a:pt x="113868" y="99695"/>
                  </a:lnTo>
                  <a:lnTo>
                    <a:pt x="114808" y="100647"/>
                  </a:lnTo>
                  <a:lnTo>
                    <a:pt x="118592" y="100647"/>
                  </a:lnTo>
                  <a:lnTo>
                    <a:pt x="119545" y="99695"/>
                  </a:lnTo>
                  <a:lnTo>
                    <a:pt x="119545" y="97802"/>
                  </a:lnTo>
                  <a:lnTo>
                    <a:pt x="119545" y="95897"/>
                  </a:lnTo>
                  <a:close/>
                </a:path>
                <a:path w="215264" h="253365">
                  <a:moveTo>
                    <a:pt x="119583" y="69215"/>
                  </a:moveTo>
                  <a:lnTo>
                    <a:pt x="118643" y="68275"/>
                  </a:lnTo>
                  <a:lnTo>
                    <a:pt x="114858" y="68275"/>
                  </a:lnTo>
                  <a:lnTo>
                    <a:pt x="113906" y="69215"/>
                  </a:lnTo>
                  <a:lnTo>
                    <a:pt x="113906" y="73025"/>
                  </a:lnTo>
                  <a:lnTo>
                    <a:pt x="114858" y="73977"/>
                  </a:lnTo>
                  <a:lnTo>
                    <a:pt x="118643" y="73977"/>
                  </a:lnTo>
                  <a:lnTo>
                    <a:pt x="119583" y="73025"/>
                  </a:lnTo>
                  <a:lnTo>
                    <a:pt x="119583" y="71120"/>
                  </a:lnTo>
                  <a:lnTo>
                    <a:pt x="119583" y="69215"/>
                  </a:lnTo>
                  <a:close/>
                </a:path>
                <a:path w="215264" h="253365">
                  <a:moveTo>
                    <a:pt x="121881" y="119291"/>
                  </a:moveTo>
                  <a:lnTo>
                    <a:pt x="121500" y="118351"/>
                  </a:lnTo>
                  <a:lnTo>
                    <a:pt x="119938" y="116789"/>
                  </a:lnTo>
                  <a:lnTo>
                    <a:pt x="119011" y="116395"/>
                  </a:lnTo>
                  <a:lnTo>
                    <a:pt x="116814" y="116395"/>
                  </a:lnTo>
                  <a:lnTo>
                    <a:pt x="115874" y="116789"/>
                  </a:lnTo>
                  <a:lnTo>
                    <a:pt x="114312" y="118351"/>
                  </a:lnTo>
                  <a:lnTo>
                    <a:pt x="113931" y="119291"/>
                  </a:lnTo>
                  <a:lnTo>
                    <a:pt x="113931" y="121500"/>
                  </a:lnTo>
                  <a:lnTo>
                    <a:pt x="114312" y="122440"/>
                  </a:lnTo>
                  <a:lnTo>
                    <a:pt x="115874" y="124002"/>
                  </a:lnTo>
                  <a:lnTo>
                    <a:pt x="116814" y="124396"/>
                  </a:lnTo>
                  <a:lnTo>
                    <a:pt x="119011" y="124396"/>
                  </a:lnTo>
                  <a:lnTo>
                    <a:pt x="119938" y="124002"/>
                  </a:lnTo>
                  <a:lnTo>
                    <a:pt x="121500" y="122440"/>
                  </a:lnTo>
                  <a:lnTo>
                    <a:pt x="121881" y="121500"/>
                  </a:lnTo>
                  <a:lnTo>
                    <a:pt x="121881" y="120396"/>
                  </a:lnTo>
                  <a:lnTo>
                    <a:pt x="121881" y="119291"/>
                  </a:lnTo>
                  <a:close/>
                </a:path>
                <a:path w="215264" h="253365">
                  <a:moveTo>
                    <a:pt x="124599" y="201053"/>
                  </a:moveTo>
                  <a:lnTo>
                    <a:pt x="124396" y="200875"/>
                  </a:lnTo>
                  <a:lnTo>
                    <a:pt x="124167" y="200761"/>
                  </a:lnTo>
                  <a:lnTo>
                    <a:pt x="123913" y="200660"/>
                  </a:lnTo>
                  <a:lnTo>
                    <a:pt x="123939" y="200482"/>
                  </a:lnTo>
                  <a:lnTo>
                    <a:pt x="123672" y="198843"/>
                  </a:lnTo>
                  <a:lnTo>
                    <a:pt x="122212" y="197802"/>
                  </a:lnTo>
                  <a:lnTo>
                    <a:pt x="119126" y="198323"/>
                  </a:lnTo>
                  <a:lnTo>
                    <a:pt x="118084" y="199783"/>
                  </a:lnTo>
                  <a:lnTo>
                    <a:pt x="118325" y="201345"/>
                  </a:lnTo>
                  <a:lnTo>
                    <a:pt x="118491" y="202285"/>
                  </a:lnTo>
                  <a:lnTo>
                    <a:pt x="119126" y="202996"/>
                  </a:lnTo>
                  <a:lnTo>
                    <a:pt x="119926" y="203390"/>
                  </a:lnTo>
                  <a:lnTo>
                    <a:pt x="120065" y="204990"/>
                  </a:lnTo>
                  <a:lnTo>
                    <a:pt x="121386" y="206108"/>
                  </a:lnTo>
                  <a:lnTo>
                    <a:pt x="122897" y="206019"/>
                  </a:lnTo>
                  <a:lnTo>
                    <a:pt x="122440" y="205625"/>
                  </a:lnTo>
                  <a:lnTo>
                    <a:pt x="122072" y="205155"/>
                  </a:lnTo>
                  <a:lnTo>
                    <a:pt x="121907" y="204533"/>
                  </a:lnTo>
                  <a:lnTo>
                    <a:pt x="121843" y="204203"/>
                  </a:lnTo>
                  <a:lnTo>
                    <a:pt x="121843" y="203885"/>
                  </a:lnTo>
                  <a:lnTo>
                    <a:pt x="121881" y="203568"/>
                  </a:lnTo>
                  <a:lnTo>
                    <a:pt x="121983" y="202438"/>
                  </a:lnTo>
                  <a:lnTo>
                    <a:pt x="122758" y="201447"/>
                  </a:lnTo>
                  <a:lnTo>
                    <a:pt x="123901" y="201129"/>
                  </a:lnTo>
                  <a:lnTo>
                    <a:pt x="124206" y="201028"/>
                  </a:lnTo>
                  <a:lnTo>
                    <a:pt x="124396" y="201053"/>
                  </a:lnTo>
                  <a:lnTo>
                    <a:pt x="124599" y="201053"/>
                  </a:lnTo>
                  <a:close/>
                </a:path>
                <a:path w="215264" h="253365">
                  <a:moveTo>
                    <a:pt x="128143" y="187655"/>
                  </a:moveTo>
                  <a:lnTo>
                    <a:pt x="127876" y="184823"/>
                  </a:lnTo>
                  <a:lnTo>
                    <a:pt x="127660" y="184264"/>
                  </a:lnTo>
                  <a:lnTo>
                    <a:pt x="127355" y="183769"/>
                  </a:lnTo>
                  <a:lnTo>
                    <a:pt x="126682" y="184848"/>
                  </a:lnTo>
                  <a:lnTo>
                    <a:pt x="125552" y="185635"/>
                  </a:lnTo>
                  <a:lnTo>
                    <a:pt x="124180" y="185674"/>
                  </a:lnTo>
                  <a:lnTo>
                    <a:pt x="122694" y="185737"/>
                  </a:lnTo>
                  <a:lnTo>
                    <a:pt x="121412" y="184912"/>
                  </a:lnTo>
                  <a:lnTo>
                    <a:pt x="120688" y="183705"/>
                  </a:lnTo>
                  <a:lnTo>
                    <a:pt x="120230" y="184429"/>
                  </a:lnTo>
                  <a:lnTo>
                    <a:pt x="119938" y="185280"/>
                  </a:lnTo>
                  <a:lnTo>
                    <a:pt x="120230" y="188391"/>
                  </a:lnTo>
                  <a:lnTo>
                    <a:pt x="122161" y="190004"/>
                  </a:lnTo>
                  <a:lnTo>
                    <a:pt x="126542" y="189598"/>
                  </a:lnTo>
                  <a:lnTo>
                    <a:pt x="128143" y="187655"/>
                  </a:lnTo>
                  <a:close/>
                </a:path>
                <a:path w="215264" h="253365">
                  <a:moveTo>
                    <a:pt x="132626" y="136639"/>
                  </a:moveTo>
                  <a:lnTo>
                    <a:pt x="131991" y="135102"/>
                  </a:lnTo>
                  <a:lnTo>
                    <a:pt x="129451" y="132549"/>
                  </a:lnTo>
                  <a:lnTo>
                    <a:pt x="127914" y="131902"/>
                  </a:lnTo>
                  <a:lnTo>
                    <a:pt x="124320" y="131902"/>
                  </a:lnTo>
                  <a:lnTo>
                    <a:pt x="122783" y="132549"/>
                  </a:lnTo>
                  <a:lnTo>
                    <a:pt x="120243" y="135102"/>
                  </a:lnTo>
                  <a:lnTo>
                    <a:pt x="119608" y="136639"/>
                  </a:lnTo>
                  <a:lnTo>
                    <a:pt x="119608" y="140246"/>
                  </a:lnTo>
                  <a:lnTo>
                    <a:pt x="120243" y="141795"/>
                  </a:lnTo>
                  <a:lnTo>
                    <a:pt x="122783" y="144348"/>
                  </a:lnTo>
                  <a:lnTo>
                    <a:pt x="124320" y="144983"/>
                  </a:lnTo>
                  <a:lnTo>
                    <a:pt x="127914" y="144983"/>
                  </a:lnTo>
                  <a:lnTo>
                    <a:pt x="129451" y="144348"/>
                  </a:lnTo>
                  <a:lnTo>
                    <a:pt x="131991" y="141795"/>
                  </a:lnTo>
                  <a:lnTo>
                    <a:pt x="132626" y="140246"/>
                  </a:lnTo>
                  <a:lnTo>
                    <a:pt x="132626" y="138442"/>
                  </a:lnTo>
                  <a:lnTo>
                    <a:pt x="132626" y="136639"/>
                  </a:lnTo>
                  <a:close/>
                </a:path>
                <a:path w="215264" h="253365">
                  <a:moveTo>
                    <a:pt x="133985" y="227418"/>
                  </a:moveTo>
                  <a:lnTo>
                    <a:pt x="133273" y="226961"/>
                  </a:lnTo>
                  <a:lnTo>
                    <a:pt x="132473" y="226644"/>
                  </a:lnTo>
                  <a:lnTo>
                    <a:pt x="131635" y="226491"/>
                  </a:lnTo>
                  <a:lnTo>
                    <a:pt x="132410" y="226809"/>
                  </a:lnTo>
                  <a:lnTo>
                    <a:pt x="133197" y="227101"/>
                  </a:lnTo>
                  <a:lnTo>
                    <a:pt x="133985" y="227418"/>
                  </a:lnTo>
                  <a:close/>
                </a:path>
                <a:path w="215264" h="253365">
                  <a:moveTo>
                    <a:pt x="134188" y="103111"/>
                  </a:moveTo>
                  <a:lnTo>
                    <a:pt x="133248" y="102158"/>
                  </a:lnTo>
                  <a:lnTo>
                    <a:pt x="129463" y="102158"/>
                  </a:lnTo>
                  <a:lnTo>
                    <a:pt x="128524" y="103111"/>
                  </a:lnTo>
                  <a:lnTo>
                    <a:pt x="128524" y="106908"/>
                  </a:lnTo>
                  <a:lnTo>
                    <a:pt x="129463" y="107861"/>
                  </a:lnTo>
                  <a:lnTo>
                    <a:pt x="133248" y="107861"/>
                  </a:lnTo>
                  <a:lnTo>
                    <a:pt x="134188" y="106908"/>
                  </a:lnTo>
                  <a:lnTo>
                    <a:pt x="134188" y="105016"/>
                  </a:lnTo>
                  <a:lnTo>
                    <a:pt x="134188" y="103111"/>
                  </a:lnTo>
                  <a:close/>
                </a:path>
                <a:path w="215264" h="253365">
                  <a:moveTo>
                    <a:pt x="134353" y="167970"/>
                  </a:moveTo>
                  <a:lnTo>
                    <a:pt x="134010" y="164312"/>
                  </a:lnTo>
                  <a:lnTo>
                    <a:pt x="133680" y="160769"/>
                  </a:lnTo>
                  <a:lnTo>
                    <a:pt x="133134" y="160324"/>
                  </a:lnTo>
                  <a:lnTo>
                    <a:pt x="133134" y="165544"/>
                  </a:lnTo>
                  <a:lnTo>
                    <a:pt x="133070" y="168884"/>
                  </a:lnTo>
                  <a:lnTo>
                    <a:pt x="132029" y="170014"/>
                  </a:lnTo>
                  <a:lnTo>
                    <a:pt x="128892" y="170116"/>
                  </a:lnTo>
                  <a:lnTo>
                    <a:pt x="127584" y="168884"/>
                  </a:lnTo>
                  <a:lnTo>
                    <a:pt x="127469" y="165735"/>
                  </a:lnTo>
                  <a:lnTo>
                    <a:pt x="128701" y="164426"/>
                  </a:lnTo>
                  <a:lnTo>
                    <a:pt x="131838" y="164312"/>
                  </a:lnTo>
                  <a:lnTo>
                    <a:pt x="133134" y="165544"/>
                  </a:lnTo>
                  <a:lnTo>
                    <a:pt x="133134" y="160324"/>
                  </a:lnTo>
                  <a:lnTo>
                    <a:pt x="130505" y="158127"/>
                  </a:lnTo>
                  <a:lnTo>
                    <a:pt x="123355" y="158800"/>
                  </a:lnTo>
                  <a:lnTo>
                    <a:pt x="120713" y="161988"/>
                  </a:lnTo>
                  <a:lnTo>
                    <a:pt x="121399" y="169176"/>
                  </a:lnTo>
                  <a:lnTo>
                    <a:pt x="124561" y="171818"/>
                  </a:lnTo>
                  <a:lnTo>
                    <a:pt x="131724" y="171145"/>
                  </a:lnTo>
                  <a:lnTo>
                    <a:pt x="132575" y="170116"/>
                  </a:lnTo>
                  <a:lnTo>
                    <a:pt x="134353" y="167970"/>
                  </a:lnTo>
                  <a:close/>
                </a:path>
                <a:path w="215264" h="253365">
                  <a:moveTo>
                    <a:pt x="137820" y="211988"/>
                  </a:moveTo>
                  <a:lnTo>
                    <a:pt x="137096" y="211632"/>
                  </a:lnTo>
                  <a:lnTo>
                    <a:pt x="136296" y="211429"/>
                  </a:lnTo>
                  <a:lnTo>
                    <a:pt x="133273" y="211924"/>
                  </a:lnTo>
                  <a:lnTo>
                    <a:pt x="131800" y="213995"/>
                  </a:lnTo>
                  <a:lnTo>
                    <a:pt x="132511" y="218249"/>
                  </a:lnTo>
                  <a:lnTo>
                    <a:pt x="134416" y="219659"/>
                  </a:lnTo>
                  <a:lnTo>
                    <a:pt x="136486" y="219443"/>
                  </a:lnTo>
                  <a:lnTo>
                    <a:pt x="135458" y="218948"/>
                  </a:lnTo>
                  <a:lnTo>
                    <a:pt x="134645" y="218059"/>
                  </a:lnTo>
                  <a:lnTo>
                    <a:pt x="134353" y="216852"/>
                  </a:lnTo>
                  <a:lnTo>
                    <a:pt x="133819" y="214718"/>
                  </a:lnTo>
                  <a:lnTo>
                    <a:pt x="135128" y="212534"/>
                  </a:lnTo>
                  <a:lnTo>
                    <a:pt x="137452" y="211963"/>
                  </a:lnTo>
                  <a:lnTo>
                    <a:pt x="137629" y="212013"/>
                  </a:lnTo>
                  <a:lnTo>
                    <a:pt x="137820" y="211988"/>
                  </a:lnTo>
                  <a:close/>
                </a:path>
                <a:path w="215264" h="253365">
                  <a:moveTo>
                    <a:pt x="139915" y="190868"/>
                  </a:moveTo>
                  <a:lnTo>
                    <a:pt x="139712" y="189611"/>
                  </a:lnTo>
                  <a:lnTo>
                    <a:pt x="138747" y="188734"/>
                  </a:lnTo>
                  <a:lnTo>
                    <a:pt x="137591" y="188531"/>
                  </a:lnTo>
                  <a:lnTo>
                    <a:pt x="137096" y="188976"/>
                  </a:lnTo>
                  <a:lnTo>
                    <a:pt x="136550" y="189357"/>
                  </a:lnTo>
                  <a:lnTo>
                    <a:pt x="135521" y="189623"/>
                  </a:lnTo>
                  <a:lnTo>
                    <a:pt x="135204" y="189572"/>
                  </a:lnTo>
                  <a:lnTo>
                    <a:pt x="134874" y="189572"/>
                  </a:lnTo>
                  <a:lnTo>
                    <a:pt x="134404" y="190182"/>
                  </a:lnTo>
                  <a:lnTo>
                    <a:pt x="134162" y="190957"/>
                  </a:lnTo>
                  <a:lnTo>
                    <a:pt x="134429" y="192519"/>
                  </a:lnTo>
                  <a:lnTo>
                    <a:pt x="134848" y="193141"/>
                  </a:lnTo>
                  <a:lnTo>
                    <a:pt x="135407" y="193573"/>
                  </a:lnTo>
                  <a:lnTo>
                    <a:pt x="135394" y="193446"/>
                  </a:lnTo>
                  <a:lnTo>
                    <a:pt x="135318" y="193217"/>
                  </a:lnTo>
                  <a:lnTo>
                    <a:pt x="135267" y="191655"/>
                  </a:lnTo>
                  <a:lnTo>
                    <a:pt x="136486" y="190334"/>
                  </a:lnTo>
                  <a:lnTo>
                    <a:pt x="138061" y="190284"/>
                  </a:lnTo>
                  <a:lnTo>
                    <a:pt x="138772" y="190258"/>
                  </a:lnTo>
                  <a:lnTo>
                    <a:pt x="139395" y="190525"/>
                  </a:lnTo>
                  <a:lnTo>
                    <a:pt x="139903" y="190919"/>
                  </a:lnTo>
                  <a:close/>
                </a:path>
                <a:path w="215264" h="253365">
                  <a:moveTo>
                    <a:pt x="142354" y="119761"/>
                  </a:moveTo>
                  <a:lnTo>
                    <a:pt x="141973" y="118821"/>
                  </a:lnTo>
                  <a:lnTo>
                    <a:pt x="140411" y="117259"/>
                  </a:lnTo>
                  <a:lnTo>
                    <a:pt x="139484" y="116865"/>
                  </a:lnTo>
                  <a:lnTo>
                    <a:pt x="137287" y="116865"/>
                  </a:lnTo>
                  <a:lnTo>
                    <a:pt x="136347" y="117259"/>
                  </a:lnTo>
                  <a:lnTo>
                    <a:pt x="134785" y="118821"/>
                  </a:lnTo>
                  <a:lnTo>
                    <a:pt x="134404" y="119761"/>
                  </a:lnTo>
                  <a:lnTo>
                    <a:pt x="134404" y="121970"/>
                  </a:lnTo>
                  <a:lnTo>
                    <a:pt x="134785" y="122910"/>
                  </a:lnTo>
                  <a:lnTo>
                    <a:pt x="136347" y="124472"/>
                  </a:lnTo>
                  <a:lnTo>
                    <a:pt x="137287" y="124866"/>
                  </a:lnTo>
                  <a:lnTo>
                    <a:pt x="139484" y="124866"/>
                  </a:lnTo>
                  <a:lnTo>
                    <a:pt x="140411" y="124472"/>
                  </a:lnTo>
                  <a:lnTo>
                    <a:pt x="141973" y="122910"/>
                  </a:lnTo>
                  <a:lnTo>
                    <a:pt x="142354" y="121970"/>
                  </a:lnTo>
                  <a:lnTo>
                    <a:pt x="142354" y="120865"/>
                  </a:lnTo>
                  <a:lnTo>
                    <a:pt x="142354" y="119761"/>
                  </a:lnTo>
                  <a:close/>
                </a:path>
                <a:path w="215264" h="253365">
                  <a:moveTo>
                    <a:pt x="144157" y="195249"/>
                  </a:moveTo>
                  <a:lnTo>
                    <a:pt x="144005" y="193687"/>
                  </a:lnTo>
                  <a:lnTo>
                    <a:pt x="143865" y="192125"/>
                  </a:lnTo>
                  <a:lnTo>
                    <a:pt x="142468" y="190969"/>
                  </a:lnTo>
                  <a:lnTo>
                    <a:pt x="140690" y="191135"/>
                  </a:lnTo>
                  <a:lnTo>
                    <a:pt x="140487" y="191236"/>
                  </a:lnTo>
                  <a:lnTo>
                    <a:pt x="140284" y="191312"/>
                  </a:lnTo>
                  <a:lnTo>
                    <a:pt x="140677" y="191782"/>
                  </a:lnTo>
                  <a:lnTo>
                    <a:pt x="140970" y="192354"/>
                  </a:lnTo>
                  <a:lnTo>
                    <a:pt x="141033" y="194310"/>
                  </a:lnTo>
                  <a:lnTo>
                    <a:pt x="140220" y="195376"/>
                  </a:lnTo>
                  <a:lnTo>
                    <a:pt x="139065" y="195783"/>
                  </a:lnTo>
                  <a:lnTo>
                    <a:pt x="139636" y="196456"/>
                  </a:lnTo>
                  <a:lnTo>
                    <a:pt x="140500" y="196875"/>
                  </a:lnTo>
                  <a:lnTo>
                    <a:pt x="143002" y="196646"/>
                  </a:lnTo>
                  <a:lnTo>
                    <a:pt x="144157" y="195249"/>
                  </a:lnTo>
                  <a:close/>
                </a:path>
                <a:path w="215264" h="253365">
                  <a:moveTo>
                    <a:pt x="145021" y="148412"/>
                  </a:moveTo>
                  <a:lnTo>
                    <a:pt x="144640" y="147459"/>
                  </a:lnTo>
                  <a:lnTo>
                    <a:pt x="143090" y="145897"/>
                  </a:lnTo>
                  <a:lnTo>
                    <a:pt x="142151" y="145516"/>
                  </a:lnTo>
                  <a:lnTo>
                    <a:pt x="139954" y="145516"/>
                  </a:lnTo>
                  <a:lnTo>
                    <a:pt x="139014" y="145897"/>
                  </a:lnTo>
                  <a:lnTo>
                    <a:pt x="137452" y="147459"/>
                  </a:lnTo>
                  <a:lnTo>
                    <a:pt x="137071" y="148412"/>
                  </a:lnTo>
                  <a:lnTo>
                    <a:pt x="137071" y="150609"/>
                  </a:lnTo>
                  <a:lnTo>
                    <a:pt x="137452" y="151561"/>
                  </a:lnTo>
                  <a:lnTo>
                    <a:pt x="139014" y="153123"/>
                  </a:lnTo>
                  <a:lnTo>
                    <a:pt x="139954" y="153504"/>
                  </a:lnTo>
                  <a:lnTo>
                    <a:pt x="142151" y="153504"/>
                  </a:lnTo>
                  <a:lnTo>
                    <a:pt x="143090" y="153123"/>
                  </a:lnTo>
                  <a:lnTo>
                    <a:pt x="144640" y="151561"/>
                  </a:lnTo>
                  <a:lnTo>
                    <a:pt x="145021" y="150609"/>
                  </a:lnTo>
                  <a:lnTo>
                    <a:pt x="145021" y="149517"/>
                  </a:lnTo>
                  <a:lnTo>
                    <a:pt x="145021" y="148412"/>
                  </a:lnTo>
                  <a:close/>
                </a:path>
                <a:path w="215264" h="253365">
                  <a:moveTo>
                    <a:pt x="149352" y="132803"/>
                  </a:moveTo>
                  <a:lnTo>
                    <a:pt x="148412" y="131851"/>
                  </a:lnTo>
                  <a:lnTo>
                    <a:pt x="144627" y="131851"/>
                  </a:lnTo>
                  <a:lnTo>
                    <a:pt x="143675" y="132803"/>
                  </a:lnTo>
                  <a:lnTo>
                    <a:pt x="143675" y="136601"/>
                  </a:lnTo>
                  <a:lnTo>
                    <a:pt x="144627" y="137553"/>
                  </a:lnTo>
                  <a:lnTo>
                    <a:pt x="148412" y="137553"/>
                  </a:lnTo>
                  <a:lnTo>
                    <a:pt x="149352" y="136601"/>
                  </a:lnTo>
                  <a:lnTo>
                    <a:pt x="149352" y="134708"/>
                  </a:lnTo>
                  <a:lnTo>
                    <a:pt x="149352" y="132803"/>
                  </a:lnTo>
                  <a:close/>
                </a:path>
                <a:path w="215264" h="253365">
                  <a:moveTo>
                    <a:pt x="149834" y="174637"/>
                  </a:moveTo>
                  <a:lnTo>
                    <a:pt x="149440" y="173697"/>
                  </a:lnTo>
                  <a:lnTo>
                    <a:pt x="147891" y="172135"/>
                  </a:lnTo>
                  <a:lnTo>
                    <a:pt x="146951" y="171742"/>
                  </a:lnTo>
                  <a:lnTo>
                    <a:pt x="144754" y="171742"/>
                  </a:lnTo>
                  <a:lnTo>
                    <a:pt x="143814" y="172135"/>
                  </a:lnTo>
                  <a:lnTo>
                    <a:pt x="142265" y="173697"/>
                  </a:lnTo>
                  <a:lnTo>
                    <a:pt x="141871" y="174637"/>
                  </a:lnTo>
                  <a:lnTo>
                    <a:pt x="141871" y="176847"/>
                  </a:lnTo>
                  <a:lnTo>
                    <a:pt x="142265" y="177787"/>
                  </a:lnTo>
                  <a:lnTo>
                    <a:pt x="143814" y="179349"/>
                  </a:lnTo>
                  <a:lnTo>
                    <a:pt x="144754" y="179743"/>
                  </a:lnTo>
                  <a:lnTo>
                    <a:pt x="146951" y="179743"/>
                  </a:lnTo>
                  <a:lnTo>
                    <a:pt x="147891" y="179349"/>
                  </a:lnTo>
                  <a:lnTo>
                    <a:pt x="149440" y="177787"/>
                  </a:lnTo>
                  <a:lnTo>
                    <a:pt x="149834" y="176847"/>
                  </a:lnTo>
                  <a:lnTo>
                    <a:pt x="149834" y="175742"/>
                  </a:lnTo>
                  <a:lnTo>
                    <a:pt x="149834" y="174637"/>
                  </a:lnTo>
                  <a:close/>
                </a:path>
                <a:path w="215264" h="253365">
                  <a:moveTo>
                    <a:pt x="157391" y="200367"/>
                  </a:moveTo>
                  <a:lnTo>
                    <a:pt x="157340" y="200507"/>
                  </a:lnTo>
                  <a:lnTo>
                    <a:pt x="157391" y="200367"/>
                  </a:lnTo>
                  <a:close/>
                </a:path>
                <a:path w="215264" h="253365">
                  <a:moveTo>
                    <a:pt x="158762" y="161417"/>
                  </a:moveTo>
                  <a:lnTo>
                    <a:pt x="158534" y="158940"/>
                  </a:lnTo>
                  <a:lnTo>
                    <a:pt x="158000" y="158203"/>
                  </a:lnTo>
                  <a:lnTo>
                    <a:pt x="157289" y="157746"/>
                  </a:lnTo>
                  <a:lnTo>
                    <a:pt x="156921" y="158394"/>
                  </a:lnTo>
                  <a:lnTo>
                    <a:pt x="156298" y="158902"/>
                  </a:lnTo>
                  <a:lnTo>
                    <a:pt x="155511" y="159092"/>
                  </a:lnTo>
                  <a:lnTo>
                    <a:pt x="154749" y="159283"/>
                  </a:lnTo>
                  <a:lnTo>
                    <a:pt x="153987" y="159131"/>
                  </a:lnTo>
                  <a:lnTo>
                    <a:pt x="153365" y="158762"/>
                  </a:lnTo>
                  <a:lnTo>
                    <a:pt x="153085" y="159245"/>
                  </a:lnTo>
                  <a:lnTo>
                    <a:pt x="152920" y="159791"/>
                  </a:lnTo>
                  <a:lnTo>
                    <a:pt x="153111" y="161950"/>
                  </a:lnTo>
                  <a:lnTo>
                    <a:pt x="154508" y="163106"/>
                  </a:lnTo>
                  <a:lnTo>
                    <a:pt x="157619" y="162814"/>
                  </a:lnTo>
                  <a:lnTo>
                    <a:pt x="158762" y="161417"/>
                  </a:lnTo>
                  <a:close/>
                </a:path>
                <a:path w="215264" h="253365">
                  <a:moveTo>
                    <a:pt x="163842" y="221805"/>
                  </a:moveTo>
                  <a:lnTo>
                    <a:pt x="163004" y="216839"/>
                  </a:lnTo>
                  <a:lnTo>
                    <a:pt x="162699" y="214972"/>
                  </a:lnTo>
                  <a:lnTo>
                    <a:pt x="160375" y="213309"/>
                  </a:lnTo>
                  <a:lnTo>
                    <a:pt x="160375" y="221081"/>
                  </a:lnTo>
                  <a:lnTo>
                    <a:pt x="159245" y="222491"/>
                  </a:lnTo>
                  <a:lnTo>
                    <a:pt x="156133" y="222846"/>
                  </a:lnTo>
                  <a:lnTo>
                    <a:pt x="154724" y="221729"/>
                  </a:lnTo>
                  <a:lnTo>
                    <a:pt x="154381" y="218592"/>
                  </a:lnTo>
                  <a:lnTo>
                    <a:pt x="155498" y="217182"/>
                  </a:lnTo>
                  <a:lnTo>
                    <a:pt x="158610" y="216839"/>
                  </a:lnTo>
                  <a:lnTo>
                    <a:pt x="160020" y="217957"/>
                  </a:lnTo>
                  <a:lnTo>
                    <a:pt x="160375" y="221081"/>
                  </a:lnTo>
                  <a:lnTo>
                    <a:pt x="160375" y="213309"/>
                  </a:lnTo>
                  <a:lnTo>
                    <a:pt x="159346" y="212559"/>
                  </a:lnTo>
                  <a:lnTo>
                    <a:pt x="152247" y="213753"/>
                  </a:lnTo>
                  <a:lnTo>
                    <a:pt x="149936" y="217004"/>
                  </a:lnTo>
                  <a:lnTo>
                    <a:pt x="149999" y="217957"/>
                  </a:lnTo>
                  <a:lnTo>
                    <a:pt x="150774" y="222643"/>
                  </a:lnTo>
                  <a:lnTo>
                    <a:pt x="151955" y="224180"/>
                  </a:lnTo>
                  <a:lnTo>
                    <a:pt x="153517" y="225132"/>
                  </a:lnTo>
                  <a:lnTo>
                    <a:pt x="153695" y="225031"/>
                  </a:lnTo>
                  <a:lnTo>
                    <a:pt x="155536" y="224561"/>
                  </a:lnTo>
                  <a:lnTo>
                    <a:pt x="157302" y="224891"/>
                  </a:lnTo>
                  <a:lnTo>
                    <a:pt x="158724" y="225755"/>
                  </a:lnTo>
                  <a:lnTo>
                    <a:pt x="161798" y="224815"/>
                  </a:lnTo>
                  <a:lnTo>
                    <a:pt x="161963" y="224561"/>
                  </a:lnTo>
                  <a:lnTo>
                    <a:pt x="163131" y="222846"/>
                  </a:lnTo>
                  <a:lnTo>
                    <a:pt x="163842" y="221805"/>
                  </a:lnTo>
                  <a:close/>
                </a:path>
                <a:path w="215264" h="253365">
                  <a:moveTo>
                    <a:pt x="171246" y="189306"/>
                  </a:moveTo>
                  <a:lnTo>
                    <a:pt x="170294" y="188353"/>
                  </a:lnTo>
                  <a:lnTo>
                    <a:pt x="166509" y="188353"/>
                  </a:lnTo>
                  <a:lnTo>
                    <a:pt x="165569" y="189306"/>
                  </a:lnTo>
                  <a:lnTo>
                    <a:pt x="165569" y="193103"/>
                  </a:lnTo>
                  <a:lnTo>
                    <a:pt x="166509" y="194056"/>
                  </a:lnTo>
                  <a:lnTo>
                    <a:pt x="170294" y="194056"/>
                  </a:lnTo>
                  <a:lnTo>
                    <a:pt x="171246" y="193103"/>
                  </a:lnTo>
                  <a:lnTo>
                    <a:pt x="171246" y="191211"/>
                  </a:lnTo>
                  <a:lnTo>
                    <a:pt x="171246" y="189306"/>
                  </a:lnTo>
                  <a:close/>
                </a:path>
                <a:path w="215264" h="253365">
                  <a:moveTo>
                    <a:pt x="172516" y="209931"/>
                  </a:moveTo>
                  <a:lnTo>
                    <a:pt x="171907" y="209727"/>
                  </a:lnTo>
                  <a:lnTo>
                    <a:pt x="171272" y="209600"/>
                  </a:lnTo>
                  <a:lnTo>
                    <a:pt x="168414" y="210083"/>
                  </a:lnTo>
                  <a:lnTo>
                    <a:pt x="166954" y="212153"/>
                  </a:lnTo>
                  <a:lnTo>
                    <a:pt x="167462" y="215328"/>
                  </a:lnTo>
                  <a:lnTo>
                    <a:pt x="168033" y="216141"/>
                  </a:lnTo>
                  <a:lnTo>
                    <a:pt x="168859" y="216827"/>
                  </a:lnTo>
                  <a:lnTo>
                    <a:pt x="169049" y="216979"/>
                  </a:lnTo>
                  <a:lnTo>
                    <a:pt x="169849" y="217525"/>
                  </a:lnTo>
                  <a:lnTo>
                    <a:pt x="170853" y="217779"/>
                  </a:lnTo>
                  <a:lnTo>
                    <a:pt x="171983" y="217601"/>
                  </a:lnTo>
                  <a:lnTo>
                    <a:pt x="172148" y="217512"/>
                  </a:lnTo>
                  <a:lnTo>
                    <a:pt x="171754" y="216903"/>
                  </a:lnTo>
                  <a:lnTo>
                    <a:pt x="171386" y="216255"/>
                  </a:lnTo>
                  <a:lnTo>
                    <a:pt x="171208" y="215506"/>
                  </a:lnTo>
                  <a:lnTo>
                    <a:pt x="170700" y="213461"/>
                  </a:lnTo>
                  <a:lnTo>
                    <a:pt x="171310" y="211467"/>
                  </a:lnTo>
                  <a:lnTo>
                    <a:pt x="172516" y="209931"/>
                  </a:lnTo>
                  <a:close/>
                </a:path>
                <a:path w="215264" h="253365">
                  <a:moveTo>
                    <a:pt x="178168" y="243255"/>
                  </a:moveTo>
                  <a:lnTo>
                    <a:pt x="177711" y="243052"/>
                  </a:lnTo>
                  <a:lnTo>
                    <a:pt x="177253" y="242900"/>
                  </a:lnTo>
                  <a:lnTo>
                    <a:pt x="176758" y="242811"/>
                  </a:lnTo>
                  <a:lnTo>
                    <a:pt x="178168" y="243255"/>
                  </a:lnTo>
                  <a:close/>
                </a:path>
                <a:path w="215264" h="253365">
                  <a:moveTo>
                    <a:pt x="186372" y="195440"/>
                  </a:moveTo>
                  <a:lnTo>
                    <a:pt x="185420" y="194487"/>
                  </a:lnTo>
                  <a:lnTo>
                    <a:pt x="181635" y="194487"/>
                  </a:lnTo>
                  <a:lnTo>
                    <a:pt x="180695" y="195440"/>
                  </a:lnTo>
                  <a:lnTo>
                    <a:pt x="180695" y="199237"/>
                  </a:lnTo>
                  <a:lnTo>
                    <a:pt x="181635" y="200190"/>
                  </a:lnTo>
                  <a:lnTo>
                    <a:pt x="185420" y="200190"/>
                  </a:lnTo>
                  <a:lnTo>
                    <a:pt x="186372" y="199237"/>
                  </a:lnTo>
                  <a:lnTo>
                    <a:pt x="186372" y="197332"/>
                  </a:lnTo>
                  <a:lnTo>
                    <a:pt x="186372" y="195440"/>
                  </a:lnTo>
                  <a:close/>
                </a:path>
                <a:path w="215264" h="253365">
                  <a:moveTo>
                    <a:pt x="187553" y="232435"/>
                  </a:moveTo>
                  <a:lnTo>
                    <a:pt x="186550" y="226428"/>
                  </a:lnTo>
                  <a:lnTo>
                    <a:pt x="183197" y="224015"/>
                  </a:lnTo>
                  <a:lnTo>
                    <a:pt x="178333" y="224840"/>
                  </a:lnTo>
                  <a:lnTo>
                    <a:pt x="177266" y="225526"/>
                  </a:lnTo>
                  <a:lnTo>
                    <a:pt x="176352" y="226390"/>
                  </a:lnTo>
                  <a:lnTo>
                    <a:pt x="176822" y="226974"/>
                  </a:lnTo>
                  <a:lnTo>
                    <a:pt x="175526" y="225386"/>
                  </a:lnTo>
                  <a:lnTo>
                    <a:pt x="174282" y="224751"/>
                  </a:lnTo>
                  <a:lnTo>
                    <a:pt x="170713" y="225158"/>
                  </a:lnTo>
                  <a:lnTo>
                    <a:pt x="169138" y="227139"/>
                  </a:lnTo>
                  <a:lnTo>
                    <a:pt x="169633" y="231521"/>
                  </a:lnTo>
                  <a:lnTo>
                    <a:pt x="171602" y="233108"/>
                  </a:lnTo>
                  <a:lnTo>
                    <a:pt x="174040" y="232829"/>
                  </a:lnTo>
                  <a:lnTo>
                    <a:pt x="174256" y="232702"/>
                  </a:lnTo>
                  <a:lnTo>
                    <a:pt x="174485" y="232638"/>
                  </a:lnTo>
                  <a:lnTo>
                    <a:pt x="174726" y="233616"/>
                  </a:lnTo>
                  <a:lnTo>
                    <a:pt x="175196" y="234454"/>
                  </a:lnTo>
                  <a:lnTo>
                    <a:pt x="175806" y="235191"/>
                  </a:lnTo>
                  <a:lnTo>
                    <a:pt x="176276" y="234975"/>
                  </a:lnTo>
                  <a:lnTo>
                    <a:pt x="176809" y="234861"/>
                  </a:lnTo>
                  <a:lnTo>
                    <a:pt x="178968" y="234823"/>
                  </a:lnTo>
                  <a:lnTo>
                    <a:pt x="180340" y="235775"/>
                  </a:lnTo>
                  <a:lnTo>
                    <a:pt x="180987" y="237147"/>
                  </a:lnTo>
                  <a:lnTo>
                    <a:pt x="181584" y="236753"/>
                  </a:lnTo>
                  <a:lnTo>
                    <a:pt x="182232" y="236397"/>
                  </a:lnTo>
                  <a:lnTo>
                    <a:pt x="183540" y="236067"/>
                  </a:lnTo>
                  <a:lnTo>
                    <a:pt x="184124" y="236118"/>
                  </a:lnTo>
                  <a:lnTo>
                    <a:pt x="184696" y="236143"/>
                  </a:lnTo>
                  <a:lnTo>
                    <a:pt x="186499" y="234708"/>
                  </a:lnTo>
                  <a:lnTo>
                    <a:pt x="187553" y="232435"/>
                  </a:lnTo>
                  <a:close/>
                </a:path>
                <a:path w="215264" h="253365">
                  <a:moveTo>
                    <a:pt x="195973" y="214160"/>
                  </a:moveTo>
                  <a:lnTo>
                    <a:pt x="195618" y="211988"/>
                  </a:lnTo>
                  <a:lnTo>
                    <a:pt x="195262" y="209816"/>
                  </a:lnTo>
                  <a:lnTo>
                    <a:pt x="193205" y="208330"/>
                  </a:lnTo>
                  <a:lnTo>
                    <a:pt x="190525" y="208788"/>
                  </a:lnTo>
                  <a:lnTo>
                    <a:pt x="190055" y="208978"/>
                  </a:lnTo>
                  <a:lnTo>
                    <a:pt x="189623" y="209245"/>
                  </a:lnTo>
                  <a:lnTo>
                    <a:pt x="189941" y="209816"/>
                  </a:lnTo>
                  <a:lnTo>
                    <a:pt x="190182" y="210439"/>
                  </a:lnTo>
                  <a:lnTo>
                    <a:pt x="190195" y="212585"/>
                  </a:lnTo>
                  <a:lnTo>
                    <a:pt x="189395" y="213829"/>
                  </a:lnTo>
                  <a:lnTo>
                    <a:pt x="188239" y="214541"/>
                  </a:lnTo>
                  <a:lnTo>
                    <a:pt x="189026" y="215988"/>
                  </a:lnTo>
                  <a:lnTo>
                    <a:pt x="190639" y="216865"/>
                  </a:lnTo>
                  <a:lnTo>
                    <a:pt x="194525" y="216230"/>
                  </a:lnTo>
                  <a:lnTo>
                    <a:pt x="195973" y="214160"/>
                  </a:lnTo>
                  <a:close/>
                </a:path>
                <a:path w="215264" h="253365">
                  <a:moveTo>
                    <a:pt x="200698" y="242544"/>
                  </a:moveTo>
                  <a:lnTo>
                    <a:pt x="199974" y="238188"/>
                  </a:lnTo>
                  <a:lnTo>
                    <a:pt x="197929" y="236715"/>
                  </a:lnTo>
                  <a:lnTo>
                    <a:pt x="193903" y="237388"/>
                  </a:lnTo>
                  <a:lnTo>
                    <a:pt x="192646" y="238937"/>
                  </a:lnTo>
                  <a:lnTo>
                    <a:pt x="192519" y="240741"/>
                  </a:lnTo>
                  <a:lnTo>
                    <a:pt x="193421" y="241376"/>
                  </a:lnTo>
                  <a:lnTo>
                    <a:pt x="194094" y="242341"/>
                  </a:lnTo>
                  <a:lnTo>
                    <a:pt x="194233" y="243535"/>
                  </a:lnTo>
                  <a:lnTo>
                    <a:pt x="194259" y="243801"/>
                  </a:lnTo>
                  <a:lnTo>
                    <a:pt x="194183" y="244043"/>
                  </a:lnTo>
                  <a:lnTo>
                    <a:pt x="194170" y="244297"/>
                  </a:lnTo>
                  <a:lnTo>
                    <a:pt x="194983" y="244868"/>
                  </a:lnTo>
                  <a:lnTo>
                    <a:pt x="196011" y="245148"/>
                  </a:lnTo>
                  <a:lnTo>
                    <a:pt x="199224" y="244602"/>
                  </a:lnTo>
                  <a:lnTo>
                    <a:pt x="200698" y="242544"/>
                  </a:lnTo>
                  <a:close/>
                </a:path>
                <a:path w="215264" h="253365">
                  <a:moveTo>
                    <a:pt x="203517" y="225145"/>
                  </a:moveTo>
                  <a:lnTo>
                    <a:pt x="203365" y="224586"/>
                  </a:lnTo>
                  <a:lnTo>
                    <a:pt x="203060" y="224104"/>
                  </a:lnTo>
                  <a:lnTo>
                    <a:pt x="202552" y="223672"/>
                  </a:lnTo>
                  <a:lnTo>
                    <a:pt x="202387" y="223494"/>
                  </a:lnTo>
                  <a:lnTo>
                    <a:pt x="201803" y="223113"/>
                  </a:lnTo>
                  <a:lnTo>
                    <a:pt x="201079" y="222923"/>
                  </a:lnTo>
                  <a:lnTo>
                    <a:pt x="200329" y="223037"/>
                  </a:lnTo>
                  <a:lnTo>
                    <a:pt x="200164" y="223075"/>
                  </a:lnTo>
                  <a:lnTo>
                    <a:pt x="199999" y="223177"/>
                  </a:lnTo>
                  <a:lnTo>
                    <a:pt x="199834" y="223227"/>
                  </a:lnTo>
                  <a:lnTo>
                    <a:pt x="199923" y="223380"/>
                  </a:lnTo>
                  <a:lnTo>
                    <a:pt x="199999" y="223710"/>
                  </a:lnTo>
                  <a:lnTo>
                    <a:pt x="201333" y="223837"/>
                  </a:lnTo>
                  <a:lnTo>
                    <a:pt x="202539" y="224332"/>
                  </a:lnTo>
                  <a:lnTo>
                    <a:pt x="203517" y="225145"/>
                  </a:lnTo>
                  <a:close/>
                </a:path>
                <a:path w="215264" h="253365">
                  <a:moveTo>
                    <a:pt x="214922" y="245465"/>
                  </a:moveTo>
                  <a:lnTo>
                    <a:pt x="214617" y="242760"/>
                  </a:lnTo>
                  <a:lnTo>
                    <a:pt x="214210" y="242049"/>
                  </a:lnTo>
                  <a:lnTo>
                    <a:pt x="213690" y="241465"/>
                  </a:lnTo>
                  <a:lnTo>
                    <a:pt x="213817" y="241769"/>
                  </a:lnTo>
                  <a:lnTo>
                    <a:pt x="213969" y="242062"/>
                  </a:lnTo>
                  <a:lnTo>
                    <a:pt x="214312" y="244589"/>
                  </a:lnTo>
                  <a:lnTo>
                    <a:pt x="212788" y="246608"/>
                  </a:lnTo>
                  <a:lnTo>
                    <a:pt x="209232" y="247091"/>
                  </a:lnTo>
                  <a:lnTo>
                    <a:pt x="207987" y="246507"/>
                  </a:lnTo>
                  <a:lnTo>
                    <a:pt x="207124" y="245541"/>
                  </a:lnTo>
                  <a:lnTo>
                    <a:pt x="207721" y="247002"/>
                  </a:lnTo>
                  <a:lnTo>
                    <a:pt x="209092" y="247967"/>
                  </a:lnTo>
                  <a:lnTo>
                    <a:pt x="210870" y="247980"/>
                  </a:lnTo>
                  <a:lnTo>
                    <a:pt x="211035" y="248043"/>
                  </a:lnTo>
                  <a:lnTo>
                    <a:pt x="211531" y="247992"/>
                  </a:lnTo>
                  <a:lnTo>
                    <a:pt x="211035" y="248056"/>
                  </a:lnTo>
                  <a:lnTo>
                    <a:pt x="210870" y="247992"/>
                  </a:lnTo>
                  <a:lnTo>
                    <a:pt x="210705" y="247992"/>
                  </a:lnTo>
                  <a:lnTo>
                    <a:pt x="209575" y="248526"/>
                  </a:lnTo>
                  <a:lnTo>
                    <a:pt x="208864" y="249707"/>
                  </a:lnTo>
                  <a:lnTo>
                    <a:pt x="209181" y="251536"/>
                  </a:lnTo>
                  <a:lnTo>
                    <a:pt x="209448" y="251980"/>
                  </a:lnTo>
                  <a:lnTo>
                    <a:pt x="209778" y="252361"/>
                  </a:lnTo>
                  <a:lnTo>
                    <a:pt x="210832" y="252628"/>
                  </a:lnTo>
                  <a:lnTo>
                    <a:pt x="211874" y="252857"/>
                  </a:lnTo>
                  <a:lnTo>
                    <a:pt x="212928" y="253123"/>
                  </a:lnTo>
                  <a:lnTo>
                    <a:pt x="214122" y="252641"/>
                  </a:lnTo>
                  <a:lnTo>
                    <a:pt x="214909" y="251396"/>
                  </a:lnTo>
                  <a:lnTo>
                    <a:pt x="214680" y="250050"/>
                  </a:lnTo>
                  <a:lnTo>
                    <a:pt x="214464" y="248742"/>
                  </a:lnTo>
                  <a:lnTo>
                    <a:pt x="213385" y="247840"/>
                  </a:lnTo>
                  <a:lnTo>
                    <a:pt x="212115" y="247738"/>
                  </a:lnTo>
                  <a:lnTo>
                    <a:pt x="213779" y="247103"/>
                  </a:lnTo>
                  <a:lnTo>
                    <a:pt x="214922" y="245465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184031" y="7905838"/>
              <a:ext cx="527685" cy="997585"/>
            </a:xfrm>
            <a:custGeom>
              <a:avLst/>
              <a:gdLst/>
              <a:ahLst/>
              <a:cxnLst/>
              <a:rect l="l" t="t" r="r" b="b"/>
              <a:pathLst>
                <a:path w="527685" h="997584">
                  <a:moveTo>
                    <a:pt x="3898" y="214934"/>
                  </a:moveTo>
                  <a:lnTo>
                    <a:pt x="3771" y="212966"/>
                  </a:lnTo>
                  <a:lnTo>
                    <a:pt x="2755" y="211670"/>
                  </a:lnTo>
                  <a:lnTo>
                    <a:pt x="1384" y="211112"/>
                  </a:lnTo>
                  <a:lnTo>
                    <a:pt x="444" y="216204"/>
                  </a:lnTo>
                  <a:lnTo>
                    <a:pt x="0" y="218757"/>
                  </a:lnTo>
                  <a:lnTo>
                    <a:pt x="1930" y="218668"/>
                  </a:lnTo>
                  <a:lnTo>
                    <a:pt x="3314" y="217347"/>
                  </a:lnTo>
                  <a:lnTo>
                    <a:pt x="3721" y="215671"/>
                  </a:lnTo>
                  <a:lnTo>
                    <a:pt x="3898" y="214934"/>
                  </a:lnTo>
                  <a:close/>
                </a:path>
                <a:path w="527685" h="997584">
                  <a:moveTo>
                    <a:pt x="8255" y="231457"/>
                  </a:moveTo>
                  <a:lnTo>
                    <a:pt x="7302" y="230517"/>
                  </a:lnTo>
                  <a:lnTo>
                    <a:pt x="3517" y="230517"/>
                  </a:lnTo>
                  <a:lnTo>
                    <a:pt x="2578" y="231457"/>
                  </a:lnTo>
                  <a:lnTo>
                    <a:pt x="2578" y="235267"/>
                  </a:lnTo>
                  <a:lnTo>
                    <a:pt x="3517" y="236220"/>
                  </a:lnTo>
                  <a:lnTo>
                    <a:pt x="7302" y="236220"/>
                  </a:lnTo>
                  <a:lnTo>
                    <a:pt x="8255" y="235267"/>
                  </a:lnTo>
                  <a:lnTo>
                    <a:pt x="8255" y="233362"/>
                  </a:lnTo>
                  <a:lnTo>
                    <a:pt x="8255" y="231457"/>
                  </a:lnTo>
                  <a:close/>
                </a:path>
                <a:path w="527685" h="997584">
                  <a:moveTo>
                    <a:pt x="16446" y="148755"/>
                  </a:moveTo>
                  <a:lnTo>
                    <a:pt x="16433" y="147523"/>
                  </a:lnTo>
                  <a:lnTo>
                    <a:pt x="16421" y="147066"/>
                  </a:lnTo>
                  <a:lnTo>
                    <a:pt x="16294" y="146659"/>
                  </a:lnTo>
                  <a:lnTo>
                    <a:pt x="16154" y="146253"/>
                  </a:lnTo>
                  <a:lnTo>
                    <a:pt x="14998" y="150571"/>
                  </a:lnTo>
                  <a:lnTo>
                    <a:pt x="15862" y="149821"/>
                  </a:lnTo>
                  <a:lnTo>
                    <a:pt x="16446" y="148755"/>
                  </a:lnTo>
                  <a:close/>
                </a:path>
                <a:path w="527685" h="997584">
                  <a:moveTo>
                    <a:pt x="19875" y="164490"/>
                  </a:moveTo>
                  <a:lnTo>
                    <a:pt x="18923" y="163537"/>
                  </a:lnTo>
                  <a:lnTo>
                    <a:pt x="15138" y="163537"/>
                  </a:lnTo>
                  <a:lnTo>
                    <a:pt x="14198" y="164490"/>
                  </a:lnTo>
                  <a:lnTo>
                    <a:pt x="14198" y="168287"/>
                  </a:lnTo>
                  <a:lnTo>
                    <a:pt x="15138" y="169240"/>
                  </a:lnTo>
                  <a:lnTo>
                    <a:pt x="18923" y="169240"/>
                  </a:lnTo>
                  <a:lnTo>
                    <a:pt x="19875" y="168287"/>
                  </a:lnTo>
                  <a:lnTo>
                    <a:pt x="19875" y="166395"/>
                  </a:lnTo>
                  <a:lnTo>
                    <a:pt x="19875" y="164490"/>
                  </a:lnTo>
                  <a:close/>
                </a:path>
                <a:path w="527685" h="997584">
                  <a:moveTo>
                    <a:pt x="26047" y="179984"/>
                  </a:moveTo>
                  <a:lnTo>
                    <a:pt x="21615" y="170827"/>
                  </a:lnTo>
                  <a:lnTo>
                    <a:pt x="15405" y="171208"/>
                  </a:lnTo>
                  <a:lnTo>
                    <a:pt x="12674" y="174307"/>
                  </a:lnTo>
                  <a:lnTo>
                    <a:pt x="13119" y="181521"/>
                  </a:lnTo>
                  <a:lnTo>
                    <a:pt x="16192" y="184264"/>
                  </a:lnTo>
                  <a:lnTo>
                    <a:pt x="20535" y="183997"/>
                  </a:lnTo>
                  <a:lnTo>
                    <a:pt x="21209" y="183769"/>
                  </a:lnTo>
                  <a:lnTo>
                    <a:pt x="24333" y="182460"/>
                  </a:lnTo>
                  <a:lnTo>
                    <a:pt x="26047" y="179984"/>
                  </a:lnTo>
                  <a:close/>
                </a:path>
                <a:path w="527685" h="997584">
                  <a:moveTo>
                    <a:pt x="26441" y="228587"/>
                  </a:moveTo>
                  <a:lnTo>
                    <a:pt x="26174" y="224180"/>
                  </a:lnTo>
                  <a:lnTo>
                    <a:pt x="24282" y="222504"/>
                  </a:lnTo>
                  <a:lnTo>
                    <a:pt x="19888" y="222770"/>
                  </a:lnTo>
                  <a:lnTo>
                    <a:pt x="18224" y="224663"/>
                  </a:lnTo>
                  <a:lnTo>
                    <a:pt x="18491" y="229069"/>
                  </a:lnTo>
                  <a:lnTo>
                    <a:pt x="20383" y="230746"/>
                  </a:lnTo>
                  <a:lnTo>
                    <a:pt x="22567" y="230619"/>
                  </a:lnTo>
                  <a:lnTo>
                    <a:pt x="24765" y="230492"/>
                  </a:lnTo>
                  <a:lnTo>
                    <a:pt x="26441" y="228587"/>
                  </a:lnTo>
                  <a:close/>
                </a:path>
                <a:path w="527685" h="997584">
                  <a:moveTo>
                    <a:pt x="27863" y="210159"/>
                  </a:moveTo>
                  <a:lnTo>
                    <a:pt x="27559" y="205003"/>
                  </a:lnTo>
                  <a:lnTo>
                    <a:pt x="26860" y="203682"/>
                  </a:lnTo>
                  <a:lnTo>
                    <a:pt x="25895" y="202615"/>
                  </a:lnTo>
                  <a:lnTo>
                    <a:pt x="24625" y="201193"/>
                  </a:lnTo>
                  <a:lnTo>
                    <a:pt x="22809" y="200291"/>
                  </a:lnTo>
                  <a:lnTo>
                    <a:pt x="19875" y="200469"/>
                  </a:lnTo>
                  <a:lnTo>
                    <a:pt x="19075" y="200710"/>
                  </a:lnTo>
                  <a:lnTo>
                    <a:pt x="16014" y="202184"/>
                  </a:lnTo>
                  <a:lnTo>
                    <a:pt x="14490" y="204609"/>
                  </a:lnTo>
                  <a:lnTo>
                    <a:pt x="14859" y="210947"/>
                  </a:lnTo>
                  <a:lnTo>
                    <a:pt x="17957" y="213690"/>
                  </a:lnTo>
                  <a:lnTo>
                    <a:pt x="25133" y="213258"/>
                  </a:lnTo>
                  <a:lnTo>
                    <a:pt x="27863" y="210159"/>
                  </a:lnTo>
                  <a:close/>
                </a:path>
                <a:path w="527685" h="997584">
                  <a:moveTo>
                    <a:pt x="28498" y="122682"/>
                  </a:moveTo>
                  <a:lnTo>
                    <a:pt x="28321" y="121094"/>
                  </a:lnTo>
                  <a:lnTo>
                    <a:pt x="28079" y="119126"/>
                  </a:lnTo>
                  <a:lnTo>
                    <a:pt x="26441" y="117741"/>
                  </a:lnTo>
                  <a:lnTo>
                    <a:pt x="24549" y="117652"/>
                  </a:lnTo>
                  <a:lnTo>
                    <a:pt x="23799" y="120065"/>
                  </a:lnTo>
                  <a:lnTo>
                    <a:pt x="23025" y="122440"/>
                  </a:lnTo>
                  <a:lnTo>
                    <a:pt x="23025" y="125361"/>
                  </a:lnTo>
                  <a:lnTo>
                    <a:pt x="22555" y="125095"/>
                  </a:lnTo>
                  <a:lnTo>
                    <a:pt x="23025" y="125361"/>
                  </a:lnTo>
                  <a:lnTo>
                    <a:pt x="23025" y="122440"/>
                  </a:lnTo>
                  <a:lnTo>
                    <a:pt x="22275" y="124904"/>
                  </a:lnTo>
                  <a:lnTo>
                    <a:pt x="21767" y="126580"/>
                  </a:lnTo>
                  <a:lnTo>
                    <a:pt x="20802" y="129946"/>
                  </a:lnTo>
                  <a:lnTo>
                    <a:pt x="21475" y="130378"/>
                  </a:lnTo>
                  <a:lnTo>
                    <a:pt x="22237" y="130657"/>
                  </a:lnTo>
                  <a:lnTo>
                    <a:pt x="25298" y="130479"/>
                  </a:lnTo>
                  <a:lnTo>
                    <a:pt x="26962" y="128574"/>
                  </a:lnTo>
                  <a:lnTo>
                    <a:pt x="26809" y="125857"/>
                  </a:lnTo>
                  <a:lnTo>
                    <a:pt x="26670" y="125387"/>
                  </a:lnTo>
                  <a:lnTo>
                    <a:pt x="26466" y="124942"/>
                  </a:lnTo>
                  <a:lnTo>
                    <a:pt x="25984" y="125247"/>
                  </a:lnTo>
                  <a:lnTo>
                    <a:pt x="25450" y="125463"/>
                  </a:lnTo>
                  <a:lnTo>
                    <a:pt x="23901" y="125653"/>
                  </a:lnTo>
                  <a:lnTo>
                    <a:pt x="25438" y="125463"/>
                  </a:lnTo>
                  <a:lnTo>
                    <a:pt x="25971" y="125234"/>
                  </a:lnTo>
                  <a:lnTo>
                    <a:pt x="27724" y="124142"/>
                  </a:lnTo>
                  <a:lnTo>
                    <a:pt x="28498" y="122682"/>
                  </a:lnTo>
                  <a:close/>
                </a:path>
                <a:path w="527685" h="997584">
                  <a:moveTo>
                    <a:pt x="38277" y="162661"/>
                  </a:moveTo>
                  <a:lnTo>
                    <a:pt x="38252" y="160464"/>
                  </a:lnTo>
                  <a:lnTo>
                    <a:pt x="38227" y="158254"/>
                  </a:lnTo>
                  <a:lnTo>
                    <a:pt x="36436" y="156502"/>
                  </a:lnTo>
                  <a:lnTo>
                    <a:pt x="34226" y="156502"/>
                  </a:lnTo>
                  <a:lnTo>
                    <a:pt x="32207" y="156527"/>
                  </a:lnTo>
                  <a:lnTo>
                    <a:pt x="30619" y="158076"/>
                  </a:lnTo>
                  <a:lnTo>
                    <a:pt x="30365" y="160210"/>
                  </a:lnTo>
                  <a:lnTo>
                    <a:pt x="30276" y="160375"/>
                  </a:lnTo>
                  <a:lnTo>
                    <a:pt x="30314" y="162750"/>
                  </a:lnTo>
                  <a:lnTo>
                    <a:pt x="32118" y="164528"/>
                  </a:lnTo>
                  <a:lnTo>
                    <a:pt x="36512" y="164477"/>
                  </a:lnTo>
                  <a:lnTo>
                    <a:pt x="38277" y="162661"/>
                  </a:lnTo>
                  <a:close/>
                </a:path>
                <a:path w="527685" h="997584">
                  <a:moveTo>
                    <a:pt x="43091" y="144538"/>
                  </a:moveTo>
                  <a:lnTo>
                    <a:pt x="42938" y="141947"/>
                  </a:lnTo>
                  <a:lnTo>
                    <a:pt x="42799" y="141617"/>
                  </a:lnTo>
                  <a:lnTo>
                    <a:pt x="42252" y="140093"/>
                  </a:lnTo>
                  <a:lnTo>
                    <a:pt x="41351" y="139166"/>
                  </a:lnTo>
                  <a:lnTo>
                    <a:pt x="40170" y="138785"/>
                  </a:lnTo>
                  <a:lnTo>
                    <a:pt x="40563" y="140030"/>
                  </a:lnTo>
                  <a:lnTo>
                    <a:pt x="35648" y="134239"/>
                  </a:lnTo>
                  <a:lnTo>
                    <a:pt x="33832" y="134264"/>
                  </a:lnTo>
                  <a:lnTo>
                    <a:pt x="33832" y="140042"/>
                  </a:lnTo>
                  <a:lnTo>
                    <a:pt x="33832" y="141160"/>
                  </a:lnTo>
                  <a:lnTo>
                    <a:pt x="33782" y="139788"/>
                  </a:lnTo>
                  <a:lnTo>
                    <a:pt x="33782" y="139611"/>
                  </a:lnTo>
                  <a:lnTo>
                    <a:pt x="33832" y="140042"/>
                  </a:lnTo>
                  <a:lnTo>
                    <a:pt x="33832" y="134264"/>
                  </a:lnTo>
                  <a:lnTo>
                    <a:pt x="32372" y="134277"/>
                  </a:lnTo>
                  <a:lnTo>
                    <a:pt x="32372" y="136931"/>
                  </a:lnTo>
                  <a:lnTo>
                    <a:pt x="31064" y="136931"/>
                  </a:lnTo>
                  <a:lnTo>
                    <a:pt x="31064" y="142646"/>
                  </a:lnTo>
                  <a:lnTo>
                    <a:pt x="29730" y="142811"/>
                  </a:lnTo>
                  <a:lnTo>
                    <a:pt x="29514" y="142646"/>
                  </a:lnTo>
                  <a:lnTo>
                    <a:pt x="31064" y="142646"/>
                  </a:lnTo>
                  <a:lnTo>
                    <a:pt x="31064" y="136931"/>
                  </a:lnTo>
                  <a:lnTo>
                    <a:pt x="30810" y="136931"/>
                  </a:lnTo>
                  <a:lnTo>
                    <a:pt x="32169" y="136766"/>
                  </a:lnTo>
                  <a:lnTo>
                    <a:pt x="32372" y="136931"/>
                  </a:lnTo>
                  <a:lnTo>
                    <a:pt x="32372" y="134277"/>
                  </a:lnTo>
                  <a:lnTo>
                    <a:pt x="30403" y="134289"/>
                  </a:lnTo>
                  <a:lnTo>
                    <a:pt x="28092" y="136664"/>
                  </a:lnTo>
                  <a:lnTo>
                    <a:pt x="28092" y="138366"/>
                  </a:lnTo>
                  <a:lnTo>
                    <a:pt x="28092" y="139865"/>
                  </a:lnTo>
                  <a:lnTo>
                    <a:pt x="27940" y="138557"/>
                  </a:lnTo>
                  <a:lnTo>
                    <a:pt x="28092" y="138366"/>
                  </a:lnTo>
                  <a:lnTo>
                    <a:pt x="28092" y="136664"/>
                  </a:lnTo>
                  <a:lnTo>
                    <a:pt x="27622" y="137147"/>
                  </a:lnTo>
                  <a:lnTo>
                    <a:pt x="27711" y="141668"/>
                  </a:lnTo>
                  <a:lnTo>
                    <a:pt x="26568" y="140855"/>
                  </a:lnTo>
                  <a:lnTo>
                    <a:pt x="25196" y="140335"/>
                  </a:lnTo>
                  <a:lnTo>
                    <a:pt x="20091" y="140652"/>
                  </a:lnTo>
                  <a:lnTo>
                    <a:pt x="17360" y="143751"/>
                  </a:lnTo>
                  <a:lnTo>
                    <a:pt x="17729" y="150075"/>
                  </a:lnTo>
                  <a:lnTo>
                    <a:pt x="19532" y="152298"/>
                  </a:lnTo>
                  <a:lnTo>
                    <a:pt x="22733" y="153416"/>
                  </a:lnTo>
                  <a:lnTo>
                    <a:pt x="23583" y="153543"/>
                  </a:lnTo>
                  <a:lnTo>
                    <a:pt x="27622" y="153314"/>
                  </a:lnTo>
                  <a:lnTo>
                    <a:pt x="29997" y="150850"/>
                  </a:lnTo>
                  <a:lnTo>
                    <a:pt x="30403" y="147815"/>
                  </a:lnTo>
                  <a:lnTo>
                    <a:pt x="30467" y="147396"/>
                  </a:lnTo>
                  <a:lnTo>
                    <a:pt x="30607" y="147002"/>
                  </a:lnTo>
                  <a:lnTo>
                    <a:pt x="30568" y="146392"/>
                  </a:lnTo>
                  <a:lnTo>
                    <a:pt x="30467" y="146253"/>
                  </a:lnTo>
                  <a:lnTo>
                    <a:pt x="30441" y="146100"/>
                  </a:lnTo>
                  <a:lnTo>
                    <a:pt x="31508" y="146824"/>
                  </a:lnTo>
                  <a:lnTo>
                    <a:pt x="32740" y="147345"/>
                  </a:lnTo>
                  <a:lnTo>
                    <a:pt x="35369" y="147320"/>
                  </a:lnTo>
                  <a:lnTo>
                    <a:pt x="36461" y="146862"/>
                  </a:lnTo>
                  <a:lnTo>
                    <a:pt x="37452" y="146240"/>
                  </a:lnTo>
                  <a:lnTo>
                    <a:pt x="38011" y="146469"/>
                  </a:lnTo>
                  <a:lnTo>
                    <a:pt x="38595" y="146608"/>
                  </a:lnTo>
                  <a:lnTo>
                    <a:pt x="41427" y="146431"/>
                  </a:lnTo>
                  <a:lnTo>
                    <a:pt x="43091" y="144538"/>
                  </a:lnTo>
                  <a:close/>
                </a:path>
                <a:path w="527685" h="997584">
                  <a:moveTo>
                    <a:pt x="43942" y="223583"/>
                  </a:moveTo>
                  <a:lnTo>
                    <a:pt x="43002" y="222643"/>
                  </a:lnTo>
                  <a:lnTo>
                    <a:pt x="39230" y="222643"/>
                  </a:lnTo>
                  <a:lnTo>
                    <a:pt x="38277" y="223583"/>
                  </a:lnTo>
                  <a:lnTo>
                    <a:pt x="38277" y="227380"/>
                  </a:lnTo>
                  <a:lnTo>
                    <a:pt x="39230" y="228333"/>
                  </a:lnTo>
                  <a:lnTo>
                    <a:pt x="43002" y="228333"/>
                  </a:lnTo>
                  <a:lnTo>
                    <a:pt x="43942" y="227380"/>
                  </a:lnTo>
                  <a:lnTo>
                    <a:pt x="43942" y="225488"/>
                  </a:lnTo>
                  <a:lnTo>
                    <a:pt x="43942" y="223583"/>
                  </a:lnTo>
                  <a:close/>
                </a:path>
                <a:path w="527685" h="997584">
                  <a:moveTo>
                    <a:pt x="47015" y="210146"/>
                  </a:moveTo>
                  <a:lnTo>
                    <a:pt x="46888" y="207937"/>
                  </a:lnTo>
                  <a:lnTo>
                    <a:pt x="46761" y="205727"/>
                  </a:lnTo>
                  <a:lnTo>
                    <a:pt x="44869" y="204050"/>
                  </a:lnTo>
                  <a:lnTo>
                    <a:pt x="40728" y="204304"/>
                  </a:lnTo>
                  <a:lnTo>
                    <a:pt x="39268" y="205828"/>
                  </a:lnTo>
                  <a:lnTo>
                    <a:pt x="39014" y="207949"/>
                  </a:lnTo>
                  <a:lnTo>
                    <a:pt x="38925" y="208165"/>
                  </a:lnTo>
                  <a:lnTo>
                    <a:pt x="39027" y="209943"/>
                  </a:lnTo>
                  <a:lnTo>
                    <a:pt x="39979" y="211162"/>
                  </a:lnTo>
                  <a:lnTo>
                    <a:pt x="41846" y="212039"/>
                  </a:lnTo>
                  <a:lnTo>
                    <a:pt x="42468" y="212204"/>
                  </a:lnTo>
                  <a:lnTo>
                    <a:pt x="45351" y="212026"/>
                  </a:lnTo>
                  <a:lnTo>
                    <a:pt x="47015" y="210146"/>
                  </a:lnTo>
                  <a:close/>
                </a:path>
                <a:path w="527685" h="997584">
                  <a:moveTo>
                    <a:pt x="48336" y="84086"/>
                  </a:moveTo>
                  <a:lnTo>
                    <a:pt x="47929" y="80657"/>
                  </a:lnTo>
                  <a:lnTo>
                    <a:pt x="47002" y="79108"/>
                  </a:lnTo>
                  <a:lnTo>
                    <a:pt x="45669" y="78079"/>
                  </a:lnTo>
                  <a:lnTo>
                    <a:pt x="44361" y="77050"/>
                  </a:lnTo>
                  <a:lnTo>
                    <a:pt x="45669" y="78066"/>
                  </a:lnTo>
                  <a:lnTo>
                    <a:pt x="44577" y="75946"/>
                  </a:lnTo>
                  <a:lnTo>
                    <a:pt x="42672" y="74637"/>
                  </a:lnTo>
                  <a:lnTo>
                    <a:pt x="42672" y="76517"/>
                  </a:lnTo>
                  <a:lnTo>
                    <a:pt x="39890" y="76860"/>
                  </a:lnTo>
                  <a:lnTo>
                    <a:pt x="38976" y="77266"/>
                  </a:lnTo>
                  <a:lnTo>
                    <a:pt x="39878" y="76860"/>
                  </a:lnTo>
                  <a:lnTo>
                    <a:pt x="40906" y="76733"/>
                  </a:lnTo>
                  <a:lnTo>
                    <a:pt x="42672" y="76517"/>
                  </a:lnTo>
                  <a:lnTo>
                    <a:pt x="42672" y="74637"/>
                  </a:lnTo>
                  <a:lnTo>
                    <a:pt x="42418" y="74460"/>
                  </a:lnTo>
                  <a:lnTo>
                    <a:pt x="39687" y="74485"/>
                  </a:lnTo>
                  <a:lnTo>
                    <a:pt x="39547" y="74574"/>
                  </a:lnTo>
                  <a:lnTo>
                    <a:pt x="39382" y="74599"/>
                  </a:lnTo>
                  <a:lnTo>
                    <a:pt x="38150" y="77800"/>
                  </a:lnTo>
                  <a:lnTo>
                    <a:pt x="37261" y="80213"/>
                  </a:lnTo>
                  <a:lnTo>
                    <a:pt x="36423" y="82626"/>
                  </a:lnTo>
                  <a:lnTo>
                    <a:pt x="35547" y="85039"/>
                  </a:lnTo>
                  <a:lnTo>
                    <a:pt x="35471" y="85242"/>
                  </a:lnTo>
                  <a:lnTo>
                    <a:pt x="35407" y="85432"/>
                  </a:lnTo>
                  <a:lnTo>
                    <a:pt x="35344" y="85636"/>
                  </a:lnTo>
                  <a:lnTo>
                    <a:pt x="35496" y="85788"/>
                  </a:lnTo>
                  <a:lnTo>
                    <a:pt x="35699" y="85877"/>
                  </a:lnTo>
                  <a:lnTo>
                    <a:pt x="35864" y="86029"/>
                  </a:lnTo>
                  <a:lnTo>
                    <a:pt x="36664" y="87668"/>
                  </a:lnTo>
                  <a:lnTo>
                    <a:pt x="38036" y="88925"/>
                  </a:lnTo>
                  <a:lnTo>
                    <a:pt x="39751" y="89458"/>
                  </a:lnTo>
                  <a:lnTo>
                    <a:pt x="39789" y="89662"/>
                  </a:lnTo>
                  <a:lnTo>
                    <a:pt x="39751" y="89865"/>
                  </a:lnTo>
                  <a:lnTo>
                    <a:pt x="40576" y="92151"/>
                  </a:lnTo>
                  <a:lnTo>
                    <a:pt x="42849" y="93243"/>
                  </a:lnTo>
                  <a:lnTo>
                    <a:pt x="46990" y="91744"/>
                  </a:lnTo>
                  <a:lnTo>
                    <a:pt x="48069" y="89458"/>
                  </a:lnTo>
                  <a:lnTo>
                    <a:pt x="47256" y="87172"/>
                  </a:lnTo>
                  <a:lnTo>
                    <a:pt x="47104" y="87033"/>
                  </a:lnTo>
                  <a:lnTo>
                    <a:pt x="46901" y="86664"/>
                  </a:lnTo>
                  <a:lnTo>
                    <a:pt x="47015" y="86868"/>
                  </a:lnTo>
                  <a:lnTo>
                    <a:pt x="47853" y="85610"/>
                  </a:lnTo>
                  <a:lnTo>
                    <a:pt x="48336" y="84086"/>
                  </a:lnTo>
                  <a:close/>
                </a:path>
                <a:path w="527685" h="997584">
                  <a:moveTo>
                    <a:pt x="50876" y="53835"/>
                  </a:moveTo>
                  <a:lnTo>
                    <a:pt x="49834" y="53657"/>
                  </a:lnTo>
                  <a:lnTo>
                    <a:pt x="48882" y="53225"/>
                  </a:lnTo>
                  <a:lnTo>
                    <a:pt x="48044" y="52578"/>
                  </a:lnTo>
                  <a:lnTo>
                    <a:pt x="46304" y="56807"/>
                  </a:lnTo>
                  <a:lnTo>
                    <a:pt x="45466" y="58928"/>
                  </a:lnTo>
                  <a:lnTo>
                    <a:pt x="48234" y="58547"/>
                  </a:lnTo>
                  <a:lnTo>
                    <a:pt x="50330" y="56451"/>
                  </a:lnTo>
                  <a:lnTo>
                    <a:pt x="50876" y="53835"/>
                  </a:lnTo>
                  <a:close/>
                </a:path>
                <a:path w="527685" h="997584">
                  <a:moveTo>
                    <a:pt x="52019" y="115316"/>
                  </a:moveTo>
                  <a:lnTo>
                    <a:pt x="51600" y="111734"/>
                  </a:lnTo>
                  <a:lnTo>
                    <a:pt x="51181" y="108140"/>
                  </a:lnTo>
                  <a:lnTo>
                    <a:pt x="47942" y="105587"/>
                  </a:lnTo>
                  <a:lnTo>
                    <a:pt x="42392" y="106248"/>
                  </a:lnTo>
                  <a:lnTo>
                    <a:pt x="40792" y="107391"/>
                  </a:lnTo>
                  <a:lnTo>
                    <a:pt x="39763" y="108940"/>
                  </a:lnTo>
                  <a:lnTo>
                    <a:pt x="38811" y="106476"/>
                  </a:lnTo>
                  <a:lnTo>
                    <a:pt x="36461" y="104736"/>
                  </a:lnTo>
                  <a:lnTo>
                    <a:pt x="33655" y="104775"/>
                  </a:lnTo>
                  <a:lnTo>
                    <a:pt x="31826" y="104825"/>
                  </a:lnTo>
                  <a:lnTo>
                    <a:pt x="30226" y="105562"/>
                  </a:lnTo>
                  <a:lnTo>
                    <a:pt x="27914" y="107950"/>
                  </a:lnTo>
                  <a:lnTo>
                    <a:pt x="27216" y="109588"/>
                  </a:lnTo>
                  <a:lnTo>
                    <a:pt x="27279" y="114998"/>
                  </a:lnTo>
                  <a:lnTo>
                    <a:pt x="30213" y="117894"/>
                  </a:lnTo>
                  <a:lnTo>
                    <a:pt x="36106" y="117830"/>
                  </a:lnTo>
                  <a:lnTo>
                    <a:pt x="38011" y="116547"/>
                  </a:lnTo>
                  <a:lnTo>
                    <a:pt x="39141" y="114744"/>
                  </a:lnTo>
                  <a:lnTo>
                    <a:pt x="38963" y="114261"/>
                  </a:lnTo>
                  <a:lnTo>
                    <a:pt x="38735" y="113804"/>
                  </a:lnTo>
                  <a:lnTo>
                    <a:pt x="38963" y="114261"/>
                  </a:lnTo>
                  <a:lnTo>
                    <a:pt x="39141" y="114744"/>
                  </a:lnTo>
                  <a:lnTo>
                    <a:pt x="40043" y="117144"/>
                  </a:lnTo>
                  <a:lnTo>
                    <a:pt x="39916" y="117017"/>
                  </a:lnTo>
                  <a:lnTo>
                    <a:pt x="37503" y="117157"/>
                  </a:lnTo>
                  <a:lnTo>
                    <a:pt x="36791" y="117602"/>
                  </a:lnTo>
                  <a:lnTo>
                    <a:pt x="35890" y="118745"/>
                  </a:lnTo>
                  <a:lnTo>
                    <a:pt x="35648" y="119405"/>
                  </a:lnTo>
                  <a:lnTo>
                    <a:pt x="35775" y="121602"/>
                  </a:lnTo>
                  <a:lnTo>
                    <a:pt x="36982" y="122707"/>
                  </a:lnTo>
                  <a:lnTo>
                    <a:pt x="38531" y="122770"/>
                  </a:lnTo>
                  <a:lnTo>
                    <a:pt x="40246" y="122707"/>
                  </a:lnTo>
                  <a:lnTo>
                    <a:pt x="41440" y="121348"/>
                  </a:lnTo>
                  <a:lnTo>
                    <a:pt x="41351" y="119786"/>
                  </a:lnTo>
                  <a:lnTo>
                    <a:pt x="41249" y="118237"/>
                  </a:lnTo>
                  <a:lnTo>
                    <a:pt x="42875" y="119354"/>
                  </a:lnTo>
                  <a:lnTo>
                    <a:pt x="49479" y="118567"/>
                  </a:lnTo>
                  <a:lnTo>
                    <a:pt x="52019" y="115316"/>
                  </a:lnTo>
                  <a:close/>
                </a:path>
                <a:path w="527685" h="997584">
                  <a:moveTo>
                    <a:pt x="53848" y="190233"/>
                  </a:moveTo>
                  <a:lnTo>
                    <a:pt x="53428" y="183438"/>
                  </a:lnTo>
                  <a:lnTo>
                    <a:pt x="50355" y="180695"/>
                  </a:lnTo>
                  <a:lnTo>
                    <a:pt x="43180" y="181140"/>
                  </a:lnTo>
                  <a:lnTo>
                    <a:pt x="40449" y="184226"/>
                  </a:lnTo>
                  <a:lnTo>
                    <a:pt x="40728" y="188899"/>
                  </a:lnTo>
                  <a:lnTo>
                    <a:pt x="41084" y="189839"/>
                  </a:lnTo>
                  <a:lnTo>
                    <a:pt x="42773" y="192760"/>
                  </a:lnTo>
                  <a:lnTo>
                    <a:pt x="45008" y="194132"/>
                  </a:lnTo>
                  <a:lnTo>
                    <a:pt x="47548" y="193979"/>
                  </a:lnTo>
                  <a:lnTo>
                    <a:pt x="47967" y="193954"/>
                  </a:lnTo>
                  <a:lnTo>
                    <a:pt x="48323" y="193763"/>
                  </a:lnTo>
                  <a:lnTo>
                    <a:pt x="51689" y="192900"/>
                  </a:lnTo>
                  <a:lnTo>
                    <a:pt x="53848" y="190233"/>
                  </a:lnTo>
                  <a:close/>
                </a:path>
                <a:path w="527685" h="997584">
                  <a:moveTo>
                    <a:pt x="55943" y="161848"/>
                  </a:moveTo>
                  <a:lnTo>
                    <a:pt x="55905" y="158699"/>
                  </a:lnTo>
                  <a:lnTo>
                    <a:pt x="54622" y="157441"/>
                  </a:lnTo>
                  <a:lnTo>
                    <a:pt x="52730" y="157454"/>
                  </a:lnTo>
                  <a:lnTo>
                    <a:pt x="52171" y="157645"/>
                  </a:lnTo>
                  <a:lnTo>
                    <a:pt x="50977" y="155575"/>
                  </a:lnTo>
                  <a:lnTo>
                    <a:pt x="48755" y="154203"/>
                  </a:lnTo>
                  <a:lnTo>
                    <a:pt x="42621" y="154584"/>
                  </a:lnTo>
                  <a:lnTo>
                    <a:pt x="39890" y="157683"/>
                  </a:lnTo>
                  <a:lnTo>
                    <a:pt x="40144" y="161785"/>
                  </a:lnTo>
                  <a:lnTo>
                    <a:pt x="40335" y="162204"/>
                  </a:lnTo>
                  <a:lnTo>
                    <a:pt x="41211" y="165214"/>
                  </a:lnTo>
                  <a:lnTo>
                    <a:pt x="43357" y="167043"/>
                  </a:lnTo>
                  <a:lnTo>
                    <a:pt x="46024" y="167284"/>
                  </a:lnTo>
                  <a:lnTo>
                    <a:pt x="46355" y="167309"/>
                  </a:lnTo>
                  <a:lnTo>
                    <a:pt x="46659" y="167436"/>
                  </a:lnTo>
                  <a:lnTo>
                    <a:pt x="49682" y="167259"/>
                  </a:lnTo>
                  <a:lnTo>
                    <a:pt x="51892" y="165481"/>
                  </a:lnTo>
                  <a:lnTo>
                    <a:pt x="52743" y="163080"/>
                  </a:lnTo>
                  <a:lnTo>
                    <a:pt x="52870" y="163093"/>
                  </a:lnTo>
                  <a:lnTo>
                    <a:pt x="54686" y="163131"/>
                  </a:lnTo>
                  <a:lnTo>
                    <a:pt x="55943" y="161848"/>
                  </a:lnTo>
                  <a:close/>
                </a:path>
                <a:path w="527685" h="997584">
                  <a:moveTo>
                    <a:pt x="57810" y="80251"/>
                  </a:moveTo>
                  <a:lnTo>
                    <a:pt x="56896" y="79514"/>
                  </a:lnTo>
                  <a:lnTo>
                    <a:pt x="56095" y="78625"/>
                  </a:lnTo>
                  <a:lnTo>
                    <a:pt x="55676" y="77444"/>
                  </a:lnTo>
                  <a:lnTo>
                    <a:pt x="55206" y="76123"/>
                  </a:lnTo>
                  <a:lnTo>
                    <a:pt x="55295" y="74777"/>
                  </a:lnTo>
                  <a:lnTo>
                    <a:pt x="55638" y="73520"/>
                  </a:lnTo>
                  <a:lnTo>
                    <a:pt x="55422" y="73482"/>
                  </a:lnTo>
                  <a:lnTo>
                    <a:pt x="55232" y="73393"/>
                  </a:lnTo>
                  <a:lnTo>
                    <a:pt x="52806" y="73418"/>
                  </a:lnTo>
                  <a:lnTo>
                    <a:pt x="51041" y="75234"/>
                  </a:lnTo>
                  <a:lnTo>
                    <a:pt x="51092" y="79641"/>
                  </a:lnTo>
                  <a:lnTo>
                    <a:pt x="52895" y="81419"/>
                  </a:lnTo>
                  <a:lnTo>
                    <a:pt x="56146" y="81394"/>
                  </a:lnTo>
                  <a:lnTo>
                    <a:pt x="57099" y="80949"/>
                  </a:lnTo>
                  <a:lnTo>
                    <a:pt x="57810" y="80251"/>
                  </a:lnTo>
                  <a:close/>
                </a:path>
                <a:path w="527685" h="997584">
                  <a:moveTo>
                    <a:pt x="58559" y="56311"/>
                  </a:moveTo>
                  <a:lnTo>
                    <a:pt x="58547" y="54724"/>
                  </a:lnTo>
                  <a:lnTo>
                    <a:pt x="58521" y="53454"/>
                  </a:lnTo>
                  <a:lnTo>
                    <a:pt x="57658" y="52412"/>
                  </a:lnTo>
                  <a:lnTo>
                    <a:pt x="56489" y="52070"/>
                  </a:lnTo>
                  <a:lnTo>
                    <a:pt x="55829" y="52730"/>
                  </a:lnTo>
                  <a:lnTo>
                    <a:pt x="55054" y="53301"/>
                  </a:lnTo>
                  <a:lnTo>
                    <a:pt x="54114" y="53632"/>
                  </a:lnTo>
                  <a:lnTo>
                    <a:pt x="53771" y="53759"/>
                  </a:lnTo>
                  <a:lnTo>
                    <a:pt x="53403" y="53721"/>
                  </a:lnTo>
                  <a:lnTo>
                    <a:pt x="53047" y="53784"/>
                  </a:lnTo>
                  <a:lnTo>
                    <a:pt x="52946" y="54102"/>
                  </a:lnTo>
                  <a:lnTo>
                    <a:pt x="52857" y="54444"/>
                  </a:lnTo>
                  <a:lnTo>
                    <a:pt x="52882" y="56375"/>
                  </a:lnTo>
                  <a:lnTo>
                    <a:pt x="54165" y="57632"/>
                  </a:lnTo>
                  <a:lnTo>
                    <a:pt x="57302" y="57594"/>
                  </a:lnTo>
                  <a:lnTo>
                    <a:pt x="58559" y="56311"/>
                  </a:lnTo>
                  <a:close/>
                </a:path>
                <a:path w="527685" h="997584">
                  <a:moveTo>
                    <a:pt x="60401" y="25425"/>
                  </a:moveTo>
                  <a:lnTo>
                    <a:pt x="60274" y="24307"/>
                  </a:lnTo>
                  <a:lnTo>
                    <a:pt x="58991" y="27012"/>
                  </a:lnTo>
                  <a:lnTo>
                    <a:pt x="59867" y="26441"/>
                  </a:lnTo>
                  <a:lnTo>
                    <a:pt x="60401" y="25425"/>
                  </a:lnTo>
                  <a:close/>
                </a:path>
                <a:path w="527685" h="997584">
                  <a:moveTo>
                    <a:pt x="62674" y="214960"/>
                  </a:moveTo>
                  <a:lnTo>
                    <a:pt x="61734" y="214020"/>
                  </a:lnTo>
                  <a:lnTo>
                    <a:pt x="57950" y="214020"/>
                  </a:lnTo>
                  <a:lnTo>
                    <a:pt x="57010" y="214960"/>
                  </a:lnTo>
                  <a:lnTo>
                    <a:pt x="57010" y="218757"/>
                  </a:lnTo>
                  <a:lnTo>
                    <a:pt x="57950" y="219710"/>
                  </a:lnTo>
                  <a:lnTo>
                    <a:pt x="61734" y="219710"/>
                  </a:lnTo>
                  <a:lnTo>
                    <a:pt x="62674" y="218757"/>
                  </a:lnTo>
                  <a:lnTo>
                    <a:pt x="62674" y="216865"/>
                  </a:lnTo>
                  <a:lnTo>
                    <a:pt x="62674" y="214960"/>
                  </a:lnTo>
                  <a:close/>
                </a:path>
                <a:path w="527685" h="997584">
                  <a:moveTo>
                    <a:pt x="63322" y="47815"/>
                  </a:moveTo>
                  <a:lnTo>
                    <a:pt x="62979" y="45034"/>
                  </a:lnTo>
                  <a:lnTo>
                    <a:pt x="61747" y="43738"/>
                  </a:lnTo>
                  <a:lnTo>
                    <a:pt x="59740" y="43243"/>
                  </a:lnTo>
                  <a:lnTo>
                    <a:pt x="59258" y="43167"/>
                  </a:lnTo>
                  <a:lnTo>
                    <a:pt x="58178" y="43307"/>
                  </a:lnTo>
                  <a:lnTo>
                    <a:pt x="57645" y="43522"/>
                  </a:lnTo>
                  <a:lnTo>
                    <a:pt x="57175" y="43815"/>
                  </a:lnTo>
                  <a:lnTo>
                    <a:pt x="57492" y="44272"/>
                  </a:lnTo>
                  <a:lnTo>
                    <a:pt x="57861" y="44716"/>
                  </a:lnTo>
                  <a:lnTo>
                    <a:pt x="58724" y="47155"/>
                  </a:lnTo>
                  <a:lnTo>
                    <a:pt x="58407" y="49110"/>
                  </a:lnTo>
                  <a:lnTo>
                    <a:pt x="57492" y="50723"/>
                  </a:lnTo>
                  <a:lnTo>
                    <a:pt x="58153" y="51066"/>
                  </a:lnTo>
                  <a:lnTo>
                    <a:pt x="58902" y="51269"/>
                  </a:lnTo>
                  <a:lnTo>
                    <a:pt x="59804" y="51168"/>
                  </a:lnTo>
                  <a:lnTo>
                    <a:pt x="59969" y="51092"/>
                  </a:lnTo>
                  <a:lnTo>
                    <a:pt x="60426" y="50279"/>
                  </a:lnTo>
                  <a:lnTo>
                    <a:pt x="61239" y="49682"/>
                  </a:lnTo>
                  <a:lnTo>
                    <a:pt x="62280" y="49631"/>
                  </a:lnTo>
                  <a:lnTo>
                    <a:pt x="62992" y="48844"/>
                  </a:lnTo>
                  <a:lnTo>
                    <a:pt x="63322" y="47815"/>
                  </a:lnTo>
                  <a:close/>
                </a:path>
                <a:path w="527685" h="997584">
                  <a:moveTo>
                    <a:pt x="63538" y="145694"/>
                  </a:moveTo>
                  <a:lnTo>
                    <a:pt x="63271" y="141287"/>
                  </a:lnTo>
                  <a:lnTo>
                    <a:pt x="61391" y="139598"/>
                  </a:lnTo>
                  <a:lnTo>
                    <a:pt x="58813" y="139750"/>
                  </a:lnTo>
                  <a:lnTo>
                    <a:pt x="58496" y="139890"/>
                  </a:lnTo>
                  <a:lnTo>
                    <a:pt x="58166" y="140004"/>
                  </a:lnTo>
                  <a:lnTo>
                    <a:pt x="59080" y="140728"/>
                  </a:lnTo>
                  <a:lnTo>
                    <a:pt x="57480" y="139471"/>
                  </a:lnTo>
                  <a:lnTo>
                    <a:pt x="56642" y="139103"/>
                  </a:lnTo>
                  <a:lnTo>
                    <a:pt x="53492" y="139128"/>
                  </a:lnTo>
                  <a:lnTo>
                    <a:pt x="51739" y="140931"/>
                  </a:lnTo>
                  <a:lnTo>
                    <a:pt x="51777" y="145351"/>
                  </a:lnTo>
                  <a:lnTo>
                    <a:pt x="53594" y="147116"/>
                  </a:lnTo>
                  <a:lnTo>
                    <a:pt x="56222" y="147091"/>
                  </a:lnTo>
                  <a:lnTo>
                    <a:pt x="56997" y="146837"/>
                  </a:lnTo>
                  <a:lnTo>
                    <a:pt x="57734" y="147421"/>
                  </a:lnTo>
                  <a:lnTo>
                    <a:pt x="58661" y="147777"/>
                  </a:lnTo>
                  <a:lnTo>
                    <a:pt x="61861" y="147586"/>
                  </a:lnTo>
                  <a:lnTo>
                    <a:pt x="63538" y="145694"/>
                  </a:lnTo>
                  <a:close/>
                </a:path>
                <a:path w="527685" h="997584">
                  <a:moveTo>
                    <a:pt x="65138" y="171335"/>
                  </a:moveTo>
                  <a:lnTo>
                    <a:pt x="64757" y="170395"/>
                  </a:lnTo>
                  <a:lnTo>
                    <a:pt x="63195" y="168833"/>
                  </a:lnTo>
                  <a:lnTo>
                    <a:pt x="62268" y="168440"/>
                  </a:lnTo>
                  <a:lnTo>
                    <a:pt x="60071" y="168440"/>
                  </a:lnTo>
                  <a:lnTo>
                    <a:pt x="59131" y="168833"/>
                  </a:lnTo>
                  <a:lnTo>
                    <a:pt x="57569" y="170395"/>
                  </a:lnTo>
                  <a:lnTo>
                    <a:pt x="57188" y="171335"/>
                  </a:lnTo>
                  <a:lnTo>
                    <a:pt x="57188" y="173545"/>
                  </a:lnTo>
                  <a:lnTo>
                    <a:pt x="57569" y="174485"/>
                  </a:lnTo>
                  <a:lnTo>
                    <a:pt x="59131" y="176047"/>
                  </a:lnTo>
                  <a:lnTo>
                    <a:pt x="60071" y="176441"/>
                  </a:lnTo>
                  <a:lnTo>
                    <a:pt x="62268" y="176441"/>
                  </a:lnTo>
                  <a:lnTo>
                    <a:pt x="63195" y="176047"/>
                  </a:lnTo>
                  <a:lnTo>
                    <a:pt x="64757" y="174485"/>
                  </a:lnTo>
                  <a:lnTo>
                    <a:pt x="65138" y="173545"/>
                  </a:lnTo>
                  <a:lnTo>
                    <a:pt x="65138" y="172440"/>
                  </a:lnTo>
                  <a:lnTo>
                    <a:pt x="65138" y="171335"/>
                  </a:lnTo>
                  <a:close/>
                </a:path>
                <a:path w="527685" h="997584">
                  <a:moveTo>
                    <a:pt x="69100" y="197713"/>
                  </a:moveTo>
                  <a:lnTo>
                    <a:pt x="68707" y="196773"/>
                  </a:lnTo>
                  <a:lnTo>
                    <a:pt x="67157" y="195211"/>
                  </a:lnTo>
                  <a:lnTo>
                    <a:pt x="66217" y="194818"/>
                  </a:lnTo>
                  <a:lnTo>
                    <a:pt x="64020" y="194818"/>
                  </a:lnTo>
                  <a:lnTo>
                    <a:pt x="63080" y="195211"/>
                  </a:lnTo>
                  <a:lnTo>
                    <a:pt x="61531" y="196773"/>
                  </a:lnTo>
                  <a:lnTo>
                    <a:pt x="61137" y="197713"/>
                  </a:lnTo>
                  <a:lnTo>
                    <a:pt x="61137" y="199923"/>
                  </a:lnTo>
                  <a:lnTo>
                    <a:pt x="61531" y="200863"/>
                  </a:lnTo>
                  <a:lnTo>
                    <a:pt x="63080" y="202425"/>
                  </a:lnTo>
                  <a:lnTo>
                    <a:pt x="64020" y="202819"/>
                  </a:lnTo>
                  <a:lnTo>
                    <a:pt x="66217" y="202819"/>
                  </a:lnTo>
                  <a:lnTo>
                    <a:pt x="67157" y="202425"/>
                  </a:lnTo>
                  <a:lnTo>
                    <a:pt x="68707" y="200863"/>
                  </a:lnTo>
                  <a:lnTo>
                    <a:pt x="69100" y="199923"/>
                  </a:lnTo>
                  <a:lnTo>
                    <a:pt x="69100" y="198818"/>
                  </a:lnTo>
                  <a:lnTo>
                    <a:pt x="69100" y="197713"/>
                  </a:lnTo>
                  <a:close/>
                </a:path>
                <a:path w="527685" h="997584">
                  <a:moveTo>
                    <a:pt x="69126" y="131089"/>
                  </a:moveTo>
                  <a:lnTo>
                    <a:pt x="68770" y="127952"/>
                  </a:lnTo>
                  <a:lnTo>
                    <a:pt x="67360" y="126834"/>
                  </a:lnTo>
                  <a:lnTo>
                    <a:pt x="65773" y="127025"/>
                  </a:lnTo>
                  <a:lnTo>
                    <a:pt x="64795" y="127177"/>
                  </a:lnTo>
                  <a:lnTo>
                    <a:pt x="65747" y="127038"/>
                  </a:lnTo>
                  <a:lnTo>
                    <a:pt x="66840" y="125857"/>
                  </a:lnTo>
                  <a:lnTo>
                    <a:pt x="67525" y="124282"/>
                  </a:lnTo>
                  <a:lnTo>
                    <a:pt x="67475" y="118922"/>
                  </a:lnTo>
                  <a:lnTo>
                    <a:pt x="64516" y="116027"/>
                  </a:lnTo>
                  <a:lnTo>
                    <a:pt x="57327" y="116116"/>
                  </a:lnTo>
                  <a:lnTo>
                    <a:pt x="54444" y="119075"/>
                  </a:lnTo>
                  <a:lnTo>
                    <a:pt x="54495" y="124790"/>
                  </a:lnTo>
                  <a:lnTo>
                    <a:pt x="51041" y="124790"/>
                  </a:lnTo>
                  <a:lnTo>
                    <a:pt x="50088" y="125742"/>
                  </a:lnTo>
                  <a:lnTo>
                    <a:pt x="50088" y="128587"/>
                  </a:lnTo>
                  <a:lnTo>
                    <a:pt x="49161" y="127850"/>
                  </a:lnTo>
                  <a:lnTo>
                    <a:pt x="44792" y="128371"/>
                  </a:lnTo>
                  <a:lnTo>
                    <a:pt x="43230" y="130352"/>
                  </a:lnTo>
                  <a:lnTo>
                    <a:pt x="43561" y="133108"/>
                  </a:lnTo>
                  <a:lnTo>
                    <a:pt x="43751" y="133629"/>
                  </a:lnTo>
                  <a:lnTo>
                    <a:pt x="44335" y="134632"/>
                  </a:lnTo>
                  <a:lnTo>
                    <a:pt x="44780" y="135039"/>
                  </a:lnTo>
                  <a:lnTo>
                    <a:pt x="45275" y="135369"/>
                  </a:lnTo>
                  <a:lnTo>
                    <a:pt x="46037" y="135877"/>
                  </a:lnTo>
                  <a:lnTo>
                    <a:pt x="46939" y="136169"/>
                  </a:lnTo>
                  <a:lnTo>
                    <a:pt x="50101" y="135788"/>
                  </a:lnTo>
                  <a:lnTo>
                    <a:pt x="51650" y="133807"/>
                  </a:lnTo>
                  <a:lnTo>
                    <a:pt x="51257" y="130492"/>
                  </a:lnTo>
                  <a:lnTo>
                    <a:pt x="54825" y="130492"/>
                  </a:lnTo>
                  <a:lnTo>
                    <a:pt x="55765" y="129540"/>
                  </a:lnTo>
                  <a:lnTo>
                    <a:pt x="55765" y="127647"/>
                  </a:lnTo>
                  <a:lnTo>
                    <a:pt x="55765" y="127520"/>
                  </a:lnTo>
                  <a:lnTo>
                    <a:pt x="57467" y="129184"/>
                  </a:lnTo>
                  <a:lnTo>
                    <a:pt x="61988" y="129146"/>
                  </a:lnTo>
                  <a:lnTo>
                    <a:pt x="62865" y="128917"/>
                  </a:lnTo>
                  <a:lnTo>
                    <a:pt x="63652" y="128562"/>
                  </a:lnTo>
                  <a:lnTo>
                    <a:pt x="63398" y="129057"/>
                  </a:lnTo>
                  <a:lnTo>
                    <a:pt x="63246" y="129603"/>
                  </a:lnTo>
                  <a:lnTo>
                    <a:pt x="63500" y="131762"/>
                  </a:lnTo>
                  <a:lnTo>
                    <a:pt x="64909" y="132867"/>
                  </a:lnTo>
                  <a:lnTo>
                    <a:pt x="66471" y="132676"/>
                  </a:lnTo>
                  <a:lnTo>
                    <a:pt x="68021" y="132499"/>
                  </a:lnTo>
                  <a:lnTo>
                    <a:pt x="69126" y="131089"/>
                  </a:lnTo>
                  <a:close/>
                </a:path>
                <a:path w="527685" h="997584">
                  <a:moveTo>
                    <a:pt x="69951" y="155917"/>
                  </a:moveTo>
                  <a:lnTo>
                    <a:pt x="68999" y="154965"/>
                  </a:lnTo>
                  <a:lnTo>
                    <a:pt x="65214" y="154965"/>
                  </a:lnTo>
                  <a:lnTo>
                    <a:pt x="64274" y="155917"/>
                  </a:lnTo>
                  <a:lnTo>
                    <a:pt x="64274" y="159727"/>
                  </a:lnTo>
                  <a:lnTo>
                    <a:pt x="65214" y="160667"/>
                  </a:lnTo>
                  <a:lnTo>
                    <a:pt x="68999" y="160667"/>
                  </a:lnTo>
                  <a:lnTo>
                    <a:pt x="69951" y="159727"/>
                  </a:lnTo>
                  <a:lnTo>
                    <a:pt x="69951" y="157822"/>
                  </a:lnTo>
                  <a:lnTo>
                    <a:pt x="69951" y="155917"/>
                  </a:lnTo>
                  <a:close/>
                </a:path>
                <a:path w="527685" h="997584">
                  <a:moveTo>
                    <a:pt x="70904" y="111366"/>
                  </a:moveTo>
                  <a:lnTo>
                    <a:pt x="70523" y="110426"/>
                  </a:lnTo>
                  <a:lnTo>
                    <a:pt x="68961" y="108864"/>
                  </a:lnTo>
                  <a:lnTo>
                    <a:pt x="68033" y="108470"/>
                  </a:lnTo>
                  <a:lnTo>
                    <a:pt x="65836" y="108470"/>
                  </a:lnTo>
                  <a:lnTo>
                    <a:pt x="64897" y="108864"/>
                  </a:lnTo>
                  <a:lnTo>
                    <a:pt x="63334" y="110426"/>
                  </a:lnTo>
                  <a:lnTo>
                    <a:pt x="62953" y="111366"/>
                  </a:lnTo>
                  <a:lnTo>
                    <a:pt x="62953" y="113576"/>
                  </a:lnTo>
                  <a:lnTo>
                    <a:pt x="63334" y="114515"/>
                  </a:lnTo>
                  <a:lnTo>
                    <a:pt x="64897" y="116078"/>
                  </a:lnTo>
                  <a:lnTo>
                    <a:pt x="65836" y="116471"/>
                  </a:lnTo>
                  <a:lnTo>
                    <a:pt x="68033" y="116471"/>
                  </a:lnTo>
                  <a:lnTo>
                    <a:pt x="68961" y="116078"/>
                  </a:lnTo>
                  <a:lnTo>
                    <a:pt x="70523" y="114515"/>
                  </a:lnTo>
                  <a:lnTo>
                    <a:pt x="70904" y="113576"/>
                  </a:lnTo>
                  <a:lnTo>
                    <a:pt x="70904" y="112471"/>
                  </a:lnTo>
                  <a:lnTo>
                    <a:pt x="70904" y="111366"/>
                  </a:lnTo>
                  <a:close/>
                </a:path>
                <a:path w="527685" h="997584">
                  <a:moveTo>
                    <a:pt x="74777" y="67856"/>
                  </a:moveTo>
                  <a:lnTo>
                    <a:pt x="74358" y="64274"/>
                  </a:lnTo>
                  <a:lnTo>
                    <a:pt x="73926" y="60693"/>
                  </a:lnTo>
                  <a:lnTo>
                    <a:pt x="70700" y="58127"/>
                  </a:lnTo>
                  <a:lnTo>
                    <a:pt x="63550" y="58978"/>
                  </a:lnTo>
                  <a:lnTo>
                    <a:pt x="60998" y="62230"/>
                  </a:lnTo>
                  <a:lnTo>
                    <a:pt x="61556" y="66979"/>
                  </a:lnTo>
                  <a:lnTo>
                    <a:pt x="62064" y="67957"/>
                  </a:lnTo>
                  <a:lnTo>
                    <a:pt x="62699" y="68834"/>
                  </a:lnTo>
                  <a:lnTo>
                    <a:pt x="64414" y="69088"/>
                  </a:lnTo>
                  <a:lnTo>
                    <a:pt x="65913" y="69989"/>
                  </a:lnTo>
                  <a:lnTo>
                    <a:pt x="66967" y="71412"/>
                  </a:lnTo>
                  <a:lnTo>
                    <a:pt x="67525" y="71488"/>
                  </a:lnTo>
                  <a:lnTo>
                    <a:pt x="68072" y="71615"/>
                  </a:lnTo>
                  <a:lnTo>
                    <a:pt x="72224" y="71120"/>
                  </a:lnTo>
                  <a:lnTo>
                    <a:pt x="74777" y="67856"/>
                  </a:lnTo>
                  <a:close/>
                </a:path>
                <a:path w="527685" h="997584">
                  <a:moveTo>
                    <a:pt x="75044" y="150723"/>
                  </a:moveTo>
                  <a:lnTo>
                    <a:pt x="74091" y="149783"/>
                  </a:lnTo>
                  <a:lnTo>
                    <a:pt x="70319" y="149783"/>
                  </a:lnTo>
                  <a:lnTo>
                    <a:pt x="69380" y="150723"/>
                  </a:lnTo>
                  <a:lnTo>
                    <a:pt x="69380" y="154520"/>
                  </a:lnTo>
                  <a:lnTo>
                    <a:pt x="70319" y="155473"/>
                  </a:lnTo>
                  <a:lnTo>
                    <a:pt x="74091" y="155473"/>
                  </a:lnTo>
                  <a:lnTo>
                    <a:pt x="75044" y="154520"/>
                  </a:lnTo>
                  <a:lnTo>
                    <a:pt x="75044" y="152628"/>
                  </a:lnTo>
                  <a:lnTo>
                    <a:pt x="75044" y="150723"/>
                  </a:lnTo>
                  <a:close/>
                </a:path>
                <a:path w="527685" h="997584">
                  <a:moveTo>
                    <a:pt x="75057" y="31699"/>
                  </a:moveTo>
                  <a:lnTo>
                    <a:pt x="74422" y="31343"/>
                  </a:lnTo>
                  <a:lnTo>
                    <a:pt x="73863" y="30899"/>
                  </a:lnTo>
                  <a:lnTo>
                    <a:pt x="73393" y="30353"/>
                  </a:lnTo>
                  <a:lnTo>
                    <a:pt x="72288" y="30353"/>
                  </a:lnTo>
                  <a:lnTo>
                    <a:pt x="71247" y="30060"/>
                  </a:lnTo>
                  <a:lnTo>
                    <a:pt x="70294" y="29527"/>
                  </a:lnTo>
                  <a:lnTo>
                    <a:pt x="69710" y="30111"/>
                  </a:lnTo>
                  <a:lnTo>
                    <a:pt x="69367" y="30937"/>
                  </a:lnTo>
                  <a:lnTo>
                    <a:pt x="69659" y="33388"/>
                  </a:lnTo>
                  <a:lnTo>
                    <a:pt x="71069" y="34505"/>
                  </a:lnTo>
                  <a:lnTo>
                    <a:pt x="73025" y="34277"/>
                  </a:lnTo>
                  <a:lnTo>
                    <a:pt x="73393" y="34137"/>
                  </a:lnTo>
                  <a:lnTo>
                    <a:pt x="74498" y="33477"/>
                  </a:lnTo>
                  <a:lnTo>
                    <a:pt x="74980" y="32639"/>
                  </a:lnTo>
                  <a:lnTo>
                    <a:pt x="75057" y="31699"/>
                  </a:lnTo>
                  <a:close/>
                </a:path>
                <a:path w="527685" h="997584">
                  <a:moveTo>
                    <a:pt x="76860" y="94361"/>
                  </a:moveTo>
                  <a:lnTo>
                    <a:pt x="70015" y="84937"/>
                  </a:lnTo>
                  <a:lnTo>
                    <a:pt x="66459" y="85356"/>
                  </a:lnTo>
                  <a:lnTo>
                    <a:pt x="64350" y="87363"/>
                  </a:lnTo>
                  <a:lnTo>
                    <a:pt x="63703" y="89903"/>
                  </a:lnTo>
                  <a:lnTo>
                    <a:pt x="63512" y="89852"/>
                  </a:lnTo>
                  <a:lnTo>
                    <a:pt x="63512" y="90665"/>
                  </a:lnTo>
                  <a:lnTo>
                    <a:pt x="63411" y="91465"/>
                  </a:lnTo>
                  <a:lnTo>
                    <a:pt x="63512" y="90665"/>
                  </a:lnTo>
                  <a:lnTo>
                    <a:pt x="63512" y="89852"/>
                  </a:lnTo>
                  <a:lnTo>
                    <a:pt x="62395" y="89509"/>
                  </a:lnTo>
                  <a:lnTo>
                    <a:pt x="59829" y="89535"/>
                  </a:lnTo>
                  <a:lnTo>
                    <a:pt x="58191" y="90360"/>
                  </a:lnTo>
                  <a:lnTo>
                    <a:pt x="55918" y="92811"/>
                  </a:lnTo>
                  <a:lnTo>
                    <a:pt x="55232" y="94386"/>
                  </a:lnTo>
                  <a:lnTo>
                    <a:pt x="55270" y="98171"/>
                  </a:lnTo>
                  <a:lnTo>
                    <a:pt x="56273" y="99910"/>
                  </a:lnTo>
                  <a:lnTo>
                    <a:pt x="58877" y="102006"/>
                  </a:lnTo>
                  <a:lnTo>
                    <a:pt x="60261" y="102616"/>
                  </a:lnTo>
                  <a:lnTo>
                    <a:pt x="64820" y="102565"/>
                  </a:lnTo>
                  <a:lnTo>
                    <a:pt x="67195" y="100482"/>
                  </a:lnTo>
                  <a:lnTo>
                    <a:pt x="67945" y="97726"/>
                  </a:lnTo>
                  <a:lnTo>
                    <a:pt x="66535" y="97548"/>
                  </a:lnTo>
                  <a:lnTo>
                    <a:pt x="65290" y="96659"/>
                  </a:lnTo>
                  <a:lnTo>
                    <a:pt x="64731" y="95262"/>
                  </a:lnTo>
                  <a:lnTo>
                    <a:pt x="63931" y="93065"/>
                  </a:lnTo>
                  <a:lnTo>
                    <a:pt x="64998" y="90792"/>
                  </a:lnTo>
                  <a:lnTo>
                    <a:pt x="69151" y="89293"/>
                  </a:lnTo>
                  <a:lnTo>
                    <a:pt x="71424" y="90373"/>
                  </a:lnTo>
                  <a:lnTo>
                    <a:pt x="72898" y="94538"/>
                  </a:lnTo>
                  <a:lnTo>
                    <a:pt x="71831" y="96824"/>
                  </a:lnTo>
                  <a:lnTo>
                    <a:pt x="69189" y="97777"/>
                  </a:lnTo>
                  <a:lnTo>
                    <a:pt x="68618" y="97815"/>
                  </a:lnTo>
                  <a:lnTo>
                    <a:pt x="68046" y="97764"/>
                  </a:lnTo>
                  <a:lnTo>
                    <a:pt x="68897" y="98018"/>
                  </a:lnTo>
                  <a:lnTo>
                    <a:pt x="69811" y="98145"/>
                  </a:lnTo>
                  <a:lnTo>
                    <a:pt x="74320" y="97599"/>
                  </a:lnTo>
                  <a:lnTo>
                    <a:pt x="76860" y="94361"/>
                  </a:lnTo>
                  <a:close/>
                </a:path>
                <a:path w="527685" h="997584">
                  <a:moveTo>
                    <a:pt x="78384" y="181635"/>
                  </a:moveTo>
                  <a:lnTo>
                    <a:pt x="77444" y="180682"/>
                  </a:lnTo>
                  <a:lnTo>
                    <a:pt x="73672" y="180682"/>
                  </a:lnTo>
                  <a:lnTo>
                    <a:pt x="72720" y="181635"/>
                  </a:lnTo>
                  <a:lnTo>
                    <a:pt x="72720" y="185420"/>
                  </a:lnTo>
                  <a:lnTo>
                    <a:pt x="73672" y="186372"/>
                  </a:lnTo>
                  <a:lnTo>
                    <a:pt x="77444" y="186372"/>
                  </a:lnTo>
                  <a:lnTo>
                    <a:pt x="78384" y="185420"/>
                  </a:lnTo>
                  <a:lnTo>
                    <a:pt x="78384" y="183527"/>
                  </a:lnTo>
                  <a:lnTo>
                    <a:pt x="78384" y="181635"/>
                  </a:lnTo>
                  <a:close/>
                </a:path>
                <a:path w="527685" h="997584">
                  <a:moveTo>
                    <a:pt x="79413" y="78447"/>
                  </a:moveTo>
                  <a:lnTo>
                    <a:pt x="79019" y="77508"/>
                  </a:lnTo>
                  <a:lnTo>
                    <a:pt x="77457" y="75946"/>
                  </a:lnTo>
                  <a:lnTo>
                    <a:pt x="76530" y="75552"/>
                  </a:lnTo>
                  <a:lnTo>
                    <a:pt x="74320" y="75552"/>
                  </a:lnTo>
                  <a:lnTo>
                    <a:pt x="73380" y="75946"/>
                  </a:lnTo>
                  <a:lnTo>
                    <a:pt x="71831" y="77508"/>
                  </a:lnTo>
                  <a:lnTo>
                    <a:pt x="71437" y="78447"/>
                  </a:lnTo>
                  <a:lnTo>
                    <a:pt x="71437" y="80657"/>
                  </a:lnTo>
                  <a:lnTo>
                    <a:pt x="71831" y="81610"/>
                  </a:lnTo>
                  <a:lnTo>
                    <a:pt x="73380" y="83172"/>
                  </a:lnTo>
                  <a:lnTo>
                    <a:pt x="74320" y="83553"/>
                  </a:lnTo>
                  <a:lnTo>
                    <a:pt x="76530" y="83553"/>
                  </a:lnTo>
                  <a:lnTo>
                    <a:pt x="77457" y="83172"/>
                  </a:lnTo>
                  <a:lnTo>
                    <a:pt x="79019" y="81610"/>
                  </a:lnTo>
                  <a:lnTo>
                    <a:pt x="79413" y="80657"/>
                  </a:lnTo>
                  <a:lnTo>
                    <a:pt x="79413" y="79552"/>
                  </a:lnTo>
                  <a:lnTo>
                    <a:pt x="79413" y="78447"/>
                  </a:lnTo>
                  <a:close/>
                </a:path>
                <a:path w="527685" h="997584">
                  <a:moveTo>
                    <a:pt x="79730" y="110490"/>
                  </a:moveTo>
                  <a:lnTo>
                    <a:pt x="79692" y="106781"/>
                  </a:lnTo>
                  <a:lnTo>
                    <a:pt x="78828" y="105549"/>
                  </a:lnTo>
                  <a:lnTo>
                    <a:pt x="77025" y="104546"/>
                  </a:lnTo>
                  <a:lnTo>
                    <a:pt x="76390" y="104317"/>
                  </a:lnTo>
                  <a:lnTo>
                    <a:pt x="73482" y="104355"/>
                  </a:lnTo>
                  <a:lnTo>
                    <a:pt x="71716" y="106159"/>
                  </a:lnTo>
                  <a:lnTo>
                    <a:pt x="71767" y="110337"/>
                  </a:lnTo>
                  <a:lnTo>
                    <a:pt x="73228" y="111874"/>
                  </a:lnTo>
                  <a:lnTo>
                    <a:pt x="75323" y="112229"/>
                  </a:lnTo>
                  <a:lnTo>
                    <a:pt x="75526" y="112318"/>
                  </a:lnTo>
                  <a:lnTo>
                    <a:pt x="75768" y="112318"/>
                  </a:lnTo>
                  <a:lnTo>
                    <a:pt x="77965" y="112293"/>
                  </a:lnTo>
                  <a:lnTo>
                    <a:pt x="79730" y="110490"/>
                  </a:lnTo>
                  <a:close/>
                </a:path>
                <a:path w="527685" h="997584">
                  <a:moveTo>
                    <a:pt x="82372" y="137033"/>
                  </a:moveTo>
                  <a:lnTo>
                    <a:pt x="79349" y="130860"/>
                  </a:lnTo>
                  <a:lnTo>
                    <a:pt x="76123" y="130886"/>
                  </a:lnTo>
                  <a:lnTo>
                    <a:pt x="74358" y="132702"/>
                  </a:lnTo>
                  <a:lnTo>
                    <a:pt x="74409" y="137121"/>
                  </a:lnTo>
                  <a:lnTo>
                    <a:pt x="76212" y="138887"/>
                  </a:lnTo>
                  <a:lnTo>
                    <a:pt x="80606" y="138849"/>
                  </a:lnTo>
                  <a:lnTo>
                    <a:pt x="82372" y="137033"/>
                  </a:lnTo>
                  <a:close/>
                </a:path>
                <a:path w="527685" h="997584">
                  <a:moveTo>
                    <a:pt x="85217" y="92113"/>
                  </a:moveTo>
                  <a:lnTo>
                    <a:pt x="84277" y="91173"/>
                  </a:lnTo>
                  <a:lnTo>
                    <a:pt x="80505" y="91173"/>
                  </a:lnTo>
                  <a:lnTo>
                    <a:pt x="79552" y="92113"/>
                  </a:lnTo>
                  <a:lnTo>
                    <a:pt x="79552" y="95910"/>
                  </a:lnTo>
                  <a:lnTo>
                    <a:pt x="80505" y="96862"/>
                  </a:lnTo>
                  <a:lnTo>
                    <a:pt x="84277" y="96862"/>
                  </a:lnTo>
                  <a:lnTo>
                    <a:pt x="85217" y="95910"/>
                  </a:lnTo>
                  <a:lnTo>
                    <a:pt x="85217" y="94018"/>
                  </a:lnTo>
                  <a:lnTo>
                    <a:pt x="85217" y="92113"/>
                  </a:lnTo>
                  <a:close/>
                </a:path>
                <a:path w="527685" h="997584">
                  <a:moveTo>
                    <a:pt x="85458" y="4508"/>
                  </a:moveTo>
                  <a:lnTo>
                    <a:pt x="84264" y="1168"/>
                  </a:lnTo>
                  <a:lnTo>
                    <a:pt x="83223" y="342"/>
                  </a:lnTo>
                  <a:lnTo>
                    <a:pt x="82029" y="0"/>
                  </a:lnTo>
                  <a:lnTo>
                    <a:pt x="80987" y="1739"/>
                  </a:lnTo>
                  <a:lnTo>
                    <a:pt x="79248" y="2984"/>
                  </a:lnTo>
                  <a:lnTo>
                    <a:pt x="77089" y="3175"/>
                  </a:lnTo>
                  <a:lnTo>
                    <a:pt x="77000" y="3810"/>
                  </a:lnTo>
                  <a:lnTo>
                    <a:pt x="77000" y="4483"/>
                  </a:lnTo>
                  <a:lnTo>
                    <a:pt x="77965" y="7213"/>
                  </a:lnTo>
                  <a:lnTo>
                    <a:pt x="80238" y="8293"/>
                  </a:lnTo>
                  <a:lnTo>
                    <a:pt x="84378" y="6807"/>
                  </a:lnTo>
                  <a:lnTo>
                    <a:pt x="85458" y="4508"/>
                  </a:lnTo>
                  <a:close/>
                </a:path>
                <a:path w="527685" h="997584">
                  <a:moveTo>
                    <a:pt x="87312" y="70408"/>
                  </a:moveTo>
                  <a:lnTo>
                    <a:pt x="86055" y="66878"/>
                  </a:lnTo>
                  <a:lnTo>
                    <a:pt x="85267" y="66509"/>
                  </a:lnTo>
                  <a:lnTo>
                    <a:pt x="85267" y="73634"/>
                  </a:lnTo>
                  <a:lnTo>
                    <a:pt x="85001" y="73850"/>
                  </a:lnTo>
                  <a:lnTo>
                    <a:pt x="82867" y="74612"/>
                  </a:lnTo>
                  <a:lnTo>
                    <a:pt x="84378" y="74066"/>
                  </a:lnTo>
                  <a:lnTo>
                    <a:pt x="85001" y="73837"/>
                  </a:lnTo>
                  <a:lnTo>
                    <a:pt x="85267" y="73634"/>
                  </a:lnTo>
                  <a:lnTo>
                    <a:pt x="85267" y="66509"/>
                  </a:lnTo>
                  <a:lnTo>
                    <a:pt x="83781" y="65798"/>
                  </a:lnTo>
                  <a:lnTo>
                    <a:pt x="79641" y="67284"/>
                  </a:lnTo>
                  <a:lnTo>
                    <a:pt x="78562" y="69570"/>
                  </a:lnTo>
                  <a:lnTo>
                    <a:pt x="79489" y="72199"/>
                  </a:lnTo>
                  <a:lnTo>
                    <a:pt x="79819" y="72656"/>
                  </a:lnTo>
                  <a:lnTo>
                    <a:pt x="80187" y="73063"/>
                  </a:lnTo>
                  <a:lnTo>
                    <a:pt x="79616" y="73685"/>
                  </a:lnTo>
                  <a:lnTo>
                    <a:pt x="79286" y="74485"/>
                  </a:lnTo>
                  <a:lnTo>
                    <a:pt x="79171" y="75641"/>
                  </a:lnTo>
                  <a:lnTo>
                    <a:pt x="79095" y="75920"/>
                  </a:lnTo>
                  <a:lnTo>
                    <a:pt x="79349" y="78117"/>
                  </a:lnTo>
                  <a:lnTo>
                    <a:pt x="80924" y="79476"/>
                  </a:lnTo>
                  <a:lnTo>
                    <a:pt x="82765" y="79641"/>
                  </a:lnTo>
                  <a:lnTo>
                    <a:pt x="83032" y="79654"/>
                  </a:lnTo>
                  <a:lnTo>
                    <a:pt x="83286" y="79730"/>
                  </a:lnTo>
                  <a:lnTo>
                    <a:pt x="85737" y="79438"/>
                  </a:lnTo>
                  <a:lnTo>
                    <a:pt x="87299" y="77444"/>
                  </a:lnTo>
                  <a:lnTo>
                    <a:pt x="86931" y="74358"/>
                  </a:lnTo>
                  <a:lnTo>
                    <a:pt x="86474" y="73609"/>
                  </a:lnTo>
                  <a:lnTo>
                    <a:pt x="85902" y="73025"/>
                  </a:lnTo>
                  <a:lnTo>
                    <a:pt x="86906" y="71958"/>
                  </a:lnTo>
                  <a:lnTo>
                    <a:pt x="87312" y="70408"/>
                  </a:lnTo>
                  <a:close/>
                </a:path>
                <a:path w="527685" h="997584">
                  <a:moveTo>
                    <a:pt x="91020" y="58889"/>
                  </a:moveTo>
                  <a:lnTo>
                    <a:pt x="90081" y="57937"/>
                  </a:lnTo>
                  <a:lnTo>
                    <a:pt x="86296" y="57937"/>
                  </a:lnTo>
                  <a:lnTo>
                    <a:pt x="85344" y="58889"/>
                  </a:lnTo>
                  <a:lnTo>
                    <a:pt x="85344" y="62687"/>
                  </a:lnTo>
                  <a:lnTo>
                    <a:pt x="86296" y="63639"/>
                  </a:lnTo>
                  <a:lnTo>
                    <a:pt x="90081" y="63639"/>
                  </a:lnTo>
                  <a:lnTo>
                    <a:pt x="91020" y="62687"/>
                  </a:lnTo>
                  <a:lnTo>
                    <a:pt x="91020" y="60794"/>
                  </a:lnTo>
                  <a:lnTo>
                    <a:pt x="91020" y="58889"/>
                  </a:lnTo>
                  <a:close/>
                </a:path>
                <a:path w="527685" h="997584">
                  <a:moveTo>
                    <a:pt x="92405" y="121653"/>
                  </a:moveTo>
                  <a:lnTo>
                    <a:pt x="92367" y="118503"/>
                  </a:lnTo>
                  <a:lnTo>
                    <a:pt x="91084" y="117233"/>
                  </a:lnTo>
                  <a:lnTo>
                    <a:pt x="88303" y="117271"/>
                  </a:lnTo>
                  <a:lnTo>
                    <a:pt x="87312" y="118033"/>
                  </a:lnTo>
                  <a:lnTo>
                    <a:pt x="87007" y="118833"/>
                  </a:lnTo>
                  <a:lnTo>
                    <a:pt x="87007" y="119329"/>
                  </a:lnTo>
                  <a:lnTo>
                    <a:pt x="87007" y="118833"/>
                  </a:lnTo>
                  <a:lnTo>
                    <a:pt x="86906" y="119100"/>
                  </a:lnTo>
                  <a:lnTo>
                    <a:pt x="86448" y="117944"/>
                  </a:lnTo>
                  <a:lnTo>
                    <a:pt x="85280" y="117170"/>
                  </a:lnTo>
                  <a:lnTo>
                    <a:pt x="82435" y="117513"/>
                  </a:lnTo>
                  <a:lnTo>
                    <a:pt x="81318" y="118922"/>
                  </a:lnTo>
                  <a:lnTo>
                    <a:pt x="81686" y="122047"/>
                  </a:lnTo>
                  <a:lnTo>
                    <a:pt x="83108" y="123177"/>
                  </a:lnTo>
                  <a:lnTo>
                    <a:pt x="84658" y="122986"/>
                  </a:lnTo>
                  <a:lnTo>
                    <a:pt x="85737" y="122859"/>
                  </a:lnTo>
                  <a:lnTo>
                    <a:pt x="86563" y="122123"/>
                  </a:lnTo>
                  <a:lnTo>
                    <a:pt x="86944" y="121183"/>
                  </a:lnTo>
                  <a:lnTo>
                    <a:pt x="87363" y="122224"/>
                  </a:lnTo>
                  <a:lnTo>
                    <a:pt x="88379" y="122974"/>
                  </a:lnTo>
                  <a:lnTo>
                    <a:pt x="91147" y="122936"/>
                  </a:lnTo>
                  <a:lnTo>
                    <a:pt x="92405" y="121653"/>
                  </a:lnTo>
                  <a:close/>
                </a:path>
                <a:path w="527685" h="997584">
                  <a:moveTo>
                    <a:pt x="92532" y="100736"/>
                  </a:moveTo>
                  <a:lnTo>
                    <a:pt x="92138" y="99783"/>
                  </a:lnTo>
                  <a:lnTo>
                    <a:pt x="90589" y="98221"/>
                  </a:lnTo>
                  <a:lnTo>
                    <a:pt x="89649" y="97840"/>
                  </a:lnTo>
                  <a:lnTo>
                    <a:pt x="87452" y="97840"/>
                  </a:lnTo>
                  <a:lnTo>
                    <a:pt x="86512" y="98221"/>
                  </a:lnTo>
                  <a:lnTo>
                    <a:pt x="84963" y="99783"/>
                  </a:lnTo>
                  <a:lnTo>
                    <a:pt x="84569" y="100736"/>
                  </a:lnTo>
                  <a:lnTo>
                    <a:pt x="84569" y="102933"/>
                  </a:lnTo>
                  <a:lnTo>
                    <a:pt x="84963" y="103886"/>
                  </a:lnTo>
                  <a:lnTo>
                    <a:pt x="86512" y="105448"/>
                  </a:lnTo>
                  <a:lnTo>
                    <a:pt x="87452" y="105829"/>
                  </a:lnTo>
                  <a:lnTo>
                    <a:pt x="89649" y="105829"/>
                  </a:lnTo>
                  <a:lnTo>
                    <a:pt x="90589" y="105448"/>
                  </a:lnTo>
                  <a:lnTo>
                    <a:pt x="92138" y="103886"/>
                  </a:lnTo>
                  <a:lnTo>
                    <a:pt x="92532" y="102933"/>
                  </a:lnTo>
                  <a:lnTo>
                    <a:pt x="92532" y="101841"/>
                  </a:lnTo>
                  <a:lnTo>
                    <a:pt x="92532" y="100736"/>
                  </a:lnTo>
                  <a:close/>
                </a:path>
                <a:path w="527685" h="997584">
                  <a:moveTo>
                    <a:pt x="94856" y="31978"/>
                  </a:moveTo>
                  <a:lnTo>
                    <a:pt x="94411" y="29870"/>
                  </a:lnTo>
                  <a:lnTo>
                    <a:pt x="94424" y="29692"/>
                  </a:lnTo>
                  <a:lnTo>
                    <a:pt x="93751" y="27787"/>
                  </a:lnTo>
                  <a:lnTo>
                    <a:pt x="92075" y="26822"/>
                  </a:lnTo>
                  <a:lnTo>
                    <a:pt x="90322" y="26949"/>
                  </a:lnTo>
                  <a:lnTo>
                    <a:pt x="89979" y="26974"/>
                  </a:lnTo>
                  <a:lnTo>
                    <a:pt x="89623" y="26987"/>
                  </a:lnTo>
                  <a:lnTo>
                    <a:pt x="87210" y="27851"/>
                  </a:lnTo>
                  <a:lnTo>
                    <a:pt x="86131" y="30137"/>
                  </a:lnTo>
                  <a:lnTo>
                    <a:pt x="87617" y="34302"/>
                  </a:lnTo>
                  <a:lnTo>
                    <a:pt x="89890" y="35382"/>
                  </a:lnTo>
                  <a:lnTo>
                    <a:pt x="93853" y="33959"/>
                  </a:lnTo>
                  <a:lnTo>
                    <a:pt x="94856" y="31978"/>
                  </a:lnTo>
                  <a:close/>
                </a:path>
                <a:path w="527685" h="997584">
                  <a:moveTo>
                    <a:pt x="95097" y="13258"/>
                  </a:moveTo>
                  <a:lnTo>
                    <a:pt x="94157" y="12306"/>
                  </a:lnTo>
                  <a:lnTo>
                    <a:pt x="90373" y="12306"/>
                  </a:lnTo>
                  <a:lnTo>
                    <a:pt x="89420" y="13258"/>
                  </a:lnTo>
                  <a:lnTo>
                    <a:pt x="89420" y="17068"/>
                  </a:lnTo>
                  <a:lnTo>
                    <a:pt x="90373" y="18021"/>
                  </a:lnTo>
                  <a:lnTo>
                    <a:pt x="94157" y="18021"/>
                  </a:lnTo>
                  <a:lnTo>
                    <a:pt x="95097" y="17068"/>
                  </a:lnTo>
                  <a:lnTo>
                    <a:pt x="95097" y="15163"/>
                  </a:lnTo>
                  <a:lnTo>
                    <a:pt x="95097" y="13258"/>
                  </a:lnTo>
                  <a:close/>
                </a:path>
                <a:path w="527685" h="997584">
                  <a:moveTo>
                    <a:pt x="101079" y="87071"/>
                  </a:moveTo>
                  <a:lnTo>
                    <a:pt x="98729" y="83019"/>
                  </a:lnTo>
                  <a:lnTo>
                    <a:pt x="96202" y="83324"/>
                  </a:lnTo>
                  <a:lnTo>
                    <a:pt x="95084" y="84734"/>
                  </a:lnTo>
                  <a:lnTo>
                    <a:pt x="95453" y="87858"/>
                  </a:lnTo>
                  <a:lnTo>
                    <a:pt x="96862" y="88976"/>
                  </a:lnTo>
                  <a:lnTo>
                    <a:pt x="98539" y="88785"/>
                  </a:lnTo>
                  <a:lnTo>
                    <a:pt x="100114" y="88366"/>
                  </a:lnTo>
                  <a:lnTo>
                    <a:pt x="101079" y="87071"/>
                  </a:lnTo>
                  <a:close/>
                </a:path>
                <a:path w="527685" h="997584">
                  <a:moveTo>
                    <a:pt x="104546" y="71996"/>
                  </a:moveTo>
                  <a:lnTo>
                    <a:pt x="103606" y="71043"/>
                  </a:lnTo>
                  <a:lnTo>
                    <a:pt x="99822" y="71043"/>
                  </a:lnTo>
                  <a:lnTo>
                    <a:pt x="98869" y="71996"/>
                  </a:lnTo>
                  <a:lnTo>
                    <a:pt x="98869" y="75793"/>
                  </a:lnTo>
                  <a:lnTo>
                    <a:pt x="99822" y="76746"/>
                  </a:lnTo>
                  <a:lnTo>
                    <a:pt x="103606" y="76746"/>
                  </a:lnTo>
                  <a:lnTo>
                    <a:pt x="104546" y="75793"/>
                  </a:lnTo>
                  <a:lnTo>
                    <a:pt x="104546" y="73901"/>
                  </a:lnTo>
                  <a:lnTo>
                    <a:pt x="104546" y="71996"/>
                  </a:lnTo>
                  <a:close/>
                </a:path>
                <a:path w="527685" h="997584">
                  <a:moveTo>
                    <a:pt x="105816" y="54660"/>
                  </a:moveTo>
                  <a:lnTo>
                    <a:pt x="105130" y="52730"/>
                  </a:lnTo>
                  <a:lnTo>
                    <a:pt x="104394" y="51955"/>
                  </a:lnTo>
                  <a:lnTo>
                    <a:pt x="102946" y="51231"/>
                  </a:lnTo>
                  <a:lnTo>
                    <a:pt x="102362" y="51130"/>
                  </a:lnTo>
                  <a:lnTo>
                    <a:pt x="101739" y="51130"/>
                  </a:lnTo>
                  <a:lnTo>
                    <a:pt x="101295" y="51130"/>
                  </a:lnTo>
                  <a:lnTo>
                    <a:pt x="100850" y="51168"/>
                  </a:lnTo>
                  <a:lnTo>
                    <a:pt x="98336" y="52070"/>
                  </a:lnTo>
                  <a:lnTo>
                    <a:pt x="97256" y="54356"/>
                  </a:lnTo>
                  <a:lnTo>
                    <a:pt x="98044" y="56540"/>
                  </a:lnTo>
                  <a:lnTo>
                    <a:pt x="98996" y="58585"/>
                  </a:lnTo>
                  <a:lnTo>
                    <a:pt x="101117" y="59563"/>
                  </a:lnTo>
                  <a:lnTo>
                    <a:pt x="104254" y="58432"/>
                  </a:lnTo>
                  <a:lnTo>
                    <a:pt x="105041" y="57531"/>
                  </a:lnTo>
                  <a:lnTo>
                    <a:pt x="105422" y="56464"/>
                  </a:lnTo>
                  <a:lnTo>
                    <a:pt x="105752" y="55613"/>
                  </a:lnTo>
                  <a:lnTo>
                    <a:pt x="105816" y="54660"/>
                  </a:lnTo>
                  <a:close/>
                </a:path>
                <a:path w="527685" h="997584">
                  <a:moveTo>
                    <a:pt x="110363" y="35572"/>
                  </a:moveTo>
                  <a:lnTo>
                    <a:pt x="109410" y="34620"/>
                  </a:lnTo>
                  <a:lnTo>
                    <a:pt x="105625" y="34620"/>
                  </a:lnTo>
                  <a:lnTo>
                    <a:pt x="104686" y="35572"/>
                  </a:lnTo>
                  <a:lnTo>
                    <a:pt x="104686" y="39370"/>
                  </a:lnTo>
                  <a:lnTo>
                    <a:pt x="105625" y="40322"/>
                  </a:lnTo>
                  <a:lnTo>
                    <a:pt x="109410" y="40322"/>
                  </a:lnTo>
                  <a:lnTo>
                    <a:pt x="110363" y="39370"/>
                  </a:lnTo>
                  <a:lnTo>
                    <a:pt x="110363" y="37465"/>
                  </a:lnTo>
                  <a:lnTo>
                    <a:pt x="110363" y="35572"/>
                  </a:lnTo>
                  <a:close/>
                </a:path>
                <a:path w="527685" h="997584">
                  <a:moveTo>
                    <a:pt x="456285" y="978471"/>
                  </a:moveTo>
                  <a:lnTo>
                    <a:pt x="456171" y="977430"/>
                  </a:lnTo>
                  <a:lnTo>
                    <a:pt x="455980" y="975868"/>
                  </a:lnTo>
                  <a:lnTo>
                    <a:pt x="454583" y="974737"/>
                  </a:lnTo>
                  <a:lnTo>
                    <a:pt x="451472" y="975093"/>
                  </a:lnTo>
                  <a:lnTo>
                    <a:pt x="450354" y="976503"/>
                  </a:lnTo>
                  <a:lnTo>
                    <a:pt x="450545" y="978141"/>
                  </a:lnTo>
                  <a:lnTo>
                    <a:pt x="453555" y="979424"/>
                  </a:lnTo>
                  <a:lnTo>
                    <a:pt x="455028" y="979995"/>
                  </a:lnTo>
                  <a:lnTo>
                    <a:pt x="455790" y="979411"/>
                  </a:lnTo>
                  <a:lnTo>
                    <a:pt x="456285" y="978471"/>
                  </a:lnTo>
                  <a:close/>
                </a:path>
                <a:path w="527685" h="997584">
                  <a:moveTo>
                    <a:pt x="472643" y="967155"/>
                  </a:moveTo>
                  <a:lnTo>
                    <a:pt x="471703" y="966203"/>
                  </a:lnTo>
                  <a:lnTo>
                    <a:pt x="467918" y="966203"/>
                  </a:lnTo>
                  <a:lnTo>
                    <a:pt x="466966" y="967155"/>
                  </a:lnTo>
                  <a:lnTo>
                    <a:pt x="466966" y="970953"/>
                  </a:lnTo>
                  <a:lnTo>
                    <a:pt x="467918" y="971905"/>
                  </a:lnTo>
                  <a:lnTo>
                    <a:pt x="471703" y="971905"/>
                  </a:lnTo>
                  <a:lnTo>
                    <a:pt x="472643" y="970953"/>
                  </a:lnTo>
                  <a:lnTo>
                    <a:pt x="472643" y="969048"/>
                  </a:lnTo>
                  <a:lnTo>
                    <a:pt x="472643" y="967155"/>
                  </a:lnTo>
                  <a:close/>
                </a:path>
                <a:path w="527685" h="997584">
                  <a:moveTo>
                    <a:pt x="503910" y="968717"/>
                  </a:moveTo>
                  <a:lnTo>
                    <a:pt x="502958" y="967778"/>
                  </a:lnTo>
                  <a:lnTo>
                    <a:pt x="499173" y="967778"/>
                  </a:lnTo>
                  <a:lnTo>
                    <a:pt x="498233" y="968717"/>
                  </a:lnTo>
                  <a:lnTo>
                    <a:pt x="498233" y="972527"/>
                  </a:lnTo>
                  <a:lnTo>
                    <a:pt x="499173" y="973480"/>
                  </a:lnTo>
                  <a:lnTo>
                    <a:pt x="502958" y="973480"/>
                  </a:lnTo>
                  <a:lnTo>
                    <a:pt x="503910" y="972527"/>
                  </a:lnTo>
                  <a:lnTo>
                    <a:pt x="503910" y="970622"/>
                  </a:lnTo>
                  <a:lnTo>
                    <a:pt x="503910" y="968717"/>
                  </a:lnTo>
                  <a:close/>
                </a:path>
                <a:path w="527685" h="997584">
                  <a:moveTo>
                    <a:pt x="506691" y="993025"/>
                  </a:moveTo>
                  <a:lnTo>
                    <a:pt x="502856" y="989291"/>
                  </a:lnTo>
                  <a:lnTo>
                    <a:pt x="502983" y="989609"/>
                  </a:lnTo>
                  <a:lnTo>
                    <a:pt x="503212" y="989876"/>
                  </a:lnTo>
                  <a:lnTo>
                    <a:pt x="503809" y="992352"/>
                  </a:lnTo>
                  <a:lnTo>
                    <a:pt x="503123" y="994422"/>
                  </a:lnTo>
                  <a:lnTo>
                    <a:pt x="501802" y="995972"/>
                  </a:lnTo>
                  <a:lnTo>
                    <a:pt x="502716" y="996238"/>
                  </a:lnTo>
                  <a:lnTo>
                    <a:pt x="503631" y="996467"/>
                  </a:lnTo>
                  <a:lnTo>
                    <a:pt x="504532" y="996734"/>
                  </a:lnTo>
                  <a:lnTo>
                    <a:pt x="505726" y="996099"/>
                  </a:lnTo>
                  <a:lnTo>
                    <a:pt x="506476" y="994892"/>
                  </a:lnTo>
                  <a:lnTo>
                    <a:pt x="506628" y="993254"/>
                  </a:lnTo>
                  <a:lnTo>
                    <a:pt x="506691" y="993025"/>
                  </a:lnTo>
                  <a:close/>
                </a:path>
                <a:path w="527685" h="997584">
                  <a:moveTo>
                    <a:pt x="518744" y="977849"/>
                  </a:moveTo>
                  <a:lnTo>
                    <a:pt x="518668" y="977226"/>
                  </a:lnTo>
                  <a:lnTo>
                    <a:pt x="518541" y="976007"/>
                  </a:lnTo>
                  <a:lnTo>
                    <a:pt x="517626" y="975067"/>
                  </a:lnTo>
                  <a:lnTo>
                    <a:pt x="516496" y="974801"/>
                  </a:lnTo>
                  <a:lnTo>
                    <a:pt x="517537" y="975880"/>
                  </a:lnTo>
                  <a:lnTo>
                    <a:pt x="518172" y="977315"/>
                  </a:lnTo>
                  <a:lnTo>
                    <a:pt x="518287" y="978916"/>
                  </a:lnTo>
                  <a:lnTo>
                    <a:pt x="518566" y="978420"/>
                  </a:lnTo>
                  <a:lnTo>
                    <a:pt x="518744" y="977849"/>
                  </a:lnTo>
                  <a:close/>
                </a:path>
                <a:path w="527685" h="997584">
                  <a:moveTo>
                    <a:pt x="527354" y="994676"/>
                  </a:moveTo>
                  <a:lnTo>
                    <a:pt x="527050" y="991971"/>
                  </a:lnTo>
                  <a:lnTo>
                    <a:pt x="526643" y="991260"/>
                  </a:lnTo>
                  <a:lnTo>
                    <a:pt x="526122" y="990676"/>
                  </a:lnTo>
                  <a:lnTo>
                    <a:pt x="526249" y="990981"/>
                  </a:lnTo>
                  <a:lnTo>
                    <a:pt x="526402" y="991273"/>
                  </a:lnTo>
                  <a:lnTo>
                    <a:pt x="526745" y="993800"/>
                  </a:lnTo>
                  <a:lnTo>
                    <a:pt x="525221" y="995819"/>
                  </a:lnTo>
                  <a:lnTo>
                    <a:pt x="521665" y="996302"/>
                  </a:lnTo>
                  <a:lnTo>
                    <a:pt x="520420" y="995718"/>
                  </a:lnTo>
                  <a:lnTo>
                    <a:pt x="519557" y="994752"/>
                  </a:lnTo>
                  <a:lnTo>
                    <a:pt x="520153" y="996213"/>
                  </a:lnTo>
                  <a:lnTo>
                    <a:pt x="521525" y="997178"/>
                  </a:lnTo>
                  <a:lnTo>
                    <a:pt x="523303" y="997191"/>
                  </a:lnTo>
                  <a:lnTo>
                    <a:pt x="523468" y="997254"/>
                  </a:lnTo>
                  <a:lnTo>
                    <a:pt x="523963" y="997204"/>
                  </a:lnTo>
                  <a:lnTo>
                    <a:pt x="524256" y="997064"/>
                  </a:lnTo>
                  <a:lnTo>
                    <a:pt x="524548" y="996950"/>
                  </a:lnTo>
                  <a:lnTo>
                    <a:pt x="526211" y="996315"/>
                  </a:lnTo>
                  <a:lnTo>
                    <a:pt x="527354" y="99467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232075" y="7674736"/>
              <a:ext cx="209550" cy="339725"/>
            </a:xfrm>
            <a:custGeom>
              <a:avLst/>
              <a:gdLst/>
              <a:ahLst/>
              <a:cxnLst/>
              <a:rect l="l" t="t" r="r" b="b"/>
              <a:pathLst>
                <a:path w="209550" h="339725">
                  <a:moveTo>
                    <a:pt x="9194" y="336638"/>
                  </a:moveTo>
                  <a:lnTo>
                    <a:pt x="8445" y="334530"/>
                  </a:lnTo>
                  <a:lnTo>
                    <a:pt x="8013" y="334073"/>
                  </a:lnTo>
                  <a:lnTo>
                    <a:pt x="6769" y="333298"/>
                  </a:lnTo>
                  <a:lnTo>
                    <a:pt x="5892" y="333133"/>
                  </a:lnTo>
                  <a:lnTo>
                    <a:pt x="5029" y="333438"/>
                  </a:lnTo>
                  <a:lnTo>
                    <a:pt x="4584" y="333590"/>
                  </a:lnTo>
                  <a:lnTo>
                    <a:pt x="4241" y="333883"/>
                  </a:lnTo>
                  <a:lnTo>
                    <a:pt x="3238" y="334962"/>
                  </a:lnTo>
                  <a:lnTo>
                    <a:pt x="2959" y="336054"/>
                  </a:lnTo>
                  <a:lnTo>
                    <a:pt x="3860" y="338556"/>
                  </a:lnTo>
                  <a:lnTo>
                    <a:pt x="5473" y="339331"/>
                  </a:lnTo>
                  <a:lnTo>
                    <a:pt x="8432" y="338277"/>
                  </a:lnTo>
                  <a:lnTo>
                    <a:pt x="9194" y="336638"/>
                  </a:lnTo>
                  <a:close/>
                </a:path>
                <a:path w="209550" h="339725">
                  <a:moveTo>
                    <a:pt x="10680" y="278269"/>
                  </a:moveTo>
                  <a:lnTo>
                    <a:pt x="9804" y="275818"/>
                  </a:lnTo>
                  <a:lnTo>
                    <a:pt x="9448" y="275374"/>
                  </a:lnTo>
                  <a:lnTo>
                    <a:pt x="8775" y="274408"/>
                  </a:lnTo>
                  <a:lnTo>
                    <a:pt x="8369" y="273977"/>
                  </a:lnTo>
                  <a:lnTo>
                    <a:pt x="6997" y="272859"/>
                  </a:lnTo>
                  <a:lnTo>
                    <a:pt x="5943" y="272364"/>
                  </a:lnTo>
                  <a:lnTo>
                    <a:pt x="4800" y="272186"/>
                  </a:lnTo>
                  <a:lnTo>
                    <a:pt x="3162" y="276009"/>
                  </a:lnTo>
                  <a:lnTo>
                    <a:pt x="1562" y="279844"/>
                  </a:lnTo>
                  <a:lnTo>
                    <a:pt x="0" y="283679"/>
                  </a:lnTo>
                  <a:lnTo>
                    <a:pt x="838" y="284327"/>
                  </a:lnTo>
                  <a:lnTo>
                    <a:pt x="1790" y="284759"/>
                  </a:lnTo>
                  <a:lnTo>
                    <a:pt x="3556" y="285051"/>
                  </a:lnTo>
                  <a:lnTo>
                    <a:pt x="4267" y="285026"/>
                  </a:lnTo>
                  <a:lnTo>
                    <a:pt x="5003" y="284886"/>
                  </a:lnTo>
                  <a:lnTo>
                    <a:pt x="5359" y="284822"/>
                  </a:lnTo>
                  <a:lnTo>
                    <a:pt x="10363" y="280212"/>
                  </a:lnTo>
                  <a:lnTo>
                    <a:pt x="10680" y="278269"/>
                  </a:lnTo>
                  <a:close/>
                </a:path>
                <a:path w="209550" h="339725">
                  <a:moveTo>
                    <a:pt x="12992" y="266966"/>
                  </a:moveTo>
                  <a:lnTo>
                    <a:pt x="12865" y="264756"/>
                  </a:lnTo>
                  <a:lnTo>
                    <a:pt x="12763" y="262890"/>
                  </a:lnTo>
                  <a:lnTo>
                    <a:pt x="11353" y="261454"/>
                  </a:lnTo>
                  <a:lnTo>
                    <a:pt x="9575" y="261137"/>
                  </a:lnTo>
                  <a:lnTo>
                    <a:pt x="8547" y="263461"/>
                  </a:lnTo>
                  <a:lnTo>
                    <a:pt x="6540" y="268147"/>
                  </a:lnTo>
                  <a:lnTo>
                    <a:pt x="7264" y="268693"/>
                  </a:lnTo>
                  <a:lnTo>
                    <a:pt x="8140" y="269036"/>
                  </a:lnTo>
                  <a:lnTo>
                    <a:pt x="11315" y="268859"/>
                  </a:lnTo>
                  <a:lnTo>
                    <a:pt x="12992" y="266966"/>
                  </a:lnTo>
                  <a:close/>
                </a:path>
                <a:path w="209550" h="339725">
                  <a:moveTo>
                    <a:pt x="17272" y="284988"/>
                  </a:moveTo>
                  <a:lnTo>
                    <a:pt x="17081" y="281901"/>
                  </a:lnTo>
                  <a:lnTo>
                    <a:pt x="15824" y="280758"/>
                  </a:lnTo>
                  <a:lnTo>
                    <a:pt x="14287" y="280758"/>
                  </a:lnTo>
                  <a:lnTo>
                    <a:pt x="11480" y="283171"/>
                  </a:lnTo>
                  <a:lnTo>
                    <a:pt x="11607" y="285318"/>
                  </a:lnTo>
                  <a:lnTo>
                    <a:pt x="12941" y="286524"/>
                  </a:lnTo>
                  <a:lnTo>
                    <a:pt x="16078" y="286346"/>
                  </a:lnTo>
                  <a:lnTo>
                    <a:pt x="17272" y="284988"/>
                  </a:lnTo>
                  <a:close/>
                </a:path>
                <a:path w="209550" h="339725">
                  <a:moveTo>
                    <a:pt x="21107" y="307530"/>
                  </a:moveTo>
                  <a:lnTo>
                    <a:pt x="13652" y="299796"/>
                  </a:lnTo>
                  <a:lnTo>
                    <a:pt x="12611" y="299796"/>
                  </a:lnTo>
                  <a:lnTo>
                    <a:pt x="9499" y="300913"/>
                  </a:lnTo>
                  <a:lnTo>
                    <a:pt x="8153" y="302641"/>
                  </a:lnTo>
                  <a:lnTo>
                    <a:pt x="7264" y="305866"/>
                  </a:lnTo>
                  <a:lnTo>
                    <a:pt x="7162" y="307213"/>
                  </a:lnTo>
                  <a:lnTo>
                    <a:pt x="8051" y="309714"/>
                  </a:lnTo>
                  <a:lnTo>
                    <a:pt x="8851" y="310616"/>
                  </a:lnTo>
                  <a:lnTo>
                    <a:pt x="11468" y="312712"/>
                  </a:lnTo>
                  <a:lnTo>
                    <a:pt x="13754" y="313283"/>
                  </a:lnTo>
                  <a:lnTo>
                    <a:pt x="19342" y="311277"/>
                  </a:lnTo>
                  <a:lnTo>
                    <a:pt x="21107" y="307530"/>
                  </a:lnTo>
                  <a:close/>
                </a:path>
                <a:path w="209550" h="339725">
                  <a:moveTo>
                    <a:pt x="24853" y="325640"/>
                  </a:moveTo>
                  <a:lnTo>
                    <a:pt x="23380" y="321475"/>
                  </a:lnTo>
                  <a:lnTo>
                    <a:pt x="21107" y="320395"/>
                  </a:lnTo>
                  <a:lnTo>
                    <a:pt x="16954" y="321881"/>
                  </a:lnTo>
                  <a:lnTo>
                    <a:pt x="15887" y="324167"/>
                  </a:lnTo>
                  <a:lnTo>
                    <a:pt x="16637" y="326288"/>
                  </a:lnTo>
                  <a:lnTo>
                    <a:pt x="17246" y="327761"/>
                  </a:lnTo>
                  <a:lnTo>
                    <a:pt x="18491" y="328650"/>
                  </a:lnTo>
                  <a:lnTo>
                    <a:pt x="19926" y="328828"/>
                  </a:lnTo>
                  <a:lnTo>
                    <a:pt x="20574" y="328904"/>
                  </a:lnTo>
                  <a:lnTo>
                    <a:pt x="21132" y="328866"/>
                  </a:lnTo>
                  <a:lnTo>
                    <a:pt x="21717" y="328663"/>
                  </a:lnTo>
                  <a:lnTo>
                    <a:pt x="23787" y="327926"/>
                  </a:lnTo>
                  <a:lnTo>
                    <a:pt x="24853" y="325640"/>
                  </a:lnTo>
                  <a:close/>
                </a:path>
                <a:path w="209550" h="339725">
                  <a:moveTo>
                    <a:pt x="36525" y="216814"/>
                  </a:moveTo>
                  <a:lnTo>
                    <a:pt x="35572" y="215861"/>
                  </a:lnTo>
                  <a:lnTo>
                    <a:pt x="31788" y="215861"/>
                  </a:lnTo>
                  <a:lnTo>
                    <a:pt x="30835" y="216814"/>
                  </a:lnTo>
                  <a:lnTo>
                    <a:pt x="30835" y="220624"/>
                  </a:lnTo>
                  <a:lnTo>
                    <a:pt x="31521" y="221322"/>
                  </a:lnTo>
                  <a:lnTo>
                    <a:pt x="28511" y="221310"/>
                  </a:lnTo>
                  <a:lnTo>
                    <a:pt x="25031" y="228142"/>
                  </a:lnTo>
                  <a:lnTo>
                    <a:pt x="23342" y="231584"/>
                  </a:lnTo>
                  <a:lnTo>
                    <a:pt x="24625" y="233311"/>
                  </a:lnTo>
                  <a:lnTo>
                    <a:pt x="26593" y="234454"/>
                  </a:lnTo>
                  <a:lnTo>
                    <a:pt x="28879" y="234315"/>
                  </a:lnTo>
                  <a:lnTo>
                    <a:pt x="31203" y="234086"/>
                  </a:lnTo>
                  <a:lnTo>
                    <a:pt x="32931" y="232829"/>
                  </a:lnTo>
                  <a:lnTo>
                    <a:pt x="34632" y="230009"/>
                  </a:lnTo>
                  <a:lnTo>
                    <a:pt x="35077" y="228777"/>
                  </a:lnTo>
                  <a:lnTo>
                    <a:pt x="34810" y="223939"/>
                  </a:lnTo>
                  <a:lnTo>
                    <a:pt x="32207" y="221576"/>
                  </a:lnTo>
                  <a:lnTo>
                    <a:pt x="35572" y="221576"/>
                  </a:lnTo>
                  <a:lnTo>
                    <a:pt x="36525" y="220624"/>
                  </a:lnTo>
                  <a:lnTo>
                    <a:pt x="36525" y="218719"/>
                  </a:lnTo>
                  <a:lnTo>
                    <a:pt x="36525" y="216814"/>
                  </a:lnTo>
                  <a:close/>
                </a:path>
                <a:path w="209550" h="339725">
                  <a:moveTo>
                    <a:pt x="36868" y="260464"/>
                  </a:moveTo>
                  <a:lnTo>
                    <a:pt x="36487" y="253428"/>
                  </a:lnTo>
                  <a:lnTo>
                    <a:pt x="33667" y="250850"/>
                  </a:lnTo>
                  <a:lnTo>
                    <a:pt x="30302" y="250761"/>
                  </a:lnTo>
                  <a:lnTo>
                    <a:pt x="28600" y="248742"/>
                  </a:lnTo>
                  <a:lnTo>
                    <a:pt x="25806" y="247865"/>
                  </a:lnTo>
                  <a:lnTo>
                    <a:pt x="19799" y="250024"/>
                  </a:lnTo>
                  <a:lnTo>
                    <a:pt x="18034" y="253771"/>
                  </a:lnTo>
                  <a:lnTo>
                    <a:pt x="19799" y="258724"/>
                  </a:lnTo>
                  <a:lnTo>
                    <a:pt x="20916" y="259880"/>
                  </a:lnTo>
                  <a:lnTo>
                    <a:pt x="23202" y="261162"/>
                  </a:lnTo>
                  <a:lnTo>
                    <a:pt x="24231" y="261442"/>
                  </a:lnTo>
                  <a:lnTo>
                    <a:pt x="25336" y="261454"/>
                  </a:lnTo>
                  <a:lnTo>
                    <a:pt x="25819" y="262001"/>
                  </a:lnTo>
                  <a:lnTo>
                    <a:pt x="26377" y="262445"/>
                  </a:lnTo>
                  <a:lnTo>
                    <a:pt x="27914" y="263334"/>
                  </a:lnTo>
                  <a:lnTo>
                    <a:pt x="28930" y="263652"/>
                  </a:lnTo>
                  <a:lnTo>
                    <a:pt x="30213" y="263690"/>
                  </a:lnTo>
                  <a:lnTo>
                    <a:pt x="30365" y="263766"/>
                  </a:lnTo>
                  <a:lnTo>
                    <a:pt x="34137" y="263550"/>
                  </a:lnTo>
                  <a:lnTo>
                    <a:pt x="36868" y="260464"/>
                  </a:lnTo>
                  <a:close/>
                </a:path>
                <a:path w="209550" h="339725">
                  <a:moveTo>
                    <a:pt x="40652" y="281520"/>
                  </a:moveTo>
                  <a:lnTo>
                    <a:pt x="38531" y="275577"/>
                  </a:lnTo>
                  <a:lnTo>
                    <a:pt x="36233" y="273964"/>
                  </a:lnTo>
                  <a:lnTo>
                    <a:pt x="33718" y="273812"/>
                  </a:lnTo>
                  <a:lnTo>
                    <a:pt x="32981" y="273215"/>
                  </a:lnTo>
                  <a:lnTo>
                    <a:pt x="32054" y="272859"/>
                  </a:lnTo>
                  <a:lnTo>
                    <a:pt x="29425" y="273011"/>
                  </a:lnTo>
                  <a:lnTo>
                    <a:pt x="28079" y="274091"/>
                  </a:lnTo>
                  <a:lnTo>
                    <a:pt x="27368" y="276034"/>
                  </a:lnTo>
                  <a:lnTo>
                    <a:pt x="27279" y="276580"/>
                  </a:lnTo>
                  <a:lnTo>
                    <a:pt x="27317" y="277279"/>
                  </a:lnTo>
                  <a:lnTo>
                    <a:pt x="27406" y="277520"/>
                  </a:lnTo>
                  <a:lnTo>
                    <a:pt x="26708" y="279031"/>
                  </a:lnTo>
                  <a:lnTo>
                    <a:pt x="26568" y="280822"/>
                  </a:lnTo>
                  <a:lnTo>
                    <a:pt x="28181" y="285381"/>
                  </a:lnTo>
                  <a:lnTo>
                    <a:pt x="30988" y="286956"/>
                  </a:lnTo>
                  <a:lnTo>
                    <a:pt x="34404" y="286664"/>
                  </a:lnTo>
                  <a:lnTo>
                    <a:pt x="34950" y="286664"/>
                  </a:lnTo>
                  <a:lnTo>
                    <a:pt x="38887" y="285254"/>
                  </a:lnTo>
                  <a:lnTo>
                    <a:pt x="40652" y="281520"/>
                  </a:lnTo>
                  <a:close/>
                </a:path>
                <a:path w="209550" h="339725">
                  <a:moveTo>
                    <a:pt x="40919" y="316636"/>
                  </a:moveTo>
                  <a:lnTo>
                    <a:pt x="39979" y="315683"/>
                  </a:lnTo>
                  <a:lnTo>
                    <a:pt x="36207" y="315683"/>
                  </a:lnTo>
                  <a:lnTo>
                    <a:pt x="35255" y="316636"/>
                  </a:lnTo>
                  <a:lnTo>
                    <a:pt x="35255" y="320433"/>
                  </a:lnTo>
                  <a:lnTo>
                    <a:pt x="36207" y="321373"/>
                  </a:lnTo>
                  <a:lnTo>
                    <a:pt x="39979" y="321373"/>
                  </a:lnTo>
                  <a:lnTo>
                    <a:pt x="40919" y="320433"/>
                  </a:lnTo>
                  <a:lnTo>
                    <a:pt x="40919" y="318528"/>
                  </a:lnTo>
                  <a:lnTo>
                    <a:pt x="40919" y="316636"/>
                  </a:lnTo>
                  <a:close/>
                </a:path>
                <a:path w="209550" h="339725">
                  <a:moveTo>
                    <a:pt x="52324" y="194894"/>
                  </a:moveTo>
                  <a:lnTo>
                    <a:pt x="52070" y="190487"/>
                  </a:lnTo>
                  <a:lnTo>
                    <a:pt x="50190" y="188810"/>
                  </a:lnTo>
                  <a:lnTo>
                    <a:pt x="47142" y="188976"/>
                  </a:lnTo>
                  <a:lnTo>
                    <a:pt x="46431" y="189357"/>
                  </a:lnTo>
                  <a:lnTo>
                    <a:pt x="45808" y="189839"/>
                  </a:lnTo>
                  <a:lnTo>
                    <a:pt x="45516" y="190804"/>
                  </a:lnTo>
                  <a:lnTo>
                    <a:pt x="45948" y="189331"/>
                  </a:lnTo>
                  <a:lnTo>
                    <a:pt x="46126" y="188836"/>
                  </a:lnTo>
                  <a:lnTo>
                    <a:pt x="46139" y="188302"/>
                  </a:lnTo>
                  <a:lnTo>
                    <a:pt x="45224" y="189941"/>
                  </a:lnTo>
                  <a:lnTo>
                    <a:pt x="44335" y="191579"/>
                  </a:lnTo>
                  <a:lnTo>
                    <a:pt x="43421" y="193217"/>
                  </a:lnTo>
                  <a:lnTo>
                    <a:pt x="43764" y="192976"/>
                  </a:lnTo>
                  <a:lnTo>
                    <a:pt x="44081" y="192722"/>
                  </a:lnTo>
                  <a:lnTo>
                    <a:pt x="44361" y="192417"/>
                  </a:lnTo>
                  <a:lnTo>
                    <a:pt x="44323" y="192671"/>
                  </a:lnTo>
                  <a:lnTo>
                    <a:pt x="44234" y="192887"/>
                  </a:lnTo>
                  <a:lnTo>
                    <a:pt x="44246" y="193154"/>
                  </a:lnTo>
                  <a:lnTo>
                    <a:pt x="44361" y="195351"/>
                  </a:lnTo>
                  <a:lnTo>
                    <a:pt x="46253" y="197040"/>
                  </a:lnTo>
                  <a:lnTo>
                    <a:pt x="50647" y="196786"/>
                  </a:lnTo>
                  <a:lnTo>
                    <a:pt x="52324" y="194894"/>
                  </a:lnTo>
                  <a:close/>
                </a:path>
                <a:path w="209550" h="339725">
                  <a:moveTo>
                    <a:pt x="52971" y="276809"/>
                  </a:moveTo>
                  <a:lnTo>
                    <a:pt x="52908" y="275640"/>
                  </a:lnTo>
                  <a:lnTo>
                    <a:pt x="52730" y="274053"/>
                  </a:lnTo>
                  <a:lnTo>
                    <a:pt x="51435" y="272910"/>
                  </a:lnTo>
                  <a:lnTo>
                    <a:pt x="49161" y="273037"/>
                  </a:lnTo>
                  <a:lnTo>
                    <a:pt x="48514" y="273367"/>
                  </a:lnTo>
                  <a:lnTo>
                    <a:pt x="47523" y="274421"/>
                  </a:lnTo>
                  <a:lnTo>
                    <a:pt x="47193" y="275170"/>
                  </a:lnTo>
                  <a:lnTo>
                    <a:pt x="47231" y="275996"/>
                  </a:lnTo>
                  <a:lnTo>
                    <a:pt x="47269" y="276606"/>
                  </a:lnTo>
                  <a:lnTo>
                    <a:pt x="47536" y="277126"/>
                  </a:lnTo>
                  <a:lnTo>
                    <a:pt x="48437" y="278269"/>
                  </a:lnTo>
                  <a:lnTo>
                    <a:pt x="49276" y="278726"/>
                  </a:lnTo>
                  <a:lnTo>
                    <a:pt x="50673" y="278650"/>
                  </a:lnTo>
                  <a:lnTo>
                    <a:pt x="51079" y="278511"/>
                  </a:lnTo>
                  <a:lnTo>
                    <a:pt x="52362" y="277787"/>
                  </a:lnTo>
                  <a:lnTo>
                    <a:pt x="52971" y="276809"/>
                  </a:lnTo>
                  <a:close/>
                </a:path>
                <a:path w="209550" h="339725">
                  <a:moveTo>
                    <a:pt x="55968" y="259410"/>
                  </a:moveTo>
                  <a:lnTo>
                    <a:pt x="55880" y="257784"/>
                  </a:lnTo>
                  <a:lnTo>
                    <a:pt x="55740" y="257289"/>
                  </a:lnTo>
                  <a:lnTo>
                    <a:pt x="54864" y="255409"/>
                  </a:lnTo>
                  <a:lnTo>
                    <a:pt x="53390" y="254444"/>
                  </a:lnTo>
                  <a:lnTo>
                    <a:pt x="49517" y="254660"/>
                  </a:lnTo>
                  <a:lnTo>
                    <a:pt x="47840" y="256552"/>
                  </a:lnTo>
                  <a:lnTo>
                    <a:pt x="48082" y="260959"/>
                  </a:lnTo>
                  <a:lnTo>
                    <a:pt x="49974" y="262636"/>
                  </a:lnTo>
                  <a:lnTo>
                    <a:pt x="52158" y="262521"/>
                  </a:lnTo>
                  <a:lnTo>
                    <a:pt x="53251" y="262458"/>
                  </a:lnTo>
                  <a:lnTo>
                    <a:pt x="54203" y="261962"/>
                  </a:lnTo>
                  <a:lnTo>
                    <a:pt x="55575" y="260438"/>
                  </a:lnTo>
                  <a:lnTo>
                    <a:pt x="55968" y="259410"/>
                  </a:lnTo>
                  <a:close/>
                </a:path>
                <a:path w="209550" h="339725">
                  <a:moveTo>
                    <a:pt x="56502" y="303098"/>
                  </a:moveTo>
                  <a:lnTo>
                    <a:pt x="55562" y="302145"/>
                  </a:lnTo>
                  <a:lnTo>
                    <a:pt x="51777" y="302145"/>
                  </a:lnTo>
                  <a:lnTo>
                    <a:pt x="50825" y="303098"/>
                  </a:lnTo>
                  <a:lnTo>
                    <a:pt x="50825" y="306895"/>
                  </a:lnTo>
                  <a:lnTo>
                    <a:pt x="51777" y="307848"/>
                  </a:lnTo>
                  <a:lnTo>
                    <a:pt x="55562" y="307848"/>
                  </a:lnTo>
                  <a:lnTo>
                    <a:pt x="56502" y="306895"/>
                  </a:lnTo>
                  <a:lnTo>
                    <a:pt x="56502" y="305003"/>
                  </a:lnTo>
                  <a:lnTo>
                    <a:pt x="56502" y="303098"/>
                  </a:lnTo>
                  <a:close/>
                </a:path>
                <a:path w="209550" h="339725">
                  <a:moveTo>
                    <a:pt x="62484" y="214490"/>
                  </a:moveTo>
                  <a:lnTo>
                    <a:pt x="62077" y="207276"/>
                  </a:lnTo>
                  <a:lnTo>
                    <a:pt x="58991" y="204520"/>
                  </a:lnTo>
                  <a:lnTo>
                    <a:pt x="55562" y="204724"/>
                  </a:lnTo>
                  <a:lnTo>
                    <a:pt x="55562" y="210769"/>
                  </a:lnTo>
                  <a:lnTo>
                    <a:pt x="54419" y="207314"/>
                  </a:lnTo>
                  <a:lnTo>
                    <a:pt x="53771" y="206819"/>
                  </a:lnTo>
                  <a:lnTo>
                    <a:pt x="54419" y="207302"/>
                  </a:lnTo>
                  <a:lnTo>
                    <a:pt x="54876" y="208673"/>
                  </a:lnTo>
                  <a:lnTo>
                    <a:pt x="55562" y="210769"/>
                  </a:lnTo>
                  <a:lnTo>
                    <a:pt x="55562" y="204724"/>
                  </a:lnTo>
                  <a:lnTo>
                    <a:pt x="54089" y="204800"/>
                  </a:lnTo>
                  <a:lnTo>
                    <a:pt x="52959" y="205359"/>
                  </a:lnTo>
                  <a:lnTo>
                    <a:pt x="51968" y="206095"/>
                  </a:lnTo>
                  <a:lnTo>
                    <a:pt x="52920" y="206336"/>
                  </a:lnTo>
                  <a:lnTo>
                    <a:pt x="51282" y="205943"/>
                  </a:lnTo>
                  <a:lnTo>
                    <a:pt x="50571" y="205905"/>
                  </a:lnTo>
                  <a:lnTo>
                    <a:pt x="47764" y="206832"/>
                  </a:lnTo>
                  <a:lnTo>
                    <a:pt x="46634" y="209092"/>
                  </a:lnTo>
                  <a:lnTo>
                    <a:pt x="47332" y="211188"/>
                  </a:lnTo>
                  <a:lnTo>
                    <a:pt x="47713" y="212420"/>
                  </a:lnTo>
                  <a:lnTo>
                    <a:pt x="48679" y="213245"/>
                  </a:lnTo>
                  <a:lnTo>
                    <a:pt x="49809" y="213652"/>
                  </a:lnTo>
                  <a:lnTo>
                    <a:pt x="50812" y="216179"/>
                  </a:lnTo>
                  <a:lnTo>
                    <a:pt x="53276" y="217944"/>
                  </a:lnTo>
                  <a:lnTo>
                    <a:pt x="59740" y="217576"/>
                  </a:lnTo>
                  <a:lnTo>
                    <a:pt x="62484" y="214490"/>
                  </a:lnTo>
                  <a:close/>
                </a:path>
                <a:path w="209550" h="339725">
                  <a:moveTo>
                    <a:pt x="62763" y="236004"/>
                  </a:moveTo>
                  <a:lnTo>
                    <a:pt x="62128" y="234467"/>
                  </a:lnTo>
                  <a:lnTo>
                    <a:pt x="59575" y="231914"/>
                  </a:lnTo>
                  <a:lnTo>
                    <a:pt x="58039" y="231267"/>
                  </a:lnTo>
                  <a:lnTo>
                    <a:pt x="54444" y="231267"/>
                  </a:lnTo>
                  <a:lnTo>
                    <a:pt x="52908" y="231914"/>
                  </a:lnTo>
                  <a:lnTo>
                    <a:pt x="50368" y="234467"/>
                  </a:lnTo>
                  <a:lnTo>
                    <a:pt x="49733" y="236004"/>
                  </a:lnTo>
                  <a:lnTo>
                    <a:pt x="49733" y="239623"/>
                  </a:lnTo>
                  <a:lnTo>
                    <a:pt x="50368" y="241173"/>
                  </a:lnTo>
                  <a:lnTo>
                    <a:pt x="52908" y="243725"/>
                  </a:lnTo>
                  <a:lnTo>
                    <a:pt x="54444" y="244360"/>
                  </a:lnTo>
                  <a:lnTo>
                    <a:pt x="58039" y="244360"/>
                  </a:lnTo>
                  <a:lnTo>
                    <a:pt x="59575" y="243725"/>
                  </a:lnTo>
                  <a:lnTo>
                    <a:pt x="62128" y="241173"/>
                  </a:lnTo>
                  <a:lnTo>
                    <a:pt x="62763" y="239623"/>
                  </a:lnTo>
                  <a:lnTo>
                    <a:pt x="62763" y="237820"/>
                  </a:lnTo>
                  <a:lnTo>
                    <a:pt x="62763" y="236004"/>
                  </a:lnTo>
                  <a:close/>
                </a:path>
                <a:path w="209550" h="339725">
                  <a:moveTo>
                    <a:pt x="63995" y="224561"/>
                  </a:moveTo>
                  <a:lnTo>
                    <a:pt x="63042" y="223608"/>
                  </a:lnTo>
                  <a:lnTo>
                    <a:pt x="59258" y="223608"/>
                  </a:lnTo>
                  <a:lnTo>
                    <a:pt x="58318" y="224561"/>
                  </a:lnTo>
                  <a:lnTo>
                    <a:pt x="58318" y="228371"/>
                  </a:lnTo>
                  <a:lnTo>
                    <a:pt x="59258" y="229311"/>
                  </a:lnTo>
                  <a:lnTo>
                    <a:pt x="63042" y="229311"/>
                  </a:lnTo>
                  <a:lnTo>
                    <a:pt x="63995" y="228371"/>
                  </a:lnTo>
                  <a:lnTo>
                    <a:pt x="63995" y="226466"/>
                  </a:lnTo>
                  <a:lnTo>
                    <a:pt x="63995" y="224561"/>
                  </a:lnTo>
                  <a:close/>
                </a:path>
                <a:path w="209550" h="339725">
                  <a:moveTo>
                    <a:pt x="67487" y="169506"/>
                  </a:moveTo>
                  <a:lnTo>
                    <a:pt x="65811" y="164401"/>
                  </a:lnTo>
                  <a:lnTo>
                    <a:pt x="63690" y="162814"/>
                  </a:lnTo>
                  <a:lnTo>
                    <a:pt x="61302" y="162483"/>
                  </a:lnTo>
                  <a:lnTo>
                    <a:pt x="57200" y="169227"/>
                  </a:lnTo>
                  <a:lnTo>
                    <a:pt x="55194" y="172618"/>
                  </a:lnTo>
                  <a:lnTo>
                    <a:pt x="55905" y="173609"/>
                  </a:lnTo>
                  <a:lnTo>
                    <a:pt x="56807" y="174383"/>
                  </a:lnTo>
                  <a:lnTo>
                    <a:pt x="57899" y="174853"/>
                  </a:lnTo>
                  <a:lnTo>
                    <a:pt x="57645" y="175437"/>
                  </a:lnTo>
                  <a:lnTo>
                    <a:pt x="60960" y="180390"/>
                  </a:lnTo>
                  <a:lnTo>
                    <a:pt x="60566" y="180301"/>
                  </a:lnTo>
                  <a:lnTo>
                    <a:pt x="61087" y="180682"/>
                  </a:lnTo>
                  <a:lnTo>
                    <a:pt x="61696" y="180924"/>
                  </a:lnTo>
                  <a:lnTo>
                    <a:pt x="63842" y="180797"/>
                  </a:lnTo>
                  <a:lnTo>
                    <a:pt x="64922" y="179616"/>
                  </a:lnTo>
                  <a:lnTo>
                    <a:pt x="65011" y="178193"/>
                  </a:lnTo>
                  <a:lnTo>
                    <a:pt x="64401" y="179425"/>
                  </a:lnTo>
                  <a:lnTo>
                    <a:pt x="63246" y="180340"/>
                  </a:lnTo>
                  <a:lnTo>
                    <a:pt x="61785" y="180454"/>
                  </a:lnTo>
                  <a:lnTo>
                    <a:pt x="63246" y="180327"/>
                  </a:lnTo>
                  <a:lnTo>
                    <a:pt x="64401" y="179425"/>
                  </a:lnTo>
                  <a:lnTo>
                    <a:pt x="65303" y="177571"/>
                  </a:lnTo>
                  <a:lnTo>
                    <a:pt x="65519" y="176898"/>
                  </a:lnTo>
                  <a:lnTo>
                    <a:pt x="65392" y="175298"/>
                  </a:lnTo>
                  <a:lnTo>
                    <a:pt x="64998" y="174561"/>
                  </a:lnTo>
                  <a:lnTo>
                    <a:pt x="64490" y="173951"/>
                  </a:lnTo>
                  <a:lnTo>
                    <a:pt x="66548" y="172288"/>
                  </a:lnTo>
                  <a:lnTo>
                    <a:pt x="67487" y="169506"/>
                  </a:lnTo>
                  <a:close/>
                </a:path>
                <a:path w="209550" h="339725">
                  <a:moveTo>
                    <a:pt x="71704" y="267804"/>
                  </a:moveTo>
                  <a:lnTo>
                    <a:pt x="71653" y="267119"/>
                  </a:lnTo>
                  <a:lnTo>
                    <a:pt x="71513" y="265506"/>
                  </a:lnTo>
                  <a:lnTo>
                    <a:pt x="70205" y="264350"/>
                  </a:lnTo>
                  <a:lnTo>
                    <a:pt x="67094" y="264528"/>
                  </a:lnTo>
                  <a:lnTo>
                    <a:pt x="65900" y="265874"/>
                  </a:lnTo>
                  <a:lnTo>
                    <a:pt x="65976" y="267436"/>
                  </a:lnTo>
                  <a:lnTo>
                    <a:pt x="66090" y="268998"/>
                  </a:lnTo>
                  <a:lnTo>
                    <a:pt x="67424" y="270205"/>
                  </a:lnTo>
                  <a:lnTo>
                    <a:pt x="69850" y="270065"/>
                  </a:lnTo>
                  <a:lnTo>
                    <a:pt x="70573" y="269608"/>
                  </a:lnTo>
                  <a:lnTo>
                    <a:pt x="71450" y="268439"/>
                  </a:lnTo>
                  <a:lnTo>
                    <a:pt x="71704" y="267804"/>
                  </a:lnTo>
                  <a:close/>
                </a:path>
                <a:path w="209550" h="339725">
                  <a:moveTo>
                    <a:pt x="74396" y="224840"/>
                  </a:moveTo>
                  <a:lnTo>
                    <a:pt x="74168" y="220903"/>
                  </a:lnTo>
                  <a:lnTo>
                    <a:pt x="72986" y="219519"/>
                  </a:lnTo>
                  <a:lnTo>
                    <a:pt x="70993" y="218935"/>
                  </a:lnTo>
                  <a:lnTo>
                    <a:pt x="70548" y="218846"/>
                  </a:lnTo>
                  <a:lnTo>
                    <a:pt x="70078" y="218871"/>
                  </a:lnTo>
                  <a:lnTo>
                    <a:pt x="67881" y="218986"/>
                  </a:lnTo>
                  <a:lnTo>
                    <a:pt x="66205" y="220878"/>
                  </a:lnTo>
                  <a:lnTo>
                    <a:pt x="66357" y="223608"/>
                  </a:lnTo>
                  <a:lnTo>
                    <a:pt x="66497" y="224104"/>
                  </a:lnTo>
                  <a:lnTo>
                    <a:pt x="67373" y="225983"/>
                  </a:lnTo>
                  <a:lnTo>
                    <a:pt x="68834" y="226949"/>
                  </a:lnTo>
                  <a:lnTo>
                    <a:pt x="72720" y="226720"/>
                  </a:lnTo>
                  <a:lnTo>
                    <a:pt x="74396" y="224840"/>
                  </a:lnTo>
                  <a:close/>
                </a:path>
                <a:path w="209550" h="339725">
                  <a:moveTo>
                    <a:pt x="76962" y="198259"/>
                  </a:moveTo>
                  <a:lnTo>
                    <a:pt x="76847" y="197916"/>
                  </a:lnTo>
                  <a:lnTo>
                    <a:pt x="74968" y="192227"/>
                  </a:lnTo>
                  <a:lnTo>
                    <a:pt x="74650" y="191998"/>
                  </a:lnTo>
                  <a:lnTo>
                    <a:pt x="72605" y="190538"/>
                  </a:lnTo>
                  <a:lnTo>
                    <a:pt x="70002" y="190373"/>
                  </a:lnTo>
                  <a:lnTo>
                    <a:pt x="69532" y="190195"/>
                  </a:lnTo>
                  <a:lnTo>
                    <a:pt x="69011" y="190106"/>
                  </a:lnTo>
                  <a:lnTo>
                    <a:pt x="68630" y="190131"/>
                  </a:lnTo>
                  <a:lnTo>
                    <a:pt x="68630" y="191998"/>
                  </a:lnTo>
                  <a:lnTo>
                    <a:pt x="65506" y="192227"/>
                  </a:lnTo>
                  <a:lnTo>
                    <a:pt x="68630" y="191998"/>
                  </a:lnTo>
                  <a:lnTo>
                    <a:pt x="68630" y="190131"/>
                  </a:lnTo>
                  <a:lnTo>
                    <a:pt x="67170" y="190220"/>
                  </a:lnTo>
                  <a:lnTo>
                    <a:pt x="66128" y="190919"/>
                  </a:lnTo>
                  <a:lnTo>
                    <a:pt x="65455" y="191897"/>
                  </a:lnTo>
                  <a:lnTo>
                    <a:pt x="63487" y="193573"/>
                  </a:lnTo>
                  <a:lnTo>
                    <a:pt x="62598" y="196316"/>
                  </a:lnTo>
                  <a:lnTo>
                    <a:pt x="64592" y="202361"/>
                  </a:lnTo>
                  <a:lnTo>
                    <a:pt x="68262" y="204228"/>
                  </a:lnTo>
                  <a:lnTo>
                    <a:pt x="75095" y="201955"/>
                  </a:lnTo>
                  <a:lnTo>
                    <a:pt x="76962" y="198259"/>
                  </a:lnTo>
                  <a:close/>
                </a:path>
                <a:path w="209550" h="339725">
                  <a:moveTo>
                    <a:pt x="78257" y="251231"/>
                  </a:moveTo>
                  <a:lnTo>
                    <a:pt x="78117" y="248843"/>
                  </a:lnTo>
                  <a:lnTo>
                    <a:pt x="78028" y="248691"/>
                  </a:lnTo>
                  <a:lnTo>
                    <a:pt x="77825" y="247624"/>
                  </a:lnTo>
                  <a:lnTo>
                    <a:pt x="77419" y="246824"/>
                  </a:lnTo>
                  <a:lnTo>
                    <a:pt x="76796" y="246253"/>
                  </a:lnTo>
                  <a:lnTo>
                    <a:pt x="76022" y="245579"/>
                  </a:lnTo>
                  <a:lnTo>
                    <a:pt x="75031" y="245198"/>
                  </a:lnTo>
                  <a:lnTo>
                    <a:pt x="71742" y="245376"/>
                  </a:lnTo>
                  <a:lnTo>
                    <a:pt x="70065" y="247269"/>
                  </a:lnTo>
                  <a:lnTo>
                    <a:pt x="70307" y="251675"/>
                  </a:lnTo>
                  <a:lnTo>
                    <a:pt x="72186" y="253365"/>
                  </a:lnTo>
                  <a:lnTo>
                    <a:pt x="76581" y="253123"/>
                  </a:lnTo>
                  <a:lnTo>
                    <a:pt x="78257" y="251231"/>
                  </a:lnTo>
                  <a:close/>
                </a:path>
                <a:path w="209550" h="339725">
                  <a:moveTo>
                    <a:pt x="79222" y="209664"/>
                  </a:moveTo>
                  <a:lnTo>
                    <a:pt x="79082" y="207314"/>
                  </a:lnTo>
                  <a:lnTo>
                    <a:pt x="78727" y="206616"/>
                  </a:lnTo>
                  <a:lnTo>
                    <a:pt x="77622" y="205651"/>
                  </a:lnTo>
                  <a:lnTo>
                    <a:pt x="76911" y="205371"/>
                  </a:lnTo>
                  <a:lnTo>
                    <a:pt x="75641" y="205447"/>
                  </a:lnTo>
                  <a:lnTo>
                    <a:pt x="75196" y="205638"/>
                  </a:lnTo>
                  <a:lnTo>
                    <a:pt x="73964" y="206413"/>
                  </a:lnTo>
                  <a:lnTo>
                    <a:pt x="73418" y="207352"/>
                  </a:lnTo>
                  <a:lnTo>
                    <a:pt x="73482" y="208419"/>
                  </a:lnTo>
                  <a:lnTo>
                    <a:pt x="73558" y="209994"/>
                  </a:lnTo>
                  <a:lnTo>
                    <a:pt x="74891" y="211188"/>
                  </a:lnTo>
                  <a:lnTo>
                    <a:pt x="78028" y="211023"/>
                  </a:lnTo>
                  <a:lnTo>
                    <a:pt x="79222" y="209664"/>
                  </a:lnTo>
                  <a:close/>
                </a:path>
                <a:path w="209550" h="339725">
                  <a:moveTo>
                    <a:pt x="79781" y="214503"/>
                  </a:moveTo>
                  <a:lnTo>
                    <a:pt x="79387" y="213563"/>
                  </a:lnTo>
                  <a:lnTo>
                    <a:pt x="77838" y="212001"/>
                  </a:lnTo>
                  <a:lnTo>
                    <a:pt x="76898" y="211607"/>
                  </a:lnTo>
                  <a:lnTo>
                    <a:pt x="74701" y="211607"/>
                  </a:lnTo>
                  <a:lnTo>
                    <a:pt x="73761" y="212001"/>
                  </a:lnTo>
                  <a:lnTo>
                    <a:pt x="72212" y="213563"/>
                  </a:lnTo>
                  <a:lnTo>
                    <a:pt x="71818" y="214503"/>
                  </a:lnTo>
                  <a:lnTo>
                    <a:pt x="71818" y="216712"/>
                  </a:lnTo>
                  <a:lnTo>
                    <a:pt x="72212" y="217652"/>
                  </a:lnTo>
                  <a:lnTo>
                    <a:pt x="73761" y="219214"/>
                  </a:lnTo>
                  <a:lnTo>
                    <a:pt x="74701" y="219608"/>
                  </a:lnTo>
                  <a:lnTo>
                    <a:pt x="76898" y="219608"/>
                  </a:lnTo>
                  <a:lnTo>
                    <a:pt x="77838" y="219214"/>
                  </a:lnTo>
                  <a:lnTo>
                    <a:pt x="79387" y="217652"/>
                  </a:lnTo>
                  <a:lnTo>
                    <a:pt x="79781" y="216712"/>
                  </a:lnTo>
                  <a:lnTo>
                    <a:pt x="79781" y="215607"/>
                  </a:lnTo>
                  <a:lnTo>
                    <a:pt x="79781" y="214503"/>
                  </a:lnTo>
                  <a:close/>
                </a:path>
                <a:path w="209550" h="339725">
                  <a:moveTo>
                    <a:pt x="87515" y="234315"/>
                  </a:moveTo>
                  <a:lnTo>
                    <a:pt x="87388" y="232257"/>
                  </a:lnTo>
                  <a:lnTo>
                    <a:pt x="86055" y="231063"/>
                  </a:lnTo>
                  <a:lnTo>
                    <a:pt x="84378" y="231152"/>
                  </a:lnTo>
                  <a:lnTo>
                    <a:pt x="82778" y="231482"/>
                  </a:lnTo>
                  <a:lnTo>
                    <a:pt x="81737" y="232702"/>
                  </a:lnTo>
                  <a:lnTo>
                    <a:pt x="81826" y="234149"/>
                  </a:lnTo>
                  <a:lnTo>
                    <a:pt x="81915" y="235724"/>
                  </a:lnTo>
                  <a:lnTo>
                    <a:pt x="83261" y="236931"/>
                  </a:lnTo>
                  <a:lnTo>
                    <a:pt x="85890" y="236778"/>
                  </a:lnTo>
                  <a:lnTo>
                    <a:pt x="86753" y="236105"/>
                  </a:lnTo>
                  <a:lnTo>
                    <a:pt x="87376" y="234772"/>
                  </a:lnTo>
                  <a:lnTo>
                    <a:pt x="87515" y="234315"/>
                  </a:lnTo>
                  <a:close/>
                </a:path>
                <a:path w="209550" h="339725">
                  <a:moveTo>
                    <a:pt x="89827" y="147193"/>
                  </a:moveTo>
                  <a:lnTo>
                    <a:pt x="88290" y="142557"/>
                  </a:lnTo>
                  <a:lnTo>
                    <a:pt x="87503" y="141643"/>
                  </a:lnTo>
                  <a:lnTo>
                    <a:pt x="86601" y="140906"/>
                  </a:lnTo>
                  <a:lnTo>
                    <a:pt x="86855" y="140119"/>
                  </a:lnTo>
                  <a:lnTo>
                    <a:pt x="86969" y="139280"/>
                  </a:lnTo>
                  <a:lnTo>
                    <a:pt x="86652" y="135001"/>
                  </a:lnTo>
                  <a:lnTo>
                    <a:pt x="83794" y="132461"/>
                  </a:lnTo>
                  <a:lnTo>
                    <a:pt x="80441" y="132448"/>
                  </a:lnTo>
                  <a:lnTo>
                    <a:pt x="76441" y="138430"/>
                  </a:lnTo>
                  <a:lnTo>
                    <a:pt x="74498" y="141439"/>
                  </a:lnTo>
                  <a:lnTo>
                    <a:pt x="74917" y="142443"/>
                  </a:lnTo>
                  <a:lnTo>
                    <a:pt x="75539" y="143319"/>
                  </a:lnTo>
                  <a:lnTo>
                    <a:pt x="76377" y="143992"/>
                  </a:lnTo>
                  <a:lnTo>
                    <a:pt x="76009" y="145224"/>
                  </a:lnTo>
                  <a:lnTo>
                    <a:pt x="75882" y="146545"/>
                  </a:lnTo>
                  <a:lnTo>
                    <a:pt x="77444" y="151307"/>
                  </a:lnTo>
                  <a:lnTo>
                    <a:pt x="81127" y="153162"/>
                  </a:lnTo>
                  <a:lnTo>
                    <a:pt x="87960" y="150901"/>
                  </a:lnTo>
                  <a:lnTo>
                    <a:pt x="89827" y="147193"/>
                  </a:lnTo>
                  <a:close/>
                </a:path>
                <a:path w="209550" h="339725">
                  <a:moveTo>
                    <a:pt x="94513" y="124815"/>
                  </a:moveTo>
                  <a:lnTo>
                    <a:pt x="94119" y="123875"/>
                  </a:lnTo>
                  <a:lnTo>
                    <a:pt x="92570" y="122313"/>
                  </a:lnTo>
                  <a:lnTo>
                    <a:pt x="91630" y="121932"/>
                  </a:lnTo>
                  <a:lnTo>
                    <a:pt x="89433" y="121932"/>
                  </a:lnTo>
                  <a:lnTo>
                    <a:pt x="88493" y="122313"/>
                  </a:lnTo>
                  <a:lnTo>
                    <a:pt x="86944" y="123875"/>
                  </a:lnTo>
                  <a:lnTo>
                    <a:pt x="86550" y="124815"/>
                  </a:lnTo>
                  <a:lnTo>
                    <a:pt x="86550" y="127025"/>
                  </a:lnTo>
                  <a:lnTo>
                    <a:pt x="86944" y="127965"/>
                  </a:lnTo>
                  <a:lnTo>
                    <a:pt x="88493" y="129527"/>
                  </a:lnTo>
                  <a:lnTo>
                    <a:pt x="89433" y="129921"/>
                  </a:lnTo>
                  <a:lnTo>
                    <a:pt x="91630" y="129921"/>
                  </a:lnTo>
                  <a:lnTo>
                    <a:pt x="92570" y="129527"/>
                  </a:lnTo>
                  <a:lnTo>
                    <a:pt x="94119" y="127965"/>
                  </a:lnTo>
                  <a:lnTo>
                    <a:pt x="94513" y="127025"/>
                  </a:lnTo>
                  <a:lnTo>
                    <a:pt x="94513" y="125920"/>
                  </a:lnTo>
                  <a:lnTo>
                    <a:pt x="94513" y="124815"/>
                  </a:lnTo>
                  <a:close/>
                </a:path>
                <a:path w="209550" h="339725">
                  <a:moveTo>
                    <a:pt x="95084" y="192201"/>
                  </a:moveTo>
                  <a:lnTo>
                    <a:pt x="94767" y="191223"/>
                  </a:lnTo>
                  <a:lnTo>
                    <a:pt x="94081" y="189128"/>
                  </a:lnTo>
                  <a:lnTo>
                    <a:pt x="91833" y="187998"/>
                  </a:lnTo>
                  <a:lnTo>
                    <a:pt x="87985" y="189268"/>
                  </a:lnTo>
                  <a:lnTo>
                    <a:pt x="88074" y="189064"/>
                  </a:lnTo>
                  <a:lnTo>
                    <a:pt x="88074" y="187960"/>
                  </a:lnTo>
                  <a:lnTo>
                    <a:pt x="88074" y="186867"/>
                  </a:lnTo>
                  <a:lnTo>
                    <a:pt x="87693" y="185915"/>
                  </a:lnTo>
                  <a:lnTo>
                    <a:pt x="86131" y="184353"/>
                  </a:lnTo>
                  <a:lnTo>
                    <a:pt x="85191" y="183972"/>
                  </a:lnTo>
                  <a:lnTo>
                    <a:pt x="82994" y="183972"/>
                  </a:lnTo>
                  <a:lnTo>
                    <a:pt x="82054" y="184353"/>
                  </a:lnTo>
                  <a:lnTo>
                    <a:pt x="80505" y="185915"/>
                  </a:lnTo>
                  <a:lnTo>
                    <a:pt x="80124" y="186867"/>
                  </a:lnTo>
                  <a:lnTo>
                    <a:pt x="80124" y="189064"/>
                  </a:lnTo>
                  <a:lnTo>
                    <a:pt x="80505" y="190017"/>
                  </a:lnTo>
                  <a:lnTo>
                    <a:pt x="82054" y="191566"/>
                  </a:lnTo>
                  <a:lnTo>
                    <a:pt x="82994" y="191960"/>
                  </a:lnTo>
                  <a:lnTo>
                    <a:pt x="85191" y="191960"/>
                  </a:lnTo>
                  <a:lnTo>
                    <a:pt x="86131" y="191566"/>
                  </a:lnTo>
                  <a:lnTo>
                    <a:pt x="86969" y="190741"/>
                  </a:lnTo>
                  <a:lnTo>
                    <a:pt x="86525" y="191630"/>
                  </a:lnTo>
                  <a:lnTo>
                    <a:pt x="87782" y="195465"/>
                  </a:lnTo>
                  <a:lnTo>
                    <a:pt x="89420" y="196469"/>
                  </a:lnTo>
                  <a:lnTo>
                    <a:pt x="91516" y="196380"/>
                  </a:lnTo>
                  <a:lnTo>
                    <a:pt x="91871" y="196392"/>
                  </a:lnTo>
                  <a:lnTo>
                    <a:pt x="93345" y="195897"/>
                  </a:lnTo>
                  <a:lnTo>
                    <a:pt x="94157" y="195072"/>
                  </a:lnTo>
                  <a:lnTo>
                    <a:pt x="94983" y="193205"/>
                  </a:lnTo>
                  <a:lnTo>
                    <a:pt x="95084" y="192201"/>
                  </a:lnTo>
                  <a:close/>
                </a:path>
                <a:path w="209550" h="339725">
                  <a:moveTo>
                    <a:pt x="96532" y="210718"/>
                  </a:moveTo>
                  <a:lnTo>
                    <a:pt x="96405" y="209219"/>
                  </a:lnTo>
                  <a:lnTo>
                    <a:pt x="96418" y="209003"/>
                  </a:lnTo>
                  <a:lnTo>
                    <a:pt x="96126" y="208089"/>
                  </a:lnTo>
                  <a:lnTo>
                    <a:pt x="95631" y="207556"/>
                  </a:lnTo>
                  <a:lnTo>
                    <a:pt x="95046" y="207213"/>
                  </a:lnTo>
                  <a:lnTo>
                    <a:pt x="94373" y="206832"/>
                  </a:lnTo>
                  <a:lnTo>
                    <a:pt x="93560" y="206705"/>
                  </a:lnTo>
                  <a:lnTo>
                    <a:pt x="91287" y="207454"/>
                  </a:lnTo>
                  <a:lnTo>
                    <a:pt x="90474" y="209067"/>
                  </a:lnTo>
                  <a:lnTo>
                    <a:pt x="91465" y="212051"/>
                  </a:lnTo>
                  <a:lnTo>
                    <a:pt x="93065" y="212864"/>
                  </a:lnTo>
                  <a:lnTo>
                    <a:pt x="95808" y="211950"/>
                  </a:lnTo>
                  <a:lnTo>
                    <a:pt x="96532" y="210718"/>
                  </a:lnTo>
                  <a:close/>
                </a:path>
                <a:path w="209550" h="339725">
                  <a:moveTo>
                    <a:pt x="97116" y="172732"/>
                  </a:moveTo>
                  <a:lnTo>
                    <a:pt x="94919" y="166027"/>
                  </a:lnTo>
                  <a:lnTo>
                    <a:pt x="91516" y="164261"/>
                  </a:lnTo>
                  <a:lnTo>
                    <a:pt x="88239" y="165074"/>
                  </a:lnTo>
                  <a:lnTo>
                    <a:pt x="88709" y="165900"/>
                  </a:lnTo>
                  <a:lnTo>
                    <a:pt x="87020" y="162966"/>
                  </a:lnTo>
                  <a:lnTo>
                    <a:pt x="84721" y="161582"/>
                  </a:lnTo>
                  <a:lnTo>
                    <a:pt x="78549" y="162052"/>
                  </a:lnTo>
                  <a:lnTo>
                    <a:pt x="75869" y="165201"/>
                  </a:lnTo>
                  <a:lnTo>
                    <a:pt x="76403" y="172402"/>
                  </a:lnTo>
                  <a:lnTo>
                    <a:pt x="79527" y="175094"/>
                  </a:lnTo>
                  <a:lnTo>
                    <a:pt x="83515" y="174790"/>
                  </a:lnTo>
                  <a:lnTo>
                    <a:pt x="83858" y="174599"/>
                  </a:lnTo>
                  <a:lnTo>
                    <a:pt x="84251" y="174498"/>
                  </a:lnTo>
                  <a:lnTo>
                    <a:pt x="85750" y="177165"/>
                  </a:lnTo>
                  <a:lnTo>
                    <a:pt x="88849" y="178549"/>
                  </a:lnTo>
                  <a:lnTo>
                    <a:pt x="95275" y="176428"/>
                  </a:lnTo>
                  <a:lnTo>
                    <a:pt x="97116" y="172732"/>
                  </a:lnTo>
                  <a:close/>
                </a:path>
                <a:path w="209550" h="339725">
                  <a:moveTo>
                    <a:pt x="103632" y="105575"/>
                  </a:moveTo>
                  <a:lnTo>
                    <a:pt x="103378" y="102450"/>
                  </a:lnTo>
                  <a:lnTo>
                    <a:pt x="102946" y="101650"/>
                  </a:lnTo>
                  <a:lnTo>
                    <a:pt x="102374" y="101015"/>
                  </a:lnTo>
                  <a:lnTo>
                    <a:pt x="100850" y="103085"/>
                  </a:lnTo>
                  <a:lnTo>
                    <a:pt x="97866" y="107264"/>
                  </a:lnTo>
                  <a:lnTo>
                    <a:pt x="98450" y="107543"/>
                  </a:lnTo>
                  <a:lnTo>
                    <a:pt x="99085" y="107721"/>
                  </a:lnTo>
                  <a:lnTo>
                    <a:pt x="99783" y="107670"/>
                  </a:lnTo>
                  <a:lnTo>
                    <a:pt x="101981" y="107505"/>
                  </a:lnTo>
                  <a:lnTo>
                    <a:pt x="103632" y="105575"/>
                  </a:lnTo>
                  <a:close/>
                </a:path>
                <a:path w="209550" h="339725">
                  <a:moveTo>
                    <a:pt x="104381" y="135674"/>
                  </a:moveTo>
                  <a:lnTo>
                    <a:pt x="103441" y="134721"/>
                  </a:lnTo>
                  <a:lnTo>
                    <a:pt x="99656" y="134721"/>
                  </a:lnTo>
                  <a:lnTo>
                    <a:pt x="98704" y="135674"/>
                  </a:lnTo>
                  <a:lnTo>
                    <a:pt x="98704" y="139471"/>
                  </a:lnTo>
                  <a:lnTo>
                    <a:pt x="99656" y="140423"/>
                  </a:lnTo>
                  <a:lnTo>
                    <a:pt x="103441" y="140423"/>
                  </a:lnTo>
                  <a:lnTo>
                    <a:pt x="104381" y="139471"/>
                  </a:lnTo>
                  <a:lnTo>
                    <a:pt x="104381" y="137579"/>
                  </a:lnTo>
                  <a:lnTo>
                    <a:pt x="104381" y="135674"/>
                  </a:lnTo>
                  <a:close/>
                </a:path>
                <a:path w="209550" h="339725">
                  <a:moveTo>
                    <a:pt x="105791" y="187794"/>
                  </a:moveTo>
                  <a:lnTo>
                    <a:pt x="105676" y="186131"/>
                  </a:lnTo>
                  <a:lnTo>
                    <a:pt x="105587" y="185953"/>
                  </a:lnTo>
                  <a:lnTo>
                    <a:pt x="105168" y="184505"/>
                  </a:lnTo>
                  <a:lnTo>
                    <a:pt x="104013" y="183591"/>
                  </a:lnTo>
                  <a:lnTo>
                    <a:pt x="101092" y="183819"/>
                  </a:lnTo>
                  <a:lnTo>
                    <a:pt x="99923" y="185191"/>
                  </a:lnTo>
                  <a:lnTo>
                    <a:pt x="100152" y="188328"/>
                  </a:lnTo>
                  <a:lnTo>
                    <a:pt x="101511" y="189496"/>
                  </a:lnTo>
                  <a:lnTo>
                    <a:pt x="103073" y="189382"/>
                  </a:lnTo>
                  <a:lnTo>
                    <a:pt x="103276" y="189318"/>
                  </a:lnTo>
                  <a:lnTo>
                    <a:pt x="104787" y="189026"/>
                  </a:lnTo>
                  <a:lnTo>
                    <a:pt x="105791" y="187794"/>
                  </a:lnTo>
                  <a:close/>
                </a:path>
                <a:path w="209550" h="339725">
                  <a:moveTo>
                    <a:pt x="108394" y="168097"/>
                  </a:moveTo>
                  <a:lnTo>
                    <a:pt x="108000" y="167157"/>
                  </a:lnTo>
                  <a:lnTo>
                    <a:pt x="106451" y="165595"/>
                  </a:lnTo>
                  <a:lnTo>
                    <a:pt x="105511" y="165201"/>
                  </a:lnTo>
                  <a:lnTo>
                    <a:pt x="103314" y="165201"/>
                  </a:lnTo>
                  <a:lnTo>
                    <a:pt x="102374" y="165595"/>
                  </a:lnTo>
                  <a:lnTo>
                    <a:pt x="100825" y="167157"/>
                  </a:lnTo>
                  <a:lnTo>
                    <a:pt x="100431" y="168097"/>
                  </a:lnTo>
                  <a:lnTo>
                    <a:pt x="100431" y="170307"/>
                  </a:lnTo>
                  <a:lnTo>
                    <a:pt x="100825" y="171246"/>
                  </a:lnTo>
                  <a:lnTo>
                    <a:pt x="102374" y="172808"/>
                  </a:lnTo>
                  <a:lnTo>
                    <a:pt x="103314" y="173202"/>
                  </a:lnTo>
                  <a:lnTo>
                    <a:pt x="105511" y="173202"/>
                  </a:lnTo>
                  <a:lnTo>
                    <a:pt x="106451" y="172808"/>
                  </a:lnTo>
                  <a:lnTo>
                    <a:pt x="108000" y="171246"/>
                  </a:lnTo>
                  <a:lnTo>
                    <a:pt x="108394" y="170307"/>
                  </a:lnTo>
                  <a:lnTo>
                    <a:pt x="108394" y="169202"/>
                  </a:lnTo>
                  <a:lnTo>
                    <a:pt x="108394" y="168097"/>
                  </a:lnTo>
                  <a:close/>
                </a:path>
                <a:path w="209550" h="339725">
                  <a:moveTo>
                    <a:pt x="112395" y="194627"/>
                  </a:moveTo>
                  <a:lnTo>
                    <a:pt x="111455" y="193675"/>
                  </a:lnTo>
                  <a:lnTo>
                    <a:pt x="107670" y="193675"/>
                  </a:lnTo>
                  <a:lnTo>
                    <a:pt x="106730" y="194627"/>
                  </a:lnTo>
                  <a:lnTo>
                    <a:pt x="106730" y="198424"/>
                  </a:lnTo>
                  <a:lnTo>
                    <a:pt x="107670" y="199377"/>
                  </a:lnTo>
                  <a:lnTo>
                    <a:pt x="111455" y="199377"/>
                  </a:lnTo>
                  <a:lnTo>
                    <a:pt x="112395" y="198424"/>
                  </a:lnTo>
                  <a:lnTo>
                    <a:pt x="112395" y="196519"/>
                  </a:lnTo>
                  <a:lnTo>
                    <a:pt x="112395" y="194627"/>
                  </a:lnTo>
                  <a:close/>
                </a:path>
                <a:path w="209550" h="339725">
                  <a:moveTo>
                    <a:pt x="113893" y="120065"/>
                  </a:moveTo>
                  <a:lnTo>
                    <a:pt x="113258" y="118516"/>
                  </a:lnTo>
                  <a:lnTo>
                    <a:pt x="110718" y="115963"/>
                  </a:lnTo>
                  <a:lnTo>
                    <a:pt x="109181" y="115328"/>
                  </a:lnTo>
                  <a:lnTo>
                    <a:pt x="105587" y="115328"/>
                  </a:lnTo>
                  <a:lnTo>
                    <a:pt x="104051" y="115963"/>
                  </a:lnTo>
                  <a:lnTo>
                    <a:pt x="101511" y="118516"/>
                  </a:lnTo>
                  <a:lnTo>
                    <a:pt x="100876" y="120065"/>
                  </a:lnTo>
                  <a:lnTo>
                    <a:pt x="100876" y="123672"/>
                  </a:lnTo>
                  <a:lnTo>
                    <a:pt x="101511" y="125222"/>
                  </a:lnTo>
                  <a:lnTo>
                    <a:pt x="104051" y="127774"/>
                  </a:lnTo>
                  <a:lnTo>
                    <a:pt x="105587" y="128409"/>
                  </a:lnTo>
                  <a:lnTo>
                    <a:pt x="109181" y="128409"/>
                  </a:lnTo>
                  <a:lnTo>
                    <a:pt x="110718" y="127774"/>
                  </a:lnTo>
                  <a:lnTo>
                    <a:pt x="113258" y="125222"/>
                  </a:lnTo>
                  <a:lnTo>
                    <a:pt x="113893" y="123672"/>
                  </a:lnTo>
                  <a:lnTo>
                    <a:pt x="113893" y="121869"/>
                  </a:lnTo>
                  <a:lnTo>
                    <a:pt x="113893" y="120065"/>
                  </a:lnTo>
                  <a:close/>
                </a:path>
                <a:path w="209550" h="339725">
                  <a:moveTo>
                    <a:pt x="114033" y="176618"/>
                  </a:moveTo>
                  <a:lnTo>
                    <a:pt x="113652" y="175679"/>
                  </a:lnTo>
                  <a:lnTo>
                    <a:pt x="112090" y="174117"/>
                  </a:lnTo>
                  <a:lnTo>
                    <a:pt x="111150" y="173723"/>
                  </a:lnTo>
                  <a:lnTo>
                    <a:pt x="108953" y="173723"/>
                  </a:lnTo>
                  <a:lnTo>
                    <a:pt x="108013" y="174117"/>
                  </a:lnTo>
                  <a:lnTo>
                    <a:pt x="106464" y="175679"/>
                  </a:lnTo>
                  <a:lnTo>
                    <a:pt x="106083" y="176618"/>
                  </a:lnTo>
                  <a:lnTo>
                    <a:pt x="106083" y="178828"/>
                  </a:lnTo>
                  <a:lnTo>
                    <a:pt x="106464" y="179768"/>
                  </a:lnTo>
                  <a:lnTo>
                    <a:pt x="108013" y="181330"/>
                  </a:lnTo>
                  <a:lnTo>
                    <a:pt x="108953" y="181724"/>
                  </a:lnTo>
                  <a:lnTo>
                    <a:pt x="111150" y="181724"/>
                  </a:lnTo>
                  <a:lnTo>
                    <a:pt x="112090" y="181330"/>
                  </a:lnTo>
                  <a:lnTo>
                    <a:pt x="113652" y="179768"/>
                  </a:lnTo>
                  <a:lnTo>
                    <a:pt x="114033" y="178828"/>
                  </a:lnTo>
                  <a:lnTo>
                    <a:pt x="114033" y="177723"/>
                  </a:lnTo>
                  <a:lnTo>
                    <a:pt x="114033" y="176618"/>
                  </a:lnTo>
                  <a:close/>
                </a:path>
                <a:path w="209550" h="339725">
                  <a:moveTo>
                    <a:pt x="115087" y="151523"/>
                  </a:moveTo>
                  <a:lnTo>
                    <a:pt x="114554" y="144322"/>
                  </a:lnTo>
                  <a:lnTo>
                    <a:pt x="111429" y="141617"/>
                  </a:lnTo>
                  <a:lnTo>
                    <a:pt x="104254" y="142163"/>
                  </a:lnTo>
                  <a:lnTo>
                    <a:pt x="102870" y="143776"/>
                  </a:lnTo>
                  <a:lnTo>
                    <a:pt x="102870" y="151841"/>
                  </a:lnTo>
                  <a:lnTo>
                    <a:pt x="102501" y="151168"/>
                  </a:lnTo>
                  <a:lnTo>
                    <a:pt x="102870" y="151841"/>
                  </a:lnTo>
                  <a:lnTo>
                    <a:pt x="102870" y="143776"/>
                  </a:lnTo>
                  <a:lnTo>
                    <a:pt x="101561" y="145300"/>
                  </a:lnTo>
                  <a:lnTo>
                    <a:pt x="101879" y="149440"/>
                  </a:lnTo>
                  <a:lnTo>
                    <a:pt x="102095" y="149898"/>
                  </a:lnTo>
                  <a:lnTo>
                    <a:pt x="102247" y="150406"/>
                  </a:lnTo>
                  <a:lnTo>
                    <a:pt x="101219" y="149402"/>
                  </a:lnTo>
                  <a:lnTo>
                    <a:pt x="99720" y="148958"/>
                  </a:lnTo>
                  <a:lnTo>
                    <a:pt x="96189" y="150139"/>
                  </a:lnTo>
                  <a:lnTo>
                    <a:pt x="95046" y="152387"/>
                  </a:lnTo>
                  <a:lnTo>
                    <a:pt x="95745" y="154495"/>
                  </a:lnTo>
                  <a:lnTo>
                    <a:pt x="96431" y="156591"/>
                  </a:lnTo>
                  <a:lnTo>
                    <a:pt x="98691" y="157734"/>
                  </a:lnTo>
                  <a:lnTo>
                    <a:pt x="102704" y="156400"/>
                  </a:lnTo>
                  <a:lnTo>
                    <a:pt x="103759" y="154406"/>
                  </a:lnTo>
                  <a:lnTo>
                    <a:pt x="103352" y="152450"/>
                  </a:lnTo>
                  <a:lnTo>
                    <a:pt x="104660" y="154063"/>
                  </a:lnTo>
                  <a:lnTo>
                    <a:pt x="106616" y="155105"/>
                  </a:lnTo>
                  <a:lnTo>
                    <a:pt x="108813" y="154940"/>
                  </a:lnTo>
                  <a:lnTo>
                    <a:pt x="112407" y="154660"/>
                  </a:lnTo>
                  <a:lnTo>
                    <a:pt x="115087" y="151523"/>
                  </a:lnTo>
                  <a:close/>
                </a:path>
                <a:path w="209550" h="339725">
                  <a:moveTo>
                    <a:pt x="119100" y="158356"/>
                  </a:moveTo>
                  <a:lnTo>
                    <a:pt x="118148" y="157403"/>
                  </a:lnTo>
                  <a:lnTo>
                    <a:pt x="114376" y="157403"/>
                  </a:lnTo>
                  <a:lnTo>
                    <a:pt x="113423" y="158356"/>
                  </a:lnTo>
                  <a:lnTo>
                    <a:pt x="113423" y="162153"/>
                  </a:lnTo>
                  <a:lnTo>
                    <a:pt x="114376" y="163106"/>
                  </a:lnTo>
                  <a:lnTo>
                    <a:pt x="118148" y="163106"/>
                  </a:lnTo>
                  <a:lnTo>
                    <a:pt x="119100" y="162153"/>
                  </a:lnTo>
                  <a:lnTo>
                    <a:pt x="119100" y="160261"/>
                  </a:lnTo>
                  <a:lnTo>
                    <a:pt x="119100" y="158356"/>
                  </a:lnTo>
                  <a:close/>
                </a:path>
                <a:path w="209550" h="339725">
                  <a:moveTo>
                    <a:pt x="120383" y="88353"/>
                  </a:moveTo>
                  <a:lnTo>
                    <a:pt x="119786" y="85255"/>
                  </a:lnTo>
                  <a:lnTo>
                    <a:pt x="118300" y="84239"/>
                  </a:lnTo>
                  <a:lnTo>
                    <a:pt x="115811" y="84721"/>
                  </a:lnTo>
                  <a:lnTo>
                    <a:pt x="115112" y="85369"/>
                  </a:lnTo>
                  <a:lnTo>
                    <a:pt x="114744" y="86194"/>
                  </a:lnTo>
                  <a:lnTo>
                    <a:pt x="114452" y="85979"/>
                  </a:lnTo>
                  <a:lnTo>
                    <a:pt x="114122" y="85852"/>
                  </a:lnTo>
                  <a:lnTo>
                    <a:pt x="113741" y="85775"/>
                  </a:lnTo>
                  <a:lnTo>
                    <a:pt x="112725" y="87122"/>
                  </a:lnTo>
                  <a:lnTo>
                    <a:pt x="111721" y="88480"/>
                  </a:lnTo>
                  <a:lnTo>
                    <a:pt x="110693" y="89839"/>
                  </a:lnTo>
                  <a:lnTo>
                    <a:pt x="111188" y="90817"/>
                  </a:lnTo>
                  <a:lnTo>
                    <a:pt x="112242" y="91465"/>
                  </a:lnTo>
                  <a:lnTo>
                    <a:pt x="113423" y="91363"/>
                  </a:lnTo>
                  <a:lnTo>
                    <a:pt x="114477" y="91287"/>
                  </a:lnTo>
                  <a:lnTo>
                    <a:pt x="115316" y="90614"/>
                  </a:lnTo>
                  <a:lnTo>
                    <a:pt x="115735" y="89725"/>
                  </a:lnTo>
                  <a:lnTo>
                    <a:pt x="116332" y="90106"/>
                  </a:lnTo>
                  <a:lnTo>
                    <a:pt x="117068" y="90284"/>
                  </a:lnTo>
                  <a:lnTo>
                    <a:pt x="119367" y="89839"/>
                  </a:lnTo>
                  <a:lnTo>
                    <a:pt x="120383" y="88353"/>
                  </a:lnTo>
                  <a:close/>
                </a:path>
                <a:path w="209550" h="339725">
                  <a:moveTo>
                    <a:pt x="123926" y="103403"/>
                  </a:moveTo>
                  <a:lnTo>
                    <a:pt x="123545" y="102463"/>
                  </a:lnTo>
                  <a:lnTo>
                    <a:pt x="121983" y="100901"/>
                  </a:lnTo>
                  <a:lnTo>
                    <a:pt x="121043" y="100507"/>
                  </a:lnTo>
                  <a:lnTo>
                    <a:pt x="118846" y="100507"/>
                  </a:lnTo>
                  <a:lnTo>
                    <a:pt x="117919" y="100901"/>
                  </a:lnTo>
                  <a:lnTo>
                    <a:pt x="116357" y="102463"/>
                  </a:lnTo>
                  <a:lnTo>
                    <a:pt x="115976" y="103403"/>
                  </a:lnTo>
                  <a:lnTo>
                    <a:pt x="115976" y="105613"/>
                  </a:lnTo>
                  <a:lnTo>
                    <a:pt x="116357" y="106553"/>
                  </a:lnTo>
                  <a:lnTo>
                    <a:pt x="117919" y="108115"/>
                  </a:lnTo>
                  <a:lnTo>
                    <a:pt x="118846" y="108508"/>
                  </a:lnTo>
                  <a:lnTo>
                    <a:pt x="121043" y="108508"/>
                  </a:lnTo>
                  <a:lnTo>
                    <a:pt x="121983" y="108115"/>
                  </a:lnTo>
                  <a:lnTo>
                    <a:pt x="123545" y="106553"/>
                  </a:lnTo>
                  <a:lnTo>
                    <a:pt x="123926" y="105613"/>
                  </a:lnTo>
                  <a:lnTo>
                    <a:pt x="123926" y="104508"/>
                  </a:lnTo>
                  <a:lnTo>
                    <a:pt x="123926" y="103403"/>
                  </a:lnTo>
                  <a:close/>
                </a:path>
                <a:path w="209550" h="339725">
                  <a:moveTo>
                    <a:pt x="124294" y="177520"/>
                  </a:moveTo>
                  <a:lnTo>
                    <a:pt x="124167" y="175856"/>
                  </a:lnTo>
                  <a:lnTo>
                    <a:pt x="122809" y="174675"/>
                  </a:lnTo>
                  <a:lnTo>
                    <a:pt x="119684" y="174917"/>
                  </a:lnTo>
                  <a:lnTo>
                    <a:pt x="118503" y="176288"/>
                  </a:lnTo>
                  <a:lnTo>
                    <a:pt x="118618" y="177850"/>
                  </a:lnTo>
                  <a:lnTo>
                    <a:pt x="118681" y="178714"/>
                  </a:lnTo>
                  <a:lnTo>
                    <a:pt x="119151" y="179438"/>
                  </a:lnTo>
                  <a:lnTo>
                    <a:pt x="120332" y="180301"/>
                  </a:lnTo>
                  <a:lnTo>
                    <a:pt x="120967" y="180530"/>
                  </a:lnTo>
                  <a:lnTo>
                    <a:pt x="123126" y="180365"/>
                  </a:lnTo>
                  <a:lnTo>
                    <a:pt x="124218" y="179146"/>
                  </a:lnTo>
                  <a:lnTo>
                    <a:pt x="124256" y="177609"/>
                  </a:lnTo>
                  <a:close/>
                </a:path>
                <a:path w="209550" h="339725">
                  <a:moveTo>
                    <a:pt x="126085" y="132092"/>
                  </a:moveTo>
                  <a:lnTo>
                    <a:pt x="125704" y="131152"/>
                  </a:lnTo>
                  <a:lnTo>
                    <a:pt x="124142" y="129590"/>
                  </a:lnTo>
                  <a:lnTo>
                    <a:pt x="123202" y="129197"/>
                  </a:lnTo>
                  <a:lnTo>
                    <a:pt x="121005" y="129197"/>
                  </a:lnTo>
                  <a:lnTo>
                    <a:pt x="120078" y="129590"/>
                  </a:lnTo>
                  <a:lnTo>
                    <a:pt x="118516" y="131152"/>
                  </a:lnTo>
                  <a:lnTo>
                    <a:pt x="118135" y="132092"/>
                  </a:lnTo>
                  <a:lnTo>
                    <a:pt x="118135" y="134302"/>
                  </a:lnTo>
                  <a:lnTo>
                    <a:pt x="118516" y="135242"/>
                  </a:lnTo>
                  <a:lnTo>
                    <a:pt x="120078" y="136804"/>
                  </a:lnTo>
                  <a:lnTo>
                    <a:pt x="121005" y="137198"/>
                  </a:lnTo>
                  <a:lnTo>
                    <a:pt x="123202" y="137198"/>
                  </a:lnTo>
                  <a:lnTo>
                    <a:pt x="124142" y="136804"/>
                  </a:lnTo>
                  <a:lnTo>
                    <a:pt x="125704" y="135242"/>
                  </a:lnTo>
                  <a:lnTo>
                    <a:pt x="126085" y="134302"/>
                  </a:lnTo>
                  <a:lnTo>
                    <a:pt x="126085" y="133197"/>
                  </a:lnTo>
                  <a:lnTo>
                    <a:pt x="126085" y="132092"/>
                  </a:lnTo>
                  <a:close/>
                </a:path>
                <a:path w="209550" h="339725">
                  <a:moveTo>
                    <a:pt x="130429" y="158407"/>
                  </a:moveTo>
                  <a:lnTo>
                    <a:pt x="130048" y="157467"/>
                  </a:lnTo>
                  <a:lnTo>
                    <a:pt x="128485" y="155905"/>
                  </a:lnTo>
                  <a:lnTo>
                    <a:pt x="127558" y="155511"/>
                  </a:lnTo>
                  <a:lnTo>
                    <a:pt x="125349" y="155511"/>
                  </a:lnTo>
                  <a:lnTo>
                    <a:pt x="124421" y="155905"/>
                  </a:lnTo>
                  <a:lnTo>
                    <a:pt x="122859" y="157467"/>
                  </a:lnTo>
                  <a:lnTo>
                    <a:pt x="122478" y="158407"/>
                  </a:lnTo>
                  <a:lnTo>
                    <a:pt x="122478" y="160616"/>
                  </a:lnTo>
                  <a:lnTo>
                    <a:pt x="122859" y="161556"/>
                  </a:lnTo>
                  <a:lnTo>
                    <a:pt x="124421" y="163118"/>
                  </a:lnTo>
                  <a:lnTo>
                    <a:pt x="125349" y="163512"/>
                  </a:lnTo>
                  <a:lnTo>
                    <a:pt x="127558" y="163512"/>
                  </a:lnTo>
                  <a:lnTo>
                    <a:pt x="128485" y="163118"/>
                  </a:lnTo>
                  <a:lnTo>
                    <a:pt x="130048" y="161556"/>
                  </a:lnTo>
                  <a:lnTo>
                    <a:pt x="130429" y="160616"/>
                  </a:lnTo>
                  <a:lnTo>
                    <a:pt x="130429" y="159512"/>
                  </a:lnTo>
                  <a:lnTo>
                    <a:pt x="130429" y="158407"/>
                  </a:lnTo>
                  <a:close/>
                </a:path>
                <a:path w="209550" h="339725">
                  <a:moveTo>
                    <a:pt x="130683" y="116586"/>
                  </a:moveTo>
                  <a:lnTo>
                    <a:pt x="129730" y="115633"/>
                  </a:lnTo>
                  <a:lnTo>
                    <a:pt x="125945" y="115633"/>
                  </a:lnTo>
                  <a:lnTo>
                    <a:pt x="125006" y="116586"/>
                  </a:lnTo>
                  <a:lnTo>
                    <a:pt x="125006" y="120396"/>
                  </a:lnTo>
                  <a:lnTo>
                    <a:pt x="125945" y="121335"/>
                  </a:lnTo>
                  <a:lnTo>
                    <a:pt x="129730" y="121335"/>
                  </a:lnTo>
                  <a:lnTo>
                    <a:pt x="130683" y="120396"/>
                  </a:lnTo>
                  <a:lnTo>
                    <a:pt x="130683" y="118491"/>
                  </a:lnTo>
                  <a:lnTo>
                    <a:pt x="130683" y="116586"/>
                  </a:lnTo>
                  <a:close/>
                </a:path>
                <a:path w="209550" h="339725">
                  <a:moveTo>
                    <a:pt x="139509" y="142163"/>
                  </a:moveTo>
                  <a:lnTo>
                    <a:pt x="138557" y="141211"/>
                  </a:lnTo>
                  <a:lnTo>
                    <a:pt x="134772" y="141211"/>
                  </a:lnTo>
                  <a:lnTo>
                    <a:pt x="133832" y="142163"/>
                  </a:lnTo>
                  <a:lnTo>
                    <a:pt x="133832" y="145961"/>
                  </a:lnTo>
                  <a:lnTo>
                    <a:pt x="134772" y="146913"/>
                  </a:lnTo>
                  <a:lnTo>
                    <a:pt x="138557" y="146913"/>
                  </a:lnTo>
                  <a:lnTo>
                    <a:pt x="139509" y="145961"/>
                  </a:lnTo>
                  <a:lnTo>
                    <a:pt x="139509" y="144068"/>
                  </a:lnTo>
                  <a:lnTo>
                    <a:pt x="139509" y="142163"/>
                  </a:lnTo>
                  <a:close/>
                </a:path>
                <a:path w="209550" h="339725">
                  <a:moveTo>
                    <a:pt x="139661" y="79768"/>
                  </a:moveTo>
                  <a:lnTo>
                    <a:pt x="139280" y="78828"/>
                  </a:lnTo>
                  <a:lnTo>
                    <a:pt x="137718" y="77266"/>
                  </a:lnTo>
                  <a:lnTo>
                    <a:pt x="136779" y="76873"/>
                  </a:lnTo>
                  <a:lnTo>
                    <a:pt x="134581" y="76873"/>
                  </a:lnTo>
                  <a:lnTo>
                    <a:pt x="133642" y="77266"/>
                  </a:lnTo>
                  <a:lnTo>
                    <a:pt x="132092" y="78828"/>
                  </a:lnTo>
                  <a:lnTo>
                    <a:pt x="131711" y="79768"/>
                  </a:lnTo>
                  <a:lnTo>
                    <a:pt x="131711" y="81978"/>
                  </a:lnTo>
                  <a:lnTo>
                    <a:pt x="132092" y="82918"/>
                  </a:lnTo>
                  <a:lnTo>
                    <a:pt x="133642" y="84480"/>
                  </a:lnTo>
                  <a:lnTo>
                    <a:pt x="134581" y="84861"/>
                  </a:lnTo>
                  <a:lnTo>
                    <a:pt x="136779" y="84861"/>
                  </a:lnTo>
                  <a:lnTo>
                    <a:pt x="137718" y="84480"/>
                  </a:lnTo>
                  <a:lnTo>
                    <a:pt x="139280" y="82918"/>
                  </a:lnTo>
                  <a:lnTo>
                    <a:pt x="139661" y="81978"/>
                  </a:lnTo>
                  <a:lnTo>
                    <a:pt x="139661" y="80873"/>
                  </a:lnTo>
                  <a:lnTo>
                    <a:pt x="139661" y="79768"/>
                  </a:lnTo>
                  <a:close/>
                </a:path>
                <a:path w="209550" h="339725">
                  <a:moveTo>
                    <a:pt x="146392" y="96659"/>
                  </a:moveTo>
                  <a:lnTo>
                    <a:pt x="145453" y="95707"/>
                  </a:lnTo>
                  <a:lnTo>
                    <a:pt x="141668" y="95707"/>
                  </a:lnTo>
                  <a:lnTo>
                    <a:pt x="140716" y="96659"/>
                  </a:lnTo>
                  <a:lnTo>
                    <a:pt x="140716" y="100457"/>
                  </a:lnTo>
                  <a:lnTo>
                    <a:pt x="141668" y="101409"/>
                  </a:lnTo>
                  <a:lnTo>
                    <a:pt x="145453" y="101409"/>
                  </a:lnTo>
                  <a:lnTo>
                    <a:pt x="146392" y="100457"/>
                  </a:lnTo>
                  <a:lnTo>
                    <a:pt x="146392" y="98564"/>
                  </a:lnTo>
                  <a:lnTo>
                    <a:pt x="146392" y="96659"/>
                  </a:lnTo>
                  <a:close/>
                </a:path>
                <a:path w="209550" h="339725">
                  <a:moveTo>
                    <a:pt x="163449" y="88569"/>
                  </a:moveTo>
                  <a:lnTo>
                    <a:pt x="163055" y="87630"/>
                  </a:lnTo>
                  <a:lnTo>
                    <a:pt x="161505" y="86067"/>
                  </a:lnTo>
                  <a:lnTo>
                    <a:pt x="160566" y="85674"/>
                  </a:lnTo>
                  <a:lnTo>
                    <a:pt x="158369" y="85674"/>
                  </a:lnTo>
                  <a:lnTo>
                    <a:pt x="157429" y="86067"/>
                  </a:lnTo>
                  <a:lnTo>
                    <a:pt x="155879" y="87630"/>
                  </a:lnTo>
                  <a:lnTo>
                    <a:pt x="155486" y="88569"/>
                  </a:lnTo>
                  <a:lnTo>
                    <a:pt x="155486" y="90779"/>
                  </a:lnTo>
                  <a:lnTo>
                    <a:pt x="155879" y="91719"/>
                  </a:lnTo>
                  <a:lnTo>
                    <a:pt x="157429" y="93281"/>
                  </a:lnTo>
                  <a:lnTo>
                    <a:pt x="158369" y="93675"/>
                  </a:lnTo>
                  <a:lnTo>
                    <a:pt x="160566" y="93675"/>
                  </a:lnTo>
                  <a:lnTo>
                    <a:pt x="161505" y="93281"/>
                  </a:lnTo>
                  <a:lnTo>
                    <a:pt x="163055" y="91719"/>
                  </a:lnTo>
                  <a:lnTo>
                    <a:pt x="163449" y="90779"/>
                  </a:lnTo>
                  <a:lnTo>
                    <a:pt x="163449" y="89674"/>
                  </a:lnTo>
                  <a:lnTo>
                    <a:pt x="163449" y="88569"/>
                  </a:lnTo>
                  <a:close/>
                </a:path>
                <a:path w="209550" h="339725">
                  <a:moveTo>
                    <a:pt x="180784" y="84188"/>
                  </a:moveTo>
                  <a:lnTo>
                    <a:pt x="179832" y="83235"/>
                  </a:lnTo>
                  <a:lnTo>
                    <a:pt x="176047" y="83235"/>
                  </a:lnTo>
                  <a:lnTo>
                    <a:pt x="175107" y="84188"/>
                  </a:lnTo>
                  <a:lnTo>
                    <a:pt x="175107" y="87998"/>
                  </a:lnTo>
                  <a:lnTo>
                    <a:pt x="176047" y="88950"/>
                  </a:lnTo>
                  <a:lnTo>
                    <a:pt x="179832" y="88950"/>
                  </a:lnTo>
                  <a:lnTo>
                    <a:pt x="180784" y="87998"/>
                  </a:lnTo>
                  <a:lnTo>
                    <a:pt x="180784" y="86093"/>
                  </a:lnTo>
                  <a:lnTo>
                    <a:pt x="180784" y="84188"/>
                  </a:lnTo>
                  <a:close/>
                </a:path>
                <a:path w="209550" h="339725">
                  <a:moveTo>
                    <a:pt x="181457" y="67589"/>
                  </a:moveTo>
                  <a:lnTo>
                    <a:pt x="181076" y="66649"/>
                  </a:lnTo>
                  <a:lnTo>
                    <a:pt x="179527" y="65087"/>
                  </a:lnTo>
                  <a:lnTo>
                    <a:pt x="178587" y="64693"/>
                  </a:lnTo>
                  <a:lnTo>
                    <a:pt x="176390" y="64693"/>
                  </a:lnTo>
                  <a:lnTo>
                    <a:pt x="175450" y="65087"/>
                  </a:lnTo>
                  <a:lnTo>
                    <a:pt x="173888" y="66649"/>
                  </a:lnTo>
                  <a:lnTo>
                    <a:pt x="173507" y="67589"/>
                  </a:lnTo>
                  <a:lnTo>
                    <a:pt x="173507" y="69799"/>
                  </a:lnTo>
                  <a:lnTo>
                    <a:pt x="173888" y="70739"/>
                  </a:lnTo>
                  <a:lnTo>
                    <a:pt x="175450" y="72301"/>
                  </a:lnTo>
                  <a:lnTo>
                    <a:pt x="176390" y="72682"/>
                  </a:lnTo>
                  <a:lnTo>
                    <a:pt x="178587" y="72682"/>
                  </a:lnTo>
                  <a:lnTo>
                    <a:pt x="179527" y="72301"/>
                  </a:lnTo>
                  <a:lnTo>
                    <a:pt x="181076" y="70739"/>
                  </a:lnTo>
                  <a:lnTo>
                    <a:pt x="181457" y="69799"/>
                  </a:lnTo>
                  <a:lnTo>
                    <a:pt x="181457" y="68694"/>
                  </a:lnTo>
                  <a:lnTo>
                    <a:pt x="181457" y="67589"/>
                  </a:lnTo>
                  <a:close/>
                </a:path>
                <a:path w="209550" h="339725">
                  <a:moveTo>
                    <a:pt x="189839" y="4025"/>
                  </a:moveTo>
                  <a:lnTo>
                    <a:pt x="189280" y="1130"/>
                  </a:lnTo>
                  <a:lnTo>
                    <a:pt x="188887" y="520"/>
                  </a:lnTo>
                  <a:lnTo>
                    <a:pt x="188429" y="0"/>
                  </a:lnTo>
                  <a:lnTo>
                    <a:pt x="184746" y="3721"/>
                  </a:lnTo>
                  <a:lnTo>
                    <a:pt x="182930" y="5588"/>
                  </a:lnTo>
                  <a:lnTo>
                    <a:pt x="183819" y="6362"/>
                  </a:lnTo>
                  <a:lnTo>
                    <a:pt x="185013" y="6794"/>
                  </a:lnTo>
                  <a:lnTo>
                    <a:pt x="188429" y="6134"/>
                  </a:lnTo>
                  <a:lnTo>
                    <a:pt x="189839" y="4025"/>
                  </a:lnTo>
                  <a:close/>
                </a:path>
                <a:path w="209550" h="339725">
                  <a:moveTo>
                    <a:pt x="194919" y="29768"/>
                  </a:moveTo>
                  <a:lnTo>
                    <a:pt x="194525" y="28829"/>
                  </a:lnTo>
                  <a:lnTo>
                    <a:pt x="192976" y="27266"/>
                  </a:lnTo>
                  <a:lnTo>
                    <a:pt x="192036" y="26885"/>
                  </a:lnTo>
                  <a:lnTo>
                    <a:pt x="189852" y="26885"/>
                  </a:lnTo>
                  <a:lnTo>
                    <a:pt x="188912" y="27266"/>
                  </a:lnTo>
                  <a:lnTo>
                    <a:pt x="187363" y="28829"/>
                  </a:lnTo>
                  <a:lnTo>
                    <a:pt x="186969" y="29768"/>
                  </a:lnTo>
                  <a:lnTo>
                    <a:pt x="186969" y="31978"/>
                  </a:lnTo>
                  <a:lnTo>
                    <a:pt x="187363" y="32918"/>
                  </a:lnTo>
                  <a:lnTo>
                    <a:pt x="188912" y="34480"/>
                  </a:lnTo>
                  <a:lnTo>
                    <a:pt x="189852" y="34861"/>
                  </a:lnTo>
                  <a:lnTo>
                    <a:pt x="192036" y="34861"/>
                  </a:lnTo>
                  <a:lnTo>
                    <a:pt x="192976" y="34480"/>
                  </a:lnTo>
                  <a:lnTo>
                    <a:pt x="194525" y="32918"/>
                  </a:lnTo>
                  <a:lnTo>
                    <a:pt x="194919" y="31978"/>
                  </a:lnTo>
                  <a:lnTo>
                    <a:pt x="194919" y="30873"/>
                  </a:lnTo>
                  <a:lnTo>
                    <a:pt x="194919" y="29768"/>
                  </a:lnTo>
                  <a:close/>
                </a:path>
                <a:path w="209550" h="339725">
                  <a:moveTo>
                    <a:pt x="197789" y="13703"/>
                  </a:moveTo>
                  <a:lnTo>
                    <a:pt x="196837" y="12750"/>
                  </a:lnTo>
                  <a:lnTo>
                    <a:pt x="193052" y="12750"/>
                  </a:lnTo>
                  <a:lnTo>
                    <a:pt x="192112" y="13703"/>
                  </a:lnTo>
                  <a:lnTo>
                    <a:pt x="192112" y="17500"/>
                  </a:lnTo>
                  <a:lnTo>
                    <a:pt x="193052" y="18453"/>
                  </a:lnTo>
                  <a:lnTo>
                    <a:pt x="196837" y="18453"/>
                  </a:lnTo>
                  <a:lnTo>
                    <a:pt x="197789" y="17500"/>
                  </a:lnTo>
                  <a:lnTo>
                    <a:pt x="197789" y="15608"/>
                  </a:lnTo>
                  <a:lnTo>
                    <a:pt x="197789" y="13703"/>
                  </a:lnTo>
                  <a:close/>
                </a:path>
                <a:path w="209550" h="339725">
                  <a:moveTo>
                    <a:pt x="198221" y="73190"/>
                  </a:moveTo>
                  <a:lnTo>
                    <a:pt x="197281" y="72250"/>
                  </a:lnTo>
                  <a:lnTo>
                    <a:pt x="193497" y="72250"/>
                  </a:lnTo>
                  <a:lnTo>
                    <a:pt x="192557" y="73190"/>
                  </a:lnTo>
                  <a:lnTo>
                    <a:pt x="192557" y="77000"/>
                  </a:lnTo>
                  <a:lnTo>
                    <a:pt x="193497" y="77952"/>
                  </a:lnTo>
                  <a:lnTo>
                    <a:pt x="197281" y="77952"/>
                  </a:lnTo>
                  <a:lnTo>
                    <a:pt x="198221" y="77000"/>
                  </a:lnTo>
                  <a:lnTo>
                    <a:pt x="198221" y="75095"/>
                  </a:lnTo>
                  <a:lnTo>
                    <a:pt x="198221" y="73190"/>
                  </a:lnTo>
                  <a:close/>
                </a:path>
                <a:path w="209550" h="339725">
                  <a:moveTo>
                    <a:pt x="202260" y="55410"/>
                  </a:moveTo>
                  <a:lnTo>
                    <a:pt x="201866" y="54470"/>
                  </a:lnTo>
                  <a:lnTo>
                    <a:pt x="200317" y="52908"/>
                  </a:lnTo>
                  <a:lnTo>
                    <a:pt x="199377" y="52514"/>
                  </a:lnTo>
                  <a:lnTo>
                    <a:pt x="197180" y="52514"/>
                  </a:lnTo>
                  <a:lnTo>
                    <a:pt x="196240" y="52908"/>
                  </a:lnTo>
                  <a:lnTo>
                    <a:pt x="194691" y="54470"/>
                  </a:lnTo>
                  <a:lnTo>
                    <a:pt x="194297" y="55410"/>
                  </a:lnTo>
                  <a:lnTo>
                    <a:pt x="194297" y="57619"/>
                  </a:lnTo>
                  <a:lnTo>
                    <a:pt x="194691" y="58559"/>
                  </a:lnTo>
                  <a:lnTo>
                    <a:pt x="196240" y="60121"/>
                  </a:lnTo>
                  <a:lnTo>
                    <a:pt x="197180" y="60502"/>
                  </a:lnTo>
                  <a:lnTo>
                    <a:pt x="199377" y="60502"/>
                  </a:lnTo>
                  <a:lnTo>
                    <a:pt x="200317" y="60121"/>
                  </a:lnTo>
                  <a:lnTo>
                    <a:pt x="201866" y="58559"/>
                  </a:lnTo>
                  <a:lnTo>
                    <a:pt x="202260" y="57619"/>
                  </a:lnTo>
                  <a:lnTo>
                    <a:pt x="202260" y="56515"/>
                  </a:lnTo>
                  <a:lnTo>
                    <a:pt x="202260" y="55410"/>
                  </a:lnTo>
                  <a:close/>
                </a:path>
                <a:path w="209550" h="339725">
                  <a:moveTo>
                    <a:pt x="209486" y="38087"/>
                  </a:moveTo>
                  <a:lnTo>
                    <a:pt x="208546" y="37134"/>
                  </a:lnTo>
                  <a:lnTo>
                    <a:pt x="204762" y="37134"/>
                  </a:lnTo>
                  <a:lnTo>
                    <a:pt x="203822" y="38087"/>
                  </a:lnTo>
                  <a:lnTo>
                    <a:pt x="203822" y="41884"/>
                  </a:lnTo>
                  <a:lnTo>
                    <a:pt x="204762" y="42824"/>
                  </a:lnTo>
                  <a:lnTo>
                    <a:pt x="208546" y="42824"/>
                  </a:lnTo>
                  <a:lnTo>
                    <a:pt x="209486" y="41884"/>
                  </a:lnTo>
                  <a:lnTo>
                    <a:pt x="209486" y="39979"/>
                  </a:lnTo>
                  <a:lnTo>
                    <a:pt x="209486" y="38087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377960" y="7489697"/>
              <a:ext cx="902969" cy="1200150"/>
            </a:xfrm>
            <a:custGeom>
              <a:avLst/>
              <a:gdLst/>
              <a:ahLst/>
              <a:cxnLst/>
              <a:rect l="l" t="t" r="r" b="b"/>
              <a:pathLst>
                <a:path w="902970" h="1200150">
                  <a:moveTo>
                    <a:pt x="11379" y="228714"/>
                  </a:moveTo>
                  <a:lnTo>
                    <a:pt x="10401" y="223647"/>
                  </a:lnTo>
                  <a:lnTo>
                    <a:pt x="9550" y="222427"/>
                  </a:lnTo>
                  <a:lnTo>
                    <a:pt x="8458" y="221500"/>
                  </a:lnTo>
                  <a:lnTo>
                    <a:pt x="2794" y="227939"/>
                  </a:lnTo>
                  <a:lnTo>
                    <a:pt x="0" y="231178"/>
                  </a:lnTo>
                  <a:lnTo>
                    <a:pt x="1460" y="232511"/>
                  </a:lnTo>
                  <a:lnTo>
                    <a:pt x="3429" y="233235"/>
                  </a:lnTo>
                  <a:lnTo>
                    <a:pt x="5524" y="232829"/>
                  </a:lnTo>
                  <a:lnTo>
                    <a:pt x="9067" y="232143"/>
                  </a:lnTo>
                  <a:lnTo>
                    <a:pt x="11379" y="228714"/>
                  </a:lnTo>
                  <a:close/>
                </a:path>
                <a:path w="902970" h="1200150">
                  <a:moveTo>
                    <a:pt x="16370" y="253555"/>
                  </a:moveTo>
                  <a:lnTo>
                    <a:pt x="15735" y="252006"/>
                  </a:lnTo>
                  <a:lnTo>
                    <a:pt x="13195" y="249453"/>
                  </a:lnTo>
                  <a:lnTo>
                    <a:pt x="11658" y="248818"/>
                  </a:lnTo>
                  <a:lnTo>
                    <a:pt x="8064" y="248818"/>
                  </a:lnTo>
                  <a:lnTo>
                    <a:pt x="6527" y="249453"/>
                  </a:lnTo>
                  <a:lnTo>
                    <a:pt x="3987" y="252006"/>
                  </a:lnTo>
                  <a:lnTo>
                    <a:pt x="3352" y="253555"/>
                  </a:lnTo>
                  <a:lnTo>
                    <a:pt x="3352" y="257162"/>
                  </a:lnTo>
                  <a:lnTo>
                    <a:pt x="3987" y="258699"/>
                  </a:lnTo>
                  <a:lnTo>
                    <a:pt x="6527" y="261251"/>
                  </a:lnTo>
                  <a:lnTo>
                    <a:pt x="8064" y="261899"/>
                  </a:lnTo>
                  <a:lnTo>
                    <a:pt x="11658" y="261899"/>
                  </a:lnTo>
                  <a:lnTo>
                    <a:pt x="13195" y="261251"/>
                  </a:lnTo>
                  <a:lnTo>
                    <a:pt x="15735" y="258699"/>
                  </a:lnTo>
                  <a:lnTo>
                    <a:pt x="16370" y="257162"/>
                  </a:lnTo>
                  <a:lnTo>
                    <a:pt x="16370" y="255358"/>
                  </a:lnTo>
                  <a:lnTo>
                    <a:pt x="16370" y="253555"/>
                  </a:lnTo>
                  <a:close/>
                </a:path>
                <a:path w="902970" h="1200150">
                  <a:moveTo>
                    <a:pt x="17564" y="273608"/>
                  </a:moveTo>
                  <a:lnTo>
                    <a:pt x="17170" y="272669"/>
                  </a:lnTo>
                  <a:lnTo>
                    <a:pt x="15621" y="271106"/>
                  </a:lnTo>
                  <a:lnTo>
                    <a:pt x="14681" y="270713"/>
                  </a:lnTo>
                  <a:lnTo>
                    <a:pt x="12484" y="270713"/>
                  </a:lnTo>
                  <a:lnTo>
                    <a:pt x="11544" y="271106"/>
                  </a:lnTo>
                  <a:lnTo>
                    <a:pt x="9994" y="272669"/>
                  </a:lnTo>
                  <a:lnTo>
                    <a:pt x="9601" y="273608"/>
                  </a:lnTo>
                  <a:lnTo>
                    <a:pt x="9601" y="275818"/>
                  </a:lnTo>
                  <a:lnTo>
                    <a:pt x="9994" y="276758"/>
                  </a:lnTo>
                  <a:lnTo>
                    <a:pt x="11544" y="278320"/>
                  </a:lnTo>
                  <a:lnTo>
                    <a:pt x="12484" y="278714"/>
                  </a:lnTo>
                  <a:lnTo>
                    <a:pt x="14681" y="278714"/>
                  </a:lnTo>
                  <a:lnTo>
                    <a:pt x="15621" y="278320"/>
                  </a:lnTo>
                  <a:lnTo>
                    <a:pt x="17170" y="276758"/>
                  </a:lnTo>
                  <a:lnTo>
                    <a:pt x="17564" y="275818"/>
                  </a:lnTo>
                  <a:lnTo>
                    <a:pt x="17564" y="274713"/>
                  </a:lnTo>
                  <a:lnTo>
                    <a:pt x="17564" y="273608"/>
                  </a:lnTo>
                  <a:close/>
                </a:path>
                <a:path w="902970" h="1200150">
                  <a:moveTo>
                    <a:pt x="35128" y="194360"/>
                  </a:moveTo>
                  <a:lnTo>
                    <a:pt x="34963" y="192798"/>
                  </a:lnTo>
                  <a:lnTo>
                    <a:pt x="33959" y="193840"/>
                  </a:lnTo>
                  <a:lnTo>
                    <a:pt x="32969" y="194881"/>
                  </a:lnTo>
                  <a:lnTo>
                    <a:pt x="31978" y="195910"/>
                  </a:lnTo>
                  <a:lnTo>
                    <a:pt x="32156" y="195935"/>
                  </a:lnTo>
                  <a:lnTo>
                    <a:pt x="32321" y="195973"/>
                  </a:lnTo>
                  <a:lnTo>
                    <a:pt x="32499" y="195961"/>
                  </a:lnTo>
                  <a:lnTo>
                    <a:pt x="34048" y="195770"/>
                  </a:lnTo>
                  <a:lnTo>
                    <a:pt x="35128" y="194360"/>
                  </a:lnTo>
                  <a:close/>
                </a:path>
                <a:path w="902970" h="1200150">
                  <a:moveTo>
                    <a:pt x="36207" y="208673"/>
                  </a:moveTo>
                  <a:lnTo>
                    <a:pt x="34861" y="201650"/>
                  </a:lnTo>
                  <a:lnTo>
                    <a:pt x="31572" y="199402"/>
                  </a:lnTo>
                  <a:lnTo>
                    <a:pt x="28130" y="199948"/>
                  </a:lnTo>
                  <a:lnTo>
                    <a:pt x="26314" y="201853"/>
                  </a:lnTo>
                  <a:lnTo>
                    <a:pt x="22758" y="205714"/>
                  </a:lnTo>
                  <a:lnTo>
                    <a:pt x="22618" y="206959"/>
                  </a:lnTo>
                  <a:lnTo>
                    <a:pt x="23418" y="211150"/>
                  </a:lnTo>
                  <a:lnTo>
                    <a:pt x="26835" y="213474"/>
                  </a:lnTo>
                  <a:lnTo>
                    <a:pt x="30365" y="212788"/>
                  </a:lnTo>
                  <a:lnTo>
                    <a:pt x="33896" y="212102"/>
                  </a:lnTo>
                  <a:lnTo>
                    <a:pt x="36207" y="208673"/>
                  </a:lnTo>
                  <a:close/>
                </a:path>
                <a:path w="902970" h="1200150">
                  <a:moveTo>
                    <a:pt x="39624" y="230822"/>
                  </a:moveTo>
                  <a:lnTo>
                    <a:pt x="38989" y="229273"/>
                  </a:lnTo>
                  <a:lnTo>
                    <a:pt x="36449" y="226720"/>
                  </a:lnTo>
                  <a:lnTo>
                    <a:pt x="34912" y="226085"/>
                  </a:lnTo>
                  <a:lnTo>
                    <a:pt x="31318" y="226085"/>
                  </a:lnTo>
                  <a:lnTo>
                    <a:pt x="29781" y="226720"/>
                  </a:lnTo>
                  <a:lnTo>
                    <a:pt x="27241" y="229273"/>
                  </a:lnTo>
                  <a:lnTo>
                    <a:pt x="26606" y="230822"/>
                  </a:lnTo>
                  <a:lnTo>
                    <a:pt x="26606" y="234429"/>
                  </a:lnTo>
                  <a:lnTo>
                    <a:pt x="27241" y="235966"/>
                  </a:lnTo>
                  <a:lnTo>
                    <a:pt x="29781" y="238518"/>
                  </a:lnTo>
                  <a:lnTo>
                    <a:pt x="31318" y="239166"/>
                  </a:lnTo>
                  <a:lnTo>
                    <a:pt x="34912" y="239166"/>
                  </a:lnTo>
                  <a:lnTo>
                    <a:pt x="36449" y="238518"/>
                  </a:lnTo>
                  <a:lnTo>
                    <a:pt x="38989" y="235966"/>
                  </a:lnTo>
                  <a:lnTo>
                    <a:pt x="39624" y="234429"/>
                  </a:lnTo>
                  <a:lnTo>
                    <a:pt x="39624" y="232625"/>
                  </a:lnTo>
                  <a:lnTo>
                    <a:pt x="39624" y="230822"/>
                  </a:lnTo>
                  <a:close/>
                </a:path>
                <a:path w="902970" h="1200150">
                  <a:moveTo>
                    <a:pt x="54914" y="186804"/>
                  </a:moveTo>
                  <a:lnTo>
                    <a:pt x="54521" y="185864"/>
                  </a:lnTo>
                  <a:lnTo>
                    <a:pt x="52971" y="184302"/>
                  </a:lnTo>
                  <a:lnTo>
                    <a:pt x="52031" y="183908"/>
                  </a:lnTo>
                  <a:lnTo>
                    <a:pt x="49834" y="183908"/>
                  </a:lnTo>
                  <a:lnTo>
                    <a:pt x="48895" y="184302"/>
                  </a:lnTo>
                  <a:lnTo>
                    <a:pt x="47345" y="185864"/>
                  </a:lnTo>
                  <a:lnTo>
                    <a:pt x="46951" y="186804"/>
                  </a:lnTo>
                  <a:lnTo>
                    <a:pt x="46951" y="189014"/>
                  </a:lnTo>
                  <a:lnTo>
                    <a:pt x="47345" y="189953"/>
                  </a:lnTo>
                  <a:lnTo>
                    <a:pt x="48895" y="191516"/>
                  </a:lnTo>
                  <a:lnTo>
                    <a:pt x="49834" y="191909"/>
                  </a:lnTo>
                  <a:lnTo>
                    <a:pt x="52031" y="191909"/>
                  </a:lnTo>
                  <a:lnTo>
                    <a:pt x="52971" y="191516"/>
                  </a:lnTo>
                  <a:lnTo>
                    <a:pt x="54521" y="189953"/>
                  </a:lnTo>
                  <a:lnTo>
                    <a:pt x="54914" y="189014"/>
                  </a:lnTo>
                  <a:lnTo>
                    <a:pt x="54914" y="187909"/>
                  </a:lnTo>
                  <a:lnTo>
                    <a:pt x="54914" y="186804"/>
                  </a:lnTo>
                  <a:close/>
                </a:path>
                <a:path w="902970" h="1200150">
                  <a:moveTo>
                    <a:pt x="60439" y="204203"/>
                  </a:moveTo>
                  <a:lnTo>
                    <a:pt x="59499" y="203250"/>
                  </a:lnTo>
                  <a:lnTo>
                    <a:pt x="55714" y="203250"/>
                  </a:lnTo>
                  <a:lnTo>
                    <a:pt x="54762" y="204203"/>
                  </a:lnTo>
                  <a:lnTo>
                    <a:pt x="54762" y="208000"/>
                  </a:lnTo>
                  <a:lnTo>
                    <a:pt x="55714" y="208953"/>
                  </a:lnTo>
                  <a:lnTo>
                    <a:pt x="59499" y="208953"/>
                  </a:lnTo>
                  <a:lnTo>
                    <a:pt x="60439" y="208000"/>
                  </a:lnTo>
                  <a:lnTo>
                    <a:pt x="60439" y="206095"/>
                  </a:lnTo>
                  <a:lnTo>
                    <a:pt x="60439" y="204203"/>
                  </a:lnTo>
                  <a:close/>
                </a:path>
                <a:path w="902970" h="1200150">
                  <a:moveTo>
                    <a:pt x="78041" y="197192"/>
                  </a:moveTo>
                  <a:lnTo>
                    <a:pt x="77660" y="196253"/>
                  </a:lnTo>
                  <a:lnTo>
                    <a:pt x="76098" y="194691"/>
                  </a:lnTo>
                  <a:lnTo>
                    <a:pt x="75171" y="194310"/>
                  </a:lnTo>
                  <a:lnTo>
                    <a:pt x="72974" y="194310"/>
                  </a:lnTo>
                  <a:lnTo>
                    <a:pt x="72034" y="194691"/>
                  </a:lnTo>
                  <a:lnTo>
                    <a:pt x="70472" y="196253"/>
                  </a:lnTo>
                  <a:lnTo>
                    <a:pt x="70091" y="197192"/>
                  </a:lnTo>
                  <a:lnTo>
                    <a:pt x="70091" y="199402"/>
                  </a:lnTo>
                  <a:lnTo>
                    <a:pt x="70472" y="200342"/>
                  </a:lnTo>
                  <a:lnTo>
                    <a:pt x="72034" y="201904"/>
                  </a:lnTo>
                  <a:lnTo>
                    <a:pt x="72974" y="202298"/>
                  </a:lnTo>
                  <a:lnTo>
                    <a:pt x="75171" y="202298"/>
                  </a:lnTo>
                  <a:lnTo>
                    <a:pt x="76098" y="201904"/>
                  </a:lnTo>
                  <a:lnTo>
                    <a:pt x="77660" y="200342"/>
                  </a:lnTo>
                  <a:lnTo>
                    <a:pt x="78041" y="199402"/>
                  </a:lnTo>
                  <a:lnTo>
                    <a:pt x="78041" y="198297"/>
                  </a:lnTo>
                  <a:lnTo>
                    <a:pt x="78041" y="197192"/>
                  </a:lnTo>
                  <a:close/>
                </a:path>
                <a:path w="902970" h="1200150">
                  <a:moveTo>
                    <a:pt x="78155" y="176923"/>
                  </a:moveTo>
                  <a:lnTo>
                    <a:pt x="77520" y="175387"/>
                  </a:lnTo>
                  <a:lnTo>
                    <a:pt x="74980" y="172834"/>
                  </a:lnTo>
                  <a:lnTo>
                    <a:pt x="73444" y="172186"/>
                  </a:lnTo>
                  <a:lnTo>
                    <a:pt x="69850" y="172186"/>
                  </a:lnTo>
                  <a:lnTo>
                    <a:pt x="68313" y="172834"/>
                  </a:lnTo>
                  <a:lnTo>
                    <a:pt x="65773" y="175387"/>
                  </a:lnTo>
                  <a:lnTo>
                    <a:pt x="65138" y="176923"/>
                  </a:lnTo>
                  <a:lnTo>
                    <a:pt x="65138" y="180530"/>
                  </a:lnTo>
                  <a:lnTo>
                    <a:pt x="65773" y="182079"/>
                  </a:lnTo>
                  <a:lnTo>
                    <a:pt x="68313" y="184632"/>
                  </a:lnTo>
                  <a:lnTo>
                    <a:pt x="69850" y="185267"/>
                  </a:lnTo>
                  <a:lnTo>
                    <a:pt x="73444" y="185267"/>
                  </a:lnTo>
                  <a:lnTo>
                    <a:pt x="74980" y="184632"/>
                  </a:lnTo>
                  <a:lnTo>
                    <a:pt x="77520" y="182079"/>
                  </a:lnTo>
                  <a:lnTo>
                    <a:pt x="78155" y="180530"/>
                  </a:lnTo>
                  <a:lnTo>
                    <a:pt x="78155" y="178727"/>
                  </a:lnTo>
                  <a:lnTo>
                    <a:pt x="78155" y="176923"/>
                  </a:lnTo>
                  <a:close/>
                </a:path>
                <a:path w="902970" h="1200150">
                  <a:moveTo>
                    <a:pt x="94068" y="145135"/>
                  </a:moveTo>
                  <a:lnTo>
                    <a:pt x="93687" y="144183"/>
                  </a:lnTo>
                  <a:lnTo>
                    <a:pt x="92125" y="142621"/>
                  </a:lnTo>
                  <a:lnTo>
                    <a:pt x="91198" y="142240"/>
                  </a:lnTo>
                  <a:lnTo>
                    <a:pt x="89001" y="142240"/>
                  </a:lnTo>
                  <a:lnTo>
                    <a:pt x="88061" y="142621"/>
                  </a:lnTo>
                  <a:lnTo>
                    <a:pt x="86499" y="144183"/>
                  </a:lnTo>
                  <a:lnTo>
                    <a:pt x="86118" y="145135"/>
                  </a:lnTo>
                  <a:lnTo>
                    <a:pt x="86118" y="147332"/>
                  </a:lnTo>
                  <a:lnTo>
                    <a:pt x="86499" y="148285"/>
                  </a:lnTo>
                  <a:lnTo>
                    <a:pt x="88061" y="149834"/>
                  </a:lnTo>
                  <a:lnTo>
                    <a:pt x="89001" y="150228"/>
                  </a:lnTo>
                  <a:lnTo>
                    <a:pt x="91198" y="150228"/>
                  </a:lnTo>
                  <a:lnTo>
                    <a:pt x="92125" y="149834"/>
                  </a:lnTo>
                  <a:lnTo>
                    <a:pt x="93687" y="148285"/>
                  </a:lnTo>
                  <a:lnTo>
                    <a:pt x="94068" y="147332"/>
                  </a:lnTo>
                  <a:lnTo>
                    <a:pt x="94068" y="146227"/>
                  </a:lnTo>
                  <a:lnTo>
                    <a:pt x="94068" y="145135"/>
                  </a:lnTo>
                  <a:close/>
                </a:path>
                <a:path w="902970" h="1200150">
                  <a:moveTo>
                    <a:pt x="95580" y="194068"/>
                  </a:moveTo>
                  <a:lnTo>
                    <a:pt x="94627" y="193116"/>
                  </a:lnTo>
                  <a:lnTo>
                    <a:pt x="90843" y="193116"/>
                  </a:lnTo>
                  <a:lnTo>
                    <a:pt x="89903" y="194068"/>
                  </a:lnTo>
                  <a:lnTo>
                    <a:pt x="89903" y="197878"/>
                  </a:lnTo>
                  <a:lnTo>
                    <a:pt x="90843" y="198831"/>
                  </a:lnTo>
                  <a:lnTo>
                    <a:pt x="94627" y="198831"/>
                  </a:lnTo>
                  <a:lnTo>
                    <a:pt x="95580" y="197878"/>
                  </a:lnTo>
                  <a:lnTo>
                    <a:pt x="95580" y="195973"/>
                  </a:lnTo>
                  <a:lnTo>
                    <a:pt x="95580" y="194068"/>
                  </a:lnTo>
                  <a:close/>
                </a:path>
                <a:path w="902970" h="1200150">
                  <a:moveTo>
                    <a:pt x="97421" y="177482"/>
                  </a:moveTo>
                  <a:lnTo>
                    <a:pt x="97040" y="176530"/>
                  </a:lnTo>
                  <a:lnTo>
                    <a:pt x="95478" y="174980"/>
                  </a:lnTo>
                  <a:lnTo>
                    <a:pt x="94551" y="174586"/>
                  </a:lnTo>
                  <a:lnTo>
                    <a:pt x="92354" y="174586"/>
                  </a:lnTo>
                  <a:lnTo>
                    <a:pt x="91414" y="174980"/>
                  </a:lnTo>
                  <a:lnTo>
                    <a:pt x="89852" y="176530"/>
                  </a:lnTo>
                  <a:lnTo>
                    <a:pt x="89471" y="177482"/>
                  </a:lnTo>
                  <a:lnTo>
                    <a:pt x="89471" y="179679"/>
                  </a:lnTo>
                  <a:lnTo>
                    <a:pt x="89852" y="180632"/>
                  </a:lnTo>
                  <a:lnTo>
                    <a:pt x="91414" y="182194"/>
                  </a:lnTo>
                  <a:lnTo>
                    <a:pt x="92354" y="182575"/>
                  </a:lnTo>
                  <a:lnTo>
                    <a:pt x="94551" y="182575"/>
                  </a:lnTo>
                  <a:lnTo>
                    <a:pt x="95478" y="182194"/>
                  </a:lnTo>
                  <a:lnTo>
                    <a:pt x="97040" y="180632"/>
                  </a:lnTo>
                  <a:lnTo>
                    <a:pt x="97421" y="179679"/>
                  </a:lnTo>
                  <a:lnTo>
                    <a:pt x="97421" y="178587"/>
                  </a:lnTo>
                  <a:lnTo>
                    <a:pt x="97421" y="177482"/>
                  </a:lnTo>
                  <a:close/>
                </a:path>
                <a:path w="902970" h="1200150">
                  <a:moveTo>
                    <a:pt x="100545" y="131279"/>
                  </a:moveTo>
                  <a:lnTo>
                    <a:pt x="98031" y="133400"/>
                  </a:lnTo>
                  <a:lnTo>
                    <a:pt x="93256" y="137515"/>
                  </a:lnTo>
                  <a:lnTo>
                    <a:pt x="93802" y="137591"/>
                  </a:lnTo>
                  <a:lnTo>
                    <a:pt x="94361" y="137718"/>
                  </a:lnTo>
                  <a:lnTo>
                    <a:pt x="98209" y="137236"/>
                  </a:lnTo>
                  <a:lnTo>
                    <a:pt x="100469" y="134467"/>
                  </a:lnTo>
                  <a:lnTo>
                    <a:pt x="100545" y="131279"/>
                  </a:lnTo>
                  <a:close/>
                </a:path>
                <a:path w="902970" h="1200150">
                  <a:moveTo>
                    <a:pt x="103212" y="159867"/>
                  </a:moveTo>
                  <a:lnTo>
                    <a:pt x="102387" y="153238"/>
                  </a:lnTo>
                  <a:lnTo>
                    <a:pt x="99136" y="150685"/>
                  </a:lnTo>
                  <a:lnTo>
                    <a:pt x="95567" y="151130"/>
                  </a:lnTo>
                  <a:lnTo>
                    <a:pt x="91998" y="151574"/>
                  </a:lnTo>
                  <a:lnTo>
                    <a:pt x="89458" y="154838"/>
                  </a:lnTo>
                  <a:lnTo>
                    <a:pt x="90195" y="160705"/>
                  </a:lnTo>
                  <a:lnTo>
                    <a:pt x="91668" y="162458"/>
                  </a:lnTo>
                  <a:lnTo>
                    <a:pt x="93560" y="163385"/>
                  </a:lnTo>
                  <a:lnTo>
                    <a:pt x="93992" y="162547"/>
                  </a:lnTo>
                  <a:lnTo>
                    <a:pt x="94792" y="161912"/>
                  </a:lnTo>
                  <a:lnTo>
                    <a:pt x="94005" y="162547"/>
                  </a:lnTo>
                  <a:lnTo>
                    <a:pt x="93560" y="163385"/>
                  </a:lnTo>
                  <a:lnTo>
                    <a:pt x="93319" y="163855"/>
                  </a:lnTo>
                  <a:lnTo>
                    <a:pt x="93167" y="164350"/>
                  </a:lnTo>
                  <a:lnTo>
                    <a:pt x="93345" y="166471"/>
                  </a:lnTo>
                  <a:lnTo>
                    <a:pt x="94729" y="167640"/>
                  </a:lnTo>
                  <a:lnTo>
                    <a:pt x="97840" y="167386"/>
                  </a:lnTo>
                  <a:lnTo>
                    <a:pt x="99009" y="166001"/>
                  </a:lnTo>
                  <a:lnTo>
                    <a:pt x="98844" y="164147"/>
                  </a:lnTo>
                  <a:lnTo>
                    <a:pt x="98742" y="163880"/>
                  </a:lnTo>
                  <a:lnTo>
                    <a:pt x="98640" y="163626"/>
                  </a:lnTo>
                  <a:lnTo>
                    <a:pt x="101384" y="162585"/>
                  </a:lnTo>
                  <a:lnTo>
                    <a:pt x="103212" y="159867"/>
                  </a:lnTo>
                  <a:close/>
                </a:path>
                <a:path w="902970" h="1200150">
                  <a:moveTo>
                    <a:pt x="113715" y="184277"/>
                  </a:moveTo>
                  <a:lnTo>
                    <a:pt x="112776" y="183324"/>
                  </a:lnTo>
                  <a:lnTo>
                    <a:pt x="108991" y="183324"/>
                  </a:lnTo>
                  <a:lnTo>
                    <a:pt x="108038" y="184277"/>
                  </a:lnTo>
                  <a:lnTo>
                    <a:pt x="108038" y="188087"/>
                  </a:lnTo>
                  <a:lnTo>
                    <a:pt x="108991" y="189039"/>
                  </a:lnTo>
                  <a:lnTo>
                    <a:pt x="112776" y="189039"/>
                  </a:lnTo>
                  <a:lnTo>
                    <a:pt x="113715" y="188087"/>
                  </a:lnTo>
                  <a:lnTo>
                    <a:pt x="113715" y="186182"/>
                  </a:lnTo>
                  <a:lnTo>
                    <a:pt x="113715" y="184277"/>
                  </a:lnTo>
                  <a:close/>
                </a:path>
                <a:path w="902970" h="1200150">
                  <a:moveTo>
                    <a:pt x="116776" y="156438"/>
                  </a:moveTo>
                  <a:lnTo>
                    <a:pt x="116395" y="155498"/>
                  </a:lnTo>
                  <a:lnTo>
                    <a:pt x="114833" y="153936"/>
                  </a:lnTo>
                  <a:lnTo>
                    <a:pt x="113893" y="153543"/>
                  </a:lnTo>
                  <a:lnTo>
                    <a:pt x="111696" y="153543"/>
                  </a:lnTo>
                  <a:lnTo>
                    <a:pt x="110769" y="153936"/>
                  </a:lnTo>
                  <a:lnTo>
                    <a:pt x="109207" y="155498"/>
                  </a:lnTo>
                  <a:lnTo>
                    <a:pt x="108826" y="156438"/>
                  </a:lnTo>
                  <a:lnTo>
                    <a:pt x="108826" y="158648"/>
                  </a:lnTo>
                  <a:lnTo>
                    <a:pt x="109207" y="159588"/>
                  </a:lnTo>
                  <a:lnTo>
                    <a:pt x="110769" y="161150"/>
                  </a:lnTo>
                  <a:lnTo>
                    <a:pt x="111696" y="161531"/>
                  </a:lnTo>
                  <a:lnTo>
                    <a:pt x="113893" y="161531"/>
                  </a:lnTo>
                  <a:lnTo>
                    <a:pt x="114833" y="161150"/>
                  </a:lnTo>
                  <a:lnTo>
                    <a:pt x="116395" y="159588"/>
                  </a:lnTo>
                  <a:lnTo>
                    <a:pt x="116776" y="158648"/>
                  </a:lnTo>
                  <a:lnTo>
                    <a:pt x="116776" y="157543"/>
                  </a:lnTo>
                  <a:lnTo>
                    <a:pt x="116776" y="156438"/>
                  </a:lnTo>
                  <a:close/>
                </a:path>
                <a:path w="902970" h="1200150">
                  <a:moveTo>
                    <a:pt x="117259" y="124891"/>
                  </a:moveTo>
                  <a:lnTo>
                    <a:pt x="116306" y="123939"/>
                  </a:lnTo>
                  <a:lnTo>
                    <a:pt x="112522" y="123939"/>
                  </a:lnTo>
                  <a:lnTo>
                    <a:pt x="111582" y="124891"/>
                  </a:lnTo>
                  <a:lnTo>
                    <a:pt x="111582" y="128689"/>
                  </a:lnTo>
                  <a:lnTo>
                    <a:pt x="112522" y="129641"/>
                  </a:lnTo>
                  <a:lnTo>
                    <a:pt x="116306" y="129641"/>
                  </a:lnTo>
                  <a:lnTo>
                    <a:pt x="117259" y="128689"/>
                  </a:lnTo>
                  <a:lnTo>
                    <a:pt x="117259" y="126784"/>
                  </a:lnTo>
                  <a:lnTo>
                    <a:pt x="117259" y="124891"/>
                  </a:lnTo>
                  <a:close/>
                </a:path>
                <a:path w="902970" h="1200150">
                  <a:moveTo>
                    <a:pt x="117919" y="140614"/>
                  </a:moveTo>
                  <a:lnTo>
                    <a:pt x="117348" y="133743"/>
                  </a:lnTo>
                  <a:lnTo>
                    <a:pt x="114198" y="131064"/>
                  </a:lnTo>
                  <a:lnTo>
                    <a:pt x="107022" y="131673"/>
                  </a:lnTo>
                  <a:lnTo>
                    <a:pt x="104368" y="134835"/>
                  </a:lnTo>
                  <a:lnTo>
                    <a:pt x="104673" y="138430"/>
                  </a:lnTo>
                  <a:lnTo>
                    <a:pt x="104762" y="139420"/>
                  </a:lnTo>
                  <a:lnTo>
                    <a:pt x="105092" y="140309"/>
                  </a:lnTo>
                  <a:lnTo>
                    <a:pt x="105537" y="141122"/>
                  </a:lnTo>
                  <a:lnTo>
                    <a:pt x="106756" y="143243"/>
                  </a:lnTo>
                  <a:lnTo>
                    <a:pt x="105537" y="141122"/>
                  </a:lnTo>
                  <a:lnTo>
                    <a:pt x="105410" y="141859"/>
                  </a:lnTo>
                  <a:lnTo>
                    <a:pt x="105714" y="144437"/>
                  </a:lnTo>
                  <a:lnTo>
                    <a:pt x="107708" y="145999"/>
                  </a:lnTo>
                  <a:lnTo>
                    <a:pt x="111010" y="145580"/>
                  </a:lnTo>
                  <a:lnTo>
                    <a:pt x="111950" y="144983"/>
                  </a:lnTo>
                  <a:lnTo>
                    <a:pt x="112560" y="144157"/>
                  </a:lnTo>
                  <a:lnTo>
                    <a:pt x="115684" y="143433"/>
                  </a:lnTo>
                  <a:lnTo>
                    <a:pt x="117919" y="140614"/>
                  </a:lnTo>
                  <a:close/>
                </a:path>
                <a:path w="902970" h="1200150">
                  <a:moveTo>
                    <a:pt x="118986" y="166725"/>
                  </a:moveTo>
                  <a:lnTo>
                    <a:pt x="118592" y="165785"/>
                  </a:lnTo>
                  <a:lnTo>
                    <a:pt x="117043" y="164223"/>
                  </a:lnTo>
                  <a:lnTo>
                    <a:pt x="116103" y="163830"/>
                  </a:lnTo>
                  <a:lnTo>
                    <a:pt x="113906" y="163830"/>
                  </a:lnTo>
                  <a:lnTo>
                    <a:pt x="112966" y="164223"/>
                  </a:lnTo>
                  <a:lnTo>
                    <a:pt x="111417" y="165785"/>
                  </a:lnTo>
                  <a:lnTo>
                    <a:pt x="111023" y="166725"/>
                  </a:lnTo>
                  <a:lnTo>
                    <a:pt x="111023" y="168935"/>
                  </a:lnTo>
                  <a:lnTo>
                    <a:pt x="111417" y="169875"/>
                  </a:lnTo>
                  <a:lnTo>
                    <a:pt x="112966" y="171437"/>
                  </a:lnTo>
                  <a:lnTo>
                    <a:pt x="113906" y="171831"/>
                  </a:lnTo>
                  <a:lnTo>
                    <a:pt x="116103" y="171831"/>
                  </a:lnTo>
                  <a:lnTo>
                    <a:pt x="117043" y="171437"/>
                  </a:lnTo>
                  <a:lnTo>
                    <a:pt x="118592" y="169875"/>
                  </a:lnTo>
                  <a:lnTo>
                    <a:pt x="118986" y="168935"/>
                  </a:lnTo>
                  <a:lnTo>
                    <a:pt x="118986" y="167830"/>
                  </a:lnTo>
                  <a:lnTo>
                    <a:pt x="118986" y="166725"/>
                  </a:lnTo>
                  <a:close/>
                </a:path>
                <a:path w="902970" h="1200150">
                  <a:moveTo>
                    <a:pt x="127304" y="149999"/>
                  </a:moveTo>
                  <a:lnTo>
                    <a:pt x="126365" y="149047"/>
                  </a:lnTo>
                  <a:lnTo>
                    <a:pt x="122580" y="149047"/>
                  </a:lnTo>
                  <a:lnTo>
                    <a:pt x="121627" y="149999"/>
                  </a:lnTo>
                  <a:lnTo>
                    <a:pt x="121627" y="153809"/>
                  </a:lnTo>
                  <a:lnTo>
                    <a:pt x="122580" y="154762"/>
                  </a:lnTo>
                  <a:lnTo>
                    <a:pt x="126365" y="154762"/>
                  </a:lnTo>
                  <a:lnTo>
                    <a:pt x="127304" y="153809"/>
                  </a:lnTo>
                  <a:lnTo>
                    <a:pt x="127304" y="151904"/>
                  </a:lnTo>
                  <a:lnTo>
                    <a:pt x="127304" y="149999"/>
                  </a:lnTo>
                  <a:close/>
                </a:path>
                <a:path w="902970" h="1200150">
                  <a:moveTo>
                    <a:pt x="129336" y="110909"/>
                  </a:moveTo>
                  <a:lnTo>
                    <a:pt x="129324" y="108699"/>
                  </a:lnTo>
                  <a:lnTo>
                    <a:pt x="129324" y="108496"/>
                  </a:lnTo>
                  <a:lnTo>
                    <a:pt x="129235" y="108305"/>
                  </a:lnTo>
                  <a:lnTo>
                    <a:pt x="129209" y="108115"/>
                  </a:lnTo>
                  <a:lnTo>
                    <a:pt x="125526" y="110959"/>
                  </a:lnTo>
                  <a:lnTo>
                    <a:pt x="123736" y="112356"/>
                  </a:lnTo>
                  <a:lnTo>
                    <a:pt x="124244" y="112585"/>
                  </a:lnTo>
                  <a:lnTo>
                    <a:pt x="124790" y="112725"/>
                  </a:lnTo>
                  <a:lnTo>
                    <a:pt x="127571" y="112712"/>
                  </a:lnTo>
                  <a:lnTo>
                    <a:pt x="129336" y="110909"/>
                  </a:lnTo>
                  <a:close/>
                </a:path>
                <a:path w="902970" h="1200150">
                  <a:moveTo>
                    <a:pt x="132689" y="125971"/>
                  </a:moveTo>
                  <a:lnTo>
                    <a:pt x="131406" y="124701"/>
                  </a:lnTo>
                  <a:lnTo>
                    <a:pt x="128282" y="124726"/>
                  </a:lnTo>
                  <a:lnTo>
                    <a:pt x="127012" y="126022"/>
                  </a:lnTo>
                  <a:lnTo>
                    <a:pt x="127025" y="127596"/>
                  </a:lnTo>
                  <a:lnTo>
                    <a:pt x="127038" y="129171"/>
                  </a:lnTo>
                  <a:lnTo>
                    <a:pt x="128320" y="130441"/>
                  </a:lnTo>
                  <a:lnTo>
                    <a:pt x="130390" y="130429"/>
                  </a:lnTo>
                  <a:lnTo>
                    <a:pt x="130835" y="130263"/>
                  </a:lnTo>
                  <a:lnTo>
                    <a:pt x="131838" y="129679"/>
                  </a:lnTo>
                  <a:lnTo>
                    <a:pt x="132295" y="129146"/>
                  </a:lnTo>
                  <a:lnTo>
                    <a:pt x="132524" y="128473"/>
                  </a:lnTo>
                  <a:lnTo>
                    <a:pt x="132626" y="128181"/>
                  </a:lnTo>
                  <a:lnTo>
                    <a:pt x="132689" y="127876"/>
                  </a:lnTo>
                  <a:lnTo>
                    <a:pt x="132689" y="125971"/>
                  </a:lnTo>
                  <a:close/>
                </a:path>
                <a:path w="902970" h="1200150">
                  <a:moveTo>
                    <a:pt x="134391" y="154051"/>
                  </a:moveTo>
                  <a:lnTo>
                    <a:pt x="133438" y="153098"/>
                  </a:lnTo>
                  <a:lnTo>
                    <a:pt x="129654" y="153098"/>
                  </a:lnTo>
                  <a:lnTo>
                    <a:pt x="128714" y="154051"/>
                  </a:lnTo>
                  <a:lnTo>
                    <a:pt x="128714" y="157848"/>
                  </a:lnTo>
                  <a:lnTo>
                    <a:pt x="129654" y="158800"/>
                  </a:lnTo>
                  <a:lnTo>
                    <a:pt x="133438" y="158800"/>
                  </a:lnTo>
                  <a:lnTo>
                    <a:pt x="134391" y="157848"/>
                  </a:lnTo>
                  <a:lnTo>
                    <a:pt x="134391" y="155956"/>
                  </a:lnTo>
                  <a:lnTo>
                    <a:pt x="134391" y="154051"/>
                  </a:lnTo>
                  <a:close/>
                </a:path>
                <a:path w="902970" h="1200150">
                  <a:moveTo>
                    <a:pt x="136918" y="137502"/>
                  </a:moveTo>
                  <a:lnTo>
                    <a:pt x="136525" y="136550"/>
                  </a:lnTo>
                  <a:lnTo>
                    <a:pt x="134975" y="134988"/>
                  </a:lnTo>
                  <a:lnTo>
                    <a:pt x="134035" y="134607"/>
                  </a:lnTo>
                  <a:lnTo>
                    <a:pt x="131838" y="134607"/>
                  </a:lnTo>
                  <a:lnTo>
                    <a:pt x="130898" y="134988"/>
                  </a:lnTo>
                  <a:lnTo>
                    <a:pt x="129349" y="136550"/>
                  </a:lnTo>
                  <a:lnTo>
                    <a:pt x="128955" y="137502"/>
                  </a:lnTo>
                  <a:lnTo>
                    <a:pt x="128955" y="139700"/>
                  </a:lnTo>
                  <a:lnTo>
                    <a:pt x="129349" y="140652"/>
                  </a:lnTo>
                  <a:lnTo>
                    <a:pt x="130898" y="142214"/>
                  </a:lnTo>
                  <a:lnTo>
                    <a:pt x="131838" y="142595"/>
                  </a:lnTo>
                  <a:lnTo>
                    <a:pt x="134035" y="142595"/>
                  </a:lnTo>
                  <a:lnTo>
                    <a:pt x="134975" y="142214"/>
                  </a:lnTo>
                  <a:lnTo>
                    <a:pt x="136525" y="140652"/>
                  </a:lnTo>
                  <a:lnTo>
                    <a:pt x="136918" y="139700"/>
                  </a:lnTo>
                  <a:lnTo>
                    <a:pt x="136918" y="138595"/>
                  </a:lnTo>
                  <a:lnTo>
                    <a:pt x="136918" y="137502"/>
                  </a:lnTo>
                  <a:close/>
                </a:path>
                <a:path w="902970" h="1200150">
                  <a:moveTo>
                    <a:pt x="151117" y="123024"/>
                  </a:moveTo>
                  <a:lnTo>
                    <a:pt x="151104" y="121119"/>
                  </a:lnTo>
                  <a:lnTo>
                    <a:pt x="150939" y="120561"/>
                  </a:lnTo>
                  <a:lnTo>
                    <a:pt x="150050" y="118694"/>
                  </a:lnTo>
                  <a:lnTo>
                    <a:pt x="148691" y="117741"/>
                  </a:lnTo>
                  <a:lnTo>
                    <a:pt x="144907" y="117767"/>
                  </a:lnTo>
                  <a:lnTo>
                    <a:pt x="143357" y="119354"/>
                  </a:lnTo>
                  <a:lnTo>
                    <a:pt x="143065" y="115874"/>
                  </a:lnTo>
                  <a:lnTo>
                    <a:pt x="142443" y="114719"/>
                  </a:lnTo>
                  <a:lnTo>
                    <a:pt x="140614" y="112445"/>
                  </a:lnTo>
                  <a:lnTo>
                    <a:pt x="139166" y="111633"/>
                  </a:lnTo>
                  <a:lnTo>
                    <a:pt x="137490" y="111417"/>
                  </a:lnTo>
                  <a:lnTo>
                    <a:pt x="137033" y="111353"/>
                  </a:lnTo>
                  <a:lnTo>
                    <a:pt x="136613" y="111226"/>
                  </a:lnTo>
                  <a:lnTo>
                    <a:pt x="132562" y="111569"/>
                  </a:lnTo>
                  <a:lnTo>
                    <a:pt x="129895" y="114731"/>
                  </a:lnTo>
                  <a:lnTo>
                    <a:pt x="130505" y="121945"/>
                  </a:lnTo>
                  <a:lnTo>
                    <a:pt x="133654" y="124599"/>
                  </a:lnTo>
                  <a:lnTo>
                    <a:pt x="140817" y="124002"/>
                  </a:lnTo>
                  <a:lnTo>
                    <a:pt x="143141" y="121246"/>
                  </a:lnTo>
                  <a:lnTo>
                    <a:pt x="143167" y="123990"/>
                  </a:lnTo>
                  <a:lnTo>
                    <a:pt x="144957" y="125768"/>
                  </a:lnTo>
                  <a:lnTo>
                    <a:pt x="147548" y="125755"/>
                  </a:lnTo>
                  <a:lnTo>
                    <a:pt x="148653" y="125399"/>
                  </a:lnTo>
                  <a:lnTo>
                    <a:pt x="148971" y="125222"/>
                  </a:lnTo>
                  <a:lnTo>
                    <a:pt x="149288" y="125031"/>
                  </a:lnTo>
                  <a:lnTo>
                    <a:pt x="149517" y="124866"/>
                  </a:lnTo>
                  <a:lnTo>
                    <a:pt x="150469" y="124129"/>
                  </a:lnTo>
                  <a:lnTo>
                    <a:pt x="151117" y="123024"/>
                  </a:lnTo>
                  <a:close/>
                </a:path>
                <a:path w="902970" h="1200150">
                  <a:moveTo>
                    <a:pt x="152908" y="144983"/>
                  </a:moveTo>
                  <a:lnTo>
                    <a:pt x="151955" y="144043"/>
                  </a:lnTo>
                  <a:lnTo>
                    <a:pt x="148170" y="144043"/>
                  </a:lnTo>
                  <a:lnTo>
                    <a:pt x="147231" y="144983"/>
                  </a:lnTo>
                  <a:lnTo>
                    <a:pt x="147231" y="148793"/>
                  </a:lnTo>
                  <a:lnTo>
                    <a:pt x="148170" y="149745"/>
                  </a:lnTo>
                  <a:lnTo>
                    <a:pt x="151955" y="149745"/>
                  </a:lnTo>
                  <a:lnTo>
                    <a:pt x="152908" y="148793"/>
                  </a:lnTo>
                  <a:lnTo>
                    <a:pt x="152908" y="146888"/>
                  </a:lnTo>
                  <a:lnTo>
                    <a:pt x="152908" y="144983"/>
                  </a:lnTo>
                  <a:close/>
                </a:path>
                <a:path w="902970" h="1200150">
                  <a:moveTo>
                    <a:pt x="154457" y="103822"/>
                  </a:moveTo>
                  <a:lnTo>
                    <a:pt x="154228" y="101041"/>
                  </a:lnTo>
                  <a:lnTo>
                    <a:pt x="153708" y="100126"/>
                  </a:lnTo>
                  <a:lnTo>
                    <a:pt x="152984" y="99479"/>
                  </a:lnTo>
                  <a:lnTo>
                    <a:pt x="153289" y="100241"/>
                  </a:lnTo>
                  <a:lnTo>
                    <a:pt x="153492" y="101092"/>
                  </a:lnTo>
                  <a:lnTo>
                    <a:pt x="153289" y="100241"/>
                  </a:lnTo>
                  <a:lnTo>
                    <a:pt x="151968" y="97116"/>
                  </a:lnTo>
                  <a:lnTo>
                    <a:pt x="149631" y="95465"/>
                  </a:lnTo>
                  <a:lnTo>
                    <a:pt x="146443" y="95491"/>
                  </a:lnTo>
                  <a:lnTo>
                    <a:pt x="146024" y="95669"/>
                  </a:lnTo>
                  <a:lnTo>
                    <a:pt x="145567" y="95770"/>
                  </a:lnTo>
                  <a:lnTo>
                    <a:pt x="142786" y="97802"/>
                  </a:lnTo>
                  <a:lnTo>
                    <a:pt x="141439" y="98806"/>
                  </a:lnTo>
                  <a:lnTo>
                    <a:pt x="140868" y="99783"/>
                  </a:lnTo>
                  <a:lnTo>
                    <a:pt x="140462" y="100863"/>
                  </a:lnTo>
                  <a:lnTo>
                    <a:pt x="140487" y="103441"/>
                  </a:lnTo>
                  <a:lnTo>
                    <a:pt x="145973" y="108394"/>
                  </a:lnTo>
                  <a:lnTo>
                    <a:pt x="146469" y="108572"/>
                  </a:lnTo>
                  <a:lnTo>
                    <a:pt x="149085" y="108559"/>
                  </a:lnTo>
                  <a:lnTo>
                    <a:pt x="150837" y="107530"/>
                  </a:lnTo>
                  <a:lnTo>
                    <a:pt x="152019" y="106045"/>
                  </a:lnTo>
                  <a:lnTo>
                    <a:pt x="153479" y="105346"/>
                  </a:lnTo>
                  <a:lnTo>
                    <a:pt x="154457" y="103822"/>
                  </a:lnTo>
                  <a:close/>
                </a:path>
                <a:path w="902970" h="1200150">
                  <a:moveTo>
                    <a:pt x="158826" y="88125"/>
                  </a:moveTo>
                  <a:lnTo>
                    <a:pt x="158737" y="87096"/>
                  </a:lnTo>
                  <a:lnTo>
                    <a:pt x="158635" y="86779"/>
                  </a:lnTo>
                  <a:lnTo>
                    <a:pt x="158483" y="86474"/>
                  </a:lnTo>
                  <a:lnTo>
                    <a:pt x="156972" y="87541"/>
                  </a:lnTo>
                  <a:lnTo>
                    <a:pt x="153974" y="89687"/>
                  </a:lnTo>
                  <a:lnTo>
                    <a:pt x="154101" y="89839"/>
                  </a:lnTo>
                  <a:lnTo>
                    <a:pt x="154749" y="90347"/>
                  </a:lnTo>
                  <a:lnTo>
                    <a:pt x="155435" y="90589"/>
                  </a:lnTo>
                  <a:lnTo>
                    <a:pt x="157060" y="90449"/>
                  </a:lnTo>
                  <a:lnTo>
                    <a:pt x="157784" y="89954"/>
                  </a:lnTo>
                  <a:lnTo>
                    <a:pt x="158254" y="89281"/>
                  </a:lnTo>
                  <a:lnTo>
                    <a:pt x="158597" y="88747"/>
                  </a:lnTo>
                  <a:lnTo>
                    <a:pt x="158826" y="88125"/>
                  </a:lnTo>
                  <a:close/>
                </a:path>
                <a:path w="902970" h="1200150">
                  <a:moveTo>
                    <a:pt x="159067" y="130594"/>
                  </a:moveTo>
                  <a:lnTo>
                    <a:pt x="158750" y="126873"/>
                  </a:lnTo>
                  <a:lnTo>
                    <a:pt x="157772" y="125679"/>
                  </a:lnTo>
                  <a:lnTo>
                    <a:pt x="155905" y="124853"/>
                  </a:lnTo>
                  <a:lnTo>
                    <a:pt x="155270" y="124688"/>
                  </a:lnTo>
                  <a:lnTo>
                    <a:pt x="153212" y="124853"/>
                  </a:lnTo>
                  <a:lnTo>
                    <a:pt x="152133" y="125691"/>
                  </a:lnTo>
                  <a:lnTo>
                    <a:pt x="151498" y="126809"/>
                  </a:lnTo>
                  <a:lnTo>
                    <a:pt x="151358" y="127076"/>
                  </a:lnTo>
                  <a:lnTo>
                    <a:pt x="151193" y="127317"/>
                  </a:lnTo>
                  <a:lnTo>
                    <a:pt x="150990" y="128079"/>
                  </a:lnTo>
                  <a:lnTo>
                    <a:pt x="150901" y="128549"/>
                  </a:lnTo>
                  <a:lnTo>
                    <a:pt x="151091" y="130886"/>
                  </a:lnTo>
                  <a:lnTo>
                    <a:pt x="152476" y="132257"/>
                  </a:lnTo>
                  <a:lnTo>
                    <a:pt x="154520" y="132651"/>
                  </a:lnTo>
                  <a:lnTo>
                    <a:pt x="154863" y="132740"/>
                  </a:lnTo>
                  <a:lnTo>
                    <a:pt x="157441" y="132524"/>
                  </a:lnTo>
                  <a:lnTo>
                    <a:pt x="159067" y="130594"/>
                  </a:lnTo>
                  <a:close/>
                </a:path>
                <a:path w="902970" h="1200150">
                  <a:moveTo>
                    <a:pt x="167881" y="113690"/>
                  </a:moveTo>
                  <a:lnTo>
                    <a:pt x="167678" y="111379"/>
                  </a:lnTo>
                  <a:lnTo>
                    <a:pt x="166306" y="110210"/>
                  </a:lnTo>
                  <a:lnTo>
                    <a:pt x="164376" y="110375"/>
                  </a:lnTo>
                  <a:lnTo>
                    <a:pt x="164020" y="110490"/>
                  </a:lnTo>
                  <a:lnTo>
                    <a:pt x="162712" y="111163"/>
                  </a:lnTo>
                  <a:lnTo>
                    <a:pt x="162064" y="112229"/>
                  </a:lnTo>
                  <a:lnTo>
                    <a:pt x="162166" y="113576"/>
                  </a:lnTo>
                  <a:lnTo>
                    <a:pt x="162585" y="115163"/>
                  </a:lnTo>
                  <a:lnTo>
                    <a:pt x="163804" y="116141"/>
                  </a:lnTo>
                  <a:lnTo>
                    <a:pt x="165227" y="116027"/>
                  </a:lnTo>
                  <a:lnTo>
                    <a:pt x="166052" y="115951"/>
                  </a:lnTo>
                  <a:lnTo>
                    <a:pt x="166751" y="115519"/>
                  </a:lnTo>
                  <a:lnTo>
                    <a:pt x="167640" y="114363"/>
                  </a:lnTo>
                  <a:lnTo>
                    <a:pt x="167881" y="113690"/>
                  </a:lnTo>
                  <a:close/>
                </a:path>
                <a:path w="902970" h="1200150">
                  <a:moveTo>
                    <a:pt x="168770" y="121881"/>
                  </a:moveTo>
                  <a:lnTo>
                    <a:pt x="168757" y="120027"/>
                  </a:lnTo>
                  <a:lnTo>
                    <a:pt x="167474" y="118757"/>
                  </a:lnTo>
                  <a:lnTo>
                    <a:pt x="164833" y="118770"/>
                  </a:lnTo>
                  <a:lnTo>
                    <a:pt x="163944" y="119392"/>
                  </a:lnTo>
                  <a:lnTo>
                    <a:pt x="163258" y="120688"/>
                  </a:lnTo>
                  <a:lnTo>
                    <a:pt x="163093" y="121132"/>
                  </a:lnTo>
                  <a:lnTo>
                    <a:pt x="163106" y="122961"/>
                  </a:lnTo>
                  <a:lnTo>
                    <a:pt x="164033" y="124015"/>
                  </a:lnTo>
                  <a:lnTo>
                    <a:pt x="165481" y="124396"/>
                  </a:lnTo>
                  <a:lnTo>
                    <a:pt x="165696" y="124460"/>
                  </a:lnTo>
                  <a:lnTo>
                    <a:pt x="167246" y="124460"/>
                  </a:lnTo>
                  <a:lnTo>
                    <a:pt x="168275" y="123571"/>
                  </a:lnTo>
                  <a:lnTo>
                    <a:pt x="168605" y="122402"/>
                  </a:lnTo>
                  <a:lnTo>
                    <a:pt x="168694" y="122135"/>
                  </a:lnTo>
                  <a:lnTo>
                    <a:pt x="168770" y="121881"/>
                  </a:lnTo>
                  <a:close/>
                </a:path>
                <a:path w="902970" h="1200150">
                  <a:moveTo>
                    <a:pt x="172643" y="106603"/>
                  </a:moveTo>
                  <a:lnTo>
                    <a:pt x="169138" y="100520"/>
                  </a:lnTo>
                  <a:lnTo>
                    <a:pt x="168897" y="100418"/>
                  </a:lnTo>
                  <a:lnTo>
                    <a:pt x="168516" y="100418"/>
                  </a:lnTo>
                  <a:lnTo>
                    <a:pt x="168338" y="100482"/>
                  </a:lnTo>
                  <a:lnTo>
                    <a:pt x="166281" y="100660"/>
                  </a:lnTo>
                  <a:lnTo>
                    <a:pt x="164655" y="102349"/>
                  </a:lnTo>
                  <a:lnTo>
                    <a:pt x="164680" y="104559"/>
                  </a:lnTo>
                  <a:lnTo>
                    <a:pt x="164757" y="104838"/>
                  </a:lnTo>
                  <a:lnTo>
                    <a:pt x="165112" y="106946"/>
                  </a:lnTo>
                  <a:lnTo>
                    <a:pt x="166700" y="108432"/>
                  </a:lnTo>
                  <a:lnTo>
                    <a:pt x="170891" y="108407"/>
                  </a:lnTo>
                  <a:lnTo>
                    <a:pt x="172643" y="106603"/>
                  </a:lnTo>
                  <a:close/>
                </a:path>
                <a:path w="902970" h="1200150">
                  <a:moveTo>
                    <a:pt x="180479" y="83312"/>
                  </a:moveTo>
                  <a:lnTo>
                    <a:pt x="180289" y="82791"/>
                  </a:lnTo>
                  <a:lnTo>
                    <a:pt x="179374" y="79463"/>
                  </a:lnTo>
                  <a:lnTo>
                    <a:pt x="176936" y="77381"/>
                  </a:lnTo>
                  <a:lnTo>
                    <a:pt x="170345" y="77431"/>
                  </a:lnTo>
                  <a:lnTo>
                    <a:pt x="167436" y="80378"/>
                  </a:lnTo>
                  <a:lnTo>
                    <a:pt x="167474" y="84810"/>
                  </a:lnTo>
                  <a:lnTo>
                    <a:pt x="167665" y="85572"/>
                  </a:lnTo>
                  <a:lnTo>
                    <a:pt x="167944" y="86296"/>
                  </a:lnTo>
                  <a:lnTo>
                    <a:pt x="166916" y="86956"/>
                  </a:lnTo>
                  <a:lnTo>
                    <a:pt x="166370" y="88201"/>
                  </a:lnTo>
                  <a:lnTo>
                    <a:pt x="167157" y="90944"/>
                  </a:lnTo>
                  <a:lnTo>
                    <a:pt x="168732" y="91833"/>
                  </a:lnTo>
                  <a:lnTo>
                    <a:pt x="170980" y="91186"/>
                  </a:lnTo>
                  <a:lnTo>
                    <a:pt x="171551" y="90690"/>
                  </a:lnTo>
                  <a:lnTo>
                    <a:pt x="171907" y="90081"/>
                  </a:lnTo>
                  <a:lnTo>
                    <a:pt x="172580" y="90309"/>
                  </a:lnTo>
                  <a:lnTo>
                    <a:pt x="173266" y="90487"/>
                  </a:lnTo>
                  <a:lnTo>
                    <a:pt x="174332" y="90487"/>
                  </a:lnTo>
                  <a:lnTo>
                    <a:pt x="174599" y="90347"/>
                  </a:lnTo>
                  <a:lnTo>
                    <a:pt x="176212" y="90106"/>
                  </a:lnTo>
                  <a:lnTo>
                    <a:pt x="177393" y="89585"/>
                  </a:lnTo>
                  <a:lnTo>
                    <a:pt x="179120" y="88011"/>
                  </a:lnTo>
                  <a:lnTo>
                    <a:pt x="179717" y="87109"/>
                  </a:lnTo>
                  <a:lnTo>
                    <a:pt x="180060" y="86067"/>
                  </a:lnTo>
                  <a:lnTo>
                    <a:pt x="180301" y="85382"/>
                  </a:lnTo>
                  <a:lnTo>
                    <a:pt x="180479" y="84670"/>
                  </a:lnTo>
                  <a:lnTo>
                    <a:pt x="180479" y="83312"/>
                  </a:lnTo>
                  <a:close/>
                </a:path>
                <a:path w="902970" h="1200150">
                  <a:moveTo>
                    <a:pt x="187947" y="115557"/>
                  </a:moveTo>
                  <a:lnTo>
                    <a:pt x="187934" y="113982"/>
                  </a:lnTo>
                  <a:lnTo>
                    <a:pt x="187921" y="112407"/>
                  </a:lnTo>
                  <a:lnTo>
                    <a:pt x="186626" y="111137"/>
                  </a:lnTo>
                  <a:lnTo>
                    <a:pt x="184429" y="111163"/>
                  </a:lnTo>
                  <a:lnTo>
                    <a:pt x="183857" y="111417"/>
                  </a:lnTo>
                  <a:lnTo>
                    <a:pt x="182702" y="112318"/>
                  </a:lnTo>
                  <a:lnTo>
                    <a:pt x="182245" y="113106"/>
                  </a:lnTo>
                  <a:lnTo>
                    <a:pt x="182270" y="115112"/>
                  </a:lnTo>
                  <a:lnTo>
                    <a:pt x="182905" y="116039"/>
                  </a:lnTo>
                  <a:lnTo>
                    <a:pt x="184213" y="116700"/>
                  </a:lnTo>
                  <a:lnTo>
                    <a:pt x="184632" y="116840"/>
                  </a:lnTo>
                  <a:lnTo>
                    <a:pt x="186677" y="116840"/>
                  </a:lnTo>
                  <a:lnTo>
                    <a:pt x="187947" y="115557"/>
                  </a:lnTo>
                  <a:close/>
                </a:path>
                <a:path w="902970" h="1200150">
                  <a:moveTo>
                    <a:pt x="191249" y="82067"/>
                  </a:moveTo>
                  <a:lnTo>
                    <a:pt x="191058" y="79959"/>
                  </a:lnTo>
                  <a:lnTo>
                    <a:pt x="191096" y="79705"/>
                  </a:lnTo>
                  <a:lnTo>
                    <a:pt x="190411" y="77330"/>
                  </a:lnTo>
                  <a:lnTo>
                    <a:pt x="188214" y="76111"/>
                  </a:lnTo>
                  <a:lnTo>
                    <a:pt x="185115" y="76987"/>
                  </a:lnTo>
                  <a:lnTo>
                    <a:pt x="184391" y="77635"/>
                  </a:lnTo>
                  <a:lnTo>
                    <a:pt x="183286" y="79362"/>
                  </a:lnTo>
                  <a:lnTo>
                    <a:pt x="183045" y="80505"/>
                  </a:lnTo>
                  <a:lnTo>
                    <a:pt x="183375" y="81661"/>
                  </a:lnTo>
                  <a:lnTo>
                    <a:pt x="183972" y="83781"/>
                  </a:lnTo>
                  <a:lnTo>
                    <a:pt x="186182" y="85013"/>
                  </a:lnTo>
                  <a:lnTo>
                    <a:pt x="190157" y="83858"/>
                  </a:lnTo>
                  <a:lnTo>
                    <a:pt x="191249" y="82067"/>
                  </a:lnTo>
                  <a:close/>
                </a:path>
                <a:path w="902970" h="1200150">
                  <a:moveTo>
                    <a:pt x="192747" y="71894"/>
                  </a:moveTo>
                  <a:lnTo>
                    <a:pt x="189230" y="65811"/>
                  </a:lnTo>
                  <a:lnTo>
                    <a:pt x="185013" y="68516"/>
                  </a:lnTo>
                  <a:lnTo>
                    <a:pt x="184772" y="69303"/>
                  </a:lnTo>
                  <a:lnTo>
                    <a:pt x="184772" y="70040"/>
                  </a:lnTo>
                  <a:lnTo>
                    <a:pt x="184886" y="70294"/>
                  </a:lnTo>
                  <a:lnTo>
                    <a:pt x="185064" y="71069"/>
                  </a:lnTo>
                  <a:lnTo>
                    <a:pt x="185254" y="71526"/>
                  </a:lnTo>
                  <a:lnTo>
                    <a:pt x="186258" y="72986"/>
                  </a:lnTo>
                  <a:lnTo>
                    <a:pt x="187401" y="73723"/>
                  </a:lnTo>
                  <a:lnTo>
                    <a:pt x="190982" y="73698"/>
                  </a:lnTo>
                  <a:lnTo>
                    <a:pt x="192747" y="71894"/>
                  </a:lnTo>
                  <a:close/>
                </a:path>
                <a:path w="902970" h="1200150">
                  <a:moveTo>
                    <a:pt x="199783" y="98196"/>
                  </a:moveTo>
                  <a:lnTo>
                    <a:pt x="198907" y="95161"/>
                  </a:lnTo>
                  <a:lnTo>
                    <a:pt x="197345" y="94297"/>
                  </a:lnTo>
                  <a:lnTo>
                    <a:pt x="195529" y="94818"/>
                  </a:lnTo>
                  <a:lnTo>
                    <a:pt x="195059" y="95135"/>
                  </a:lnTo>
                  <a:lnTo>
                    <a:pt x="194983" y="94856"/>
                  </a:lnTo>
                  <a:lnTo>
                    <a:pt x="194881" y="94589"/>
                  </a:lnTo>
                  <a:lnTo>
                    <a:pt x="193954" y="93078"/>
                  </a:lnTo>
                  <a:lnTo>
                    <a:pt x="192722" y="92252"/>
                  </a:lnTo>
                  <a:lnTo>
                    <a:pt x="191274" y="92265"/>
                  </a:lnTo>
                  <a:lnTo>
                    <a:pt x="189090" y="92278"/>
                  </a:lnTo>
                  <a:lnTo>
                    <a:pt x="187312" y="94081"/>
                  </a:lnTo>
                  <a:lnTo>
                    <a:pt x="187350" y="98501"/>
                  </a:lnTo>
                  <a:lnTo>
                    <a:pt x="189141" y="100279"/>
                  </a:lnTo>
                  <a:lnTo>
                    <a:pt x="191389" y="100266"/>
                  </a:lnTo>
                  <a:lnTo>
                    <a:pt x="192595" y="100177"/>
                  </a:lnTo>
                  <a:lnTo>
                    <a:pt x="193560" y="99695"/>
                  </a:lnTo>
                  <a:lnTo>
                    <a:pt x="194233" y="98945"/>
                  </a:lnTo>
                  <a:lnTo>
                    <a:pt x="194881" y="99999"/>
                  </a:lnTo>
                  <a:lnTo>
                    <a:pt x="196151" y="100571"/>
                  </a:lnTo>
                  <a:lnTo>
                    <a:pt x="197396" y="100215"/>
                  </a:lnTo>
                  <a:lnTo>
                    <a:pt x="198907" y="99771"/>
                  </a:lnTo>
                  <a:lnTo>
                    <a:pt x="199783" y="98196"/>
                  </a:lnTo>
                  <a:close/>
                </a:path>
                <a:path w="902970" h="1200150">
                  <a:moveTo>
                    <a:pt x="205397" y="83108"/>
                  </a:moveTo>
                  <a:lnTo>
                    <a:pt x="205359" y="79959"/>
                  </a:lnTo>
                  <a:lnTo>
                    <a:pt x="204089" y="78689"/>
                  </a:lnTo>
                  <a:lnTo>
                    <a:pt x="202184" y="78701"/>
                  </a:lnTo>
                  <a:lnTo>
                    <a:pt x="201866" y="78790"/>
                  </a:lnTo>
                  <a:lnTo>
                    <a:pt x="200469" y="79311"/>
                  </a:lnTo>
                  <a:lnTo>
                    <a:pt x="199694" y="80340"/>
                  </a:lnTo>
                  <a:lnTo>
                    <a:pt x="199720" y="81572"/>
                  </a:lnTo>
                  <a:lnTo>
                    <a:pt x="199720" y="81978"/>
                  </a:lnTo>
                  <a:lnTo>
                    <a:pt x="199809" y="82359"/>
                  </a:lnTo>
                  <a:lnTo>
                    <a:pt x="200406" y="83705"/>
                  </a:lnTo>
                  <a:lnTo>
                    <a:pt x="201396" y="84404"/>
                  </a:lnTo>
                  <a:lnTo>
                    <a:pt x="204139" y="84378"/>
                  </a:lnTo>
                  <a:lnTo>
                    <a:pt x="205397" y="83108"/>
                  </a:lnTo>
                  <a:close/>
                </a:path>
                <a:path w="902970" h="1200150">
                  <a:moveTo>
                    <a:pt x="212940" y="68249"/>
                  </a:moveTo>
                  <a:lnTo>
                    <a:pt x="212496" y="66522"/>
                  </a:lnTo>
                  <a:lnTo>
                    <a:pt x="211810" y="64084"/>
                  </a:lnTo>
                  <a:lnTo>
                    <a:pt x="209918" y="62496"/>
                  </a:lnTo>
                  <a:lnTo>
                    <a:pt x="206654" y="61722"/>
                  </a:lnTo>
                  <a:lnTo>
                    <a:pt x="205549" y="61633"/>
                  </a:lnTo>
                  <a:lnTo>
                    <a:pt x="200977" y="62953"/>
                  </a:lnTo>
                  <a:lnTo>
                    <a:pt x="198983" y="66586"/>
                  </a:lnTo>
                  <a:lnTo>
                    <a:pt x="200240" y="70954"/>
                  </a:lnTo>
                  <a:lnTo>
                    <a:pt x="206527" y="74955"/>
                  </a:lnTo>
                  <a:lnTo>
                    <a:pt x="208038" y="74523"/>
                  </a:lnTo>
                  <a:lnTo>
                    <a:pt x="209321" y="74155"/>
                  </a:lnTo>
                  <a:lnTo>
                    <a:pt x="210324" y="73342"/>
                  </a:lnTo>
                  <a:lnTo>
                    <a:pt x="211391" y="72059"/>
                  </a:lnTo>
                  <a:lnTo>
                    <a:pt x="211734" y="71767"/>
                  </a:lnTo>
                  <a:lnTo>
                    <a:pt x="212712" y="69964"/>
                  </a:lnTo>
                  <a:lnTo>
                    <a:pt x="212940" y="68249"/>
                  </a:lnTo>
                  <a:close/>
                </a:path>
                <a:path w="902970" h="1200150">
                  <a:moveTo>
                    <a:pt x="215912" y="88442"/>
                  </a:moveTo>
                  <a:lnTo>
                    <a:pt x="215493" y="86309"/>
                  </a:lnTo>
                  <a:lnTo>
                    <a:pt x="214871" y="83959"/>
                  </a:lnTo>
                  <a:lnTo>
                    <a:pt x="212686" y="82740"/>
                  </a:lnTo>
                  <a:lnTo>
                    <a:pt x="208457" y="83959"/>
                  </a:lnTo>
                  <a:lnTo>
                    <a:pt x="207238" y="86169"/>
                  </a:lnTo>
                  <a:lnTo>
                    <a:pt x="208026" y="88925"/>
                  </a:lnTo>
                  <a:lnTo>
                    <a:pt x="208381" y="89446"/>
                  </a:lnTo>
                  <a:lnTo>
                    <a:pt x="209791" y="90944"/>
                  </a:lnTo>
                  <a:lnTo>
                    <a:pt x="211277" y="91452"/>
                  </a:lnTo>
                  <a:lnTo>
                    <a:pt x="212763" y="91033"/>
                  </a:lnTo>
                  <a:lnTo>
                    <a:pt x="214757" y="90449"/>
                  </a:lnTo>
                  <a:lnTo>
                    <a:pt x="215912" y="88442"/>
                  </a:lnTo>
                  <a:close/>
                </a:path>
                <a:path w="902970" h="1200150">
                  <a:moveTo>
                    <a:pt x="231673" y="63919"/>
                  </a:moveTo>
                  <a:lnTo>
                    <a:pt x="231533" y="63436"/>
                  </a:lnTo>
                  <a:lnTo>
                    <a:pt x="231406" y="63246"/>
                  </a:lnTo>
                  <a:lnTo>
                    <a:pt x="230936" y="62039"/>
                  </a:lnTo>
                  <a:lnTo>
                    <a:pt x="229958" y="61201"/>
                  </a:lnTo>
                  <a:lnTo>
                    <a:pt x="228092" y="60680"/>
                  </a:lnTo>
                  <a:lnTo>
                    <a:pt x="227368" y="60617"/>
                  </a:lnTo>
                  <a:lnTo>
                    <a:pt x="224536" y="61429"/>
                  </a:lnTo>
                  <a:lnTo>
                    <a:pt x="223304" y="63652"/>
                  </a:lnTo>
                  <a:lnTo>
                    <a:pt x="224523" y="67894"/>
                  </a:lnTo>
                  <a:lnTo>
                    <a:pt x="226745" y="69113"/>
                  </a:lnTo>
                  <a:lnTo>
                    <a:pt x="230593" y="67995"/>
                  </a:lnTo>
                  <a:lnTo>
                    <a:pt x="231660" y="66395"/>
                  </a:lnTo>
                  <a:lnTo>
                    <a:pt x="231648" y="64287"/>
                  </a:lnTo>
                  <a:lnTo>
                    <a:pt x="231673" y="63919"/>
                  </a:lnTo>
                  <a:close/>
                </a:path>
                <a:path w="902970" h="1200150">
                  <a:moveTo>
                    <a:pt x="232905" y="82689"/>
                  </a:moveTo>
                  <a:lnTo>
                    <a:pt x="232244" y="80391"/>
                  </a:lnTo>
                  <a:lnTo>
                    <a:pt x="231711" y="79794"/>
                  </a:lnTo>
                  <a:lnTo>
                    <a:pt x="230428" y="79108"/>
                  </a:lnTo>
                  <a:lnTo>
                    <a:pt x="229679" y="79006"/>
                  </a:lnTo>
                  <a:lnTo>
                    <a:pt x="228955" y="79222"/>
                  </a:lnTo>
                  <a:lnTo>
                    <a:pt x="228828" y="79298"/>
                  </a:lnTo>
                  <a:lnTo>
                    <a:pt x="227380" y="79857"/>
                  </a:lnTo>
                  <a:lnTo>
                    <a:pt x="226606" y="81318"/>
                  </a:lnTo>
                  <a:lnTo>
                    <a:pt x="227279" y="83667"/>
                  </a:lnTo>
                  <a:lnTo>
                    <a:pt x="227965" y="84289"/>
                  </a:lnTo>
                  <a:lnTo>
                    <a:pt x="229349" y="84797"/>
                  </a:lnTo>
                  <a:lnTo>
                    <a:pt x="229933" y="84874"/>
                  </a:lnTo>
                  <a:lnTo>
                    <a:pt x="232029" y="84264"/>
                  </a:lnTo>
                  <a:lnTo>
                    <a:pt x="232905" y="82689"/>
                  </a:lnTo>
                  <a:close/>
                </a:path>
                <a:path w="902970" h="1200150">
                  <a:moveTo>
                    <a:pt x="234340" y="57099"/>
                  </a:moveTo>
                  <a:lnTo>
                    <a:pt x="233705" y="54203"/>
                  </a:lnTo>
                  <a:lnTo>
                    <a:pt x="232486" y="53073"/>
                  </a:lnTo>
                  <a:lnTo>
                    <a:pt x="230466" y="52616"/>
                  </a:lnTo>
                  <a:lnTo>
                    <a:pt x="229895" y="52590"/>
                  </a:lnTo>
                  <a:lnTo>
                    <a:pt x="229298" y="52717"/>
                  </a:lnTo>
                  <a:lnTo>
                    <a:pt x="227164" y="53187"/>
                  </a:lnTo>
                  <a:lnTo>
                    <a:pt x="225806" y="55321"/>
                  </a:lnTo>
                  <a:lnTo>
                    <a:pt x="226428" y="58229"/>
                  </a:lnTo>
                  <a:lnTo>
                    <a:pt x="226834" y="58813"/>
                  </a:lnTo>
                  <a:lnTo>
                    <a:pt x="228130" y="60185"/>
                  </a:lnTo>
                  <a:lnTo>
                    <a:pt x="229273" y="60642"/>
                  </a:lnTo>
                  <a:lnTo>
                    <a:pt x="230670" y="60528"/>
                  </a:lnTo>
                  <a:lnTo>
                    <a:pt x="230847" y="60566"/>
                  </a:lnTo>
                  <a:lnTo>
                    <a:pt x="231838" y="60350"/>
                  </a:lnTo>
                  <a:lnTo>
                    <a:pt x="232473" y="59893"/>
                  </a:lnTo>
                  <a:lnTo>
                    <a:pt x="233870" y="58394"/>
                  </a:lnTo>
                  <a:lnTo>
                    <a:pt x="234340" y="57099"/>
                  </a:lnTo>
                  <a:close/>
                </a:path>
                <a:path w="902970" h="1200150">
                  <a:moveTo>
                    <a:pt x="234556" y="44945"/>
                  </a:moveTo>
                  <a:lnTo>
                    <a:pt x="233438" y="41046"/>
                  </a:lnTo>
                  <a:lnTo>
                    <a:pt x="232727" y="39979"/>
                  </a:lnTo>
                  <a:lnTo>
                    <a:pt x="228968" y="42049"/>
                  </a:lnTo>
                  <a:lnTo>
                    <a:pt x="225259" y="44132"/>
                  </a:lnTo>
                  <a:lnTo>
                    <a:pt x="221589" y="46228"/>
                  </a:lnTo>
                  <a:lnTo>
                    <a:pt x="222758" y="48742"/>
                  </a:lnTo>
                  <a:lnTo>
                    <a:pt x="225310" y="50177"/>
                  </a:lnTo>
                  <a:lnTo>
                    <a:pt x="228041" y="49885"/>
                  </a:lnTo>
                  <a:lnTo>
                    <a:pt x="228422" y="49847"/>
                  </a:lnTo>
                  <a:lnTo>
                    <a:pt x="228790" y="49898"/>
                  </a:lnTo>
                  <a:lnTo>
                    <a:pt x="229400" y="49733"/>
                  </a:lnTo>
                  <a:lnTo>
                    <a:pt x="229565" y="49568"/>
                  </a:lnTo>
                  <a:lnTo>
                    <a:pt x="232816" y="48234"/>
                  </a:lnTo>
                  <a:lnTo>
                    <a:pt x="234556" y="44945"/>
                  </a:lnTo>
                  <a:close/>
                </a:path>
                <a:path w="902970" h="1200150">
                  <a:moveTo>
                    <a:pt x="248970" y="67538"/>
                  </a:moveTo>
                  <a:lnTo>
                    <a:pt x="248031" y="66586"/>
                  </a:lnTo>
                  <a:lnTo>
                    <a:pt x="244246" y="66586"/>
                  </a:lnTo>
                  <a:lnTo>
                    <a:pt x="243306" y="67538"/>
                  </a:lnTo>
                  <a:lnTo>
                    <a:pt x="243306" y="71297"/>
                  </a:lnTo>
                  <a:lnTo>
                    <a:pt x="242722" y="70713"/>
                  </a:lnTo>
                  <a:lnTo>
                    <a:pt x="238937" y="70713"/>
                  </a:lnTo>
                  <a:lnTo>
                    <a:pt x="237998" y="71653"/>
                  </a:lnTo>
                  <a:lnTo>
                    <a:pt x="237998" y="75463"/>
                  </a:lnTo>
                  <a:lnTo>
                    <a:pt x="238937" y="76415"/>
                  </a:lnTo>
                  <a:lnTo>
                    <a:pt x="242722" y="76415"/>
                  </a:lnTo>
                  <a:lnTo>
                    <a:pt x="243674" y="75463"/>
                  </a:lnTo>
                  <a:lnTo>
                    <a:pt x="243674" y="73558"/>
                  </a:lnTo>
                  <a:lnTo>
                    <a:pt x="243674" y="71704"/>
                  </a:lnTo>
                  <a:lnTo>
                    <a:pt x="244246" y="72275"/>
                  </a:lnTo>
                  <a:lnTo>
                    <a:pt x="248031" y="72275"/>
                  </a:lnTo>
                  <a:lnTo>
                    <a:pt x="248970" y="71335"/>
                  </a:lnTo>
                  <a:lnTo>
                    <a:pt x="248970" y="69430"/>
                  </a:lnTo>
                  <a:lnTo>
                    <a:pt x="248970" y="67538"/>
                  </a:lnTo>
                  <a:close/>
                </a:path>
                <a:path w="902970" h="1200150">
                  <a:moveTo>
                    <a:pt x="257073" y="31546"/>
                  </a:moveTo>
                  <a:lnTo>
                    <a:pt x="256120" y="30607"/>
                  </a:lnTo>
                  <a:lnTo>
                    <a:pt x="252349" y="30607"/>
                  </a:lnTo>
                  <a:lnTo>
                    <a:pt x="251409" y="31546"/>
                  </a:lnTo>
                  <a:lnTo>
                    <a:pt x="251409" y="35344"/>
                  </a:lnTo>
                  <a:lnTo>
                    <a:pt x="252349" y="36296"/>
                  </a:lnTo>
                  <a:lnTo>
                    <a:pt x="256120" y="36296"/>
                  </a:lnTo>
                  <a:lnTo>
                    <a:pt x="257073" y="35344"/>
                  </a:lnTo>
                  <a:lnTo>
                    <a:pt x="257073" y="33451"/>
                  </a:lnTo>
                  <a:lnTo>
                    <a:pt x="257073" y="31546"/>
                  </a:lnTo>
                  <a:close/>
                </a:path>
                <a:path w="902970" h="1200150">
                  <a:moveTo>
                    <a:pt x="257086" y="45745"/>
                  </a:moveTo>
                  <a:lnTo>
                    <a:pt x="255549" y="38684"/>
                  </a:lnTo>
                  <a:lnTo>
                    <a:pt x="252082" y="36461"/>
                  </a:lnTo>
                  <a:lnTo>
                    <a:pt x="245059" y="37998"/>
                  </a:lnTo>
                  <a:lnTo>
                    <a:pt x="242836" y="41490"/>
                  </a:lnTo>
                  <a:lnTo>
                    <a:pt x="243814" y="45999"/>
                  </a:lnTo>
                  <a:lnTo>
                    <a:pt x="244271" y="46850"/>
                  </a:lnTo>
                  <a:lnTo>
                    <a:pt x="244830" y="47586"/>
                  </a:lnTo>
                  <a:lnTo>
                    <a:pt x="243649" y="48577"/>
                  </a:lnTo>
                  <a:lnTo>
                    <a:pt x="243090" y="50190"/>
                  </a:lnTo>
                  <a:lnTo>
                    <a:pt x="243547" y="51765"/>
                  </a:lnTo>
                  <a:lnTo>
                    <a:pt x="244144" y="53898"/>
                  </a:lnTo>
                  <a:lnTo>
                    <a:pt x="246354" y="55118"/>
                  </a:lnTo>
                  <a:lnTo>
                    <a:pt x="250444" y="53949"/>
                  </a:lnTo>
                  <a:lnTo>
                    <a:pt x="251548" y="51981"/>
                  </a:lnTo>
                  <a:lnTo>
                    <a:pt x="251231" y="49999"/>
                  </a:lnTo>
                  <a:lnTo>
                    <a:pt x="251358" y="49999"/>
                  </a:lnTo>
                  <a:lnTo>
                    <a:pt x="254863" y="49225"/>
                  </a:lnTo>
                  <a:lnTo>
                    <a:pt x="257086" y="45745"/>
                  </a:lnTo>
                  <a:close/>
                </a:path>
                <a:path w="902970" h="1200150">
                  <a:moveTo>
                    <a:pt x="263042" y="65519"/>
                  </a:moveTo>
                  <a:lnTo>
                    <a:pt x="262648" y="64566"/>
                  </a:lnTo>
                  <a:lnTo>
                    <a:pt x="261099" y="63017"/>
                  </a:lnTo>
                  <a:lnTo>
                    <a:pt x="260159" y="62623"/>
                  </a:lnTo>
                  <a:lnTo>
                    <a:pt x="257962" y="62623"/>
                  </a:lnTo>
                  <a:lnTo>
                    <a:pt x="257022" y="63017"/>
                  </a:lnTo>
                  <a:lnTo>
                    <a:pt x="255473" y="64566"/>
                  </a:lnTo>
                  <a:lnTo>
                    <a:pt x="255079" y="65519"/>
                  </a:lnTo>
                  <a:lnTo>
                    <a:pt x="255079" y="67729"/>
                  </a:lnTo>
                  <a:lnTo>
                    <a:pt x="255473" y="68668"/>
                  </a:lnTo>
                  <a:lnTo>
                    <a:pt x="257022" y="70231"/>
                  </a:lnTo>
                  <a:lnTo>
                    <a:pt x="257962" y="70612"/>
                  </a:lnTo>
                  <a:lnTo>
                    <a:pt x="260159" y="70612"/>
                  </a:lnTo>
                  <a:lnTo>
                    <a:pt x="261099" y="70231"/>
                  </a:lnTo>
                  <a:lnTo>
                    <a:pt x="262648" y="68668"/>
                  </a:lnTo>
                  <a:lnTo>
                    <a:pt x="263042" y="67729"/>
                  </a:lnTo>
                  <a:lnTo>
                    <a:pt x="263042" y="66624"/>
                  </a:lnTo>
                  <a:lnTo>
                    <a:pt x="263042" y="65519"/>
                  </a:lnTo>
                  <a:close/>
                </a:path>
                <a:path w="902970" h="1200150">
                  <a:moveTo>
                    <a:pt x="270217" y="82207"/>
                  </a:moveTo>
                  <a:lnTo>
                    <a:pt x="269265" y="81254"/>
                  </a:lnTo>
                  <a:lnTo>
                    <a:pt x="265480" y="81254"/>
                  </a:lnTo>
                  <a:lnTo>
                    <a:pt x="264541" y="82207"/>
                  </a:lnTo>
                  <a:lnTo>
                    <a:pt x="264541" y="86017"/>
                  </a:lnTo>
                  <a:lnTo>
                    <a:pt x="265480" y="86969"/>
                  </a:lnTo>
                  <a:lnTo>
                    <a:pt x="269265" y="86969"/>
                  </a:lnTo>
                  <a:lnTo>
                    <a:pt x="270217" y="86017"/>
                  </a:lnTo>
                  <a:lnTo>
                    <a:pt x="270217" y="84112"/>
                  </a:lnTo>
                  <a:lnTo>
                    <a:pt x="270217" y="82207"/>
                  </a:lnTo>
                  <a:close/>
                </a:path>
                <a:path w="902970" h="1200150">
                  <a:moveTo>
                    <a:pt x="279692" y="28892"/>
                  </a:moveTo>
                  <a:lnTo>
                    <a:pt x="278155" y="21844"/>
                  </a:lnTo>
                  <a:lnTo>
                    <a:pt x="274675" y="19608"/>
                  </a:lnTo>
                  <a:lnTo>
                    <a:pt x="271145" y="20396"/>
                  </a:lnTo>
                  <a:lnTo>
                    <a:pt x="268706" y="21526"/>
                  </a:lnTo>
                  <a:lnTo>
                    <a:pt x="266700" y="23012"/>
                  </a:lnTo>
                  <a:lnTo>
                    <a:pt x="265620" y="25577"/>
                  </a:lnTo>
                  <a:lnTo>
                    <a:pt x="266192" y="28168"/>
                  </a:lnTo>
                  <a:lnTo>
                    <a:pt x="266966" y="31699"/>
                  </a:lnTo>
                  <a:lnTo>
                    <a:pt x="270433" y="33934"/>
                  </a:lnTo>
                  <a:lnTo>
                    <a:pt x="277469" y="32385"/>
                  </a:lnTo>
                  <a:lnTo>
                    <a:pt x="279692" y="28892"/>
                  </a:lnTo>
                  <a:close/>
                </a:path>
                <a:path w="902970" h="1200150">
                  <a:moveTo>
                    <a:pt x="285356" y="53746"/>
                  </a:moveTo>
                  <a:lnTo>
                    <a:pt x="284721" y="52209"/>
                  </a:lnTo>
                  <a:lnTo>
                    <a:pt x="282181" y="49657"/>
                  </a:lnTo>
                  <a:lnTo>
                    <a:pt x="280644" y="49009"/>
                  </a:lnTo>
                  <a:lnTo>
                    <a:pt x="277037" y="49009"/>
                  </a:lnTo>
                  <a:lnTo>
                    <a:pt x="275501" y="49657"/>
                  </a:lnTo>
                  <a:lnTo>
                    <a:pt x="272961" y="52209"/>
                  </a:lnTo>
                  <a:lnTo>
                    <a:pt x="272326" y="53746"/>
                  </a:lnTo>
                  <a:lnTo>
                    <a:pt x="272326" y="57365"/>
                  </a:lnTo>
                  <a:lnTo>
                    <a:pt x="272961" y="58915"/>
                  </a:lnTo>
                  <a:lnTo>
                    <a:pt x="275501" y="61468"/>
                  </a:lnTo>
                  <a:lnTo>
                    <a:pt x="277037" y="62103"/>
                  </a:lnTo>
                  <a:lnTo>
                    <a:pt x="280644" y="62103"/>
                  </a:lnTo>
                  <a:lnTo>
                    <a:pt x="282181" y="61468"/>
                  </a:lnTo>
                  <a:lnTo>
                    <a:pt x="284721" y="58915"/>
                  </a:lnTo>
                  <a:lnTo>
                    <a:pt x="285356" y="57365"/>
                  </a:lnTo>
                  <a:lnTo>
                    <a:pt x="285356" y="55562"/>
                  </a:lnTo>
                  <a:lnTo>
                    <a:pt x="285356" y="53746"/>
                  </a:lnTo>
                  <a:close/>
                </a:path>
                <a:path w="902970" h="1200150">
                  <a:moveTo>
                    <a:pt x="287032" y="73723"/>
                  </a:moveTo>
                  <a:lnTo>
                    <a:pt x="286639" y="72771"/>
                  </a:lnTo>
                  <a:lnTo>
                    <a:pt x="285089" y="71208"/>
                  </a:lnTo>
                  <a:lnTo>
                    <a:pt x="284149" y="70827"/>
                  </a:lnTo>
                  <a:lnTo>
                    <a:pt x="281952" y="70827"/>
                  </a:lnTo>
                  <a:lnTo>
                    <a:pt x="281012" y="71208"/>
                  </a:lnTo>
                  <a:lnTo>
                    <a:pt x="279463" y="72771"/>
                  </a:lnTo>
                  <a:lnTo>
                    <a:pt x="279069" y="73723"/>
                  </a:lnTo>
                  <a:lnTo>
                    <a:pt x="279069" y="75920"/>
                  </a:lnTo>
                  <a:lnTo>
                    <a:pt x="279463" y="76873"/>
                  </a:lnTo>
                  <a:lnTo>
                    <a:pt x="281012" y="78435"/>
                  </a:lnTo>
                  <a:lnTo>
                    <a:pt x="281952" y="78816"/>
                  </a:lnTo>
                  <a:lnTo>
                    <a:pt x="284149" y="78816"/>
                  </a:lnTo>
                  <a:lnTo>
                    <a:pt x="285089" y="78435"/>
                  </a:lnTo>
                  <a:lnTo>
                    <a:pt x="286639" y="76873"/>
                  </a:lnTo>
                  <a:lnTo>
                    <a:pt x="287032" y="75920"/>
                  </a:lnTo>
                  <a:lnTo>
                    <a:pt x="287032" y="74828"/>
                  </a:lnTo>
                  <a:lnTo>
                    <a:pt x="287032" y="73723"/>
                  </a:lnTo>
                  <a:close/>
                </a:path>
                <a:path w="902970" h="1200150">
                  <a:moveTo>
                    <a:pt x="303263" y="6311"/>
                  </a:moveTo>
                  <a:lnTo>
                    <a:pt x="299656" y="7785"/>
                  </a:lnTo>
                  <a:lnTo>
                    <a:pt x="296075" y="9271"/>
                  </a:lnTo>
                  <a:lnTo>
                    <a:pt x="292519" y="10795"/>
                  </a:lnTo>
                  <a:lnTo>
                    <a:pt x="294017" y="12204"/>
                  </a:lnTo>
                  <a:lnTo>
                    <a:pt x="296100" y="12966"/>
                  </a:lnTo>
                  <a:lnTo>
                    <a:pt x="298272" y="12484"/>
                  </a:lnTo>
                  <a:lnTo>
                    <a:pt x="301244" y="11836"/>
                  </a:lnTo>
                  <a:lnTo>
                    <a:pt x="303161" y="9220"/>
                  </a:lnTo>
                  <a:lnTo>
                    <a:pt x="303263" y="6311"/>
                  </a:lnTo>
                  <a:close/>
                </a:path>
                <a:path w="902970" h="1200150">
                  <a:moveTo>
                    <a:pt x="304266" y="68872"/>
                  </a:moveTo>
                  <a:lnTo>
                    <a:pt x="303314" y="67919"/>
                  </a:lnTo>
                  <a:lnTo>
                    <a:pt x="299529" y="67919"/>
                  </a:lnTo>
                  <a:lnTo>
                    <a:pt x="298589" y="68872"/>
                  </a:lnTo>
                  <a:lnTo>
                    <a:pt x="298589" y="72669"/>
                  </a:lnTo>
                  <a:lnTo>
                    <a:pt x="299529" y="73621"/>
                  </a:lnTo>
                  <a:lnTo>
                    <a:pt x="303314" y="73621"/>
                  </a:lnTo>
                  <a:lnTo>
                    <a:pt x="304266" y="72669"/>
                  </a:lnTo>
                  <a:lnTo>
                    <a:pt x="304266" y="70777"/>
                  </a:lnTo>
                  <a:lnTo>
                    <a:pt x="304266" y="68872"/>
                  </a:lnTo>
                  <a:close/>
                </a:path>
                <a:path w="902970" h="1200150">
                  <a:moveTo>
                    <a:pt x="304507" y="52285"/>
                  </a:moveTo>
                  <a:lnTo>
                    <a:pt x="304126" y="51333"/>
                  </a:lnTo>
                  <a:lnTo>
                    <a:pt x="302577" y="49771"/>
                  </a:lnTo>
                  <a:lnTo>
                    <a:pt x="301637" y="49390"/>
                  </a:lnTo>
                  <a:lnTo>
                    <a:pt x="299440" y="49390"/>
                  </a:lnTo>
                  <a:lnTo>
                    <a:pt x="298500" y="49771"/>
                  </a:lnTo>
                  <a:lnTo>
                    <a:pt x="296938" y="51333"/>
                  </a:lnTo>
                  <a:lnTo>
                    <a:pt x="296557" y="52285"/>
                  </a:lnTo>
                  <a:lnTo>
                    <a:pt x="296557" y="54483"/>
                  </a:lnTo>
                  <a:lnTo>
                    <a:pt x="296938" y="55435"/>
                  </a:lnTo>
                  <a:lnTo>
                    <a:pt x="298500" y="56997"/>
                  </a:lnTo>
                  <a:lnTo>
                    <a:pt x="299440" y="57378"/>
                  </a:lnTo>
                  <a:lnTo>
                    <a:pt x="301637" y="57378"/>
                  </a:lnTo>
                  <a:lnTo>
                    <a:pt x="302577" y="56997"/>
                  </a:lnTo>
                  <a:lnTo>
                    <a:pt x="304126" y="55435"/>
                  </a:lnTo>
                  <a:lnTo>
                    <a:pt x="304507" y="54483"/>
                  </a:lnTo>
                  <a:lnTo>
                    <a:pt x="304507" y="53390"/>
                  </a:lnTo>
                  <a:lnTo>
                    <a:pt x="304507" y="52285"/>
                  </a:lnTo>
                  <a:close/>
                </a:path>
                <a:path w="902970" h="1200150">
                  <a:moveTo>
                    <a:pt x="308025" y="30441"/>
                  </a:moveTo>
                  <a:lnTo>
                    <a:pt x="307390" y="28892"/>
                  </a:lnTo>
                  <a:lnTo>
                    <a:pt x="304850" y="26339"/>
                  </a:lnTo>
                  <a:lnTo>
                    <a:pt x="303314" y="25704"/>
                  </a:lnTo>
                  <a:lnTo>
                    <a:pt x="299720" y="25704"/>
                  </a:lnTo>
                  <a:lnTo>
                    <a:pt x="298183" y="26339"/>
                  </a:lnTo>
                  <a:lnTo>
                    <a:pt x="295643" y="28892"/>
                  </a:lnTo>
                  <a:lnTo>
                    <a:pt x="295008" y="30441"/>
                  </a:lnTo>
                  <a:lnTo>
                    <a:pt x="295008" y="34048"/>
                  </a:lnTo>
                  <a:lnTo>
                    <a:pt x="295643" y="35598"/>
                  </a:lnTo>
                  <a:lnTo>
                    <a:pt x="298183" y="38150"/>
                  </a:lnTo>
                  <a:lnTo>
                    <a:pt x="299720" y="38785"/>
                  </a:lnTo>
                  <a:lnTo>
                    <a:pt x="303314" y="38785"/>
                  </a:lnTo>
                  <a:lnTo>
                    <a:pt x="304850" y="38150"/>
                  </a:lnTo>
                  <a:lnTo>
                    <a:pt x="307390" y="35598"/>
                  </a:lnTo>
                  <a:lnTo>
                    <a:pt x="308025" y="34048"/>
                  </a:lnTo>
                  <a:lnTo>
                    <a:pt x="308025" y="32245"/>
                  </a:lnTo>
                  <a:lnTo>
                    <a:pt x="308025" y="30441"/>
                  </a:lnTo>
                  <a:close/>
                </a:path>
                <a:path w="902970" h="1200150">
                  <a:moveTo>
                    <a:pt x="317017" y="14135"/>
                  </a:moveTo>
                  <a:lnTo>
                    <a:pt x="316623" y="13195"/>
                  </a:lnTo>
                  <a:lnTo>
                    <a:pt x="315074" y="11633"/>
                  </a:lnTo>
                  <a:lnTo>
                    <a:pt x="314134" y="11239"/>
                  </a:lnTo>
                  <a:lnTo>
                    <a:pt x="311937" y="11239"/>
                  </a:lnTo>
                  <a:lnTo>
                    <a:pt x="310997" y="11633"/>
                  </a:lnTo>
                  <a:lnTo>
                    <a:pt x="309448" y="13195"/>
                  </a:lnTo>
                  <a:lnTo>
                    <a:pt x="309054" y="14135"/>
                  </a:lnTo>
                  <a:lnTo>
                    <a:pt x="309054" y="16344"/>
                  </a:lnTo>
                  <a:lnTo>
                    <a:pt x="309448" y="17284"/>
                  </a:lnTo>
                  <a:lnTo>
                    <a:pt x="310997" y="18846"/>
                  </a:lnTo>
                  <a:lnTo>
                    <a:pt x="311937" y="19240"/>
                  </a:lnTo>
                  <a:lnTo>
                    <a:pt x="314134" y="19240"/>
                  </a:lnTo>
                  <a:lnTo>
                    <a:pt x="315074" y="18846"/>
                  </a:lnTo>
                  <a:lnTo>
                    <a:pt x="316623" y="17284"/>
                  </a:lnTo>
                  <a:lnTo>
                    <a:pt x="317017" y="16344"/>
                  </a:lnTo>
                  <a:lnTo>
                    <a:pt x="317017" y="15240"/>
                  </a:lnTo>
                  <a:lnTo>
                    <a:pt x="317017" y="14135"/>
                  </a:lnTo>
                  <a:close/>
                </a:path>
                <a:path w="902970" h="1200150">
                  <a:moveTo>
                    <a:pt x="319443" y="0"/>
                  </a:moveTo>
                  <a:lnTo>
                    <a:pt x="316242" y="1193"/>
                  </a:lnTo>
                  <a:lnTo>
                    <a:pt x="314655" y="1803"/>
                  </a:lnTo>
                  <a:lnTo>
                    <a:pt x="315315" y="2489"/>
                  </a:lnTo>
                  <a:lnTo>
                    <a:pt x="316280" y="2882"/>
                  </a:lnTo>
                  <a:lnTo>
                    <a:pt x="317271" y="2654"/>
                  </a:lnTo>
                  <a:lnTo>
                    <a:pt x="318554" y="2374"/>
                  </a:lnTo>
                  <a:lnTo>
                    <a:pt x="319379" y="1257"/>
                  </a:lnTo>
                  <a:lnTo>
                    <a:pt x="319443" y="0"/>
                  </a:lnTo>
                  <a:close/>
                </a:path>
                <a:path w="902970" h="1200150">
                  <a:moveTo>
                    <a:pt x="321437" y="57442"/>
                  </a:moveTo>
                  <a:lnTo>
                    <a:pt x="320484" y="56489"/>
                  </a:lnTo>
                  <a:lnTo>
                    <a:pt x="316699" y="56489"/>
                  </a:lnTo>
                  <a:lnTo>
                    <a:pt x="315760" y="57442"/>
                  </a:lnTo>
                  <a:lnTo>
                    <a:pt x="315760" y="61239"/>
                  </a:lnTo>
                  <a:lnTo>
                    <a:pt x="316699" y="62191"/>
                  </a:lnTo>
                  <a:lnTo>
                    <a:pt x="320484" y="62191"/>
                  </a:lnTo>
                  <a:lnTo>
                    <a:pt x="321437" y="61239"/>
                  </a:lnTo>
                  <a:lnTo>
                    <a:pt x="321437" y="59334"/>
                  </a:lnTo>
                  <a:lnTo>
                    <a:pt x="321437" y="57442"/>
                  </a:lnTo>
                  <a:close/>
                </a:path>
                <a:path w="902970" h="1200150">
                  <a:moveTo>
                    <a:pt x="324993" y="39573"/>
                  </a:moveTo>
                  <a:lnTo>
                    <a:pt x="324612" y="38633"/>
                  </a:lnTo>
                  <a:lnTo>
                    <a:pt x="323049" y="37071"/>
                  </a:lnTo>
                  <a:lnTo>
                    <a:pt x="322110" y="36677"/>
                  </a:lnTo>
                  <a:lnTo>
                    <a:pt x="319913" y="36677"/>
                  </a:lnTo>
                  <a:lnTo>
                    <a:pt x="318973" y="37071"/>
                  </a:lnTo>
                  <a:lnTo>
                    <a:pt x="317423" y="38633"/>
                  </a:lnTo>
                  <a:lnTo>
                    <a:pt x="317030" y="39573"/>
                  </a:lnTo>
                  <a:lnTo>
                    <a:pt x="317030" y="41783"/>
                  </a:lnTo>
                  <a:lnTo>
                    <a:pt x="317423" y="42735"/>
                  </a:lnTo>
                  <a:lnTo>
                    <a:pt x="318973" y="44297"/>
                  </a:lnTo>
                  <a:lnTo>
                    <a:pt x="319913" y="44691"/>
                  </a:lnTo>
                  <a:lnTo>
                    <a:pt x="322110" y="44691"/>
                  </a:lnTo>
                  <a:lnTo>
                    <a:pt x="323049" y="44297"/>
                  </a:lnTo>
                  <a:lnTo>
                    <a:pt x="324612" y="42735"/>
                  </a:lnTo>
                  <a:lnTo>
                    <a:pt x="324993" y="41783"/>
                  </a:lnTo>
                  <a:lnTo>
                    <a:pt x="324993" y="40678"/>
                  </a:lnTo>
                  <a:lnTo>
                    <a:pt x="324993" y="39573"/>
                  </a:lnTo>
                  <a:close/>
                </a:path>
                <a:path w="902970" h="1200150">
                  <a:moveTo>
                    <a:pt x="331812" y="22047"/>
                  </a:moveTo>
                  <a:lnTo>
                    <a:pt x="330860" y="21094"/>
                  </a:lnTo>
                  <a:lnTo>
                    <a:pt x="327075" y="21094"/>
                  </a:lnTo>
                  <a:lnTo>
                    <a:pt x="326136" y="22047"/>
                  </a:lnTo>
                  <a:lnTo>
                    <a:pt x="326136" y="25844"/>
                  </a:lnTo>
                  <a:lnTo>
                    <a:pt x="327075" y="26797"/>
                  </a:lnTo>
                  <a:lnTo>
                    <a:pt x="330860" y="26797"/>
                  </a:lnTo>
                  <a:lnTo>
                    <a:pt x="331812" y="25844"/>
                  </a:lnTo>
                  <a:lnTo>
                    <a:pt x="331812" y="23952"/>
                  </a:lnTo>
                  <a:lnTo>
                    <a:pt x="331812" y="22047"/>
                  </a:lnTo>
                  <a:close/>
                </a:path>
                <a:path w="902970" h="1200150">
                  <a:moveTo>
                    <a:pt x="902385" y="1194727"/>
                  </a:moveTo>
                  <a:lnTo>
                    <a:pt x="900404" y="1187792"/>
                  </a:lnTo>
                  <a:lnTo>
                    <a:pt x="896785" y="1185786"/>
                  </a:lnTo>
                  <a:lnTo>
                    <a:pt x="889876" y="1187792"/>
                  </a:lnTo>
                  <a:lnTo>
                    <a:pt x="887895" y="1191425"/>
                  </a:lnTo>
                  <a:lnTo>
                    <a:pt x="889584" y="1197317"/>
                  </a:lnTo>
                  <a:lnTo>
                    <a:pt x="891565" y="1198943"/>
                  </a:lnTo>
                  <a:lnTo>
                    <a:pt x="894676" y="1199578"/>
                  </a:lnTo>
                  <a:lnTo>
                    <a:pt x="895489" y="1199578"/>
                  </a:lnTo>
                  <a:lnTo>
                    <a:pt x="896327" y="1199426"/>
                  </a:lnTo>
                  <a:lnTo>
                    <a:pt x="896543" y="1199375"/>
                  </a:lnTo>
                  <a:lnTo>
                    <a:pt x="896747" y="1199426"/>
                  </a:lnTo>
                  <a:lnTo>
                    <a:pt x="900404" y="1198359"/>
                  </a:lnTo>
                  <a:lnTo>
                    <a:pt x="902385" y="1194727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162630" y="8634145"/>
              <a:ext cx="196215" cy="177165"/>
            </a:xfrm>
            <a:custGeom>
              <a:avLst/>
              <a:gdLst/>
              <a:ahLst/>
              <a:cxnLst/>
              <a:rect l="l" t="t" r="r" b="b"/>
              <a:pathLst>
                <a:path w="196214" h="177165">
                  <a:moveTo>
                    <a:pt x="7962" y="129578"/>
                  </a:moveTo>
                  <a:lnTo>
                    <a:pt x="7569" y="128638"/>
                  </a:lnTo>
                  <a:lnTo>
                    <a:pt x="6019" y="127076"/>
                  </a:lnTo>
                  <a:lnTo>
                    <a:pt x="5080" y="126682"/>
                  </a:lnTo>
                  <a:lnTo>
                    <a:pt x="2882" y="126682"/>
                  </a:lnTo>
                  <a:lnTo>
                    <a:pt x="1943" y="127076"/>
                  </a:lnTo>
                  <a:lnTo>
                    <a:pt x="381" y="128638"/>
                  </a:lnTo>
                  <a:lnTo>
                    <a:pt x="0" y="129578"/>
                  </a:lnTo>
                  <a:lnTo>
                    <a:pt x="0" y="131787"/>
                  </a:lnTo>
                  <a:lnTo>
                    <a:pt x="381" y="132727"/>
                  </a:lnTo>
                  <a:lnTo>
                    <a:pt x="1943" y="134302"/>
                  </a:lnTo>
                  <a:lnTo>
                    <a:pt x="2882" y="134683"/>
                  </a:lnTo>
                  <a:lnTo>
                    <a:pt x="5080" y="134683"/>
                  </a:lnTo>
                  <a:lnTo>
                    <a:pt x="6019" y="134302"/>
                  </a:lnTo>
                  <a:lnTo>
                    <a:pt x="7569" y="132727"/>
                  </a:lnTo>
                  <a:lnTo>
                    <a:pt x="7962" y="131787"/>
                  </a:lnTo>
                  <a:lnTo>
                    <a:pt x="7962" y="130683"/>
                  </a:lnTo>
                  <a:lnTo>
                    <a:pt x="7962" y="129578"/>
                  </a:lnTo>
                  <a:close/>
                </a:path>
                <a:path w="196214" h="177165">
                  <a:moveTo>
                    <a:pt x="26581" y="113906"/>
                  </a:moveTo>
                  <a:lnTo>
                    <a:pt x="25946" y="112369"/>
                  </a:lnTo>
                  <a:lnTo>
                    <a:pt x="23393" y="109816"/>
                  </a:lnTo>
                  <a:lnTo>
                    <a:pt x="21856" y="109169"/>
                  </a:lnTo>
                  <a:lnTo>
                    <a:pt x="18262" y="109169"/>
                  </a:lnTo>
                  <a:lnTo>
                    <a:pt x="16725" y="109816"/>
                  </a:lnTo>
                  <a:lnTo>
                    <a:pt x="14185" y="112369"/>
                  </a:lnTo>
                  <a:lnTo>
                    <a:pt x="13550" y="113906"/>
                  </a:lnTo>
                  <a:lnTo>
                    <a:pt x="13550" y="117525"/>
                  </a:lnTo>
                  <a:lnTo>
                    <a:pt x="14185" y="119062"/>
                  </a:lnTo>
                  <a:lnTo>
                    <a:pt x="16725" y="121627"/>
                  </a:lnTo>
                  <a:lnTo>
                    <a:pt x="18262" y="122262"/>
                  </a:lnTo>
                  <a:lnTo>
                    <a:pt x="21856" y="122262"/>
                  </a:lnTo>
                  <a:lnTo>
                    <a:pt x="23393" y="121627"/>
                  </a:lnTo>
                  <a:lnTo>
                    <a:pt x="25946" y="119062"/>
                  </a:lnTo>
                  <a:lnTo>
                    <a:pt x="26581" y="117525"/>
                  </a:lnTo>
                  <a:lnTo>
                    <a:pt x="26581" y="115722"/>
                  </a:lnTo>
                  <a:lnTo>
                    <a:pt x="26581" y="113906"/>
                  </a:lnTo>
                  <a:close/>
                </a:path>
                <a:path w="196214" h="177165">
                  <a:moveTo>
                    <a:pt x="27482" y="172021"/>
                  </a:moveTo>
                  <a:lnTo>
                    <a:pt x="27101" y="171081"/>
                  </a:lnTo>
                  <a:lnTo>
                    <a:pt x="25539" y="169519"/>
                  </a:lnTo>
                  <a:lnTo>
                    <a:pt x="24599" y="169125"/>
                  </a:lnTo>
                  <a:lnTo>
                    <a:pt x="22402" y="169125"/>
                  </a:lnTo>
                  <a:lnTo>
                    <a:pt x="21475" y="169519"/>
                  </a:lnTo>
                  <a:lnTo>
                    <a:pt x="19913" y="171081"/>
                  </a:lnTo>
                  <a:lnTo>
                    <a:pt x="19532" y="172021"/>
                  </a:lnTo>
                  <a:lnTo>
                    <a:pt x="19532" y="174231"/>
                  </a:lnTo>
                  <a:lnTo>
                    <a:pt x="19913" y="175171"/>
                  </a:lnTo>
                  <a:lnTo>
                    <a:pt x="21475" y="176733"/>
                  </a:lnTo>
                  <a:lnTo>
                    <a:pt x="22402" y="177126"/>
                  </a:lnTo>
                  <a:lnTo>
                    <a:pt x="24599" y="177126"/>
                  </a:lnTo>
                  <a:lnTo>
                    <a:pt x="25539" y="176733"/>
                  </a:lnTo>
                  <a:lnTo>
                    <a:pt x="27101" y="175171"/>
                  </a:lnTo>
                  <a:lnTo>
                    <a:pt x="27482" y="174231"/>
                  </a:lnTo>
                  <a:lnTo>
                    <a:pt x="27482" y="173126"/>
                  </a:lnTo>
                  <a:lnTo>
                    <a:pt x="27482" y="172021"/>
                  </a:lnTo>
                  <a:close/>
                </a:path>
                <a:path w="196214" h="177165">
                  <a:moveTo>
                    <a:pt x="50444" y="83845"/>
                  </a:moveTo>
                  <a:lnTo>
                    <a:pt x="50063" y="82905"/>
                  </a:lnTo>
                  <a:lnTo>
                    <a:pt x="48501" y="81343"/>
                  </a:lnTo>
                  <a:lnTo>
                    <a:pt x="47561" y="80949"/>
                  </a:lnTo>
                  <a:lnTo>
                    <a:pt x="45364" y="80949"/>
                  </a:lnTo>
                  <a:lnTo>
                    <a:pt x="44437" y="81343"/>
                  </a:lnTo>
                  <a:lnTo>
                    <a:pt x="42875" y="82905"/>
                  </a:lnTo>
                  <a:lnTo>
                    <a:pt x="42494" y="83845"/>
                  </a:lnTo>
                  <a:lnTo>
                    <a:pt x="42494" y="86055"/>
                  </a:lnTo>
                  <a:lnTo>
                    <a:pt x="42875" y="86995"/>
                  </a:lnTo>
                  <a:lnTo>
                    <a:pt x="44437" y="88557"/>
                  </a:lnTo>
                  <a:lnTo>
                    <a:pt x="45364" y="88950"/>
                  </a:lnTo>
                  <a:lnTo>
                    <a:pt x="47561" y="88950"/>
                  </a:lnTo>
                  <a:lnTo>
                    <a:pt x="48501" y="88557"/>
                  </a:lnTo>
                  <a:lnTo>
                    <a:pt x="50063" y="86995"/>
                  </a:lnTo>
                  <a:lnTo>
                    <a:pt x="50444" y="86055"/>
                  </a:lnTo>
                  <a:lnTo>
                    <a:pt x="50444" y="84950"/>
                  </a:lnTo>
                  <a:lnTo>
                    <a:pt x="50444" y="83845"/>
                  </a:lnTo>
                  <a:close/>
                </a:path>
                <a:path w="196214" h="177165">
                  <a:moveTo>
                    <a:pt x="52603" y="113106"/>
                  </a:moveTo>
                  <a:lnTo>
                    <a:pt x="51663" y="112153"/>
                  </a:lnTo>
                  <a:lnTo>
                    <a:pt x="47879" y="112153"/>
                  </a:lnTo>
                  <a:lnTo>
                    <a:pt x="46939" y="113106"/>
                  </a:lnTo>
                  <a:lnTo>
                    <a:pt x="46939" y="116903"/>
                  </a:lnTo>
                  <a:lnTo>
                    <a:pt x="47879" y="117856"/>
                  </a:lnTo>
                  <a:lnTo>
                    <a:pt x="51663" y="117856"/>
                  </a:lnTo>
                  <a:lnTo>
                    <a:pt x="52603" y="116903"/>
                  </a:lnTo>
                  <a:lnTo>
                    <a:pt x="52603" y="114998"/>
                  </a:lnTo>
                  <a:lnTo>
                    <a:pt x="52603" y="113106"/>
                  </a:lnTo>
                  <a:close/>
                </a:path>
                <a:path w="196214" h="177165">
                  <a:moveTo>
                    <a:pt x="54279" y="90754"/>
                  </a:moveTo>
                  <a:lnTo>
                    <a:pt x="51168" y="87922"/>
                  </a:lnTo>
                  <a:lnTo>
                    <a:pt x="49060" y="88595"/>
                  </a:lnTo>
                  <a:lnTo>
                    <a:pt x="48247" y="90208"/>
                  </a:lnTo>
                  <a:lnTo>
                    <a:pt x="49212" y="93218"/>
                  </a:lnTo>
                  <a:lnTo>
                    <a:pt x="50812" y="94030"/>
                  </a:lnTo>
                  <a:lnTo>
                    <a:pt x="52311" y="93548"/>
                  </a:lnTo>
                  <a:lnTo>
                    <a:pt x="53390" y="93192"/>
                  </a:lnTo>
                  <a:lnTo>
                    <a:pt x="54127" y="92227"/>
                  </a:lnTo>
                  <a:lnTo>
                    <a:pt x="54279" y="90754"/>
                  </a:lnTo>
                  <a:close/>
                </a:path>
                <a:path w="196214" h="177165">
                  <a:moveTo>
                    <a:pt x="54343" y="107569"/>
                  </a:moveTo>
                  <a:lnTo>
                    <a:pt x="54190" y="104914"/>
                  </a:lnTo>
                  <a:lnTo>
                    <a:pt x="54165" y="104521"/>
                  </a:lnTo>
                  <a:lnTo>
                    <a:pt x="53975" y="104178"/>
                  </a:lnTo>
                  <a:lnTo>
                    <a:pt x="53162" y="100799"/>
                  </a:lnTo>
                  <a:lnTo>
                    <a:pt x="50482" y="98590"/>
                  </a:lnTo>
                  <a:lnTo>
                    <a:pt x="43700" y="99009"/>
                  </a:lnTo>
                  <a:lnTo>
                    <a:pt x="40970" y="102108"/>
                  </a:lnTo>
                  <a:lnTo>
                    <a:pt x="41402" y="109321"/>
                  </a:lnTo>
                  <a:lnTo>
                    <a:pt x="44488" y="112064"/>
                  </a:lnTo>
                  <a:lnTo>
                    <a:pt x="49034" y="111785"/>
                  </a:lnTo>
                  <a:lnTo>
                    <a:pt x="49911" y="111506"/>
                  </a:lnTo>
                  <a:lnTo>
                    <a:pt x="52895" y="109918"/>
                  </a:lnTo>
                  <a:lnTo>
                    <a:pt x="54343" y="107569"/>
                  </a:lnTo>
                  <a:close/>
                </a:path>
                <a:path w="196214" h="177165">
                  <a:moveTo>
                    <a:pt x="64731" y="72605"/>
                  </a:moveTo>
                  <a:lnTo>
                    <a:pt x="63423" y="68592"/>
                  </a:lnTo>
                  <a:lnTo>
                    <a:pt x="61175" y="67449"/>
                  </a:lnTo>
                  <a:lnTo>
                    <a:pt x="57416" y="68681"/>
                  </a:lnTo>
                  <a:lnTo>
                    <a:pt x="56388" y="70256"/>
                  </a:lnTo>
                  <a:lnTo>
                    <a:pt x="56400" y="72758"/>
                  </a:lnTo>
                  <a:lnTo>
                    <a:pt x="56921" y="74383"/>
                  </a:lnTo>
                  <a:lnTo>
                    <a:pt x="57861" y="75222"/>
                  </a:lnTo>
                  <a:lnTo>
                    <a:pt x="58966" y="75628"/>
                  </a:lnTo>
                  <a:lnTo>
                    <a:pt x="59537" y="75844"/>
                  </a:lnTo>
                  <a:lnTo>
                    <a:pt x="60134" y="75895"/>
                  </a:lnTo>
                  <a:lnTo>
                    <a:pt x="60756" y="75831"/>
                  </a:lnTo>
                  <a:lnTo>
                    <a:pt x="61125" y="75615"/>
                  </a:lnTo>
                  <a:lnTo>
                    <a:pt x="61518" y="75476"/>
                  </a:lnTo>
                  <a:lnTo>
                    <a:pt x="62001" y="75450"/>
                  </a:lnTo>
                  <a:lnTo>
                    <a:pt x="63792" y="74587"/>
                  </a:lnTo>
                  <a:lnTo>
                    <a:pt x="64731" y="72605"/>
                  </a:lnTo>
                  <a:close/>
                </a:path>
                <a:path w="196214" h="177165">
                  <a:moveTo>
                    <a:pt x="66497" y="51155"/>
                  </a:moveTo>
                  <a:lnTo>
                    <a:pt x="65557" y="50203"/>
                  </a:lnTo>
                  <a:lnTo>
                    <a:pt x="61772" y="50203"/>
                  </a:lnTo>
                  <a:lnTo>
                    <a:pt x="60820" y="51155"/>
                  </a:lnTo>
                  <a:lnTo>
                    <a:pt x="60820" y="54965"/>
                  </a:lnTo>
                  <a:lnTo>
                    <a:pt x="61772" y="55905"/>
                  </a:lnTo>
                  <a:lnTo>
                    <a:pt x="65557" y="55905"/>
                  </a:lnTo>
                  <a:lnTo>
                    <a:pt x="66497" y="54965"/>
                  </a:lnTo>
                  <a:lnTo>
                    <a:pt x="66497" y="53060"/>
                  </a:lnTo>
                  <a:lnTo>
                    <a:pt x="66497" y="51155"/>
                  </a:lnTo>
                  <a:close/>
                </a:path>
                <a:path w="196214" h="177165">
                  <a:moveTo>
                    <a:pt x="69583" y="129794"/>
                  </a:moveTo>
                  <a:lnTo>
                    <a:pt x="69189" y="128854"/>
                  </a:lnTo>
                  <a:lnTo>
                    <a:pt x="67640" y="127292"/>
                  </a:lnTo>
                  <a:lnTo>
                    <a:pt x="66700" y="126911"/>
                  </a:lnTo>
                  <a:lnTo>
                    <a:pt x="64503" y="126911"/>
                  </a:lnTo>
                  <a:lnTo>
                    <a:pt x="63563" y="127292"/>
                  </a:lnTo>
                  <a:lnTo>
                    <a:pt x="62001" y="128854"/>
                  </a:lnTo>
                  <a:lnTo>
                    <a:pt x="61620" y="129794"/>
                  </a:lnTo>
                  <a:lnTo>
                    <a:pt x="61620" y="132003"/>
                  </a:lnTo>
                  <a:lnTo>
                    <a:pt x="62001" y="132943"/>
                  </a:lnTo>
                  <a:lnTo>
                    <a:pt x="63563" y="134505"/>
                  </a:lnTo>
                  <a:lnTo>
                    <a:pt x="64503" y="134899"/>
                  </a:lnTo>
                  <a:lnTo>
                    <a:pt x="66700" y="134899"/>
                  </a:lnTo>
                  <a:lnTo>
                    <a:pt x="67640" y="134505"/>
                  </a:lnTo>
                  <a:lnTo>
                    <a:pt x="69189" y="132943"/>
                  </a:lnTo>
                  <a:lnTo>
                    <a:pt x="69583" y="132003"/>
                  </a:lnTo>
                  <a:lnTo>
                    <a:pt x="69583" y="130898"/>
                  </a:lnTo>
                  <a:lnTo>
                    <a:pt x="69583" y="129794"/>
                  </a:lnTo>
                  <a:close/>
                </a:path>
                <a:path w="196214" h="177165">
                  <a:moveTo>
                    <a:pt x="69862" y="101422"/>
                  </a:moveTo>
                  <a:lnTo>
                    <a:pt x="69418" y="100050"/>
                  </a:lnTo>
                  <a:lnTo>
                    <a:pt x="69100" y="99568"/>
                  </a:lnTo>
                  <a:lnTo>
                    <a:pt x="67843" y="98221"/>
                  </a:lnTo>
                  <a:lnTo>
                    <a:pt x="66700" y="97840"/>
                  </a:lnTo>
                  <a:lnTo>
                    <a:pt x="66700" y="102755"/>
                  </a:lnTo>
                  <a:lnTo>
                    <a:pt x="65214" y="104482"/>
                  </a:lnTo>
                  <a:lnTo>
                    <a:pt x="66687" y="102755"/>
                  </a:lnTo>
                  <a:lnTo>
                    <a:pt x="66497" y="99606"/>
                  </a:lnTo>
                  <a:lnTo>
                    <a:pt x="66687" y="102755"/>
                  </a:lnTo>
                  <a:lnTo>
                    <a:pt x="66700" y="97840"/>
                  </a:lnTo>
                  <a:lnTo>
                    <a:pt x="66560" y="97790"/>
                  </a:lnTo>
                  <a:lnTo>
                    <a:pt x="66014" y="97878"/>
                  </a:lnTo>
                  <a:lnTo>
                    <a:pt x="66014" y="98640"/>
                  </a:lnTo>
                  <a:lnTo>
                    <a:pt x="65328" y="98044"/>
                  </a:lnTo>
                  <a:lnTo>
                    <a:pt x="66014" y="98640"/>
                  </a:lnTo>
                  <a:lnTo>
                    <a:pt x="66014" y="97878"/>
                  </a:lnTo>
                  <a:lnTo>
                    <a:pt x="65265" y="97980"/>
                  </a:lnTo>
                  <a:lnTo>
                    <a:pt x="64490" y="97282"/>
                  </a:lnTo>
                  <a:lnTo>
                    <a:pt x="63461" y="96875"/>
                  </a:lnTo>
                  <a:lnTo>
                    <a:pt x="60159" y="97066"/>
                  </a:lnTo>
                  <a:lnTo>
                    <a:pt x="58483" y="98958"/>
                  </a:lnTo>
                  <a:lnTo>
                    <a:pt x="58750" y="103365"/>
                  </a:lnTo>
                  <a:lnTo>
                    <a:pt x="60642" y="105041"/>
                  </a:lnTo>
                  <a:lnTo>
                    <a:pt x="62826" y="104914"/>
                  </a:lnTo>
                  <a:lnTo>
                    <a:pt x="62966" y="104914"/>
                  </a:lnTo>
                  <a:lnTo>
                    <a:pt x="63093" y="104838"/>
                  </a:lnTo>
                  <a:lnTo>
                    <a:pt x="63220" y="104825"/>
                  </a:lnTo>
                  <a:lnTo>
                    <a:pt x="64249" y="105702"/>
                  </a:lnTo>
                  <a:lnTo>
                    <a:pt x="65659" y="106108"/>
                  </a:lnTo>
                  <a:lnTo>
                    <a:pt x="68338" y="105244"/>
                  </a:lnTo>
                  <a:lnTo>
                    <a:pt x="69202" y="104190"/>
                  </a:lnTo>
                  <a:lnTo>
                    <a:pt x="69786" y="102222"/>
                  </a:lnTo>
                  <a:lnTo>
                    <a:pt x="69862" y="101422"/>
                  </a:lnTo>
                  <a:close/>
                </a:path>
                <a:path w="196214" h="177165">
                  <a:moveTo>
                    <a:pt x="70612" y="168249"/>
                  </a:moveTo>
                  <a:lnTo>
                    <a:pt x="70485" y="166116"/>
                  </a:lnTo>
                  <a:lnTo>
                    <a:pt x="70040" y="163868"/>
                  </a:lnTo>
                  <a:lnTo>
                    <a:pt x="68326" y="162394"/>
                  </a:lnTo>
                  <a:lnTo>
                    <a:pt x="64808" y="162610"/>
                  </a:lnTo>
                  <a:lnTo>
                    <a:pt x="63639" y="163525"/>
                  </a:lnTo>
                  <a:lnTo>
                    <a:pt x="62725" y="165366"/>
                  </a:lnTo>
                  <a:lnTo>
                    <a:pt x="62509" y="166027"/>
                  </a:lnTo>
                  <a:lnTo>
                    <a:pt x="62585" y="167220"/>
                  </a:lnTo>
                  <a:lnTo>
                    <a:pt x="62725" y="167640"/>
                  </a:lnTo>
                  <a:lnTo>
                    <a:pt x="62903" y="168033"/>
                  </a:lnTo>
                  <a:lnTo>
                    <a:pt x="63525" y="169557"/>
                  </a:lnTo>
                  <a:lnTo>
                    <a:pt x="65036" y="170611"/>
                  </a:lnTo>
                  <a:lnTo>
                    <a:pt x="67005" y="170484"/>
                  </a:lnTo>
                  <a:lnTo>
                    <a:pt x="67195" y="170383"/>
                  </a:lnTo>
                  <a:lnTo>
                    <a:pt x="69253" y="169900"/>
                  </a:lnTo>
                  <a:lnTo>
                    <a:pt x="70612" y="168249"/>
                  </a:lnTo>
                  <a:close/>
                </a:path>
                <a:path w="196214" h="177165">
                  <a:moveTo>
                    <a:pt x="80899" y="39319"/>
                  </a:moveTo>
                  <a:lnTo>
                    <a:pt x="79946" y="38366"/>
                  </a:lnTo>
                  <a:lnTo>
                    <a:pt x="76161" y="38366"/>
                  </a:lnTo>
                  <a:lnTo>
                    <a:pt x="75222" y="39319"/>
                  </a:lnTo>
                  <a:lnTo>
                    <a:pt x="75222" y="43116"/>
                  </a:lnTo>
                  <a:lnTo>
                    <a:pt x="76161" y="44069"/>
                  </a:lnTo>
                  <a:lnTo>
                    <a:pt x="79946" y="44069"/>
                  </a:lnTo>
                  <a:lnTo>
                    <a:pt x="80899" y="43116"/>
                  </a:lnTo>
                  <a:lnTo>
                    <a:pt x="80899" y="41224"/>
                  </a:lnTo>
                  <a:lnTo>
                    <a:pt x="80899" y="39319"/>
                  </a:lnTo>
                  <a:close/>
                </a:path>
                <a:path w="196214" h="177165">
                  <a:moveTo>
                    <a:pt x="81064" y="147320"/>
                  </a:moveTo>
                  <a:lnTo>
                    <a:pt x="80454" y="145465"/>
                  </a:lnTo>
                  <a:lnTo>
                    <a:pt x="80264" y="145161"/>
                  </a:lnTo>
                  <a:lnTo>
                    <a:pt x="79324" y="144018"/>
                  </a:lnTo>
                  <a:lnTo>
                    <a:pt x="78130" y="143624"/>
                  </a:lnTo>
                  <a:lnTo>
                    <a:pt x="76962" y="144005"/>
                  </a:lnTo>
                  <a:lnTo>
                    <a:pt x="77038" y="144487"/>
                  </a:lnTo>
                  <a:lnTo>
                    <a:pt x="77228" y="144907"/>
                  </a:lnTo>
                  <a:lnTo>
                    <a:pt x="77266" y="145389"/>
                  </a:lnTo>
                  <a:lnTo>
                    <a:pt x="77343" y="146735"/>
                  </a:lnTo>
                  <a:lnTo>
                    <a:pt x="76923" y="147942"/>
                  </a:lnTo>
                  <a:lnTo>
                    <a:pt x="76301" y="149021"/>
                  </a:lnTo>
                  <a:lnTo>
                    <a:pt x="77000" y="149504"/>
                  </a:lnTo>
                  <a:lnTo>
                    <a:pt x="77876" y="149707"/>
                  </a:lnTo>
                  <a:lnTo>
                    <a:pt x="80251" y="148932"/>
                  </a:lnTo>
                  <a:lnTo>
                    <a:pt x="81064" y="147320"/>
                  </a:lnTo>
                  <a:close/>
                </a:path>
                <a:path w="196214" h="177165">
                  <a:moveTo>
                    <a:pt x="84582" y="79527"/>
                  </a:moveTo>
                  <a:lnTo>
                    <a:pt x="84289" y="78511"/>
                  </a:lnTo>
                  <a:lnTo>
                    <a:pt x="84201" y="78371"/>
                  </a:lnTo>
                  <a:lnTo>
                    <a:pt x="83667" y="77012"/>
                  </a:lnTo>
                  <a:lnTo>
                    <a:pt x="82232" y="76238"/>
                  </a:lnTo>
                  <a:lnTo>
                    <a:pt x="80403" y="76771"/>
                  </a:lnTo>
                  <a:lnTo>
                    <a:pt x="80048" y="76987"/>
                  </a:lnTo>
                  <a:lnTo>
                    <a:pt x="79743" y="77241"/>
                  </a:lnTo>
                  <a:lnTo>
                    <a:pt x="79463" y="77152"/>
                  </a:lnTo>
                  <a:lnTo>
                    <a:pt x="79463" y="87388"/>
                  </a:lnTo>
                  <a:lnTo>
                    <a:pt x="78282" y="88734"/>
                  </a:lnTo>
                  <a:lnTo>
                    <a:pt x="75145" y="88925"/>
                  </a:lnTo>
                  <a:lnTo>
                    <a:pt x="73799" y="87731"/>
                  </a:lnTo>
                  <a:lnTo>
                    <a:pt x="73609" y="84594"/>
                  </a:lnTo>
                  <a:lnTo>
                    <a:pt x="74803" y="83248"/>
                  </a:lnTo>
                  <a:lnTo>
                    <a:pt x="77939" y="83058"/>
                  </a:lnTo>
                  <a:lnTo>
                    <a:pt x="79286" y="84251"/>
                  </a:lnTo>
                  <a:lnTo>
                    <a:pt x="79463" y="87388"/>
                  </a:lnTo>
                  <a:lnTo>
                    <a:pt x="79463" y="77152"/>
                  </a:lnTo>
                  <a:lnTo>
                    <a:pt x="78447" y="76784"/>
                  </a:lnTo>
                  <a:lnTo>
                    <a:pt x="77025" y="76631"/>
                  </a:lnTo>
                  <a:lnTo>
                    <a:pt x="72199" y="78206"/>
                  </a:lnTo>
                  <a:lnTo>
                    <a:pt x="70332" y="81902"/>
                  </a:lnTo>
                  <a:lnTo>
                    <a:pt x="72555" y="88773"/>
                  </a:lnTo>
                  <a:lnTo>
                    <a:pt x="76225" y="90652"/>
                  </a:lnTo>
                  <a:lnTo>
                    <a:pt x="81508" y="88925"/>
                  </a:lnTo>
                  <a:lnTo>
                    <a:pt x="82105" y="88734"/>
                  </a:lnTo>
                  <a:lnTo>
                    <a:pt x="83705" y="86601"/>
                  </a:lnTo>
                  <a:lnTo>
                    <a:pt x="84162" y="83248"/>
                  </a:lnTo>
                  <a:lnTo>
                    <a:pt x="84162" y="83058"/>
                  </a:lnTo>
                  <a:lnTo>
                    <a:pt x="84150" y="82257"/>
                  </a:lnTo>
                  <a:lnTo>
                    <a:pt x="83820" y="81280"/>
                  </a:lnTo>
                  <a:lnTo>
                    <a:pt x="83743" y="81153"/>
                  </a:lnTo>
                  <a:lnTo>
                    <a:pt x="84315" y="80454"/>
                  </a:lnTo>
                  <a:lnTo>
                    <a:pt x="84582" y="79527"/>
                  </a:lnTo>
                  <a:close/>
                </a:path>
                <a:path w="196214" h="177165">
                  <a:moveTo>
                    <a:pt x="84594" y="64198"/>
                  </a:moveTo>
                  <a:lnTo>
                    <a:pt x="84213" y="63258"/>
                  </a:lnTo>
                  <a:lnTo>
                    <a:pt x="82651" y="61696"/>
                  </a:lnTo>
                  <a:lnTo>
                    <a:pt x="81711" y="61315"/>
                  </a:lnTo>
                  <a:lnTo>
                    <a:pt x="79514" y="61315"/>
                  </a:lnTo>
                  <a:lnTo>
                    <a:pt x="78574" y="61696"/>
                  </a:lnTo>
                  <a:lnTo>
                    <a:pt x="77025" y="63258"/>
                  </a:lnTo>
                  <a:lnTo>
                    <a:pt x="76644" y="64198"/>
                  </a:lnTo>
                  <a:lnTo>
                    <a:pt x="76644" y="66408"/>
                  </a:lnTo>
                  <a:lnTo>
                    <a:pt x="77025" y="67348"/>
                  </a:lnTo>
                  <a:lnTo>
                    <a:pt x="78574" y="68910"/>
                  </a:lnTo>
                  <a:lnTo>
                    <a:pt x="79514" y="69303"/>
                  </a:lnTo>
                  <a:lnTo>
                    <a:pt x="81711" y="69303"/>
                  </a:lnTo>
                  <a:lnTo>
                    <a:pt x="82651" y="68910"/>
                  </a:lnTo>
                  <a:lnTo>
                    <a:pt x="84213" y="67348"/>
                  </a:lnTo>
                  <a:lnTo>
                    <a:pt x="84594" y="66408"/>
                  </a:lnTo>
                  <a:lnTo>
                    <a:pt x="84594" y="65303"/>
                  </a:lnTo>
                  <a:lnTo>
                    <a:pt x="84594" y="64198"/>
                  </a:lnTo>
                  <a:close/>
                </a:path>
                <a:path w="196214" h="177165">
                  <a:moveTo>
                    <a:pt x="86868" y="53378"/>
                  </a:moveTo>
                  <a:lnTo>
                    <a:pt x="85928" y="52438"/>
                  </a:lnTo>
                  <a:lnTo>
                    <a:pt x="82143" y="52438"/>
                  </a:lnTo>
                  <a:lnTo>
                    <a:pt x="81203" y="53378"/>
                  </a:lnTo>
                  <a:lnTo>
                    <a:pt x="81203" y="57175"/>
                  </a:lnTo>
                  <a:lnTo>
                    <a:pt x="82143" y="58127"/>
                  </a:lnTo>
                  <a:lnTo>
                    <a:pt x="85928" y="58127"/>
                  </a:lnTo>
                  <a:lnTo>
                    <a:pt x="86868" y="57175"/>
                  </a:lnTo>
                  <a:lnTo>
                    <a:pt x="86868" y="55283"/>
                  </a:lnTo>
                  <a:lnTo>
                    <a:pt x="86868" y="53378"/>
                  </a:lnTo>
                  <a:close/>
                </a:path>
                <a:path w="196214" h="177165">
                  <a:moveTo>
                    <a:pt x="87020" y="100965"/>
                  </a:moveTo>
                  <a:lnTo>
                    <a:pt x="86639" y="100025"/>
                  </a:lnTo>
                  <a:lnTo>
                    <a:pt x="85077" y="98463"/>
                  </a:lnTo>
                  <a:lnTo>
                    <a:pt x="84150" y="98069"/>
                  </a:lnTo>
                  <a:lnTo>
                    <a:pt x="81953" y="98069"/>
                  </a:lnTo>
                  <a:lnTo>
                    <a:pt x="81013" y="98463"/>
                  </a:lnTo>
                  <a:lnTo>
                    <a:pt x="79451" y="100025"/>
                  </a:lnTo>
                  <a:lnTo>
                    <a:pt x="79070" y="100965"/>
                  </a:lnTo>
                  <a:lnTo>
                    <a:pt x="79070" y="103174"/>
                  </a:lnTo>
                  <a:lnTo>
                    <a:pt x="79451" y="104114"/>
                  </a:lnTo>
                  <a:lnTo>
                    <a:pt x="81013" y="105676"/>
                  </a:lnTo>
                  <a:lnTo>
                    <a:pt x="81953" y="106070"/>
                  </a:lnTo>
                  <a:lnTo>
                    <a:pt x="84150" y="106070"/>
                  </a:lnTo>
                  <a:lnTo>
                    <a:pt x="85077" y="105676"/>
                  </a:lnTo>
                  <a:lnTo>
                    <a:pt x="86639" y="104114"/>
                  </a:lnTo>
                  <a:lnTo>
                    <a:pt x="87020" y="103174"/>
                  </a:lnTo>
                  <a:lnTo>
                    <a:pt x="87020" y="102069"/>
                  </a:lnTo>
                  <a:lnTo>
                    <a:pt x="87020" y="100965"/>
                  </a:lnTo>
                  <a:close/>
                </a:path>
                <a:path w="196214" h="177165">
                  <a:moveTo>
                    <a:pt x="88747" y="129679"/>
                  </a:moveTo>
                  <a:lnTo>
                    <a:pt x="88353" y="128739"/>
                  </a:lnTo>
                  <a:lnTo>
                    <a:pt x="86804" y="127177"/>
                  </a:lnTo>
                  <a:lnTo>
                    <a:pt x="85864" y="126784"/>
                  </a:lnTo>
                  <a:lnTo>
                    <a:pt x="83667" y="126784"/>
                  </a:lnTo>
                  <a:lnTo>
                    <a:pt x="82727" y="127177"/>
                  </a:lnTo>
                  <a:lnTo>
                    <a:pt x="81178" y="128739"/>
                  </a:lnTo>
                  <a:lnTo>
                    <a:pt x="80784" y="129679"/>
                  </a:lnTo>
                  <a:lnTo>
                    <a:pt x="80784" y="131889"/>
                  </a:lnTo>
                  <a:lnTo>
                    <a:pt x="81178" y="132829"/>
                  </a:lnTo>
                  <a:lnTo>
                    <a:pt x="82727" y="134391"/>
                  </a:lnTo>
                  <a:lnTo>
                    <a:pt x="83667" y="134785"/>
                  </a:lnTo>
                  <a:lnTo>
                    <a:pt x="85864" y="134785"/>
                  </a:lnTo>
                  <a:lnTo>
                    <a:pt x="86804" y="134391"/>
                  </a:lnTo>
                  <a:lnTo>
                    <a:pt x="88353" y="132829"/>
                  </a:lnTo>
                  <a:lnTo>
                    <a:pt x="88747" y="131889"/>
                  </a:lnTo>
                  <a:lnTo>
                    <a:pt x="88747" y="130784"/>
                  </a:lnTo>
                  <a:lnTo>
                    <a:pt x="88747" y="129679"/>
                  </a:lnTo>
                  <a:close/>
                </a:path>
                <a:path w="196214" h="177165">
                  <a:moveTo>
                    <a:pt x="89941" y="113487"/>
                  </a:moveTo>
                  <a:lnTo>
                    <a:pt x="88633" y="110401"/>
                  </a:lnTo>
                  <a:lnTo>
                    <a:pt x="85255" y="108724"/>
                  </a:lnTo>
                  <a:lnTo>
                    <a:pt x="78600" y="110909"/>
                  </a:lnTo>
                  <a:lnTo>
                    <a:pt x="76733" y="114592"/>
                  </a:lnTo>
                  <a:lnTo>
                    <a:pt x="78955" y="121475"/>
                  </a:lnTo>
                  <a:lnTo>
                    <a:pt x="82626" y="123342"/>
                  </a:lnTo>
                  <a:lnTo>
                    <a:pt x="87795" y="121666"/>
                  </a:lnTo>
                  <a:lnTo>
                    <a:pt x="89115" y="120408"/>
                  </a:lnTo>
                  <a:lnTo>
                    <a:pt x="89865" y="118872"/>
                  </a:lnTo>
                  <a:lnTo>
                    <a:pt x="88785" y="118516"/>
                  </a:lnTo>
                  <a:lnTo>
                    <a:pt x="87960" y="117538"/>
                  </a:lnTo>
                  <a:lnTo>
                    <a:pt x="87896" y="116344"/>
                  </a:lnTo>
                  <a:lnTo>
                    <a:pt x="87807" y="114985"/>
                  </a:lnTo>
                  <a:lnTo>
                    <a:pt x="88696" y="113855"/>
                  </a:lnTo>
                  <a:lnTo>
                    <a:pt x="89941" y="113487"/>
                  </a:lnTo>
                  <a:close/>
                </a:path>
                <a:path w="196214" h="177165">
                  <a:moveTo>
                    <a:pt x="92824" y="159131"/>
                  </a:moveTo>
                  <a:lnTo>
                    <a:pt x="92557" y="154724"/>
                  </a:lnTo>
                  <a:lnTo>
                    <a:pt x="90665" y="153035"/>
                  </a:lnTo>
                  <a:lnTo>
                    <a:pt x="87299" y="153238"/>
                  </a:lnTo>
                  <a:lnTo>
                    <a:pt x="86309" y="153835"/>
                  </a:lnTo>
                  <a:lnTo>
                    <a:pt x="85039" y="155435"/>
                  </a:lnTo>
                  <a:lnTo>
                    <a:pt x="84683" y="156375"/>
                  </a:lnTo>
                  <a:lnTo>
                    <a:pt x="84797" y="158292"/>
                  </a:lnTo>
                  <a:lnTo>
                    <a:pt x="85191" y="159054"/>
                  </a:lnTo>
                  <a:lnTo>
                    <a:pt x="85725" y="159689"/>
                  </a:lnTo>
                  <a:lnTo>
                    <a:pt x="86499" y="160629"/>
                  </a:lnTo>
                  <a:lnTo>
                    <a:pt x="87655" y="161226"/>
                  </a:lnTo>
                  <a:lnTo>
                    <a:pt x="91147" y="161023"/>
                  </a:lnTo>
                  <a:lnTo>
                    <a:pt x="92824" y="159131"/>
                  </a:lnTo>
                  <a:close/>
                </a:path>
                <a:path w="196214" h="177165">
                  <a:moveTo>
                    <a:pt x="97967" y="37693"/>
                  </a:moveTo>
                  <a:lnTo>
                    <a:pt x="97256" y="35229"/>
                  </a:lnTo>
                  <a:lnTo>
                    <a:pt x="97066" y="34950"/>
                  </a:lnTo>
                  <a:lnTo>
                    <a:pt x="96037" y="33261"/>
                  </a:lnTo>
                  <a:lnTo>
                    <a:pt x="94462" y="32512"/>
                  </a:lnTo>
                  <a:lnTo>
                    <a:pt x="92811" y="32816"/>
                  </a:lnTo>
                  <a:lnTo>
                    <a:pt x="92684" y="32842"/>
                  </a:lnTo>
                  <a:lnTo>
                    <a:pt x="92557" y="32804"/>
                  </a:lnTo>
                  <a:lnTo>
                    <a:pt x="90322" y="33464"/>
                  </a:lnTo>
                  <a:lnTo>
                    <a:pt x="89103" y="35674"/>
                  </a:lnTo>
                  <a:lnTo>
                    <a:pt x="90309" y="39916"/>
                  </a:lnTo>
                  <a:lnTo>
                    <a:pt x="92532" y="41135"/>
                  </a:lnTo>
                  <a:lnTo>
                    <a:pt x="96748" y="39916"/>
                  </a:lnTo>
                  <a:lnTo>
                    <a:pt x="97967" y="37693"/>
                  </a:lnTo>
                  <a:close/>
                </a:path>
                <a:path w="196214" h="177165">
                  <a:moveTo>
                    <a:pt x="99263" y="138023"/>
                  </a:moveTo>
                  <a:lnTo>
                    <a:pt x="99174" y="137236"/>
                  </a:lnTo>
                  <a:lnTo>
                    <a:pt x="99199" y="137007"/>
                  </a:lnTo>
                  <a:lnTo>
                    <a:pt x="98437" y="134670"/>
                  </a:lnTo>
                  <a:lnTo>
                    <a:pt x="96189" y="133515"/>
                  </a:lnTo>
                  <a:lnTo>
                    <a:pt x="94107" y="134213"/>
                  </a:lnTo>
                  <a:lnTo>
                    <a:pt x="93497" y="134404"/>
                  </a:lnTo>
                  <a:lnTo>
                    <a:pt x="92989" y="134772"/>
                  </a:lnTo>
                  <a:lnTo>
                    <a:pt x="91528" y="136232"/>
                  </a:lnTo>
                  <a:lnTo>
                    <a:pt x="91071" y="137756"/>
                  </a:lnTo>
                  <a:lnTo>
                    <a:pt x="92214" y="141274"/>
                  </a:lnTo>
                  <a:lnTo>
                    <a:pt x="94335" y="142379"/>
                  </a:lnTo>
                  <a:lnTo>
                    <a:pt x="96367" y="141833"/>
                  </a:lnTo>
                  <a:lnTo>
                    <a:pt x="96380" y="140360"/>
                  </a:lnTo>
                  <a:lnTo>
                    <a:pt x="97510" y="139115"/>
                  </a:lnTo>
                  <a:lnTo>
                    <a:pt x="99034" y="139026"/>
                  </a:lnTo>
                  <a:lnTo>
                    <a:pt x="99237" y="138531"/>
                  </a:lnTo>
                  <a:lnTo>
                    <a:pt x="99263" y="138023"/>
                  </a:lnTo>
                  <a:close/>
                </a:path>
                <a:path w="196214" h="177165">
                  <a:moveTo>
                    <a:pt x="99910" y="47561"/>
                  </a:moveTo>
                  <a:lnTo>
                    <a:pt x="99275" y="45631"/>
                  </a:lnTo>
                  <a:lnTo>
                    <a:pt x="98602" y="43522"/>
                  </a:lnTo>
                  <a:lnTo>
                    <a:pt x="96342" y="42379"/>
                  </a:lnTo>
                  <a:lnTo>
                    <a:pt x="94259" y="43065"/>
                  </a:lnTo>
                  <a:lnTo>
                    <a:pt x="93078" y="43446"/>
                  </a:lnTo>
                  <a:lnTo>
                    <a:pt x="92252" y="44348"/>
                  </a:lnTo>
                  <a:lnTo>
                    <a:pt x="91503" y="46266"/>
                  </a:lnTo>
                  <a:lnTo>
                    <a:pt x="91401" y="47193"/>
                  </a:lnTo>
                  <a:lnTo>
                    <a:pt x="92379" y="50190"/>
                  </a:lnTo>
                  <a:lnTo>
                    <a:pt x="94627" y="51346"/>
                  </a:lnTo>
                  <a:lnTo>
                    <a:pt x="96888" y="50609"/>
                  </a:lnTo>
                  <a:lnTo>
                    <a:pt x="98933" y="49593"/>
                  </a:lnTo>
                  <a:lnTo>
                    <a:pt x="99910" y="47561"/>
                  </a:lnTo>
                  <a:close/>
                </a:path>
                <a:path w="196214" h="177165">
                  <a:moveTo>
                    <a:pt x="100660" y="18656"/>
                  </a:moveTo>
                  <a:lnTo>
                    <a:pt x="100241" y="17145"/>
                  </a:lnTo>
                  <a:lnTo>
                    <a:pt x="99783" y="15621"/>
                  </a:lnTo>
                  <a:lnTo>
                    <a:pt x="98221" y="14757"/>
                  </a:lnTo>
                  <a:lnTo>
                    <a:pt x="96723" y="15189"/>
                  </a:lnTo>
                  <a:lnTo>
                    <a:pt x="95211" y="15633"/>
                  </a:lnTo>
                  <a:lnTo>
                    <a:pt x="94348" y="17208"/>
                  </a:lnTo>
                  <a:lnTo>
                    <a:pt x="94780" y="18719"/>
                  </a:lnTo>
                  <a:lnTo>
                    <a:pt x="95224" y="20231"/>
                  </a:lnTo>
                  <a:lnTo>
                    <a:pt x="96786" y="21107"/>
                  </a:lnTo>
                  <a:lnTo>
                    <a:pt x="99783" y="20231"/>
                  </a:lnTo>
                  <a:lnTo>
                    <a:pt x="100660" y="18656"/>
                  </a:lnTo>
                  <a:close/>
                </a:path>
                <a:path w="196214" h="177165">
                  <a:moveTo>
                    <a:pt x="108496" y="155206"/>
                  </a:moveTo>
                  <a:lnTo>
                    <a:pt x="107861" y="153238"/>
                  </a:lnTo>
                  <a:lnTo>
                    <a:pt x="107569" y="152857"/>
                  </a:lnTo>
                  <a:lnTo>
                    <a:pt x="106502" y="151853"/>
                  </a:lnTo>
                  <a:lnTo>
                    <a:pt x="105460" y="151536"/>
                  </a:lnTo>
                  <a:lnTo>
                    <a:pt x="103136" y="152298"/>
                  </a:lnTo>
                  <a:lnTo>
                    <a:pt x="102400" y="153593"/>
                  </a:lnTo>
                  <a:lnTo>
                    <a:pt x="102577" y="155105"/>
                  </a:lnTo>
                  <a:lnTo>
                    <a:pt x="102565" y="155282"/>
                  </a:lnTo>
                  <a:lnTo>
                    <a:pt x="103111" y="156972"/>
                  </a:lnTo>
                  <a:lnTo>
                    <a:pt x="104698" y="157797"/>
                  </a:lnTo>
                  <a:lnTo>
                    <a:pt x="106197" y="157302"/>
                  </a:lnTo>
                  <a:lnTo>
                    <a:pt x="107683" y="156806"/>
                  </a:lnTo>
                  <a:lnTo>
                    <a:pt x="108496" y="155206"/>
                  </a:lnTo>
                  <a:close/>
                </a:path>
                <a:path w="196214" h="177165">
                  <a:moveTo>
                    <a:pt x="109054" y="67678"/>
                  </a:moveTo>
                  <a:lnTo>
                    <a:pt x="106845" y="60807"/>
                  </a:lnTo>
                  <a:lnTo>
                    <a:pt x="103174" y="58915"/>
                  </a:lnTo>
                  <a:lnTo>
                    <a:pt x="97980" y="60617"/>
                  </a:lnTo>
                  <a:lnTo>
                    <a:pt x="96659" y="61912"/>
                  </a:lnTo>
                  <a:lnTo>
                    <a:pt x="96278" y="62712"/>
                  </a:lnTo>
                  <a:lnTo>
                    <a:pt x="96278" y="69875"/>
                  </a:lnTo>
                  <a:lnTo>
                    <a:pt x="95846" y="69126"/>
                  </a:lnTo>
                  <a:lnTo>
                    <a:pt x="96278" y="69875"/>
                  </a:lnTo>
                  <a:lnTo>
                    <a:pt x="96278" y="62712"/>
                  </a:lnTo>
                  <a:lnTo>
                    <a:pt x="95910" y="63474"/>
                  </a:lnTo>
                  <a:lnTo>
                    <a:pt x="95237" y="63919"/>
                  </a:lnTo>
                  <a:lnTo>
                    <a:pt x="94742" y="64528"/>
                  </a:lnTo>
                  <a:lnTo>
                    <a:pt x="94094" y="66065"/>
                  </a:lnTo>
                  <a:lnTo>
                    <a:pt x="93967" y="66967"/>
                  </a:lnTo>
                  <a:lnTo>
                    <a:pt x="94221" y="67881"/>
                  </a:lnTo>
                  <a:lnTo>
                    <a:pt x="94602" y="69215"/>
                  </a:lnTo>
                  <a:lnTo>
                    <a:pt x="95631" y="70104"/>
                  </a:lnTo>
                  <a:lnTo>
                    <a:pt x="96824" y="70510"/>
                  </a:lnTo>
                  <a:lnTo>
                    <a:pt x="96939" y="70637"/>
                  </a:lnTo>
                  <a:lnTo>
                    <a:pt x="97104" y="70726"/>
                  </a:lnTo>
                  <a:lnTo>
                    <a:pt x="98463" y="72072"/>
                  </a:lnTo>
                  <a:lnTo>
                    <a:pt x="100114" y="72732"/>
                  </a:lnTo>
                  <a:lnTo>
                    <a:pt x="103136" y="72694"/>
                  </a:lnTo>
                  <a:lnTo>
                    <a:pt x="107200" y="71361"/>
                  </a:lnTo>
                  <a:lnTo>
                    <a:pt x="109054" y="67678"/>
                  </a:lnTo>
                  <a:close/>
                </a:path>
                <a:path w="196214" h="177165">
                  <a:moveTo>
                    <a:pt x="111480" y="110096"/>
                  </a:moveTo>
                  <a:lnTo>
                    <a:pt x="110528" y="109143"/>
                  </a:lnTo>
                  <a:lnTo>
                    <a:pt x="106743" y="109143"/>
                  </a:lnTo>
                  <a:lnTo>
                    <a:pt x="105791" y="110096"/>
                  </a:lnTo>
                  <a:lnTo>
                    <a:pt x="105791" y="113906"/>
                  </a:lnTo>
                  <a:lnTo>
                    <a:pt x="106743" y="114858"/>
                  </a:lnTo>
                  <a:lnTo>
                    <a:pt x="110528" y="114858"/>
                  </a:lnTo>
                  <a:lnTo>
                    <a:pt x="111480" y="113906"/>
                  </a:lnTo>
                  <a:lnTo>
                    <a:pt x="111480" y="112001"/>
                  </a:lnTo>
                  <a:lnTo>
                    <a:pt x="111480" y="110096"/>
                  </a:lnTo>
                  <a:close/>
                </a:path>
                <a:path w="196214" h="177165">
                  <a:moveTo>
                    <a:pt x="111823" y="34569"/>
                  </a:moveTo>
                  <a:lnTo>
                    <a:pt x="110883" y="33616"/>
                  </a:lnTo>
                  <a:lnTo>
                    <a:pt x="107099" y="33616"/>
                  </a:lnTo>
                  <a:lnTo>
                    <a:pt x="106146" y="34569"/>
                  </a:lnTo>
                  <a:lnTo>
                    <a:pt x="106146" y="38366"/>
                  </a:lnTo>
                  <a:lnTo>
                    <a:pt x="107099" y="39319"/>
                  </a:lnTo>
                  <a:lnTo>
                    <a:pt x="110883" y="39319"/>
                  </a:lnTo>
                  <a:lnTo>
                    <a:pt x="111823" y="38366"/>
                  </a:lnTo>
                  <a:lnTo>
                    <a:pt x="111823" y="36461"/>
                  </a:lnTo>
                  <a:lnTo>
                    <a:pt x="111823" y="34569"/>
                  </a:lnTo>
                  <a:close/>
                </a:path>
                <a:path w="196214" h="177165">
                  <a:moveTo>
                    <a:pt x="112179" y="98437"/>
                  </a:moveTo>
                  <a:lnTo>
                    <a:pt x="110909" y="94526"/>
                  </a:lnTo>
                  <a:lnTo>
                    <a:pt x="110604" y="94157"/>
                  </a:lnTo>
                  <a:lnTo>
                    <a:pt x="108889" y="91236"/>
                  </a:lnTo>
                  <a:lnTo>
                    <a:pt x="105956" y="89928"/>
                  </a:lnTo>
                  <a:lnTo>
                    <a:pt x="102984" y="90792"/>
                  </a:lnTo>
                  <a:lnTo>
                    <a:pt x="101549" y="91236"/>
                  </a:lnTo>
                  <a:lnTo>
                    <a:pt x="100558" y="92100"/>
                  </a:lnTo>
                  <a:lnTo>
                    <a:pt x="99783" y="93129"/>
                  </a:lnTo>
                  <a:lnTo>
                    <a:pt x="98717" y="94551"/>
                  </a:lnTo>
                  <a:lnTo>
                    <a:pt x="98717" y="99136"/>
                  </a:lnTo>
                  <a:lnTo>
                    <a:pt x="98717" y="94551"/>
                  </a:lnTo>
                  <a:lnTo>
                    <a:pt x="98539" y="94780"/>
                  </a:lnTo>
                  <a:lnTo>
                    <a:pt x="97993" y="96913"/>
                  </a:lnTo>
                  <a:lnTo>
                    <a:pt x="98526" y="94780"/>
                  </a:lnTo>
                  <a:lnTo>
                    <a:pt x="99733" y="93192"/>
                  </a:lnTo>
                  <a:lnTo>
                    <a:pt x="98793" y="92036"/>
                  </a:lnTo>
                  <a:lnTo>
                    <a:pt x="97269" y="91528"/>
                  </a:lnTo>
                  <a:lnTo>
                    <a:pt x="94615" y="92303"/>
                  </a:lnTo>
                  <a:lnTo>
                    <a:pt x="93764" y="93129"/>
                  </a:lnTo>
                  <a:lnTo>
                    <a:pt x="92925" y="94983"/>
                  </a:lnTo>
                  <a:lnTo>
                    <a:pt x="92786" y="95948"/>
                  </a:lnTo>
                  <a:lnTo>
                    <a:pt x="93052" y="96913"/>
                  </a:lnTo>
                  <a:lnTo>
                    <a:pt x="93662" y="99034"/>
                  </a:lnTo>
                  <a:lnTo>
                    <a:pt x="95872" y="100253"/>
                  </a:lnTo>
                  <a:lnTo>
                    <a:pt x="98285" y="99542"/>
                  </a:lnTo>
                  <a:lnTo>
                    <a:pt x="98526" y="99364"/>
                  </a:lnTo>
                  <a:lnTo>
                    <a:pt x="98767" y="99237"/>
                  </a:lnTo>
                  <a:lnTo>
                    <a:pt x="99072" y="100037"/>
                  </a:lnTo>
                  <a:lnTo>
                    <a:pt x="99504" y="100761"/>
                  </a:lnTo>
                  <a:lnTo>
                    <a:pt x="101701" y="103238"/>
                  </a:lnTo>
                  <a:lnTo>
                    <a:pt x="104355" y="104063"/>
                  </a:lnTo>
                  <a:lnTo>
                    <a:pt x="106883" y="103238"/>
                  </a:lnTo>
                  <a:lnTo>
                    <a:pt x="110312" y="102120"/>
                  </a:lnTo>
                  <a:lnTo>
                    <a:pt x="112179" y="98437"/>
                  </a:lnTo>
                  <a:close/>
                </a:path>
                <a:path w="196214" h="177165">
                  <a:moveTo>
                    <a:pt x="115430" y="7302"/>
                  </a:moveTo>
                  <a:lnTo>
                    <a:pt x="115011" y="5791"/>
                  </a:lnTo>
                  <a:lnTo>
                    <a:pt x="114566" y="4267"/>
                  </a:lnTo>
                  <a:lnTo>
                    <a:pt x="113004" y="3403"/>
                  </a:lnTo>
                  <a:lnTo>
                    <a:pt x="109982" y="4279"/>
                  </a:lnTo>
                  <a:lnTo>
                    <a:pt x="109118" y="5867"/>
                  </a:lnTo>
                  <a:lnTo>
                    <a:pt x="109766" y="8153"/>
                  </a:lnTo>
                  <a:lnTo>
                    <a:pt x="110299" y="8750"/>
                  </a:lnTo>
                  <a:lnTo>
                    <a:pt x="111455" y="9347"/>
                  </a:lnTo>
                  <a:lnTo>
                    <a:pt x="112014" y="9423"/>
                  </a:lnTo>
                  <a:lnTo>
                    <a:pt x="112750" y="9334"/>
                  </a:lnTo>
                  <a:lnTo>
                    <a:pt x="112903" y="9359"/>
                  </a:lnTo>
                  <a:lnTo>
                    <a:pt x="114566" y="8877"/>
                  </a:lnTo>
                  <a:lnTo>
                    <a:pt x="115430" y="7302"/>
                  </a:lnTo>
                  <a:close/>
                </a:path>
                <a:path w="196214" h="177165">
                  <a:moveTo>
                    <a:pt x="118021" y="29641"/>
                  </a:moveTo>
                  <a:lnTo>
                    <a:pt x="117627" y="28689"/>
                  </a:lnTo>
                  <a:lnTo>
                    <a:pt x="116078" y="27139"/>
                  </a:lnTo>
                  <a:lnTo>
                    <a:pt x="115138" y="26746"/>
                  </a:lnTo>
                  <a:lnTo>
                    <a:pt x="112941" y="26746"/>
                  </a:lnTo>
                  <a:lnTo>
                    <a:pt x="112001" y="27139"/>
                  </a:lnTo>
                  <a:lnTo>
                    <a:pt x="110451" y="28689"/>
                  </a:lnTo>
                  <a:lnTo>
                    <a:pt x="110058" y="29641"/>
                  </a:lnTo>
                  <a:lnTo>
                    <a:pt x="110058" y="31851"/>
                  </a:lnTo>
                  <a:lnTo>
                    <a:pt x="110451" y="32791"/>
                  </a:lnTo>
                  <a:lnTo>
                    <a:pt x="112001" y="34353"/>
                  </a:lnTo>
                  <a:lnTo>
                    <a:pt x="112941" y="34734"/>
                  </a:lnTo>
                  <a:lnTo>
                    <a:pt x="115138" y="34734"/>
                  </a:lnTo>
                  <a:lnTo>
                    <a:pt x="116078" y="34353"/>
                  </a:lnTo>
                  <a:lnTo>
                    <a:pt x="117627" y="32791"/>
                  </a:lnTo>
                  <a:lnTo>
                    <a:pt x="118021" y="31851"/>
                  </a:lnTo>
                  <a:lnTo>
                    <a:pt x="118021" y="30746"/>
                  </a:lnTo>
                  <a:lnTo>
                    <a:pt x="118021" y="29641"/>
                  </a:lnTo>
                  <a:close/>
                </a:path>
                <a:path w="196214" h="177165">
                  <a:moveTo>
                    <a:pt x="119570" y="59118"/>
                  </a:moveTo>
                  <a:lnTo>
                    <a:pt x="118198" y="54914"/>
                  </a:lnTo>
                  <a:lnTo>
                    <a:pt x="115963" y="53771"/>
                  </a:lnTo>
                  <a:lnTo>
                    <a:pt x="115773" y="53835"/>
                  </a:lnTo>
                  <a:lnTo>
                    <a:pt x="117716" y="50279"/>
                  </a:lnTo>
                  <a:lnTo>
                    <a:pt x="115735" y="43345"/>
                  </a:lnTo>
                  <a:lnTo>
                    <a:pt x="112115" y="41338"/>
                  </a:lnTo>
                  <a:lnTo>
                    <a:pt x="105206" y="43345"/>
                  </a:lnTo>
                  <a:lnTo>
                    <a:pt x="103225" y="46977"/>
                  </a:lnTo>
                  <a:lnTo>
                    <a:pt x="104914" y="52870"/>
                  </a:lnTo>
                  <a:lnTo>
                    <a:pt x="106895" y="54495"/>
                  </a:lnTo>
                  <a:lnTo>
                    <a:pt x="110007" y="55130"/>
                  </a:lnTo>
                  <a:lnTo>
                    <a:pt x="110820" y="55130"/>
                  </a:lnTo>
                  <a:lnTo>
                    <a:pt x="111658" y="54978"/>
                  </a:lnTo>
                  <a:lnTo>
                    <a:pt x="111874" y="54927"/>
                  </a:lnTo>
                  <a:lnTo>
                    <a:pt x="112077" y="54978"/>
                  </a:lnTo>
                  <a:lnTo>
                    <a:pt x="113792" y="54483"/>
                  </a:lnTo>
                  <a:lnTo>
                    <a:pt x="113271" y="54648"/>
                  </a:lnTo>
                  <a:lnTo>
                    <a:pt x="112788" y="54991"/>
                  </a:lnTo>
                  <a:lnTo>
                    <a:pt x="111315" y="56426"/>
                  </a:lnTo>
                  <a:lnTo>
                    <a:pt x="110832" y="57988"/>
                  </a:lnTo>
                  <a:lnTo>
                    <a:pt x="111315" y="59486"/>
                  </a:lnTo>
                  <a:lnTo>
                    <a:pt x="111391" y="59715"/>
                  </a:lnTo>
                  <a:lnTo>
                    <a:pt x="111544" y="59880"/>
                  </a:lnTo>
                  <a:lnTo>
                    <a:pt x="112534" y="61760"/>
                  </a:lnTo>
                  <a:lnTo>
                    <a:pt x="114465" y="62674"/>
                  </a:lnTo>
                  <a:lnTo>
                    <a:pt x="118427" y="61379"/>
                  </a:lnTo>
                  <a:lnTo>
                    <a:pt x="119570" y="59118"/>
                  </a:lnTo>
                  <a:close/>
                </a:path>
                <a:path w="196214" h="177165">
                  <a:moveTo>
                    <a:pt x="120446" y="123240"/>
                  </a:moveTo>
                  <a:lnTo>
                    <a:pt x="119811" y="121704"/>
                  </a:lnTo>
                  <a:lnTo>
                    <a:pt x="117271" y="119138"/>
                  </a:lnTo>
                  <a:lnTo>
                    <a:pt x="115735" y="118503"/>
                  </a:lnTo>
                  <a:lnTo>
                    <a:pt x="112141" y="118503"/>
                  </a:lnTo>
                  <a:lnTo>
                    <a:pt x="110604" y="119138"/>
                  </a:lnTo>
                  <a:lnTo>
                    <a:pt x="108064" y="121704"/>
                  </a:lnTo>
                  <a:lnTo>
                    <a:pt x="107429" y="123240"/>
                  </a:lnTo>
                  <a:lnTo>
                    <a:pt x="107429" y="126847"/>
                  </a:lnTo>
                  <a:lnTo>
                    <a:pt x="108064" y="128397"/>
                  </a:lnTo>
                  <a:lnTo>
                    <a:pt x="110604" y="130949"/>
                  </a:lnTo>
                  <a:lnTo>
                    <a:pt x="112141" y="131584"/>
                  </a:lnTo>
                  <a:lnTo>
                    <a:pt x="115735" y="131584"/>
                  </a:lnTo>
                  <a:lnTo>
                    <a:pt x="117271" y="130949"/>
                  </a:lnTo>
                  <a:lnTo>
                    <a:pt x="119811" y="128397"/>
                  </a:lnTo>
                  <a:lnTo>
                    <a:pt x="120446" y="126847"/>
                  </a:lnTo>
                  <a:lnTo>
                    <a:pt x="120446" y="125044"/>
                  </a:lnTo>
                  <a:lnTo>
                    <a:pt x="120446" y="123240"/>
                  </a:lnTo>
                  <a:close/>
                </a:path>
                <a:path w="196214" h="177165">
                  <a:moveTo>
                    <a:pt x="123037" y="83185"/>
                  </a:moveTo>
                  <a:lnTo>
                    <a:pt x="121475" y="77711"/>
                  </a:lnTo>
                  <a:lnTo>
                    <a:pt x="119989" y="76288"/>
                  </a:lnTo>
                  <a:lnTo>
                    <a:pt x="116916" y="75018"/>
                  </a:lnTo>
                  <a:lnTo>
                    <a:pt x="115455" y="74803"/>
                  </a:lnTo>
                  <a:lnTo>
                    <a:pt x="113842" y="75272"/>
                  </a:lnTo>
                  <a:lnTo>
                    <a:pt x="110426" y="76581"/>
                  </a:lnTo>
                  <a:lnTo>
                    <a:pt x="108585" y="79997"/>
                  </a:lnTo>
                  <a:lnTo>
                    <a:pt x="110540" y="86817"/>
                  </a:lnTo>
                  <a:lnTo>
                    <a:pt x="114147" y="88811"/>
                  </a:lnTo>
                  <a:lnTo>
                    <a:pt x="117602" y="87807"/>
                  </a:lnTo>
                  <a:lnTo>
                    <a:pt x="121043" y="86804"/>
                  </a:lnTo>
                  <a:lnTo>
                    <a:pt x="123037" y="83185"/>
                  </a:lnTo>
                  <a:close/>
                </a:path>
                <a:path w="196214" h="177165">
                  <a:moveTo>
                    <a:pt x="124256" y="144018"/>
                  </a:moveTo>
                  <a:lnTo>
                    <a:pt x="123786" y="142570"/>
                  </a:lnTo>
                  <a:lnTo>
                    <a:pt x="123113" y="140462"/>
                  </a:lnTo>
                  <a:lnTo>
                    <a:pt x="120865" y="139319"/>
                  </a:lnTo>
                  <a:lnTo>
                    <a:pt x="116687" y="140677"/>
                  </a:lnTo>
                  <a:lnTo>
                    <a:pt x="115544" y="142938"/>
                  </a:lnTo>
                  <a:lnTo>
                    <a:pt x="116916" y="147129"/>
                  </a:lnTo>
                  <a:lnTo>
                    <a:pt x="119138" y="148272"/>
                  </a:lnTo>
                  <a:lnTo>
                    <a:pt x="121221" y="147612"/>
                  </a:lnTo>
                  <a:lnTo>
                    <a:pt x="122834" y="146532"/>
                  </a:lnTo>
                  <a:lnTo>
                    <a:pt x="123812" y="145503"/>
                  </a:lnTo>
                  <a:lnTo>
                    <a:pt x="124256" y="144018"/>
                  </a:lnTo>
                  <a:close/>
                </a:path>
                <a:path w="196214" h="177165">
                  <a:moveTo>
                    <a:pt x="127698" y="38366"/>
                  </a:moveTo>
                  <a:lnTo>
                    <a:pt x="126746" y="37414"/>
                  </a:lnTo>
                  <a:lnTo>
                    <a:pt x="122961" y="37414"/>
                  </a:lnTo>
                  <a:lnTo>
                    <a:pt x="122021" y="38366"/>
                  </a:lnTo>
                  <a:lnTo>
                    <a:pt x="122021" y="42176"/>
                  </a:lnTo>
                  <a:lnTo>
                    <a:pt x="122961" y="43129"/>
                  </a:lnTo>
                  <a:lnTo>
                    <a:pt x="126746" y="43129"/>
                  </a:lnTo>
                  <a:lnTo>
                    <a:pt x="127698" y="42176"/>
                  </a:lnTo>
                  <a:lnTo>
                    <a:pt x="127698" y="40271"/>
                  </a:lnTo>
                  <a:lnTo>
                    <a:pt x="127698" y="38366"/>
                  </a:lnTo>
                  <a:close/>
                </a:path>
                <a:path w="196214" h="177165">
                  <a:moveTo>
                    <a:pt x="133502" y="11696"/>
                  </a:moveTo>
                  <a:lnTo>
                    <a:pt x="133108" y="10744"/>
                  </a:lnTo>
                  <a:lnTo>
                    <a:pt x="131559" y="9182"/>
                  </a:lnTo>
                  <a:lnTo>
                    <a:pt x="130619" y="8801"/>
                  </a:lnTo>
                  <a:lnTo>
                    <a:pt x="128422" y="8801"/>
                  </a:lnTo>
                  <a:lnTo>
                    <a:pt x="127482" y="9182"/>
                  </a:lnTo>
                  <a:lnTo>
                    <a:pt x="125933" y="10744"/>
                  </a:lnTo>
                  <a:lnTo>
                    <a:pt x="125539" y="11696"/>
                  </a:lnTo>
                  <a:lnTo>
                    <a:pt x="125539" y="13893"/>
                  </a:lnTo>
                  <a:lnTo>
                    <a:pt x="125933" y="14846"/>
                  </a:lnTo>
                  <a:lnTo>
                    <a:pt x="127482" y="16408"/>
                  </a:lnTo>
                  <a:lnTo>
                    <a:pt x="128422" y="16789"/>
                  </a:lnTo>
                  <a:lnTo>
                    <a:pt x="130619" y="16789"/>
                  </a:lnTo>
                  <a:lnTo>
                    <a:pt x="131559" y="16408"/>
                  </a:lnTo>
                  <a:lnTo>
                    <a:pt x="133108" y="14846"/>
                  </a:lnTo>
                  <a:lnTo>
                    <a:pt x="133502" y="13893"/>
                  </a:lnTo>
                  <a:lnTo>
                    <a:pt x="133502" y="12801"/>
                  </a:lnTo>
                  <a:lnTo>
                    <a:pt x="133502" y="11696"/>
                  </a:lnTo>
                  <a:close/>
                </a:path>
                <a:path w="196214" h="177165">
                  <a:moveTo>
                    <a:pt x="133565" y="72250"/>
                  </a:moveTo>
                  <a:lnTo>
                    <a:pt x="132930" y="70700"/>
                  </a:lnTo>
                  <a:lnTo>
                    <a:pt x="130390" y="68148"/>
                  </a:lnTo>
                  <a:lnTo>
                    <a:pt x="128854" y="67513"/>
                  </a:lnTo>
                  <a:lnTo>
                    <a:pt x="125260" y="67513"/>
                  </a:lnTo>
                  <a:lnTo>
                    <a:pt x="123723" y="68148"/>
                  </a:lnTo>
                  <a:lnTo>
                    <a:pt x="121183" y="70700"/>
                  </a:lnTo>
                  <a:lnTo>
                    <a:pt x="120548" y="72250"/>
                  </a:lnTo>
                  <a:lnTo>
                    <a:pt x="120548" y="75857"/>
                  </a:lnTo>
                  <a:lnTo>
                    <a:pt x="121183" y="77406"/>
                  </a:lnTo>
                  <a:lnTo>
                    <a:pt x="121475" y="77711"/>
                  </a:lnTo>
                  <a:lnTo>
                    <a:pt x="123723" y="79959"/>
                  </a:lnTo>
                  <a:lnTo>
                    <a:pt x="125260" y="80594"/>
                  </a:lnTo>
                  <a:lnTo>
                    <a:pt x="128854" y="80594"/>
                  </a:lnTo>
                  <a:lnTo>
                    <a:pt x="130390" y="79959"/>
                  </a:lnTo>
                  <a:lnTo>
                    <a:pt x="132930" y="77406"/>
                  </a:lnTo>
                  <a:lnTo>
                    <a:pt x="133565" y="75857"/>
                  </a:lnTo>
                  <a:lnTo>
                    <a:pt x="133565" y="74053"/>
                  </a:lnTo>
                  <a:lnTo>
                    <a:pt x="133565" y="72250"/>
                  </a:lnTo>
                  <a:close/>
                </a:path>
                <a:path w="196214" h="177165">
                  <a:moveTo>
                    <a:pt x="139128" y="135407"/>
                  </a:moveTo>
                  <a:lnTo>
                    <a:pt x="138506" y="135089"/>
                  </a:lnTo>
                  <a:lnTo>
                    <a:pt x="137756" y="135013"/>
                  </a:lnTo>
                  <a:lnTo>
                    <a:pt x="137033" y="135242"/>
                  </a:lnTo>
                  <a:lnTo>
                    <a:pt x="135750" y="135661"/>
                  </a:lnTo>
                  <a:lnTo>
                    <a:pt x="135026" y="136906"/>
                  </a:lnTo>
                  <a:lnTo>
                    <a:pt x="135128" y="138176"/>
                  </a:lnTo>
                  <a:lnTo>
                    <a:pt x="136194" y="137439"/>
                  </a:lnTo>
                  <a:lnTo>
                    <a:pt x="137261" y="136728"/>
                  </a:lnTo>
                  <a:lnTo>
                    <a:pt x="138607" y="135788"/>
                  </a:lnTo>
                  <a:lnTo>
                    <a:pt x="138861" y="135597"/>
                  </a:lnTo>
                  <a:lnTo>
                    <a:pt x="139128" y="135407"/>
                  </a:lnTo>
                  <a:close/>
                </a:path>
                <a:path w="196214" h="177165">
                  <a:moveTo>
                    <a:pt x="139776" y="121602"/>
                  </a:moveTo>
                  <a:lnTo>
                    <a:pt x="138912" y="118948"/>
                  </a:lnTo>
                  <a:lnTo>
                    <a:pt x="138607" y="118465"/>
                  </a:lnTo>
                  <a:lnTo>
                    <a:pt x="137223" y="116941"/>
                  </a:lnTo>
                  <a:lnTo>
                    <a:pt x="135623" y="116446"/>
                  </a:lnTo>
                  <a:lnTo>
                    <a:pt x="134086" y="116941"/>
                  </a:lnTo>
                  <a:lnTo>
                    <a:pt x="133832" y="117030"/>
                  </a:lnTo>
                  <a:lnTo>
                    <a:pt x="133629" y="117195"/>
                  </a:lnTo>
                  <a:lnTo>
                    <a:pt x="131787" y="118249"/>
                  </a:lnTo>
                  <a:lnTo>
                    <a:pt x="130937" y="120142"/>
                  </a:lnTo>
                  <a:lnTo>
                    <a:pt x="132219" y="124079"/>
                  </a:lnTo>
                  <a:lnTo>
                    <a:pt x="134467" y="125222"/>
                  </a:lnTo>
                  <a:lnTo>
                    <a:pt x="138633" y="123863"/>
                  </a:lnTo>
                  <a:lnTo>
                    <a:pt x="139776" y="121602"/>
                  </a:lnTo>
                  <a:close/>
                </a:path>
                <a:path w="196214" h="177165">
                  <a:moveTo>
                    <a:pt x="140665" y="98983"/>
                  </a:moveTo>
                  <a:lnTo>
                    <a:pt x="140652" y="98285"/>
                  </a:lnTo>
                  <a:lnTo>
                    <a:pt x="140385" y="97497"/>
                  </a:lnTo>
                  <a:lnTo>
                    <a:pt x="140284" y="97332"/>
                  </a:lnTo>
                  <a:lnTo>
                    <a:pt x="139065" y="94081"/>
                  </a:lnTo>
                  <a:lnTo>
                    <a:pt x="135534" y="92303"/>
                  </a:lnTo>
                  <a:lnTo>
                    <a:pt x="129260" y="94361"/>
                  </a:lnTo>
                  <a:lnTo>
                    <a:pt x="127584" y="97256"/>
                  </a:lnTo>
                  <a:lnTo>
                    <a:pt x="127876" y="100253"/>
                  </a:lnTo>
                  <a:lnTo>
                    <a:pt x="127076" y="99910"/>
                  </a:lnTo>
                  <a:lnTo>
                    <a:pt x="122275" y="104063"/>
                  </a:lnTo>
                  <a:lnTo>
                    <a:pt x="122974" y="106476"/>
                  </a:lnTo>
                  <a:lnTo>
                    <a:pt x="124206" y="107480"/>
                  </a:lnTo>
                  <a:lnTo>
                    <a:pt x="126225" y="107886"/>
                  </a:lnTo>
                  <a:lnTo>
                    <a:pt x="126847" y="107911"/>
                  </a:lnTo>
                  <a:lnTo>
                    <a:pt x="128955" y="107302"/>
                  </a:lnTo>
                  <a:lnTo>
                    <a:pt x="129959" y="106057"/>
                  </a:lnTo>
                  <a:lnTo>
                    <a:pt x="130225" y="104635"/>
                  </a:lnTo>
                  <a:lnTo>
                    <a:pt x="131889" y="105956"/>
                  </a:lnTo>
                  <a:lnTo>
                    <a:pt x="134073" y="106540"/>
                  </a:lnTo>
                  <a:lnTo>
                    <a:pt x="138976" y="104940"/>
                  </a:lnTo>
                  <a:lnTo>
                    <a:pt x="140639" y="102400"/>
                  </a:lnTo>
                  <a:lnTo>
                    <a:pt x="140665" y="98983"/>
                  </a:lnTo>
                  <a:close/>
                </a:path>
                <a:path w="196214" h="177165">
                  <a:moveTo>
                    <a:pt x="141668" y="30594"/>
                  </a:moveTo>
                  <a:lnTo>
                    <a:pt x="141033" y="29044"/>
                  </a:lnTo>
                  <a:lnTo>
                    <a:pt x="138493" y="26492"/>
                  </a:lnTo>
                  <a:lnTo>
                    <a:pt x="136956" y="25857"/>
                  </a:lnTo>
                  <a:lnTo>
                    <a:pt x="133362" y="25857"/>
                  </a:lnTo>
                  <a:lnTo>
                    <a:pt x="131826" y="26492"/>
                  </a:lnTo>
                  <a:lnTo>
                    <a:pt x="129286" y="29044"/>
                  </a:lnTo>
                  <a:lnTo>
                    <a:pt x="128651" y="30594"/>
                  </a:lnTo>
                  <a:lnTo>
                    <a:pt x="128651" y="34201"/>
                  </a:lnTo>
                  <a:lnTo>
                    <a:pt x="129286" y="35737"/>
                  </a:lnTo>
                  <a:lnTo>
                    <a:pt x="131826" y="38290"/>
                  </a:lnTo>
                  <a:lnTo>
                    <a:pt x="133362" y="38938"/>
                  </a:lnTo>
                  <a:lnTo>
                    <a:pt x="136956" y="38938"/>
                  </a:lnTo>
                  <a:lnTo>
                    <a:pt x="138493" y="38290"/>
                  </a:lnTo>
                  <a:lnTo>
                    <a:pt x="141033" y="35737"/>
                  </a:lnTo>
                  <a:lnTo>
                    <a:pt x="141668" y="34201"/>
                  </a:lnTo>
                  <a:lnTo>
                    <a:pt x="141668" y="32397"/>
                  </a:lnTo>
                  <a:lnTo>
                    <a:pt x="141668" y="30594"/>
                  </a:lnTo>
                  <a:close/>
                </a:path>
                <a:path w="196214" h="177165">
                  <a:moveTo>
                    <a:pt x="146177" y="952"/>
                  </a:moveTo>
                  <a:lnTo>
                    <a:pt x="145237" y="0"/>
                  </a:lnTo>
                  <a:lnTo>
                    <a:pt x="141452" y="0"/>
                  </a:lnTo>
                  <a:lnTo>
                    <a:pt x="140512" y="952"/>
                  </a:lnTo>
                  <a:lnTo>
                    <a:pt x="140512" y="4749"/>
                  </a:lnTo>
                  <a:lnTo>
                    <a:pt x="141452" y="5689"/>
                  </a:lnTo>
                  <a:lnTo>
                    <a:pt x="145237" y="5689"/>
                  </a:lnTo>
                  <a:lnTo>
                    <a:pt x="146177" y="4749"/>
                  </a:lnTo>
                  <a:lnTo>
                    <a:pt x="146177" y="2844"/>
                  </a:lnTo>
                  <a:lnTo>
                    <a:pt x="146177" y="952"/>
                  </a:lnTo>
                  <a:close/>
                </a:path>
                <a:path w="196214" h="177165">
                  <a:moveTo>
                    <a:pt x="148983" y="64008"/>
                  </a:moveTo>
                  <a:lnTo>
                    <a:pt x="148031" y="63055"/>
                  </a:lnTo>
                  <a:lnTo>
                    <a:pt x="144246" y="63055"/>
                  </a:lnTo>
                  <a:lnTo>
                    <a:pt x="144030" y="63271"/>
                  </a:lnTo>
                  <a:lnTo>
                    <a:pt x="142773" y="58851"/>
                  </a:lnTo>
                  <a:lnTo>
                    <a:pt x="140601" y="57111"/>
                  </a:lnTo>
                  <a:lnTo>
                    <a:pt x="138125" y="56781"/>
                  </a:lnTo>
                  <a:lnTo>
                    <a:pt x="139014" y="55753"/>
                  </a:lnTo>
                  <a:lnTo>
                    <a:pt x="139407" y="54343"/>
                  </a:lnTo>
                  <a:lnTo>
                    <a:pt x="138290" y="50863"/>
                  </a:lnTo>
                  <a:lnTo>
                    <a:pt x="136029" y="49707"/>
                  </a:lnTo>
                  <a:lnTo>
                    <a:pt x="135483" y="49898"/>
                  </a:lnTo>
                  <a:lnTo>
                    <a:pt x="135483" y="58293"/>
                  </a:lnTo>
                  <a:lnTo>
                    <a:pt x="134543" y="58191"/>
                  </a:lnTo>
                  <a:lnTo>
                    <a:pt x="135483" y="58293"/>
                  </a:lnTo>
                  <a:lnTo>
                    <a:pt x="135483" y="49898"/>
                  </a:lnTo>
                  <a:lnTo>
                    <a:pt x="131851" y="51079"/>
                  </a:lnTo>
                  <a:lnTo>
                    <a:pt x="130721" y="53327"/>
                  </a:lnTo>
                  <a:lnTo>
                    <a:pt x="131775" y="56603"/>
                  </a:lnTo>
                  <a:lnTo>
                    <a:pt x="132651" y="57429"/>
                  </a:lnTo>
                  <a:lnTo>
                    <a:pt x="133692" y="57861"/>
                  </a:lnTo>
                  <a:lnTo>
                    <a:pt x="131394" y="59385"/>
                  </a:lnTo>
                  <a:lnTo>
                    <a:pt x="130175" y="62230"/>
                  </a:lnTo>
                  <a:lnTo>
                    <a:pt x="131991" y="68516"/>
                  </a:lnTo>
                  <a:lnTo>
                    <a:pt x="135597" y="70523"/>
                  </a:lnTo>
                  <a:lnTo>
                    <a:pt x="139052" y="69519"/>
                  </a:lnTo>
                  <a:lnTo>
                    <a:pt x="142506" y="68516"/>
                  </a:lnTo>
                  <a:lnTo>
                    <a:pt x="143306" y="67068"/>
                  </a:lnTo>
                  <a:lnTo>
                    <a:pt x="143306" y="67805"/>
                  </a:lnTo>
                  <a:lnTo>
                    <a:pt x="144246" y="68757"/>
                  </a:lnTo>
                  <a:lnTo>
                    <a:pt x="148031" y="68757"/>
                  </a:lnTo>
                  <a:lnTo>
                    <a:pt x="148983" y="67805"/>
                  </a:lnTo>
                  <a:lnTo>
                    <a:pt x="148983" y="65900"/>
                  </a:lnTo>
                  <a:lnTo>
                    <a:pt x="148983" y="64008"/>
                  </a:lnTo>
                  <a:close/>
                </a:path>
                <a:path w="196214" h="177165">
                  <a:moveTo>
                    <a:pt x="152641" y="93205"/>
                  </a:moveTo>
                  <a:lnTo>
                    <a:pt x="150863" y="86995"/>
                  </a:lnTo>
                  <a:lnTo>
                    <a:pt x="148424" y="85229"/>
                  </a:lnTo>
                  <a:lnTo>
                    <a:pt x="145719" y="85102"/>
                  </a:lnTo>
                  <a:lnTo>
                    <a:pt x="147497" y="84226"/>
                  </a:lnTo>
                  <a:lnTo>
                    <a:pt x="148437" y="82232"/>
                  </a:lnTo>
                  <a:lnTo>
                    <a:pt x="147142" y="78206"/>
                  </a:lnTo>
                  <a:lnTo>
                    <a:pt x="144894" y="77063"/>
                  </a:lnTo>
                  <a:lnTo>
                    <a:pt x="140703" y="78435"/>
                  </a:lnTo>
                  <a:lnTo>
                    <a:pt x="139573" y="80683"/>
                  </a:lnTo>
                  <a:lnTo>
                    <a:pt x="140716" y="84226"/>
                  </a:lnTo>
                  <a:lnTo>
                    <a:pt x="141922" y="85153"/>
                  </a:lnTo>
                  <a:lnTo>
                    <a:pt x="143281" y="85420"/>
                  </a:lnTo>
                  <a:lnTo>
                    <a:pt x="140042" y="86550"/>
                  </a:lnTo>
                  <a:lnTo>
                    <a:pt x="138176" y="90017"/>
                  </a:lnTo>
                  <a:lnTo>
                    <a:pt x="140131" y="96837"/>
                  </a:lnTo>
                  <a:lnTo>
                    <a:pt x="143738" y="98831"/>
                  </a:lnTo>
                  <a:lnTo>
                    <a:pt x="147193" y="97840"/>
                  </a:lnTo>
                  <a:lnTo>
                    <a:pt x="150647" y="96837"/>
                  </a:lnTo>
                  <a:lnTo>
                    <a:pt x="152641" y="93205"/>
                  </a:lnTo>
                  <a:close/>
                </a:path>
                <a:path w="196214" h="177165">
                  <a:moveTo>
                    <a:pt x="152717" y="23723"/>
                  </a:moveTo>
                  <a:lnTo>
                    <a:pt x="152323" y="22783"/>
                  </a:lnTo>
                  <a:lnTo>
                    <a:pt x="150774" y="21221"/>
                  </a:lnTo>
                  <a:lnTo>
                    <a:pt x="149834" y="20828"/>
                  </a:lnTo>
                  <a:lnTo>
                    <a:pt x="147637" y="20828"/>
                  </a:lnTo>
                  <a:lnTo>
                    <a:pt x="146697" y="21221"/>
                  </a:lnTo>
                  <a:lnTo>
                    <a:pt x="145148" y="22783"/>
                  </a:lnTo>
                  <a:lnTo>
                    <a:pt x="144754" y="23723"/>
                  </a:lnTo>
                  <a:lnTo>
                    <a:pt x="144754" y="25933"/>
                  </a:lnTo>
                  <a:lnTo>
                    <a:pt x="145148" y="26873"/>
                  </a:lnTo>
                  <a:lnTo>
                    <a:pt x="146697" y="28435"/>
                  </a:lnTo>
                  <a:lnTo>
                    <a:pt x="147637" y="28829"/>
                  </a:lnTo>
                  <a:lnTo>
                    <a:pt x="149834" y="28829"/>
                  </a:lnTo>
                  <a:lnTo>
                    <a:pt x="150774" y="28435"/>
                  </a:lnTo>
                  <a:lnTo>
                    <a:pt x="152323" y="26873"/>
                  </a:lnTo>
                  <a:lnTo>
                    <a:pt x="152717" y="25933"/>
                  </a:lnTo>
                  <a:lnTo>
                    <a:pt x="152717" y="24828"/>
                  </a:lnTo>
                  <a:lnTo>
                    <a:pt x="152717" y="23723"/>
                  </a:lnTo>
                  <a:close/>
                </a:path>
                <a:path w="196214" h="177165">
                  <a:moveTo>
                    <a:pt x="156095" y="123164"/>
                  </a:moveTo>
                  <a:lnTo>
                    <a:pt x="155956" y="122986"/>
                  </a:lnTo>
                  <a:lnTo>
                    <a:pt x="155613" y="122694"/>
                  </a:lnTo>
                  <a:lnTo>
                    <a:pt x="154889" y="122123"/>
                  </a:lnTo>
                  <a:lnTo>
                    <a:pt x="153924" y="121869"/>
                  </a:lnTo>
                  <a:lnTo>
                    <a:pt x="152323" y="122402"/>
                  </a:lnTo>
                  <a:lnTo>
                    <a:pt x="151828" y="122859"/>
                  </a:lnTo>
                  <a:lnTo>
                    <a:pt x="151053" y="124091"/>
                  </a:lnTo>
                  <a:lnTo>
                    <a:pt x="150901" y="124942"/>
                  </a:lnTo>
                  <a:lnTo>
                    <a:pt x="151257" y="126022"/>
                  </a:lnTo>
                  <a:lnTo>
                    <a:pt x="151409" y="126225"/>
                  </a:lnTo>
                  <a:lnTo>
                    <a:pt x="151549" y="126441"/>
                  </a:lnTo>
                  <a:lnTo>
                    <a:pt x="153060" y="125349"/>
                  </a:lnTo>
                  <a:lnTo>
                    <a:pt x="154584" y="124256"/>
                  </a:lnTo>
                  <a:lnTo>
                    <a:pt x="156095" y="123164"/>
                  </a:lnTo>
                  <a:close/>
                </a:path>
                <a:path w="196214" h="177165">
                  <a:moveTo>
                    <a:pt x="158915" y="106946"/>
                  </a:moveTo>
                  <a:lnTo>
                    <a:pt x="158242" y="104851"/>
                  </a:lnTo>
                  <a:lnTo>
                    <a:pt x="157556" y="102743"/>
                  </a:lnTo>
                  <a:lnTo>
                    <a:pt x="155308" y="101600"/>
                  </a:lnTo>
                  <a:lnTo>
                    <a:pt x="151384" y="102882"/>
                  </a:lnTo>
                  <a:lnTo>
                    <a:pt x="150355" y="104711"/>
                  </a:lnTo>
                  <a:lnTo>
                    <a:pt x="150583" y="106578"/>
                  </a:lnTo>
                  <a:lnTo>
                    <a:pt x="150304" y="106603"/>
                  </a:lnTo>
                  <a:lnTo>
                    <a:pt x="150012" y="106565"/>
                  </a:lnTo>
                  <a:lnTo>
                    <a:pt x="147637" y="107264"/>
                  </a:lnTo>
                  <a:lnTo>
                    <a:pt x="146405" y="109486"/>
                  </a:lnTo>
                  <a:lnTo>
                    <a:pt x="147027" y="111607"/>
                  </a:lnTo>
                  <a:lnTo>
                    <a:pt x="147624" y="113728"/>
                  </a:lnTo>
                  <a:lnTo>
                    <a:pt x="149821" y="114947"/>
                  </a:lnTo>
                  <a:lnTo>
                    <a:pt x="153847" y="113779"/>
                  </a:lnTo>
                  <a:lnTo>
                    <a:pt x="154952" y="111912"/>
                  </a:lnTo>
                  <a:lnTo>
                    <a:pt x="154711" y="110007"/>
                  </a:lnTo>
                  <a:lnTo>
                    <a:pt x="155054" y="109982"/>
                  </a:lnTo>
                  <a:lnTo>
                    <a:pt x="155359" y="109994"/>
                  </a:lnTo>
                  <a:lnTo>
                    <a:pt x="157784" y="109207"/>
                  </a:lnTo>
                  <a:lnTo>
                    <a:pt x="158915" y="106946"/>
                  </a:lnTo>
                  <a:close/>
                </a:path>
                <a:path w="196214" h="177165">
                  <a:moveTo>
                    <a:pt x="161925" y="5283"/>
                  </a:moveTo>
                  <a:lnTo>
                    <a:pt x="160972" y="4330"/>
                  </a:lnTo>
                  <a:lnTo>
                    <a:pt x="157200" y="4330"/>
                  </a:lnTo>
                  <a:lnTo>
                    <a:pt x="156248" y="5283"/>
                  </a:lnTo>
                  <a:lnTo>
                    <a:pt x="156248" y="9080"/>
                  </a:lnTo>
                  <a:lnTo>
                    <a:pt x="157200" y="10033"/>
                  </a:lnTo>
                  <a:lnTo>
                    <a:pt x="160972" y="10033"/>
                  </a:lnTo>
                  <a:lnTo>
                    <a:pt x="161925" y="9080"/>
                  </a:lnTo>
                  <a:lnTo>
                    <a:pt x="161925" y="7188"/>
                  </a:lnTo>
                  <a:lnTo>
                    <a:pt x="161925" y="5283"/>
                  </a:lnTo>
                  <a:close/>
                </a:path>
                <a:path w="196214" h="177165">
                  <a:moveTo>
                    <a:pt x="166687" y="39204"/>
                  </a:moveTo>
                  <a:lnTo>
                    <a:pt x="166052" y="37668"/>
                  </a:lnTo>
                  <a:lnTo>
                    <a:pt x="163499" y="35115"/>
                  </a:lnTo>
                  <a:lnTo>
                    <a:pt x="161975" y="34467"/>
                  </a:lnTo>
                  <a:lnTo>
                    <a:pt x="158381" y="34467"/>
                  </a:lnTo>
                  <a:lnTo>
                    <a:pt x="156845" y="35115"/>
                  </a:lnTo>
                  <a:lnTo>
                    <a:pt x="154305" y="37668"/>
                  </a:lnTo>
                  <a:lnTo>
                    <a:pt x="153670" y="39204"/>
                  </a:lnTo>
                  <a:lnTo>
                    <a:pt x="153670" y="42824"/>
                  </a:lnTo>
                  <a:lnTo>
                    <a:pt x="154305" y="44361"/>
                  </a:lnTo>
                  <a:lnTo>
                    <a:pt x="156845" y="46913"/>
                  </a:lnTo>
                  <a:lnTo>
                    <a:pt x="158381" y="47548"/>
                  </a:lnTo>
                  <a:lnTo>
                    <a:pt x="161975" y="47548"/>
                  </a:lnTo>
                  <a:lnTo>
                    <a:pt x="163499" y="46913"/>
                  </a:lnTo>
                  <a:lnTo>
                    <a:pt x="166052" y="44361"/>
                  </a:lnTo>
                  <a:lnTo>
                    <a:pt x="166687" y="42824"/>
                  </a:lnTo>
                  <a:lnTo>
                    <a:pt x="166687" y="41008"/>
                  </a:lnTo>
                  <a:lnTo>
                    <a:pt x="166687" y="39204"/>
                  </a:lnTo>
                  <a:close/>
                </a:path>
                <a:path w="196214" h="177165">
                  <a:moveTo>
                    <a:pt x="171335" y="88963"/>
                  </a:moveTo>
                  <a:lnTo>
                    <a:pt x="170713" y="86842"/>
                  </a:lnTo>
                  <a:lnTo>
                    <a:pt x="170116" y="84721"/>
                  </a:lnTo>
                  <a:lnTo>
                    <a:pt x="167906" y="83502"/>
                  </a:lnTo>
                  <a:lnTo>
                    <a:pt x="164350" y="84531"/>
                  </a:lnTo>
                  <a:lnTo>
                    <a:pt x="163372" y="85725"/>
                  </a:lnTo>
                  <a:lnTo>
                    <a:pt x="163055" y="87096"/>
                  </a:lnTo>
                  <a:lnTo>
                    <a:pt x="162382" y="86055"/>
                  </a:lnTo>
                  <a:lnTo>
                    <a:pt x="161099" y="85534"/>
                  </a:lnTo>
                  <a:lnTo>
                    <a:pt x="158369" y="86423"/>
                  </a:lnTo>
                  <a:lnTo>
                    <a:pt x="157556" y="88023"/>
                  </a:lnTo>
                  <a:lnTo>
                    <a:pt x="158521" y="91033"/>
                  </a:lnTo>
                  <a:lnTo>
                    <a:pt x="160121" y="91846"/>
                  </a:lnTo>
                  <a:lnTo>
                    <a:pt x="161620" y="91351"/>
                  </a:lnTo>
                  <a:lnTo>
                    <a:pt x="162471" y="91071"/>
                  </a:lnTo>
                  <a:lnTo>
                    <a:pt x="163068" y="90411"/>
                  </a:lnTo>
                  <a:lnTo>
                    <a:pt x="163360" y="89611"/>
                  </a:lnTo>
                  <a:lnTo>
                    <a:pt x="164172" y="91363"/>
                  </a:lnTo>
                  <a:lnTo>
                    <a:pt x="166103" y="92354"/>
                  </a:lnTo>
                  <a:lnTo>
                    <a:pt x="170116" y="91186"/>
                  </a:lnTo>
                  <a:lnTo>
                    <a:pt x="171335" y="88963"/>
                  </a:lnTo>
                  <a:close/>
                </a:path>
                <a:path w="196214" h="177165">
                  <a:moveTo>
                    <a:pt x="171754" y="103352"/>
                  </a:moveTo>
                  <a:lnTo>
                    <a:pt x="170815" y="102400"/>
                  </a:lnTo>
                  <a:lnTo>
                    <a:pt x="167030" y="102400"/>
                  </a:lnTo>
                  <a:lnTo>
                    <a:pt x="166090" y="103352"/>
                  </a:lnTo>
                  <a:lnTo>
                    <a:pt x="166090" y="107137"/>
                  </a:lnTo>
                  <a:lnTo>
                    <a:pt x="167030" y="108089"/>
                  </a:lnTo>
                  <a:lnTo>
                    <a:pt x="170815" y="108089"/>
                  </a:lnTo>
                  <a:lnTo>
                    <a:pt x="171754" y="107137"/>
                  </a:lnTo>
                  <a:lnTo>
                    <a:pt x="171754" y="105244"/>
                  </a:lnTo>
                  <a:lnTo>
                    <a:pt x="171754" y="103352"/>
                  </a:lnTo>
                  <a:close/>
                </a:path>
                <a:path w="196214" h="177165">
                  <a:moveTo>
                    <a:pt x="172923" y="20332"/>
                  </a:moveTo>
                  <a:lnTo>
                    <a:pt x="172542" y="19392"/>
                  </a:lnTo>
                  <a:lnTo>
                    <a:pt x="170980" y="17830"/>
                  </a:lnTo>
                  <a:lnTo>
                    <a:pt x="170053" y="17437"/>
                  </a:lnTo>
                  <a:lnTo>
                    <a:pt x="167855" y="17437"/>
                  </a:lnTo>
                  <a:lnTo>
                    <a:pt x="166916" y="17830"/>
                  </a:lnTo>
                  <a:lnTo>
                    <a:pt x="165354" y="19392"/>
                  </a:lnTo>
                  <a:lnTo>
                    <a:pt x="164973" y="20332"/>
                  </a:lnTo>
                  <a:lnTo>
                    <a:pt x="164973" y="22542"/>
                  </a:lnTo>
                  <a:lnTo>
                    <a:pt x="165354" y="23482"/>
                  </a:lnTo>
                  <a:lnTo>
                    <a:pt x="166916" y="25044"/>
                  </a:lnTo>
                  <a:lnTo>
                    <a:pt x="167855" y="25438"/>
                  </a:lnTo>
                  <a:lnTo>
                    <a:pt x="170053" y="25438"/>
                  </a:lnTo>
                  <a:lnTo>
                    <a:pt x="170980" y="25044"/>
                  </a:lnTo>
                  <a:lnTo>
                    <a:pt x="172542" y="23482"/>
                  </a:lnTo>
                  <a:lnTo>
                    <a:pt x="172923" y="22542"/>
                  </a:lnTo>
                  <a:lnTo>
                    <a:pt x="172923" y="21437"/>
                  </a:lnTo>
                  <a:lnTo>
                    <a:pt x="172923" y="20332"/>
                  </a:lnTo>
                  <a:close/>
                </a:path>
                <a:path w="196214" h="177165">
                  <a:moveTo>
                    <a:pt x="173024" y="64985"/>
                  </a:moveTo>
                  <a:lnTo>
                    <a:pt x="172389" y="63449"/>
                  </a:lnTo>
                  <a:lnTo>
                    <a:pt x="169837" y="60896"/>
                  </a:lnTo>
                  <a:lnTo>
                    <a:pt x="168313" y="60248"/>
                  </a:lnTo>
                  <a:lnTo>
                    <a:pt x="164706" y="60248"/>
                  </a:lnTo>
                  <a:lnTo>
                    <a:pt x="163169" y="60896"/>
                  </a:lnTo>
                  <a:lnTo>
                    <a:pt x="160629" y="63449"/>
                  </a:lnTo>
                  <a:lnTo>
                    <a:pt x="159994" y="64985"/>
                  </a:lnTo>
                  <a:lnTo>
                    <a:pt x="159994" y="68605"/>
                  </a:lnTo>
                  <a:lnTo>
                    <a:pt x="160629" y="70154"/>
                  </a:lnTo>
                  <a:lnTo>
                    <a:pt x="163169" y="72707"/>
                  </a:lnTo>
                  <a:lnTo>
                    <a:pt x="164706" y="73342"/>
                  </a:lnTo>
                  <a:lnTo>
                    <a:pt x="168313" y="73342"/>
                  </a:lnTo>
                  <a:lnTo>
                    <a:pt x="169837" y="72707"/>
                  </a:lnTo>
                  <a:lnTo>
                    <a:pt x="172389" y="70154"/>
                  </a:lnTo>
                  <a:lnTo>
                    <a:pt x="173024" y="68605"/>
                  </a:lnTo>
                  <a:lnTo>
                    <a:pt x="173024" y="66802"/>
                  </a:lnTo>
                  <a:lnTo>
                    <a:pt x="173024" y="64985"/>
                  </a:lnTo>
                  <a:close/>
                </a:path>
                <a:path w="196214" h="177165">
                  <a:moveTo>
                    <a:pt x="180873" y="47967"/>
                  </a:moveTo>
                  <a:lnTo>
                    <a:pt x="180479" y="47028"/>
                  </a:lnTo>
                  <a:lnTo>
                    <a:pt x="178930" y="45466"/>
                  </a:lnTo>
                  <a:lnTo>
                    <a:pt x="177990" y="45085"/>
                  </a:lnTo>
                  <a:lnTo>
                    <a:pt x="175793" y="45085"/>
                  </a:lnTo>
                  <a:lnTo>
                    <a:pt x="174853" y="45466"/>
                  </a:lnTo>
                  <a:lnTo>
                    <a:pt x="173304" y="47028"/>
                  </a:lnTo>
                  <a:lnTo>
                    <a:pt x="172910" y="47967"/>
                  </a:lnTo>
                  <a:lnTo>
                    <a:pt x="172910" y="50177"/>
                  </a:lnTo>
                  <a:lnTo>
                    <a:pt x="173304" y="51117"/>
                  </a:lnTo>
                  <a:lnTo>
                    <a:pt x="174853" y="52679"/>
                  </a:lnTo>
                  <a:lnTo>
                    <a:pt x="175793" y="53073"/>
                  </a:lnTo>
                  <a:lnTo>
                    <a:pt x="177990" y="53073"/>
                  </a:lnTo>
                  <a:lnTo>
                    <a:pt x="178930" y="52679"/>
                  </a:lnTo>
                  <a:lnTo>
                    <a:pt x="180479" y="51117"/>
                  </a:lnTo>
                  <a:lnTo>
                    <a:pt x="180873" y="50177"/>
                  </a:lnTo>
                  <a:lnTo>
                    <a:pt x="180873" y="49072"/>
                  </a:lnTo>
                  <a:lnTo>
                    <a:pt x="180873" y="47967"/>
                  </a:lnTo>
                  <a:close/>
                </a:path>
                <a:path w="196214" h="177165">
                  <a:moveTo>
                    <a:pt x="182346" y="31597"/>
                  </a:moveTo>
                  <a:lnTo>
                    <a:pt x="181406" y="30645"/>
                  </a:lnTo>
                  <a:lnTo>
                    <a:pt x="177622" y="30645"/>
                  </a:lnTo>
                  <a:lnTo>
                    <a:pt x="176669" y="31597"/>
                  </a:lnTo>
                  <a:lnTo>
                    <a:pt x="176669" y="35407"/>
                  </a:lnTo>
                  <a:lnTo>
                    <a:pt x="177622" y="36360"/>
                  </a:lnTo>
                  <a:lnTo>
                    <a:pt x="181406" y="36360"/>
                  </a:lnTo>
                  <a:lnTo>
                    <a:pt x="182346" y="35407"/>
                  </a:lnTo>
                  <a:lnTo>
                    <a:pt x="182346" y="33502"/>
                  </a:lnTo>
                  <a:lnTo>
                    <a:pt x="182346" y="31597"/>
                  </a:lnTo>
                  <a:close/>
                </a:path>
                <a:path w="196214" h="177165">
                  <a:moveTo>
                    <a:pt x="188137" y="90805"/>
                  </a:moveTo>
                  <a:lnTo>
                    <a:pt x="187185" y="89852"/>
                  </a:lnTo>
                  <a:lnTo>
                    <a:pt x="183400" y="89852"/>
                  </a:lnTo>
                  <a:lnTo>
                    <a:pt x="182460" y="90805"/>
                  </a:lnTo>
                  <a:lnTo>
                    <a:pt x="182460" y="94615"/>
                  </a:lnTo>
                  <a:lnTo>
                    <a:pt x="183400" y="95554"/>
                  </a:lnTo>
                  <a:lnTo>
                    <a:pt x="187185" y="95554"/>
                  </a:lnTo>
                  <a:lnTo>
                    <a:pt x="188137" y="94615"/>
                  </a:lnTo>
                  <a:lnTo>
                    <a:pt x="188137" y="92710"/>
                  </a:lnTo>
                  <a:lnTo>
                    <a:pt x="188137" y="90805"/>
                  </a:lnTo>
                  <a:close/>
                </a:path>
                <a:path w="196214" h="177165">
                  <a:moveTo>
                    <a:pt x="190487" y="72834"/>
                  </a:moveTo>
                  <a:lnTo>
                    <a:pt x="190093" y="71894"/>
                  </a:lnTo>
                  <a:lnTo>
                    <a:pt x="188544" y="70332"/>
                  </a:lnTo>
                  <a:lnTo>
                    <a:pt x="187604" y="69938"/>
                  </a:lnTo>
                  <a:lnTo>
                    <a:pt x="185407" y="69938"/>
                  </a:lnTo>
                  <a:lnTo>
                    <a:pt x="184467" y="70332"/>
                  </a:lnTo>
                  <a:lnTo>
                    <a:pt x="182918" y="71894"/>
                  </a:lnTo>
                  <a:lnTo>
                    <a:pt x="182524" y="72834"/>
                  </a:lnTo>
                  <a:lnTo>
                    <a:pt x="182524" y="75044"/>
                  </a:lnTo>
                  <a:lnTo>
                    <a:pt x="182918" y="75984"/>
                  </a:lnTo>
                  <a:lnTo>
                    <a:pt x="184467" y="77546"/>
                  </a:lnTo>
                  <a:lnTo>
                    <a:pt x="185407" y="77939"/>
                  </a:lnTo>
                  <a:lnTo>
                    <a:pt x="187604" y="77939"/>
                  </a:lnTo>
                  <a:lnTo>
                    <a:pt x="188544" y="77546"/>
                  </a:lnTo>
                  <a:lnTo>
                    <a:pt x="190093" y="75984"/>
                  </a:lnTo>
                  <a:lnTo>
                    <a:pt x="190487" y="75044"/>
                  </a:lnTo>
                  <a:lnTo>
                    <a:pt x="190487" y="73939"/>
                  </a:lnTo>
                  <a:lnTo>
                    <a:pt x="190487" y="72834"/>
                  </a:lnTo>
                  <a:close/>
                </a:path>
                <a:path w="196214" h="177165">
                  <a:moveTo>
                    <a:pt x="196202" y="54813"/>
                  </a:moveTo>
                  <a:lnTo>
                    <a:pt x="195249" y="53873"/>
                  </a:lnTo>
                  <a:lnTo>
                    <a:pt x="191465" y="53873"/>
                  </a:lnTo>
                  <a:lnTo>
                    <a:pt x="190525" y="54813"/>
                  </a:lnTo>
                  <a:lnTo>
                    <a:pt x="190525" y="58623"/>
                  </a:lnTo>
                  <a:lnTo>
                    <a:pt x="191465" y="59575"/>
                  </a:lnTo>
                  <a:lnTo>
                    <a:pt x="195249" y="59575"/>
                  </a:lnTo>
                  <a:lnTo>
                    <a:pt x="196202" y="58623"/>
                  </a:lnTo>
                  <a:lnTo>
                    <a:pt x="196202" y="56718"/>
                  </a:lnTo>
                  <a:lnTo>
                    <a:pt x="196202" y="54813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005963" y="8706370"/>
              <a:ext cx="259079" cy="167640"/>
            </a:xfrm>
            <a:custGeom>
              <a:avLst/>
              <a:gdLst/>
              <a:ahLst/>
              <a:cxnLst/>
              <a:rect l="l" t="t" r="r" b="b"/>
              <a:pathLst>
                <a:path w="259079" h="167640">
                  <a:moveTo>
                    <a:pt x="5905" y="139636"/>
                  </a:moveTo>
                  <a:lnTo>
                    <a:pt x="5384" y="137947"/>
                  </a:lnTo>
                  <a:lnTo>
                    <a:pt x="5257" y="137807"/>
                  </a:lnTo>
                  <a:lnTo>
                    <a:pt x="5181" y="137629"/>
                  </a:lnTo>
                  <a:lnTo>
                    <a:pt x="838" y="139598"/>
                  </a:lnTo>
                  <a:lnTo>
                    <a:pt x="0" y="139509"/>
                  </a:lnTo>
                  <a:lnTo>
                    <a:pt x="0" y="139712"/>
                  </a:lnTo>
                  <a:lnTo>
                    <a:pt x="482" y="141325"/>
                  </a:lnTo>
                  <a:lnTo>
                    <a:pt x="2082" y="142163"/>
                  </a:lnTo>
                  <a:lnTo>
                    <a:pt x="5067" y="141236"/>
                  </a:lnTo>
                  <a:lnTo>
                    <a:pt x="5905" y="139636"/>
                  </a:lnTo>
                  <a:close/>
                </a:path>
                <a:path w="259079" h="167640">
                  <a:moveTo>
                    <a:pt x="7569" y="112928"/>
                  </a:moveTo>
                  <a:lnTo>
                    <a:pt x="6616" y="111975"/>
                  </a:lnTo>
                  <a:lnTo>
                    <a:pt x="2832" y="111975"/>
                  </a:lnTo>
                  <a:lnTo>
                    <a:pt x="1879" y="112928"/>
                  </a:lnTo>
                  <a:lnTo>
                    <a:pt x="1879" y="116738"/>
                  </a:lnTo>
                  <a:lnTo>
                    <a:pt x="2832" y="117690"/>
                  </a:lnTo>
                  <a:lnTo>
                    <a:pt x="6616" y="117690"/>
                  </a:lnTo>
                  <a:lnTo>
                    <a:pt x="7569" y="116738"/>
                  </a:lnTo>
                  <a:lnTo>
                    <a:pt x="7569" y="114833"/>
                  </a:lnTo>
                  <a:lnTo>
                    <a:pt x="7569" y="112928"/>
                  </a:lnTo>
                  <a:close/>
                </a:path>
                <a:path w="259079" h="167640">
                  <a:moveTo>
                    <a:pt x="18326" y="96989"/>
                  </a:moveTo>
                  <a:lnTo>
                    <a:pt x="17246" y="93522"/>
                  </a:lnTo>
                  <a:lnTo>
                    <a:pt x="16154" y="92621"/>
                  </a:lnTo>
                  <a:lnTo>
                    <a:pt x="14897" y="92278"/>
                  </a:lnTo>
                  <a:lnTo>
                    <a:pt x="15316" y="92900"/>
                  </a:lnTo>
                  <a:lnTo>
                    <a:pt x="16078" y="95389"/>
                  </a:lnTo>
                  <a:lnTo>
                    <a:pt x="14897" y="97624"/>
                  </a:lnTo>
                  <a:lnTo>
                    <a:pt x="12776" y="98272"/>
                  </a:lnTo>
                  <a:lnTo>
                    <a:pt x="12039" y="98501"/>
                  </a:lnTo>
                  <a:lnTo>
                    <a:pt x="11315" y="98425"/>
                  </a:lnTo>
                  <a:lnTo>
                    <a:pt x="10617" y="98234"/>
                  </a:lnTo>
                  <a:lnTo>
                    <a:pt x="11569" y="99682"/>
                  </a:lnTo>
                  <a:lnTo>
                    <a:pt x="13322" y="100418"/>
                  </a:lnTo>
                  <a:lnTo>
                    <a:pt x="17157" y="99225"/>
                  </a:lnTo>
                  <a:lnTo>
                    <a:pt x="18326" y="96989"/>
                  </a:lnTo>
                  <a:close/>
                </a:path>
                <a:path w="259079" h="167640">
                  <a:moveTo>
                    <a:pt x="19862" y="78727"/>
                  </a:moveTo>
                  <a:lnTo>
                    <a:pt x="19481" y="78397"/>
                  </a:lnTo>
                  <a:lnTo>
                    <a:pt x="19164" y="77990"/>
                  </a:lnTo>
                  <a:lnTo>
                    <a:pt x="18757" y="76657"/>
                  </a:lnTo>
                  <a:lnTo>
                    <a:pt x="18935" y="75831"/>
                  </a:lnTo>
                  <a:lnTo>
                    <a:pt x="19354" y="75145"/>
                  </a:lnTo>
                  <a:lnTo>
                    <a:pt x="18630" y="74498"/>
                  </a:lnTo>
                  <a:lnTo>
                    <a:pt x="17640" y="74193"/>
                  </a:lnTo>
                  <a:lnTo>
                    <a:pt x="15151" y="74968"/>
                  </a:lnTo>
                  <a:lnTo>
                    <a:pt x="14312" y="76568"/>
                  </a:lnTo>
                  <a:lnTo>
                    <a:pt x="15227" y="79578"/>
                  </a:lnTo>
                  <a:lnTo>
                    <a:pt x="16827" y="80416"/>
                  </a:lnTo>
                  <a:lnTo>
                    <a:pt x="18999" y="79743"/>
                  </a:lnTo>
                  <a:lnTo>
                    <a:pt x="19519" y="79286"/>
                  </a:lnTo>
                  <a:lnTo>
                    <a:pt x="19862" y="78727"/>
                  </a:lnTo>
                  <a:close/>
                </a:path>
                <a:path w="259079" h="167640">
                  <a:moveTo>
                    <a:pt x="22301" y="153987"/>
                  </a:moveTo>
                  <a:lnTo>
                    <a:pt x="21920" y="153047"/>
                  </a:lnTo>
                  <a:lnTo>
                    <a:pt x="20358" y="151485"/>
                  </a:lnTo>
                  <a:lnTo>
                    <a:pt x="19418" y="151091"/>
                  </a:lnTo>
                  <a:lnTo>
                    <a:pt x="17221" y="151091"/>
                  </a:lnTo>
                  <a:lnTo>
                    <a:pt x="16281" y="151485"/>
                  </a:lnTo>
                  <a:lnTo>
                    <a:pt x="14732" y="153047"/>
                  </a:lnTo>
                  <a:lnTo>
                    <a:pt x="14351" y="153987"/>
                  </a:lnTo>
                  <a:lnTo>
                    <a:pt x="14351" y="156197"/>
                  </a:lnTo>
                  <a:lnTo>
                    <a:pt x="14732" y="157137"/>
                  </a:lnTo>
                  <a:lnTo>
                    <a:pt x="16281" y="158699"/>
                  </a:lnTo>
                  <a:lnTo>
                    <a:pt x="17221" y="159092"/>
                  </a:lnTo>
                  <a:lnTo>
                    <a:pt x="19418" y="159092"/>
                  </a:lnTo>
                  <a:lnTo>
                    <a:pt x="20358" y="158699"/>
                  </a:lnTo>
                  <a:lnTo>
                    <a:pt x="21920" y="157137"/>
                  </a:lnTo>
                  <a:lnTo>
                    <a:pt x="22301" y="156197"/>
                  </a:lnTo>
                  <a:lnTo>
                    <a:pt x="22301" y="155092"/>
                  </a:lnTo>
                  <a:lnTo>
                    <a:pt x="22301" y="153987"/>
                  </a:lnTo>
                  <a:close/>
                </a:path>
                <a:path w="259079" h="167640">
                  <a:moveTo>
                    <a:pt x="22923" y="124955"/>
                  </a:moveTo>
                  <a:lnTo>
                    <a:pt x="22542" y="124015"/>
                  </a:lnTo>
                  <a:lnTo>
                    <a:pt x="20980" y="122453"/>
                  </a:lnTo>
                  <a:lnTo>
                    <a:pt x="20053" y="122059"/>
                  </a:lnTo>
                  <a:lnTo>
                    <a:pt x="17856" y="122059"/>
                  </a:lnTo>
                  <a:lnTo>
                    <a:pt x="16916" y="122453"/>
                  </a:lnTo>
                  <a:lnTo>
                    <a:pt x="15354" y="124015"/>
                  </a:lnTo>
                  <a:lnTo>
                    <a:pt x="14973" y="124955"/>
                  </a:lnTo>
                  <a:lnTo>
                    <a:pt x="14973" y="127165"/>
                  </a:lnTo>
                  <a:lnTo>
                    <a:pt x="15354" y="128104"/>
                  </a:lnTo>
                  <a:lnTo>
                    <a:pt x="16916" y="129667"/>
                  </a:lnTo>
                  <a:lnTo>
                    <a:pt x="17856" y="130060"/>
                  </a:lnTo>
                  <a:lnTo>
                    <a:pt x="20053" y="130060"/>
                  </a:lnTo>
                  <a:lnTo>
                    <a:pt x="20980" y="129667"/>
                  </a:lnTo>
                  <a:lnTo>
                    <a:pt x="22542" y="128104"/>
                  </a:lnTo>
                  <a:lnTo>
                    <a:pt x="22923" y="127165"/>
                  </a:lnTo>
                  <a:lnTo>
                    <a:pt x="22923" y="126060"/>
                  </a:lnTo>
                  <a:lnTo>
                    <a:pt x="22923" y="124955"/>
                  </a:lnTo>
                  <a:close/>
                </a:path>
                <a:path w="259079" h="167640">
                  <a:moveTo>
                    <a:pt x="34874" y="63703"/>
                  </a:moveTo>
                  <a:lnTo>
                    <a:pt x="33934" y="62750"/>
                  </a:lnTo>
                  <a:lnTo>
                    <a:pt x="30149" y="62750"/>
                  </a:lnTo>
                  <a:lnTo>
                    <a:pt x="29197" y="63703"/>
                  </a:lnTo>
                  <a:lnTo>
                    <a:pt x="29197" y="67500"/>
                  </a:lnTo>
                  <a:lnTo>
                    <a:pt x="30149" y="68453"/>
                  </a:lnTo>
                  <a:lnTo>
                    <a:pt x="33934" y="68453"/>
                  </a:lnTo>
                  <a:lnTo>
                    <a:pt x="34874" y="67500"/>
                  </a:lnTo>
                  <a:lnTo>
                    <a:pt x="34874" y="65608"/>
                  </a:lnTo>
                  <a:lnTo>
                    <a:pt x="34874" y="63703"/>
                  </a:lnTo>
                  <a:close/>
                </a:path>
                <a:path w="259079" h="167640">
                  <a:moveTo>
                    <a:pt x="38315" y="109194"/>
                  </a:moveTo>
                  <a:lnTo>
                    <a:pt x="36195" y="102285"/>
                  </a:lnTo>
                  <a:lnTo>
                    <a:pt x="32537" y="100355"/>
                  </a:lnTo>
                  <a:lnTo>
                    <a:pt x="27482" y="101930"/>
                  </a:lnTo>
                  <a:lnTo>
                    <a:pt x="26238" y="103035"/>
                  </a:lnTo>
                  <a:lnTo>
                    <a:pt x="25450" y="104406"/>
                  </a:lnTo>
                  <a:lnTo>
                    <a:pt x="27305" y="105092"/>
                  </a:lnTo>
                  <a:lnTo>
                    <a:pt x="28892" y="106502"/>
                  </a:lnTo>
                  <a:lnTo>
                    <a:pt x="29514" y="108559"/>
                  </a:lnTo>
                  <a:lnTo>
                    <a:pt x="30060" y="110375"/>
                  </a:lnTo>
                  <a:lnTo>
                    <a:pt x="29756" y="112217"/>
                  </a:lnTo>
                  <a:lnTo>
                    <a:pt x="28867" y="113728"/>
                  </a:lnTo>
                  <a:lnTo>
                    <a:pt x="30149" y="114185"/>
                  </a:lnTo>
                  <a:lnTo>
                    <a:pt x="31559" y="114363"/>
                  </a:lnTo>
                  <a:lnTo>
                    <a:pt x="36398" y="112852"/>
                  </a:lnTo>
                  <a:lnTo>
                    <a:pt x="38315" y="109194"/>
                  </a:lnTo>
                  <a:close/>
                </a:path>
                <a:path w="259079" h="167640">
                  <a:moveTo>
                    <a:pt x="38709" y="90639"/>
                  </a:moveTo>
                  <a:lnTo>
                    <a:pt x="37414" y="86423"/>
                  </a:lnTo>
                  <a:lnTo>
                    <a:pt x="35179" y="85242"/>
                  </a:lnTo>
                  <a:lnTo>
                    <a:pt x="32486" y="86080"/>
                  </a:lnTo>
                  <a:lnTo>
                    <a:pt x="31978" y="86436"/>
                  </a:lnTo>
                  <a:lnTo>
                    <a:pt x="31546" y="86842"/>
                  </a:lnTo>
                  <a:lnTo>
                    <a:pt x="33337" y="86741"/>
                  </a:lnTo>
                  <a:lnTo>
                    <a:pt x="35052" y="87807"/>
                  </a:lnTo>
                  <a:lnTo>
                    <a:pt x="35598" y="89598"/>
                  </a:lnTo>
                  <a:lnTo>
                    <a:pt x="36042" y="91097"/>
                  </a:lnTo>
                  <a:lnTo>
                    <a:pt x="35560" y="92621"/>
                  </a:lnTo>
                  <a:lnTo>
                    <a:pt x="34493" y="93637"/>
                  </a:lnTo>
                  <a:lnTo>
                    <a:pt x="34823" y="93611"/>
                  </a:lnTo>
                  <a:lnTo>
                    <a:pt x="35128" y="93637"/>
                  </a:lnTo>
                  <a:lnTo>
                    <a:pt x="37541" y="92887"/>
                  </a:lnTo>
                  <a:lnTo>
                    <a:pt x="38709" y="90639"/>
                  </a:lnTo>
                  <a:close/>
                </a:path>
                <a:path w="259079" h="167640">
                  <a:moveTo>
                    <a:pt x="51943" y="164211"/>
                  </a:moveTo>
                  <a:lnTo>
                    <a:pt x="51854" y="162433"/>
                  </a:lnTo>
                  <a:lnTo>
                    <a:pt x="51638" y="163385"/>
                  </a:lnTo>
                  <a:lnTo>
                    <a:pt x="50965" y="164223"/>
                  </a:lnTo>
                  <a:lnTo>
                    <a:pt x="49961" y="164515"/>
                  </a:lnTo>
                  <a:lnTo>
                    <a:pt x="48463" y="164985"/>
                  </a:lnTo>
                  <a:lnTo>
                    <a:pt x="46875" y="164122"/>
                  </a:lnTo>
                  <a:lnTo>
                    <a:pt x="45974" y="161124"/>
                  </a:lnTo>
                  <a:lnTo>
                    <a:pt x="46812" y="159537"/>
                  </a:lnTo>
                  <a:lnTo>
                    <a:pt x="48679" y="158965"/>
                  </a:lnTo>
                  <a:lnTo>
                    <a:pt x="49060" y="158927"/>
                  </a:lnTo>
                  <a:lnTo>
                    <a:pt x="49428" y="158965"/>
                  </a:lnTo>
                  <a:lnTo>
                    <a:pt x="48615" y="158635"/>
                  </a:lnTo>
                  <a:lnTo>
                    <a:pt x="47701" y="158521"/>
                  </a:lnTo>
                  <a:lnTo>
                    <a:pt x="44678" y="159448"/>
                  </a:lnTo>
                  <a:lnTo>
                    <a:pt x="43510" y="161696"/>
                  </a:lnTo>
                  <a:lnTo>
                    <a:pt x="44805" y="165912"/>
                  </a:lnTo>
                  <a:lnTo>
                    <a:pt x="47040" y="167093"/>
                  </a:lnTo>
                  <a:lnTo>
                    <a:pt x="50914" y="165887"/>
                  </a:lnTo>
                  <a:lnTo>
                    <a:pt x="51943" y="164211"/>
                  </a:lnTo>
                  <a:close/>
                </a:path>
                <a:path w="259079" h="167640">
                  <a:moveTo>
                    <a:pt x="53390" y="70383"/>
                  </a:moveTo>
                  <a:lnTo>
                    <a:pt x="52997" y="69443"/>
                  </a:lnTo>
                  <a:lnTo>
                    <a:pt x="51447" y="67881"/>
                  </a:lnTo>
                  <a:lnTo>
                    <a:pt x="50507" y="67487"/>
                  </a:lnTo>
                  <a:lnTo>
                    <a:pt x="48310" y="67487"/>
                  </a:lnTo>
                  <a:lnTo>
                    <a:pt x="47371" y="67881"/>
                  </a:lnTo>
                  <a:lnTo>
                    <a:pt x="45821" y="69443"/>
                  </a:lnTo>
                  <a:lnTo>
                    <a:pt x="45427" y="70383"/>
                  </a:lnTo>
                  <a:lnTo>
                    <a:pt x="45427" y="72593"/>
                  </a:lnTo>
                  <a:lnTo>
                    <a:pt x="45821" y="73533"/>
                  </a:lnTo>
                  <a:lnTo>
                    <a:pt x="47371" y="75095"/>
                  </a:lnTo>
                  <a:lnTo>
                    <a:pt x="48310" y="75488"/>
                  </a:lnTo>
                  <a:lnTo>
                    <a:pt x="50507" y="75488"/>
                  </a:lnTo>
                  <a:lnTo>
                    <a:pt x="51447" y="75095"/>
                  </a:lnTo>
                  <a:lnTo>
                    <a:pt x="52997" y="73533"/>
                  </a:lnTo>
                  <a:lnTo>
                    <a:pt x="53390" y="72593"/>
                  </a:lnTo>
                  <a:lnTo>
                    <a:pt x="53390" y="71488"/>
                  </a:lnTo>
                  <a:lnTo>
                    <a:pt x="53390" y="70383"/>
                  </a:lnTo>
                  <a:close/>
                </a:path>
                <a:path w="259079" h="167640">
                  <a:moveTo>
                    <a:pt x="59664" y="114325"/>
                  </a:moveTo>
                  <a:lnTo>
                    <a:pt x="59512" y="113728"/>
                  </a:lnTo>
                  <a:lnTo>
                    <a:pt x="59169" y="112191"/>
                  </a:lnTo>
                  <a:lnTo>
                    <a:pt x="57632" y="111239"/>
                  </a:lnTo>
                  <a:lnTo>
                    <a:pt x="54584" y="111950"/>
                  </a:lnTo>
                  <a:lnTo>
                    <a:pt x="53632" y="113487"/>
                  </a:lnTo>
                  <a:lnTo>
                    <a:pt x="54102" y="115531"/>
                  </a:lnTo>
                  <a:lnTo>
                    <a:pt x="54381" y="115938"/>
                  </a:lnTo>
                  <a:lnTo>
                    <a:pt x="54724" y="116306"/>
                  </a:lnTo>
                  <a:lnTo>
                    <a:pt x="55181" y="116014"/>
                  </a:lnTo>
                  <a:lnTo>
                    <a:pt x="55613" y="115697"/>
                  </a:lnTo>
                  <a:lnTo>
                    <a:pt x="57226" y="115189"/>
                  </a:lnTo>
                  <a:lnTo>
                    <a:pt x="58293" y="115227"/>
                  </a:lnTo>
                  <a:lnTo>
                    <a:pt x="59321" y="115443"/>
                  </a:lnTo>
                  <a:lnTo>
                    <a:pt x="59550" y="114909"/>
                  </a:lnTo>
                  <a:lnTo>
                    <a:pt x="59664" y="114325"/>
                  </a:lnTo>
                  <a:close/>
                </a:path>
                <a:path w="259079" h="167640">
                  <a:moveTo>
                    <a:pt x="63550" y="91186"/>
                  </a:moveTo>
                  <a:lnTo>
                    <a:pt x="63233" y="89789"/>
                  </a:lnTo>
                  <a:lnTo>
                    <a:pt x="62953" y="88607"/>
                  </a:lnTo>
                  <a:lnTo>
                    <a:pt x="61988" y="87782"/>
                  </a:lnTo>
                  <a:lnTo>
                    <a:pt x="60858" y="87642"/>
                  </a:lnTo>
                  <a:lnTo>
                    <a:pt x="59334" y="85140"/>
                  </a:lnTo>
                  <a:lnTo>
                    <a:pt x="56388" y="83820"/>
                  </a:lnTo>
                  <a:lnTo>
                    <a:pt x="50038" y="85788"/>
                  </a:lnTo>
                  <a:lnTo>
                    <a:pt x="48107" y="89458"/>
                  </a:lnTo>
                  <a:lnTo>
                    <a:pt x="50241" y="96367"/>
                  </a:lnTo>
                  <a:lnTo>
                    <a:pt x="53886" y="98285"/>
                  </a:lnTo>
                  <a:lnTo>
                    <a:pt x="57327" y="97231"/>
                  </a:lnTo>
                  <a:lnTo>
                    <a:pt x="59397" y="96583"/>
                  </a:lnTo>
                  <a:lnTo>
                    <a:pt x="60807" y="94970"/>
                  </a:lnTo>
                  <a:lnTo>
                    <a:pt x="61455" y="93052"/>
                  </a:lnTo>
                  <a:lnTo>
                    <a:pt x="62750" y="92544"/>
                  </a:lnTo>
                  <a:lnTo>
                    <a:pt x="63550" y="91186"/>
                  </a:lnTo>
                  <a:close/>
                </a:path>
                <a:path w="259079" h="167640">
                  <a:moveTo>
                    <a:pt x="65874" y="59372"/>
                  </a:moveTo>
                  <a:lnTo>
                    <a:pt x="64922" y="58432"/>
                  </a:lnTo>
                  <a:lnTo>
                    <a:pt x="61137" y="58432"/>
                  </a:lnTo>
                  <a:lnTo>
                    <a:pt x="60198" y="59372"/>
                  </a:lnTo>
                  <a:lnTo>
                    <a:pt x="60198" y="63182"/>
                  </a:lnTo>
                  <a:lnTo>
                    <a:pt x="61137" y="64135"/>
                  </a:lnTo>
                  <a:lnTo>
                    <a:pt x="64922" y="64135"/>
                  </a:lnTo>
                  <a:lnTo>
                    <a:pt x="65874" y="63182"/>
                  </a:lnTo>
                  <a:lnTo>
                    <a:pt x="65874" y="61277"/>
                  </a:lnTo>
                  <a:lnTo>
                    <a:pt x="65874" y="59372"/>
                  </a:lnTo>
                  <a:close/>
                </a:path>
                <a:path w="259079" h="167640">
                  <a:moveTo>
                    <a:pt x="72821" y="82042"/>
                  </a:moveTo>
                  <a:lnTo>
                    <a:pt x="72428" y="81102"/>
                  </a:lnTo>
                  <a:lnTo>
                    <a:pt x="70878" y="79540"/>
                  </a:lnTo>
                  <a:lnTo>
                    <a:pt x="69938" y="79159"/>
                  </a:lnTo>
                  <a:lnTo>
                    <a:pt x="67741" y="79159"/>
                  </a:lnTo>
                  <a:lnTo>
                    <a:pt x="66814" y="79540"/>
                  </a:lnTo>
                  <a:lnTo>
                    <a:pt x="65265" y="81102"/>
                  </a:lnTo>
                  <a:lnTo>
                    <a:pt x="64871" y="82042"/>
                  </a:lnTo>
                  <a:lnTo>
                    <a:pt x="64871" y="84251"/>
                  </a:lnTo>
                  <a:lnTo>
                    <a:pt x="65265" y="85191"/>
                  </a:lnTo>
                  <a:lnTo>
                    <a:pt x="66814" y="86753"/>
                  </a:lnTo>
                  <a:lnTo>
                    <a:pt x="67741" y="87134"/>
                  </a:lnTo>
                  <a:lnTo>
                    <a:pt x="69938" y="87134"/>
                  </a:lnTo>
                  <a:lnTo>
                    <a:pt x="70878" y="86753"/>
                  </a:lnTo>
                  <a:lnTo>
                    <a:pt x="72428" y="85191"/>
                  </a:lnTo>
                  <a:lnTo>
                    <a:pt x="72821" y="84251"/>
                  </a:lnTo>
                  <a:lnTo>
                    <a:pt x="72821" y="83146"/>
                  </a:lnTo>
                  <a:lnTo>
                    <a:pt x="72821" y="82042"/>
                  </a:lnTo>
                  <a:close/>
                </a:path>
                <a:path w="259079" h="167640">
                  <a:moveTo>
                    <a:pt x="74917" y="71272"/>
                  </a:moveTo>
                  <a:lnTo>
                    <a:pt x="74536" y="70319"/>
                  </a:lnTo>
                  <a:lnTo>
                    <a:pt x="72974" y="68757"/>
                  </a:lnTo>
                  <a:lnTo>
                    <a:pt x="72034" y="68376"/>
                  </a:lnTo>
                  <a:lnTo>
                    <a:pt x="69837" y="68376"/>
                  </a:lnTo>
                  <a:lnTo>
                    <a:pt x="68910" y="68757"/>
                  </a:lnTo>
                  <a:lnTo>
                    <a:pt x="67348" y="70319"/>
                  </a:lnTo>
                  <a:lnTo>
                    <a:pt x="66967" y="71272"/>
                  </a:lnTo>
                  <a:lnTo>
                    <a:pt x="66967" y="73469"/>
                  </a:lnTo>
                  <a:lnTo>
                    <a:pt x="67348" y="74422"/>
                  </a:lnTo>
                  <a:lnTo>
                    <a:pt x="68910" y="75984"/>
                  </a:lnTo>
                  <a:lnTo>
                    <a:pt x="69837" y="76365"/>
                  </a:lnTo>
                  <a:lnTo>
                    <a:pt x="72034" y="76365"/>
                  </a:lnTo>
                  <a:lnTo>
                    <a:pt x="72974" y="75984"/>
                  </a:lnTo>
                  <a:lnTo>
                    <a:pt x="74536" y="74422"/>
                  </a:lnTo>
                  <a:lnTo>
                    <a:pt x="74917" y="73469"/>
                  </a:lnTo>
                  <a:lnTo>
                    <a:pt x="74917" y="72377"/>
                  </a:lnTo>
                  <a:lnTo>
                    <a:pt x="74917" y="71272"/>
                  </a:lnTo>
                  <a:close/>
                </a:path>
                <a:path w="259079" h="167640">
                  <a:moveTo>
                    <a:pt x="75120" y="130467"/>
                  </a:moveTo>
                  <a:lnTo>
                    <a:pt x="74739" y="129527"/>
                  </a:lnTo>
                  <a:lnTo>
                    <a:pt x="73177" y="127965"/>
                  </a:lnTo>
                  <a:lnTo>
                    <a:pt x="72237" y="127571"/>
                  </a:lnTo>
                  <a:lnTo>
                    <a:pt x="70040" y="127571"/>
                  </a:lnTo>
                  <a:lnTo>
                    <a:pt x="69100" y="127965"/>
                  </a:lnTo>
                  <a:lnTo>
                    <a:pt x="67551" y="129527"/>
                  </a:lnTo>
                  <a:lnTo>
                    <a:pt x="67157" y="130467"/>
                  </a:lnTo>
                  <a:lnTo>
                    <a:pt x="67157" y="132676"/>
                  </a:lnTo>
                  <a:lnTo>
                    <a:pt x="67551" y="133629"/>
                  </a:lnTo>
                  <a:lnTo>
                    <a:pt x="69100" y="135191"/>
                  </a:lnTo>
                  <a:lnTo>
                    <a:pt x="70040" y="135585"/>
                  </a:lnTo>
                  <a:lnTo>
                    <a:pt x="72237" y="135585"/>
                  </a:lnTo>
                  <a:lnTo>
                    <a:pt x="73177" y="135191"/>
                  </a:lnTo>
                  <a:lnTo>
                    <a:pt x="74739" y="133629"/>
                  </a:lnTo>
                  <a:lnTo>
                    <a:pt x="75120" y="132676"/>
                  </a:lnTo>
                  <a:lnTo>
                    <a:pt x="75120" y="131572"/>
                  </a:lnTo>
                  <a:lnTo>
                    <a:pt x="75120" y="130467"/>
                  </a:lnTo>
                  <a:close/>
                </a:path>
                <a:path w="259079" h="167640">
                  <a:moveTo>
                    <a:pt x="77254" y="104673"/>
                  </a:moveTo>
                  <a:lnTo>
                    <a:pt x="74066" y="99491"/>
                  </a:lnTo>
                  <a:lnTo>
                    <a:pt x="74117" y="98729"/>
                  </a:lnTo>
                  <a:lnTo>
                    <a:pt x="73342" y="98666"/>
                  </a:lnTo>
                  <a:lnTo>
                    <a:pt x="70802" y="99263"/>
                  </a:lnTo>
                  <a:lnTo>
                    <a:pt x="69481" y="101409"/>
                  </a:lnTo>
                  <a:lnTo>
                    <a:pt x="70472" y="105714"/>
                  </a:lnTo>
                  <a:lnTo>
                    <a:pt x="72605" y="107048"/>
                  </a:lnTo>
                  <a:lnTo>
                    <a:pt x="75844" y="106299"/>
                  </a:lnTo>
                  <a:lnTo>
                    <a:pt x="76720" y="105587"/>
                  </a:lnTo>
                  <a:lnTo>
                    <a:pt x="77254" y="104673"/>
                  </a:lnTo>
                  <a:close/>
                </a:path>
                <a:path w="259079" h="167640">
                  <a:moveTo>
                    <a:pt x="78740" y="51955"/>
                  </a:moveTo>
                  <a:lnTo>
                    <a:pt x="77787" y="51003"/>
                  </a:lnTo>
                  <a:lnTo>
                    <a:pt x="74002" y="51003"/>
                  </a:lnTo>
                  <a:lnTo>
                    <a:pt x="73063" y="51955"/>
                  </a:lnTo>
                  <a:lnTo>
                    <a:pt x="73063" y="55753"/>
                  </a:lnTo>
                  <a:lnTo>
                    <a:pt x="74002" y="56705"/>
                  </a:lnTo>
                  <a:lnTo>
                    <a:pt x="77787" y="56705"/>
                  </a:lnTo>
                  <a:lnTo>
                    <a:pt x="78740" y="55753"/>
                  </a:lnTo>
                  <a:lnTo>
                    <a:pt x="78740" y="53860"/>
                  </a:lnTo>
                  <a:lnTo>
                    <a:pt x="78740" y="51955"/>
                  </a:lnTo>
                  <a:close/>
                </a:path>
                <a:path w="259079" h="167640">
                  <a:moveTo>
                    <a:pt x="81699" y="63411"/>
                  </a:moveTo>
                  <a:lnTo>
                    <a:pt x="80746" y="62458"/>
                  </a:lnTo>
                  <a:lnTo>
                    <a:pt x="76962" y="62458"/>
                  </a:lnTo>
                  <a:lnTo>
                    <a:pt x="76022" y="63411"/>
                  </a:lnTo>
                  <a:lnTo>
                    <a:pt x="76022" y="67221"/>
                  </a:lnTo>
                  <a:lnTo>
                    <a:pt x="76962" y="68160"/>
                  </a:lnTo>
                  <a:lnTo>
                    <a:pt x="80746" y="68160"/>
                  </a:lnTo>
                  <a:lnTo>
                    <a:pt x="81699" y="67221"/>
                  </a:lnTo>
                  <a:lnTo>
                    <a:pt x="81699" y="65316"/>
                  </a:lnTo>
                  <a:lnTo>
                    <a:pt x="81699" y="63411"/>
                  </a:lnTo>
                  <a:close/>
                </a:path>
                <a:path w="259079" h="167640">
                  <a:moveTo>
                    <a:pt x="92633" y="146850"/>
                  </a:moveTo>
                  <a:lnTo>
                    <a:pt x="91338" y="142633"/>
                  </a:lnTo>
                  <a:lnTo>
                    <a:pt x="89115" y="141452"/>
                  </a:lnTo>
                  <a:lnTo>
                    <a:pt x="85026" y="142722"/>
                  </a:lnTo>
                  <a:lnTo>
                    <a:pt x="83921" y="144754"/>
                  </a:lnTo>
                  <a:lnTo>
                    <a:pt x="84340" y="146761"/>
                  </a:lnTo>
                  <a:lnTo>
                    <a:pt x="83693" y="145834"/>
                  </a:lnTo>
                  <a:lnTo>
                    <a:pt x="82537" y="145326"/>
                  </a:lnTo>
                  <a:lnTo>
                    <a:pt x="79844" y="145961"/>
                  </a:lnTo>
                  <a:lnTo>
                    <a:pt x="78892" y="147485"/>
                  </a:lnTo>
                  <a:lnTo>
                    <a:pt x="79603" y="150558"/>
                  </a:lnTo>
                  <a:lnTo>
                    <a:pt x="81127" y="151511"/>
                  </a:lnTo>
                  <a:lnTo>
                    <a:pt x="84150" y="150812"/>
                  </a:lnTo>
                  <a:lnTo>
                    <a:pt x="85064" y="149352"/>
                  </a:lnTo>
                  <a:lnTo>
                    <a:pt x="84785" y="147866"/>
                  </a:lnTo>
                  <a:lnTo>
                    <a:pt x="84645" y="147612"/>
                  </a:lnTo>
                  <a:lnTo>
                    <a:pt x="84467" y="147396"/>
                  </a:lnTo>
                  <a:lnTo>
                    <a:pt x="84340" y="146989"/>
                  </a:lnTo>
                  <a:lnTo>
                    <a:pt x="84467" y="147396"/>
                  </a:lnTo>
                  <a:lnTo>
                    <a:pt x="84645" y="147612"/>
                  </a:lnTo>
                  <a:lnTo>
                    <a:pt x="84785" y="147866"/>
                  </a:lnTo>
                  <a:lnTo>
                    <a:pt x="85699" y="149453"/>
                  </a:lnTo>
                  <a:lnTo>
                    <a:pt x="87553" y="150304"/>
                  </a:lnTo>
                  <a:lnTo>
                    <a:pt x="89357" y="149745"/>
                  </a:lnTo>
                  <a:lnTo>
                    <a:pt x="91465" y="149085"/>
                  </a:lnTo>
                  <a:lnTo>
                    <a:pt x="92633" y="146850"/>
                  </a:lnTo>
                  <a:close/>
                </a:path>
                <a:path w="259079" h="167640">
                  <a:moveTo>
                    <a:pt x="94081" y="41402"/>
                  </a:moveTo>
                  <a:lnTo>
                    <a:pt x="93141" y="40449"/>
                  </a:lnTo>
                  <a:lnTo>
                    <a:pt x="89357" y="40449"/>
                  </a:lnTo>
                  <a:lnTo>
                    <a:pt x="88404" y="41402"/>
                  </a:lnTo>
                  <a:lnTo>
                    <a:pt x="88404" y="45212"/>
                  </a:lnTo>
                  <a:lnTo>
                    <a:pt x="89357" y="46164"/>
                  </a:lnTo>
                  <a:lnTo>
                    <a:pt x="93141" y="46164"/>
                  </a:lnTo>
                  <a:lnTo>
                    <a:pt x="94081" y="45212"/>
                  </a:lnTo>
                  <a:lnTo>
                    <a:pt x="94081" y="43307"/>
                  </a:lnTo>
                  <a:lnTo>
                    <a:pt x="94081" y="41402"/>
                  </a:lnTo>
                  <a:close/>
                </a:path>
                <a:path w="259079" h="167640">
                  <a:moveTo>
                    <a:pt x="94373" y="87236"/>
                  </a:moveTo>
                  <a:lnTo>
                    <a:pt x="93357" y="82829"/>
                  </a:lnTo>
                  <a:lnTo>
                    <a:pt x="92964" y="82016"/>
                  </a:lnTo>
                  <a:lnTo>
                    <a:pt x="92443" y="81318"/>
                  </a:lnTo>
                  <a:lnTo>
                    <a:pt x="92951" y="80391"/>
                  </a:lnTo>
                  <a:lnTo>
                    <a:pt x="93116" y="79273"/>
                  </a:lnTo>
                  <a:lnTo>
                    <a:pt x="92138" y="76085"/>
                  </a:lnTo>
                  <a:lnTo>
                    <a:pt x="91173" y="75577"/>
                  </a:lnTo>
                  <a:lnTo>
                    <a:pt x="91173" y="82880"/>
                  </a:lnTo>
                  <a:lnTo>
                    <a:pt x="88049" y="83858"/>
                  </a:lnTo>
                  <a:lnTo>
                    <a:pt x="90144" y="83197"/>
                  </a:lnTo>
                  <a:lnTo>
                    <a:pt x="91173" y="82880"/>
                  </a:lnTo>
                  <a:lnTo>
                    <a:pt x="91173" y="75577"/>
                  </a:lnTo>
                  <a:lnTo>
                    <a:pt x="89903" y="74904"/>
                  </a:lnTo>
                  <a:lnTo>
                    <a:pt x="86169" y="76060"/>
                  </a:lnTo>
                  <a:lnTo>
                    <a:pt x="85128" y="77533"/>
                  </a:lnTo>
                  <a:lnTo>
                    <a:pt x="85039" y="79159"/>
                  </a:lnTo>
                  <a:lnTo>
                    <a:pt x="82003" y="80276"/>
                  </a:lnTo>
                  <a:lnTo>
                    <a:pt x="80137" y="83426"/>
                  </a:lnTo>
                  <a:lnTo>
                    <a:pt x="81686" y="90195"/>
                  </a:lnTo>
                  <a:lnTo>
                    <a:pt x="85191" y="92392"/>
                  </a:lnTo>
                  <a:lnTo>
                    <a:pt x="88696" y="91579"/>
                  </a:lnTo>
                  <a:lnTo>
                    <a:pt x="92189" y="90766"/>
                  </a:lnTo>
                  <a:lnTo>
                    <a:pt x="94373" y="87236"/>
                  </a:lnTo>
                  <a:close/>
                </a:path>
                <a:path w="259079" h="167640">
                  <a:moveTo>
                    <a:pt x="95707" y="66421"/>
                  </a:moveTo>
                  <a:lnTo>
                    <a:pt x="95326" y="65481"/>
                  </a:lnTo>
                  <a:lnTo>
                    <a:pt x="93764" y="63919"/>
                  </a:lnTo>
                  <a:lnTo>
                    <a:pt x="92824" y="63525"/>
                  </a:lnTo>
                  <a:lnTo>
                    <a:pt x="90627" y="63525"/>
                  </a:lnTo>
                  <a:lnTo>
                    <a:pt x="89700" y="63919"/>
                  </a:lnTo>
                  <a:lnTo>
                    <a:pt x="88138" y="65481"/>
                  </a:lnTo>
                  <a:lnTo>
                    <a:pt x="87757" y="66421"/>
                  </a:lnTo>
                  <a:lnTo>
                    <a:pt x="87757" y="68630"/>
                  </a:lnTo>
                  <a:lnTo>
                    <a:pt x="88138" y="69570"/>
                  </a:lnTo>
                  <a:lnTo>
                    <a:pt x="89700" y="71132"/>
                  </a:lnTo>
                  <a:lnTo>
                    <a:pt x="90627" y="71526"/>
                  </a:lnTo>
                  <a:lnTo>
                    <a:pt x="92824" y="71526"/>
                  </a:lnTo>
                  <a:lnTo>
                    <a:pt x="93764" y="71132"/>
                  </a:lnTo>
                  <a:lnTo>
                    <a:pt x="95326" y="69570"/>
                  </a:lnTo>
                  <a:lnTo>
                    <a:pt x="95707" y="68630"/>
                  </a:lnTo>
                  <a:lnTo>
                    <a:pt x="95707" y="67525"/>
                  </a:lnTo>
                  <a:lnTo>
                    <a:pt x="95707" y="66421"/>
                  </a:lnTo>
                  <a:close/>
                </a:path>
                <a:path w="259079" h="167640">
                  <a:moveTo>
                    <a:pt x="97815" y="119824"/>
                  </a:moveTo>
                  <a:lnTo>
                    <a:pt x="97129" y="116852"/>
                  </a:lnTo>
                  <a:lnTo>
                    <a:pt x="96316" y="113334"/>
                  </a:lnTo>
                  <a:lnTo>
                    <a:pt x="92824" y="111150"/>
                  </a:lnTo>
                  <a:lnTo>
                    <a:pt x="86055" y="112725"/>
                  </a:lnTo>
                  <a:lnTo>
                    <a:pt x="84035" y="115836"/>
                  </a:lnTo>
                  <a:lnTo>
                    <a:pt x="84416" y="119100"/>
                  </a:lnTo>
                  <a:lnTo>
                    <a:pt x="84772" y="118910"/>
                  </a:lnTo>
                  <a:lnTo>
                    <a:pt x="85077" y="118656"/>
                  </a:lnTo>
                  <a:lnTo>
                    <a:pt x="88887" y="117462"/>
                  </a:lnTo>
                  <a:lnTo>
                    <a:pt x="92544" y="119392"/>
                  </a:lnTo>
                  <a:lnTo>
                    <a:pt x="93726" y="123240"/>
                  </a:lnTo>
                  <a:lnTo>
                    <a:pt x="93687" y="123634"/>
                  </a:lnTo>
                  <a:lnTo>
                    <a:pt x="93726" y="124028"/>
                  </a:lnTo>
                  <a:lnTo>
                    <a:pt x="96304" y="122694"/>
                  </a:lnTo>
                  <a:lnTo>
                    <a:pt x="97815" y="119824"/>
                  </a:lnTo>
                  <a:close/>
                </a:path>
                <a:path w="259079" h="167640">
                  <a:moveTo>
                    <a:pt x="101434" y="105752"/>
                  </a:moveTo>
                  <a:lnTo>
                    <a:pt x="101041" y="104813"/>
                  </a:lnTo>
                  <a:lnTo>
                    <a:pt x="99491" y="103251"/>
                  </a:lnTo>
                  <a:lnTo>
                    <a:pt x="98552" y="102870"/>
                  </a:lnTo>
                  <a:lnTo>
                    <a:pt x="96354" y="102870"/>
                  </a:lnTo>
                  <a:lnTo>
                    <a:pt x="95415" y="103251"/>
                  </a:lnTo>
                  <a:lnTo>
                    <a:pt x="93865" y="104813"/>
                  </a:lnTo>
                  <a:lnTo>
                    <a:pt x="93472" y="105752"/>
                  </a:lnTo>
                  <a:lnTo>
                    <a:pt x="93472" y="107962"/>
                  </a:lnTo>
                  <a:lnTo>
                    <a:pt x="93865" y="108902"/>
                  </a:lnTo>
                  <a:lnTo>
                    <a:pt x="95415" y="110464"/>
                  </a:lnTo>
                  <a:lnTo>
                    <a:pt x="96354" y="110858"/>
                  </a:lnTo>
                  <a:lnTo>
                    <a:pt x="98552" y="110858"/>
                  </a:lnTo>
                  <a:lnTo>
                    <a:pt x="99491" y="110464"/>
                  </a:lnTo>
                  <a:lnTo>
                    <a:pt x="101041" y="108902"/>
                  </a:lnTo>
                  <a:lnTo>
                    <a:pt x="101434" y="107962"/>
                  </a:lnTo>
                  <a:lnTo>
                    <a:pt x="101434" y="106857"/>
                  </a:lnTo>
                  <a:lnTo>
                    <a:pt x="101434" y="105752"/>
                  </a:lnTo>
                  <a:close/>
                </a:path>
                <a:path w="259079" h="167640">
                  <a:moveTo>
                    <a:pt x="104140" y="140119"/>
                  </a:moveTo>
                  <a:lnTo>
                    <a:pt x="103759" y="139179"/>
                  </a:lnTo>
                  <a:lnTo>
                    <a:pt x="102196" y="137617"/>
                  </a:lnTo>
                  <a:lnTo>
                    <a:pt x="101257" y="137223"/>
                  </a:lnTo>
                  <a:lnTo>
                    <a:pt x="99060" y="137223"/>
                  </a:lnTo>
                  <a:lnTo>
                    <a:pt x="98120" y="137617"/>
                  </a:lnTo>
                  <a:lnTo>
                    <a:pt x="96570" y="139179"/>
                  </a:lnTo>
                  <a:lnTo>
                    <a:pt x="96177" y="140119"/>
                  </a:lnTo>
                  <a:lnTo>
                    <a:pt x="96177" y="142328"/>
                  </a:lnTo>
                  <a:lnTo>
                    <a:pt x="96570" y="143281"/>
                  </a:lnTo>
                  <a:lnTo>
                    <a:pt x="98120" y="144843"/>
                  </a:lnTo>
                  <a:lnTo>
                    <a:pt x="99060" y="145237"/>
                  </a:lnTo>
                  <a:lnTo>
                    <a:pt x="101257" y="145237"/>
                  </a:lnTo>
                  <a:lnTo>
                    <a:pt x="102196" y="144843"/>
                  </a:lnTo>
                  <a:lnTo>
                    <a:pt x="103759" y="143281"/>
                  </a:lnTo>
                  <a:lnTo>
                    <a:pt x="104140" y="142328"/>
                  </a:lnTo>
                  <a:lnTo>
                    <a:pt x="104140" y="141224"/>
                  </a:lnTo>
                  <a:lnTo>
                    <a:pt x="104140" y="140119"/>
                  </a:lnTo>
                  <a:close/>
                </a:path>
                <a:path w="259079" h="167640">
                  <a:moveTo>
                    <a:pt x="111493" y="130441"/>
                  </a:moveTo>
                  <a:lnTo>
                    <a:pt x="111112" y="129501"/>
                  </a:lnTo>
                  <a:lnTo>
                    <a:pt x="109562" y="127939"/>
                  </a:lnTo>
                  <a:lnTo>
                    <a:pt x="108623" y="127546"/>
                  </a:lnTo>
                  <a:lnTo>
                    <a:pt x="106426" y="127546"/>
                  </a:lnTo>
                  <a:lnTo>
                    <a:pt x="105486" y="127939"/>
                  </a:lnTo>
                  <a:lnTo>
                    <a:pt x="103936" y="129501"/>
                  </a:lnTo>
                  <a:lnTo>
                    <a:pt x="103555" y="130441"/>
                  </a:lnTo>
                  <a:lnTo>
                    <a:pt x="103555" y="132638"/>
                  </a:lnTo>
                  <a:lnTo>
                    <a:pt x="103936" y="133578"/>
                  </a:lnTo>
                  <a:lnTo>
                    <a:pt x="105486" y="135140"/>
                  </a:lnTo>
                  <a:lnTo>
                    <a:pt x="106426" y="135534"/>
                  </a:lnTo>
                  <a:lnTo>
                    <a:pt x="108623" y="135534"/>
                  </a:lnTo>
                  <a:lnTo>
                    <a:pt x="109562" y="135140"/>
                  </a:lnTo>
                  <a:lnTo>
                    <a:pt x="111112" y="133578"/>
                  </a:lnTo>
                  <a:lnTo>
                    <a:pt x="111493" y="132638"/>
                  </a:lnTo>
                  <a:lnTo>
                    <a:pt x="111493" y="131533"/>
                  </a:lnTo>
                  <a:lnTo>
                    <a:pt x="111493" y="130441"/>
                  </a:lnTo>
                  <a:close/>
                </a:path>
                <a:path w="259079" h="167640">
                  <a:moveTo>
                    <a:pt x="111531" y="156718"/>
                  </a:moveTo>
                  <a:lnTo>
                    <a:pt x="110578" y="155765"/>
                  </a:lnTo>
                  <a:lnTo>
                    <a:pt x="106794" y="155765"/>
                  </a:lnTo>
                  <a:lnTo>
                    <a:pt x="105854" y="156718"/>
                  </a:lnTo>
                  <a:lnTo>
                    <a:pt x="105854" y="160515"/>
                  </a:lnTo>
                  <a:lnTo>
                    <a:pt x="106794" y="161467"/>
                  </a:lnTo>
                  <a:lnTo>
                    <a:pt x="110578" y="161467"/>
                  </a:lnTo>
                  <a:lnTo>
                    <a:pt x="111531" y="160515"/>
                  </a:lnTo>
                  <a:lnTo>
                    <a:pt x="111531" y="158610"/>
                  </a:lnTo>
                  <a:lnTo>
                    <a:pt x="111531" y="156718"/>
                  </a:lnTo>
                  <a:close/>
                </a:path>
                <a:path w="259079" h="167640">
                  <a:moveTo>
                    <a:pt x="112115" y="49339"/>
                  </a:moveTo>
                  <a:lnTo>
                    <a:pt x="111734" y="48387"/>
                  </a:lnTo>
                  <a:lnTo>
                    <a:pt x="110172" y="46824"/>
                  </a:lnTo>
                  <a:lnTo>
                    <a:pt x="109245" y="46443"/>
                  </a:lnTo>
                  <a:lnTo>
                    <a:pt x="107035" y="46443"/>
                  </a:lnTo>
                  <a:lnTo>
                    <a:pt x="106108" y="46824"/>
                  </a:lnTo>
                  <a:lnTo>
                    <a:pt x="104546" y="48387"/>
                  </a:lnTo>
                  <a:lnTo>
                    <a:pt x="104165" y="49339"/>
                  </a:lnTo>
                  <a:lnTo>
                    <a:pt x="104165" y="51536"/>
                  </a:lnTo>
                  <a:lnTo>
                    <a:pt x="104546" y="52489"/>
                  </a:lnTo>
                  <a:lnTo>
                    <a:pt x="106108" y="54051"/>
                  </a:lnTo>
                  <a:lnTo>
                    <a:pt x="107035" y="54432"/>
                  </a:lnTo>
                  <a:lnTo>
                    <a:pt x="109245" y="54432"/>
                  </a:lnTo>
                  <a:lnTo>
                    <a:pt x="110172" y="54051"/>
                  </a:lnTo>
                  <a:lnTo>
                    <a:pt x="111734" y="52489"/>
                  </a:lnTo>
                  <a:lnTo>
                    <a:pt x="112115" y="51536"/>
                  </a:lnTo>
                  <a:lnTo>
                    <a:pt x="112115" y="50444"/>
                  </a:lnTo>
                  <a:lnTo>
                    <a:pt x="112115" y="49339"/>
                  </a:lnTo>
                  <a:close/>
                </a:path>
                <a:path w="259079" h="167640">
                  <a:moveTo>
                    <a:pt x="119240" y="68491"/>
                  </a:moveTo>
                  <a:lnTo>
                    <a:pt x="118605" y="66954"/>
                  </a:lnTo>
                  <a:lnTo>
                    <a:pt x="116065" y="64401"/>
                  </a:lnTo>
                  <a:lnTo>
                    <a:pt x="114528" y="63754"/>
                  </a:lnTo>
                  <a:lnTo>
                    <a:pt x="110934" y="63754"/>
                  </a:lnTo>
                  <a:lnTo>
                    <a:pt x="109397" y="64401"/>
                  </a:lnTo>
                  <a:lnTo>
                    <a:pt x="106845" y="66954"/>
                  </a:lnTo>
                  <a:lnTo>
                    <a:pt x="106210" y="68491"/>
                  </a:lnTo>
                  <a:lnTo>
                    <a:pt x="106210" y="72110"/>
                  </a:lnTo>
                  <a:lnTo>
                    <a:pt x="106845" y="73647"/>
                  </a:lnTo>
                  <a:lnTo>
                    <a:pt x="109397" y="76212"/>
                  </a:lnTo>
                  <a:lnTo>
                    <a:pt x="110934" y="76847"/>
                  </a:lnTo>
                  <a:lnTo>
                    <a:pt x="114528" y="76847"/>
                  </a:lnTo>
                  <a:lnTo>
                    <a:pt x="116065" y="76212"/>
                  </a:lnTo>
                  <a:lnTo>
                    <a:pt x="118605" y="73647"/>
                  </a:lnTo>
                  <a:lnTo>
                    <a:pt x="119240" y="72110"/>
                  </a:lnTo>
                  <a:lnTo>
                    <a:pt x="119240" y="70307"/>
                  </a:lnTo>
                  <a:lnTo>
                    <a:pt x="119240" y="68491"/>
                  </a:lnTo>
                  <a:close/>
                </a:path>
                <a:path w="259079" h="167640">
                  <a:moveTo>
                    <a:pt x="119684" y="99415"/>
                  </a:moveTo>
                  <a:lnTo>
                    <a:pt x="119049" y="97866"/>
                  </a:lnTo>
                  <a:lnTo>
                    <a:pt x="116509" y="95313"/>
                  </a:lnTo>
                  <a:lnTo>
                    <a:pt x="114973" y="94678"/>
                  </a:lnTo>
                  <a:lnTo>
                    <a:pt x="111379" y="94678"/>
                  </a:lnTo>
                  <a:lnTo>
                    <a:pt x="109842" y="95313"/>
                  </a:lnTo>
                  <a:lnTo>
                    <a:pt x="107302" y="97866"/>
                  </a:lnTo>
                  <a:lnTo>
                    <a:pt x="106667" y="99415"/>
                  </a:lnTo>
                  <a:lnTo>
                    <a:pt x="106667" y="103022"/>
                  </a:lnTo>
                  <a:lnTo>
                    <a:pt x="107302" y="104559"/>
                  </a:lnTo>
                  <a:lnTo>
                    <a:pt x="109842" y="107124"/>
                  </a:lnTo>
                  <a:lnTo>
                    <a:pt x="111379" y="107759"/>
                  </a:lnTo>
                  <a:lnTo>
                    <a:pt x="114973" y="107759"/>
                  </a:lnTo>
                  <a:lnTo>
                    <a:pt x="116509" y="107124"/>
                  </a:lnTo>
                  <a:lnTo>
                    <a:pt x="119049" y="104559"/>
                  </a:lnTo>
                  <a:lnTo>
                    <a:pt x="119684" y="103022"/>
                  </a:lnTo>
                  <a:lnTo>
                    <a:pt x="119684" y="101219"/>
                  </a:lnTo>
                  <a:lnTo>
                    <a:pt x="119684" y="99415"/>
                  </a:lnTo>
                  <a:close/>
                </a:path>
                <a:path w="259079" h="167640">
                  <a:moveTo>
                    <a:pt x="125323" y="39344"/>
                  </a:moveTo>
                  <a:lnTo>
                    <a:pt x="124371" y="38392"/>
                  </a:lnTo>
                  <a:lnTo>
                    <a:pt x="120586" y="38392"/>
                  </a:lnTo>
                  <a:lnTo>
                    <a:pt x="119646" y="39344"/>
                  </a:lnTo>
                  <a:lnTo>
                    <a:pt x="119646" y="43141"/>
                  </a:lnTo>
                  <a:lnTo>
                    <a:pt x="120586" y="44094"/>
                  </a:lnTo>
                  <a:lnTo>
                    <a:pt x="124371" y="44094"/>
                  </a:lnTo>
                  <a:lnTo>
                    <a:pt x="125323" y="43141"/>
                  </a:lnTo>
                  <a:lnTo>
                    <a:pt x="125323" y="41249"/>
                  </a:lnTo>
                  <a:lnTo>
                    <a:pt x="125323" y="39344"/>
                  </a:lnTo>
                  <a:close/>
                </a:path>
                <a:path w="259079" h="167640">
                  <a:moveTo>
                    <a:pt x="126326" y="128130"/>
                  </a:moveTo>
                  <a:lnTo>
                    <a:pt x="125691" y="126580"/>
                  </a:lnTo>
                  <a:lnTo>
                    <a:pt x="123139" y="124028"/>
                  </a:lnTo>
                  <a:lnTo>
                    <a:pt x="121615" y="123393"/>
                  </a:lnTo>
                  <a:lnTo>
                    <a:pt x="118008" y="123393"/>
                  </a:lnTo>
                  <a:lnTo>
                    <a:pt x="116484" y="124028"/>
                  </a:lnTo>
                  <a:lnTo>
                    <a:pt x="113931" y="126580"/>
                  </a:lnTo>
                  <a:lnTo>
                    <a:pt x="113296" y="128130"/>
                  </a:lnTo>
                  <a:lnTo>
                    <a:pt x="113296" y="131737"/>
                  </a:lnTo>
                  <a:lnTo>
                    <a:pt x="113931" y="133273"/>
                  </a:lnTo>
                  <a:lnTo>
                    <a:pt x="116484" y="135826"/>
                  </a:lnTo>
                  <a:lnTo>
                    <a:pt x="118008" y="136474"/>
                  </a:lnTo>
                  <a:lnTo>
                    <a:pt x="121615" y="136474"/>
                  </a:lnTo>
                  <a:lnTo>
                    <a:pt x="123139" y="135826"/>
                  </a:lnTo>
                  <a:lnTo>
                    <a:pt x="125691" y="133273"/>
                  </a:lnTo>
                  <a:lnTo>
                    <a:pt x="126326" y="131737"/>
                  </a:lnTo>
                  <a:lnTo>
                    <a:pt x="126326" y="129933"/>
                  </a:lnTo>
                  <a:lnTo>
                    <a:pt x="126326" y="128130"/>
                  </a:lnTo>
                  <a:close/>
                </a:path>
                <a:path w="259079" h="167640">
                  <a:moveTo>
                    <a:pt x="128231" y="148031"/>
                  </a:moveTo>
                  <a:lnTo>
                    <a:pt x="127838" y="147091"/>
                  </a:lnTo>
                  <a:lnTo>
                    <a:pt x="126288" y="145529"/>
                  </a:lnTo>
                  <a:lnTo>
                    <a:pt x="125349" y="145148"/>
                  </a:lnTo>
                  <a:lnTo>
                    <a:pt x="123151" y="145148"/>
                  </a:lnTo>
                  <a:lnTo>
                    <a:pt x="122212" y="145529"/>
                  </a:lnTo>
                  <a:lnTo>
                    <a:pt x="120662" y="147091"/>
                  </a:lnTo>
                  <a:lnTo>
                    <a:pt x="120269" y="148031"/>
                  </a:lnTo>
                  <a:lnTo>
                    <a:pt x="120269" y="150241"/>
                  </a:lnTo>
                  <a:lnTo>
                    <a:pt x="120662" y="151180"/>
                  </a:lnTo>
                  <a:lnTo>
                    <a:pt x="122212" y="152742"/>
                  </a:lnTo>
                  <a:lnTo>
                    <a:pt x="123151" y="153136"/>
                  </a:lnTo>
                  <a:lnTo>
                    <a:pt x="125349" y="153136"/>
                  </a:lnTo>
                  <a:lnTo>
                    <a:pt x="126288" y="152742"/>
                  </a:lnTo>
                  <a:lnTo>
                    <a:pt x="127838" y="151180"/>
                  </a:lnTo>
                  <a:lnTo>
                    <a:pt x="128231" y="150241"/>
                  </a:lnTo>
                  <a:lnTo>
                    <a:pt x="128231" y="149136"/>
                  </a:lnTo>
                  <a:lnTo>
                    <a:pt x="128231" y="148031"/>
                  </a:lnTo>
                  <a:close/>
                </a:path>
                <a:path w="259079" h="167640">
                  <a:moveTo>
                    <a:pt x="130670" y="62382"/>
                  </a:moveTo>
                  <a:lnTo>
                    <a:pt x="130276" y="61442"/>
                  </a:lnTo>
                  <a:lnTo>
                    <a:pt x="128727" y="59880"/>
                  </a:lnTo>
                  <a:lnTo>
                    <a:pt x="127787" y="59486"/>
                  </a:lnTo>
                  <a:lnTo>
                    <a:pt x="125590" y="59486"/>
                  </a:lnTo>
                  <a:lnTo>
                    <a:pt x="124663" y="59880"/>
                  </a:lnTo>
                  <a:lnTo>
                    <a:pt x="123101" y="61442"/>
                  </a:lnTo>
                  <a:lnTo>
                    <a:pt x="122720" y="62382"/>
                  </a:lnTo>
                  <a:lnTo>
                    <a:pt x="122720" y="64579"/>
                  </a:lnTo>
                  <a:lnTo>
                    <a:pt x="123101" y="65519"/>
                  </a:lnTo>
                  <a:lnTo>
                    <a:pt x="124663" y="67081"/>
                  </a:lnTo>
                  <a:lnTo>
                    <a:pt x="125590" y="67475"/>
                  </a:lnTo>
                  <a:lnTo>
                    <a:pt x="127787" y="67475"/>
                  </a:lnTo>
                  <a:lnTo>
                    <a:pt x="128727" y="67081"/>
                  </a:lnTo>
                  <a:lnTo>
                    <a:pt x="130276" y="65519"/>
                  </a:lnTo>
                  <a:lnTo>
                    <a:pt x="130670" y="64579"/>
                  </a:lnTo>
                  <a:lnTo>
                    <a:pt x="130670" y="63474"/>
                  </a:lnTo>
                  <a:lnTo>
                    <a:pt x="130670" y="62382"/>
                  </a:lnTo>
                  <a:close/>
                </a:path>
                <a:path w="259079" h="167640">
                  <a:moveTo>
                    <a:pt x="140804" y="44513"/>
                  </a:moveTo>
                  <a:lnTo>
                    <a:pt x="139852" y="43561"/>
                  </a:lnTo>
                  <a:lnTo>
                    <a:pt x="136067" y="43561"/>
                  </a:lnTo>
                  <a:lnTo>
                    <a:pt x="135128" y="44513"/>
                  </a:lnTo>
                  <a:lnTo>
                    <a:pt x="135128" y="48310"/>
                  </a:lnTo>
                  <a:lnTo>
                    <a:pt x="136067" y="49263"/>
                  </a:lnTo>
                  <a:lnTo>
                    <a:pt x="139852" y="49263"/>
                  </a:lnTo>
                  <a:lnTo>
                    <a:pt x="140804" y="48310"/>
                  </a:lnTo>
                  <a:lnTo>
                    <a:pt x="140804" y="46418"/>
                  </a:lnTo>
                  <a:lnTo>
                    <a:pt x="140804" y="44513"/>
                  </a:lnTo>
                  <a:close/>
                </a:path>
                <a:path w="259079" h="167640">
                  <a:moveTo>
                    <a:pt x="143764" y="78447"/>
                  </a:moveTo>
                  <a:lnTo>
                    <a:pt x="143129" y="76911"/>
                  </a:lnTo>
                  <a:lnTo>
                    <a:pt x="140589" y="74358"/>
                  </a:lnTo>
                  <a:lnTo>
                    <a:pt x="139052" y="73723"/>
                  </a:lnTo>
                  <a:lnTo>
                    <a:pt x="135458" y="73723"/>
                  </a:lnTo>
                  <a:lnTo>
                    <a:pt x="133921" y="74358"/>
                  </a:lnTo>
                  <a:lnTo>
                    <a:pt x="131381" y="76911"/>
                  </a:lnTo>
                  <a:lnTo>
                    <a:pt x="130746" y="78447"/>
                  </a:lnTo>
                  <a:lnTo>
                    <a:pt x="130746" y="82067"/>
                  </a:lnTo>
                  <a:lnTo>
                    <a:pt x="131381" y="83604"/>
                  </a:lnTo>
                  <a:lnTo>
                    <a:pt x="133921" y="86156"/>
                  </a:lnTo>
                  <a:lnTo>
                    <a:pt x="135458" y="86804"/>
                  </a:lnTo>
                  <a:lnTo>
                    <a:pt x="139052" y="86804"/>
                  </a:lnTo>
                  <a:lnTo>
                    <a:pt x="140589" y="86156"/>
                  </a:lnTo>
                  <a:lnTo>
                    <a:pt x="143129" y="83604"/>
                  </a:lnTo>
                  <a:lnTo>
                    <a:pt x="143764" y="82067"/>
                  </a:lnTo>
                  <a:lnTo>
                    <a:pt x="143764" y="80264"/>
                  </a:lnTo>
                  <a:lnTo>
                    <a:pt x="143764" y="78447"/>
                  </a:lnTo>
                  <a:close/>
                </a:path>
                <a:path w="259079" h="167640">
                  <a:moveTo>
                    <a:pt x="144678" y="65239"/>
                  </a:moveTo>
                  <a:lnTo>
                    <a:pt x="143725" y="64287"/>
                  </a:lnTo>
                  <a:lnTo>
                    <a:pt x="139941" y="64287"/>
                  </a:lnTo>
                  <a:lnTo>
                    <a:pt x="139001" y="65239"/>
                  </a:lnTo>
                  <a:lnTo>
                    <a:pt x="139001" y="69049"/>
                  </a:lnTo>
                  <a:lnTo>
                    <a:pt x="139941" y="69989"/>
                  </a:lnTo>
                  <a:lnTo>
                    <a:pt x="143725" y="69989"/>
                  </a:lnTo>
                  <a:lnTo>
                    <a:pt x="144678" y="69049"/>
                  </a:lnTo>
                  <a:lnTo>
                    <a:pt x="144678" y="67144"/>
                  </a:lnTo>
                  <a:lnTo>
                    <a:pt x="144678" y="65239"/>
                  </a:lnTo>
                  <a:close/>
                </a:path>
                <a:path w="259079" h="167640">
                  <a:moveTo>
                    <a:pt x="145415" y="142963"/>
                  </a:moveTo>
                  <a:lnTo>
                    <a:pt x="144462" y="142024"/>
                  </a:lnTo>
                  <a:lnTo>
                    <a:pt x="140690" y="142024"/>
                  </a:lnTo>
                  <a:lnTo>
                    <a:pt x="139738" y="142963"/>
                  </a:lnTo>
                  <a:lnTo>
                    <a:pt x="139738" y="146761"/>
                  </a:lnTo>
                  <a:lnTo>
                    <a:pt x="140690" y="147713"/>
                  </a:lnTo>
                  <a:lnTo>
                    <a:pt x="144462" y="147713"/>
                  </a:lnTo>
                  <a:lnTo>
                    <a:pt x="145415" y="146761"/>
                  </a:lnTo>
                  <a:lnTo>
                    <a:pt x="145415" y="144868"/>
                  </a:lnTo>
                  <a:lnTo>
                    <a:pt x="145415" y="142963"/>
                  </a:lnTo>
                  <a:close/>
                </a:path>
                <a:path w="259079" h="167640">
                  <a:moveTo>
                    <a:pt x="145440" y="126390"/>
                  </a:moveTo>
                  <a:lnTo>
                    <a:pt x="145059" y="125450"/>
                  </a:lnTo>
                  <a:lnTo>
                    <a:pt x="143510" y="123888"/>
                  </a:lnTo>
                  <a:lnTo>
                    <a:pt x="142570" y="123507"/>
                  </a:lnTo>
                  <a:lnTo>
                    <a:pt x="140373" y="123507"/>
                  </a:lnTo>
                  <a:lnTo>
                    <a:pt x="139433" y="123888"/>
                  </a:lnTo>
                  <a:lnTo>
                    <a:pt x="137883" y="125450"/>
                  </a:lnTo>
                  <a:lnTo>
                    <a:pt x="137502" y="126390"/>
                  </a:lnTo>
                  <a:lnTo>
                    <a:pt x="137502" y="128600"/>
                  </a:lnTo>
                  <a:lnTo>
                    <a:pt x="137883" y="129540"/>
                  </a:lnTo>
                  <a:lnTo>
                    <a:pt x="139433" y="131102"/>
                  </a:lnTo>
                  <a:lnTo>
                    <a:pt x="140373" y="131483"/>
                  </a:lnTo>
                  <a:lnTo>
                    <a:pt x="142570" y="131483"/>
                  </a:lnTo>
                  <a:lnTo>
                    <a:pt x="143510" y="131102"/>
                  </a:lnTo>
                  <a:lnTo>
                    <a:pt x="145059" y="129540"/>
                  </a:lnTo>
                  <a:lnTo>
                    <a:pt x="145440" y="128600"/>
                  </a:lnTo>
                  <a:lnTo>
                    <a:pt x="145440" y="127495"/>
                  </a:lnTo>
                  <a:lnTo>
                    <a:pt x="145440" y="126390"/>
                  </a:lnTo>
                  <a:close/>
                </a:path>
                <a:path w="259079" h="167640">
                  <a:moveTo>
                    <a:pt x="148717" y="104533"/>
                  </a:moveTo>
                  <a:lnTo>
                    <a:pt x="148082" y="102997"/>
                  </a:lnTo>
                  <a:lnTo>
                    <a:pt x="145542" y="100444"/>
                  </a:lnTo>
                  <a:lnTo>
                    <a:pt x="144005" y="99796"/>
                  </a:lnTo>
                  <a:lnTo>
                    <a:pt x="140411" y="99796"/>
                  </a:lnTo>
                  <a:lnTo>
                    <a:pt x="138874" y="100444"/>
                  </a:lnTo>
                  <a:lnTo>
                    <a:pt x="136321" y="102997"/>
                  </a:lnTo>
                  <a:lnTo>
                    <a:pt x="135686" y="104533"/>
                  </a:lnTo>
                  <a:lnTo>
                    <a:pt x="135686" y="108153"/>
                  </a:lnTo>
                  <a:lnTo>
                    <a:pt x="136321" y="109689"/>
                  </a:lnTo>
                  <a:lnTo>
                    <a:pt x="138874" y="112255"/>
                  </a:lnTo>
                  <a:lnTo>
                    <a:pt x="140411" y="112890"/>
                  </a:lnTo>
                  <a:lnTo>
                    <a:pt x="144005" y="112890"/>
                  </a:lnTo>
                  <a:lnTo>
                    <a:pt x="145542" y="112255"/>
                  </a:lnTo>
                  <a:lnTo>
                    <a:pt x="148082" y="109689"/>
                  </a:lnTo>
                  <a:lnTo>
                    <a:pt x="148717" y="108153"/>
                  </a:lnTo>
                  <a:lnTo>
                    <a:pt x="148717" y="106349"/>
                  </a:lnTo>
                  <a:lnTo>
                    <a:pt x="148717" y="104533"/>
                  </a:lnTo>
                  <a:close/>
                </a:path>
                <a:path w="259079" h="167640">
                  <a:moveTo>
                    <a:pt x="151028" y="60071"/>
                  </a:moveTo>
                  <a:lnTo>
                    <a:pt x="150634" y="59131"/>
                  </a:lnTo>
                  <a:lnTo>
                    <a:pt x="149085" y="57569"/>
                  </a:lnTo>
                  <a:lnTo>
                    <a:pt x="148145" y="57175"/>
                  </a:lnTo>
                  <a:lnTo>
                    <a:pt x="145948" y="57175"/>
                  </a:lnTo>
                  <a:lnTo>
                    <a:pt x="145008" y="57569"/>
                  </a:lnTo>
                  <a:lnTo>
                    <a:pt x="143459" y="59131"/>
                  </a:lnTo>
                  <a:lnTo>
                    <a:pt x="143065" y="60071"/>
                  </a:lnTo>
                  <a:lnTo>
                    <a:pt x="143065" y="62280"/>
                  </a:lnTo>
                  <a:lnTo>
                    <a:pt x="143459" y="63220"/>
                  </a:lnTo>
                  <a:lnTo>
                    <a:pt x="145008" y="64782"/>
                  </a:lnTo>
                  <a:lnTo>
                    <a:pt x="145948" y="65176"/>
                  </a:lnTo>
                  <a:lnTo>
                    <a:pt x="148145" y="65176"/>
                  </a:lnTo>
                  <a:lnTo>
                    <a:pt x="149085" y="64782"/>
                  </a:lnTo>
                  <a:lnTo>
                    <a:pt x="150634" y="63220"/>
                  </a:lnTo>
                  <a:lnTo>
                    <a:pt x="151028" y="62280"/>
                  </a:lnTo>
                  <a:lnTo>
                    <a:pt x="151028" y="61175"/>
                  </a:lnTo>
                  <a:lnTo>
                    <a:pt x="151028" y="60071"/>
                  </a:lnTo>
                  <a:close/>
                </a:path>
                <a:path w="259079" h="167640">
                  <a:moveTo>
                    <a:pt x="152323" y="42252"/>
                  </a:moveTo>
                  <a:lnTo>
                    <a:pt x="151371" y="41313"/>
                  </a:lnTo>
                  <a:lnTo>
                    <a:pt x="147586" y="41313"/>
                  </a:lnTo>
                  <a:lnTo>
                    <a:pt x="146646" y="42252"/>
                  </a:lnTo>
                  <a:lnTo>
                    <a:pt x="146646" y="46062"/>
                  </a:lnTo>
                  <a:lnTo>
                    <a:pt x="147586" y="47015"/>
                  </a:lnTo>
                  <a:lnTo>
                    <a:pt x="151371" y="47015"/>
                  </a:lnTo>
                  <a:lnTo>
                    <a:pt x="152323" y="46062"/>
                  </a:lnTo>
                  <a:lnTo>
                    <a:pt x="152323" y="44157"/>
                  </a:lnTo>
                  <a:lnTo>
                    <a:pt x="152323" y="42252"/>
                  </a:lnTo>
                  <a:close/>
                </a:path>
                <a:path w="259079" h="167640">
                  <a:moveTo>
                    <a:pt x="157886" y="90449"/>
                  </a:moveTo>
                  <a:lnTo>
                    <a:pt x="157314" y="87972"/>
                  </a:lnTo>
                  <a:lnTo>
                    <a:pt x="157137" y="87680"/>
                  </a:lnTo>
                  <a:lnTo>
                    <a:pt x="156984" y="87388"/>
                  </a:lnTo>
                  <a:lnTo>
                    <a:pt x="157162" y="86664"/>
                  </a:lnTo>
                  <a:lnTo>
                    <a:pt x="157010" y="84074"/>
                  </a:lnTo>
                  <a:lnTo>
                    <a:pt x="155130" y="82397"/>
                  </a:lnTo>
                  <a:lnTo>
                    <a:pt x="150736" y="82664"/>
                  </a:lnTo>
                  <a:lnTo>
                    <a:pt x="149059" y="84556"/>
                  </a:lnTo>
                  <a:lnTo>
                    <a:pt x="149237" y="87337"/>
                  </a:lnTo>
                  <a:lnTo>
                    <a:pt x="149415" y="87871"/>
                  </a:lnTo>
                  <a:lnTo>
                    <a:pt x="149656" y="88366"/>
                  </a:lnTo>
                  <a:lnTo>
                    <a:pt x="149542" y="88925"/>
                  </a:lnTo>
                  <a:lnTo>
                    <a:pt x="149504" y="89509"/>
                  </a:lnTo>
                  <a:lnTo>
                    <a:pt x="149656" y="90106"/>
                  </a:lnTo>
                  <a:lnTo>
                    <a:pt x="150152" y="92252"/>
                  </a:lnTo>
                  <a:lnTo>
                    <a:pt x="152285" y="93599"/>
                  </a:lnTo>
                  <a:lnTo>
                    <a:pt x="156565" y="92608"/>
                  </a:lnTo>
                  <a:lnTo>
                    <a:pt x="157886" y="90449"/>
                  </a:lnTo>
                  <a:close/>
                </a:path>
                <a:path w="259079" h="167640">
                  <a:moveTo>
                    <a:pt x="159804" y="71882"/>
                  </a:moveTo>
                  <a:lnTo>
                    <a:pt x="158851" y="70942"/>
                  </a:lnTo>
                  <a:lnTo>
                    <a:pt x="155067" y="70942"/>
                  </a:lnTo>
                  <a:lnTo>
                    <a:pt x="154127" y="71882"/>
                  </a:lnTo>
                  <a:lnTo>
                    <a:pt x="154127" y="75692"/>
                  </a:lnTo>
                  <a:lnTo>
                    <a:pt x="155067" y="76644"/>
                  </a:lnTo>
                  <a:lnTo>
                    <a:pt x="158851" y="76644"/>
                  </a:lnTo>
                  <a:lnTo>
                    <a:pt x="159804" y="75692"/>
                  </a:lnTo>
                  <a:lnTo>
                    <a:pt x="159804" y="73787"/>
                  </a:lnTo>
                  <a:lnTo>
                    <a:pt x="159804" y="71882"/>
                  </a:lnTo>
                  <a:close/>
                </a:path>
                <a:path w="259079" h="167640">
                  <a:moveTo>
                    <a:pt x="162433" y="131318"/>
                  </a:moveTo>
                  <a:lnTo>
                    <a:pt x="161493" y="130378"/>
                  </a:lnTo>
                  <a:lnTo>
                    <a:pt x="157721" y="130378"/>
                  </a:lnTo>
                  <a:lnTo>
                    <a:pt x="156768" y="131318"/>
                  </a:lnTo>
                  <a:lnTo>
                    <a:pt x="156768" y="135115"/>
                  </a:lnTo>
                  <a:lnTo>
                    <a:pt x="157721" y="136067"/>
                  </a:lnTo>
                  <a:lnTo>
                    <a:pt x="161493" y="136067"/>
                  </a:lnTo>
                  <a:lnTo>
                    <a:pt x="162433" y="135115"/>
                  </a:lnTo>
                  <a:lnTo>
                    <a:pt x="162433" y="133223"/>
                  </a:lnTo>
                  <a:lnTo>
                    <a:pt x="162433" y="131318"/>
                  </a:lnTo>
                  <a:close/>
                </a:path>
                <a:path w="259079" h="167640">
                  <a:moveTo>
                    <a:pt x="163944" y="103009"/>
                  </a:moveTo>
                  <a:lnTo>
                    <a:pt x="163004" y="102069"/>
                  </a:lnTo>
                  <a:lnTo>
                    <a:pt x="159219" y="102069"/>
                  </a:lnTo>
                  <a:lnTo>
                    <a:pt x="158267" y="103009"/>
                  </a:lnTo>
                  <a:lnTo>
                    <a:pt x="158267" y="106819"/>
                  </a:lnTo>
                  <a:lnTo>
                    <a:pt x="159219" y="107772"/>
                  </a:lnTo>
                  <a:lnTo>
                    <a:pt x="163004" y="107772"/>
                  </a:lnTo>
                  <a:lnTo>
                    <a:pt x="163944" y="106819"/>
                  </a:lnTo>
                  <a:lnTo>
                    <a:pt x="163944" y="104914"/>
                  </a:lnTo>
                  <a:lnTo>
                    <a:pt x="163944" y="103009"/>
                  </a:lnTo>
                  <a:close/>
                </a:path>
                <a:path w="259079" h="167640">
                  <a:moveTo>
                    <a:pt x="165785" y="113436"/>
                  </a:moveTo>
                  <a:lnTo>
                    <a:pt x="165392" y="112496"/>
                  </a:lnTo>
                  <a:lnTo>
                    <a:pt x="163842" y="110934"/>
                  </a:lnTo>
                  <a:lnTo>
                    <a:pt x="162902" y="110540"/>
                  </a:lnTo>
                  <a:lnTo>
                    <a:pt x="160705" y="110540"/>
                  </a:lnTo>
                  <a:lnTo>
                    <a:pt x="159766" y="110934"/>
                  </a:lnTo>
                  <a:lnTo>
                    <a:pt x="158216" y="112496"/>
                  </a:lnTo>
                  <a:lnTo>
                    <a:pt x="157822" y="113436"/>
                  </a:lnTo>
                  <a:lnTo>
                    <a:pt x="157822" y="115646"/>
                  </a:lnTo>
                  <a:lnTo>
                    <a:pt x="158216" y="116586"/>
                  </a:lnTo>
                  <a:lnTo>
                    <a:pt x="159766" y="118148"/>
                  </a:lnTo>
                  <a:lnTo>
                    <a:pt x="160705" y="118541"/>
                  </a:lnTo>
                  <a:lnTo>
                    <a:pt x="162902" y="118541"/>
                  </a:lnTo>
                  <a:lnTo>
                    <a:pt x="163842" y="118148"/>
                  </a:lnTo>
                  <a:lnTo>
                    <a:pt x="165392" y="116586"/>
                  </a:lnTo>
                  <a:lnTo>
                    <a:pt x="165785" y="115646"/>
                  </a:lnTo>
                  <a:lnTo>
                    <a:pt x="165785" y="114541"/>
                  </a:lnTo>
                  <a:lnTo>
                    <a:pt x="165785" y="113436"/>
                  </a:lnTo>
                  <a:close/>
                </a:path>
                <a:path w="259079" h="167640">
                  <a:moveTo>
                    <a:pt x="166789" y="27012"/>
                  </a:moveTo>
                  <a:lnTo>
                    <a:pt x="166395" y="26073"/>
                  </a:lnTo>
                  <a:lnTo>
                    <a:pt x="164846" y="24511"/>
                  </a:lnTo>
                  <a:lnTo>
                    <a:pt x="163906" y="24117"/>
                  </a:lnTo>
                  <a:lnTo>
                    <a:pt x="161709" y="24117"/>
                  </a:lnTo>
                  <a:lnTo>
                    <a:pt x="160769" y="24511"/>
                  </a:lnTo>
                  <a:lnTo>
                    <a:pt x="159219" y="26073"/>
                  </a:lnTo>
                  <a:lnTo>
                    <a:pt x="158826" y="27012"/>
                  </a:lnTo>
                  <a:lnTo>
                    <a:pt x="158826" y="29222"/>
                  </a:lnTo>
                  <a:lnTo>
                    <a:pt x="159219" y="30162"/>
                  </a:lnTo>
                  <a:lnTo>
                    <a:pt x="160769" y="31724"/>
                  </a:lnTo>
                  <a:lnTo>
                    <a:pt x="161709" y="32118"/>
                  </a:lnTo>
                  <a:lnTo>
                    <a:pt x="163906" y="32118"/>
                  </a:lnTo>
                  <a:lnTo>
                    <a:pt x="164846" y="31724"/>
                  </a:lnTo>
                  <a:lnTo>
                    <a:pt x="166395" y="30162"/>
                  </a:lnTo>
                  <a:lnTo>
                    <a:pt x="166789" y="29222"/>
                  </a:lnTo>
                  <a:lnTo>
                    <a:pt x="166789" y="28117"/>
                  </a:lnTo>
                  <a:lnTo>
                    <a:pt x="166789" y="27012"/>
                  </a:lnTo>
                  <a:close/>
                </a:path>
                <a:path w="259079" h="167640">
                  <a:moveTo>
                    <a:pt x="172402" y="95808"/>
                  </a:moveTo>
                  <a:lnTo>
                    <a:pt x="171450" y="94856"/>
                  </a:lnTo>
                  <a:lnTo>
                    <a:pt x="167665" y="94856"/>
                  </a:lnTo>
                  <a:lnTo>
                    <a:pt x="166725" y="95808"/>
                  </a:lnTo>
                  <a:lnTo>
                    <a:pt x="166725" y="99606"/>
                  </a:lnTo>
                  <a:lnTo>
                    <a:pt x="167665" y="100558"/>
                  </a:lnTo>
                  <a:lnTo>
                    <a:pt x="171450" y="100558"/>
                  </a:lnTo>
                  <a:lnTo>
                    <a:pt x="172402" y="99606"/>
                  </a:lnTo>
                  <a:lnTo>
                    <a:pt x="172402" y="97713"/>
                  </a:lnTo>
                  <a:lnTo>
                    <a:pt x="172402" y="95808"/>
                  </a:lnTo>
                  <a:close/>
                </a:path>
                <a:path w="259079" h="167640">
                  <a:moveTo>
                    <a:pt x="173621" y="8775"/>
                  </a:moveTo>
                  <a:lnTo>
                    <a:pt x="172669" y="7835"/>
                  </a:lnTo>
                  <a:lnTo>
                    <a:pt x="168884" y="7835"/>
                  </a:lnTo>
                  <a:lnTo>
                    <a:pt x="167944" y="8775"/>
                  </a:lnTo>
                  <a:lnTo>
                    <a:pt x="167944" y="12585"/>
                  </a:lnTo>
                  <a:lnTo>
                    <a:pt x="168884" y="13538"/>
                  </a:lnTo>
                  <a:lnTo>
                    <a:pt x="172669" y="13538"/>
                  </a:lnTo>
                  <a:lnTo>
                    <a:pt x="173621" y="12585"/>
                  </a:lnTo>
                  <a:lnTo>
                    <a:pt x="173621" y="10680"/>
                  </a:lnTo>
                  <a:lnTo>
                    <a:pt x="173621" y="8775"/>
                  </a:lnTo>
                  <a:close/>
                </a:path>
                <a:path w="259079" h="167640">
                  <a:moveTo>
                    <a:pt x="181254" y="74955"/>
                  </a:moveTo>
                  <a:lnTo>
                    <a:pt x="180619" y="73406"/>
                  </a:lnTo>
                  <a:lnTo>
                    <a:pt x="178079" y="70853"/>
                  </a:lnTo>
                  <a:lnTo>
                    <a:pt x="176542" y="70218"/>
                  </a:lnTo>
                  <a:lnTo>
                    <a:pt x="172948" y="70218"/>
                  </a:lnTo>
                  <a:lnTo>
                    <a:pt x="171411" y="70853"/>
                  </a:lnTo>
                  <a:lnTo>
                    <a:pt x="168871" y="73406"/>
                  </a:lnTo>
                  <a:lnTo>
                    <a:pt x="168236" y="74955"/>
                  </a:lnTo>
                  <a:lnTo>
                    <a:pt x="168236" y="78562"/>
                  </a:lnTo>
                  <a:lnTo>
                    <a:pt x="168871" y="80111"/>
                  </a:lnTo>
                  <a:lnTo>
                    <a:pt x="171411" y="82664"/>
                  </a:lnTo>
                  <a:lnTo>
                    <a:pt x="172948" y="83299"/>
                  </a:lnTo>
                  <a:lnTo>
                    <a:pt x="176542" y="83299"/>
                  </a:lnTo>
                  <a:lnTo>
                    <a:pt x="178079" y="82664"/>
                  </a:lnTo>
                  <a:lnTo>
                    <a:pt x="180619" y="80111"/>
                  </a:lnTo>
                  <a:lnTo>
                    <a:pt x="181254" y="78562"/>
                  </a:lnTo>
                  <a:lnTo>
                    <a:pt x="181254" y="76758"/>
                  </a:lnTo>
                  <a:lnTo>
                    <a:pt x="181254" y="74955"/>
                  </a:lnTo>
                  <a:close/>
                </a:path>
                <a:path w="259079" h="167640">
                  <a:moveTo>
                    <a:pt x="188099" y="25717"/>
                  </a:moveTo>
                  <a:lnTo>
                    <a:pt x="187706" y="24777"/>
                  </a:lnTo>
                  <a:lnTo>
                    <a:pt x="186156" y="23215"/>
                  </a:lnTo>
                  <a:lnTo>
                    <a:pt x="185216" y="22834"/>
                  </a:lnTo>
                  <a:lnTo>
                    <a:pt x="183019" y="22834"/>
                  </a:lnTo>
                  <a:lnTo>
                    <a:pt x="182079" y="23215"/>
                  </a:lnTo>
                  <a:lnTo>
                    <a:pt x="180530" y="24777"/>
                  </a:lnTo>
                  <a:lnTo>
                    <a:pt x="180136" y="25717"/>
                  </a:lnTo>
                  <a:lnTo>
                    <a:pt x="180136" y="27927"/>
                  </a:lnTo>
                  <a:lnTo>
                    <a:pt x="180530" y="28867"/>
                  </a:lnTo>
                  <a:lnTo>
                    <a:pt x="182079" y="30429"/>
                  </a:lnTo>
                  <a:lnTo>
                    <a:pt x="183019" y="30822"/>
                  </a:lnTo>
                  <a:lnTo>
                    <a:pt x="185216" y="30822"/>
                  </a:lnTo>
                  <a:lnTo>
                    <a:pt x="186156" y="30429"/>
                  </a:lnTo>
                  <a:lnTo>
                    <a:pt x="187706" y="28867"/>
                  </a:lnTo>
                  <a:lnTo>
                    <a:pt x="188099" y="27927"/>
                  </a:lnTo>
                  <a:lnTo>
                    <a:pt x="188099" y="26822"/>
                  </a:lnTo>
                  <a:lnTo>
                    <a:pt x="188099" y="25717"/>
                  </a:lnTo>
                  <a:close/>
                </a:path>
                <a:path w="259079" h="167640">
                  <a:moveTo>
                    <a:pt x="188620" y="120878"/>
                  </a:moveTo>
                  <a:lnTo>
                    <a:pt x="188429" y="117729"/>
                  </a:lnTo>
                  <a:lnTo>
                    <a:pt x="187083" y="116535"/>
                  </a:lnTo>
                  <a:lnTo>
                    <a:pt x="183959" y="116725"/>
                  </a:lnTo>
                  <a:lnTo>
                    <a:pt x="182765" y="118071"/>
                  </a:lnTo>
                  <a:lnTo>
                    <a:pt x="182956" y="121221"/>
                  </a:lnTo>
                  <a:lnTo>
                    <a:pt x="184289" y="122415"/>
                  </a:lnTo>
                  <a:lnTo>
                    <a:pt x="185851" y="122326"/>
                  </a:lnTo>
                  <a:lnTo>
                    <a:pt x="187426" y="122224"/>
                  </a:lnTo>
                  <a:lnTo>
                    <a:pt x="188620" y="120878"/>
                  </a:lnTo>
                  <a:close/>
                </a:path>
                <a:path w="259079" h="167640">
                  <a:moveTo>
                    <a:pt x="190512" y="952"/>
                  </a:moveTo>
                  <a:lnTo>
                    <a:pt x="189560" y="0"/>
                  </a:lnTo>
                  <a:lnTo>
                    <a:pt x="185775" y="0"/>
                  </a:lnTo>
                  <a:lnTo>
                    <a:pt x="184823" y="952"/>
                  </a:lnTo>
                  <a:lnTo>
                    <a:pt x="184823" y="4762"/>
                  </a:lnTo>
                  <a:lnTo>
                    <a:pt x="185775" y="5715"/>
                  </a:lnTo>
                  <a:lnTo>
                    <a:pt x="189560" y="5715"/>
                  </a:lnTo>
                  <a:lnTo>
                    <a:pt x="190512" y="4762"/>
                  </a:lnTo>
                  <a:lnTo>
                    <a:pt x="190512" y="2857"/>
                  </a:lnTo>
                  <a:lnTo>
                    <a:pt x="190512" y="952"/>
                  </a:lnTo>
                  <a:close/>
                </a:path>
                <a:path w="259079" h="167640">
                  <a:moveTo>
                    <a:pt x="206171" y="61836"/>
                  </a:moveTo>
                  <a:lnTo>
                    <a:pt x="205536" y="60286"/>
                  </a:lnTo>
                  <a:lnTo>
                    <a:pt x="202996" y="57734"/>
                  </a:lnTo>
                  <a:lnTo>
                    <a:pt x="201460" y="57099"/>
                  </a:lnTo>
                  <a:lnTo>
                    <a:pt x="197866" y="57099"/>
                  </a:lnTo>
                  <a:lnTo>
                    <a:pt x="196329" y="57734"/>
                  </a:lnTo>
                  <a:lnTo>
                    <a:pt x="193789" y="60286"/>
                  </a:lnTo>
                  <a:lnTo>
                    <a:pt x="193154" y="61836"/>
                  </a:lnTo>
                  <a:lnTo>
                    <a:pt x="193154" y="65443"/>
                  </a:lnTo>
                  <a:lnTo>
                    <a:pt x="193789" y="66992"/>
                  </a:lnTo>
                  <a:lnTo>
                    <a:pt x="196329" y="69545"/>
                  </a:lnTo>
                  <a:lnTo>
                    <a:pt x="197866" y="70180"/>
                  </a:lnTo>
                  <a:lnTo>
                    <a:pt x="201460" y="70180"/>
                  </a:lnTo>
                  <a:lnTo>
                    <a:pt x="202996" y="69545"/>
                  </a:lnTo>
                  <a:lnTo>
                    <a:pt x="205536" y="66992"/>
                  </a:lnTo>
                  <a:lnTo>
                    <a:pt x="206171" y="65443"/>
                  </a:lnTo>
                  <a:lnTo>
                    <a:pt x="206171" y="63639"/>
                  </a:lnTo>
                  <a:lnTo>
                    <a:pt x="206171" y="61836"/>
                  </a:lnTo>
                  <a:close/>
                </a:path>
                <a:path w="259079" h="167640">
                  <a:moveTo>
                    <a:pt x="206590" y="111645"/>
                  </a:moveTo>
                  <a:lnTo>
                    <a:pt x="206197" y="110705"/>
                  </a:lnTo>
                  <a:lnTo>
                    <a:pt x="204647" y="109143"/>
                  </a:lnTo>
                  <a:lnTo>
                    <a:pt x="203708" y="108750"/>
                  </a:lnTo>
                  <a:lnTo>
                    <a:pt x="201510" y="108750"/>
                  </a:lnTo>
                  <a:lnTo>
                    <a:pt x="200571" y="109143"/>
                  </a:lnTo>
                  <a:lnTo>
                    <a:pt x="199021" y="110705"/>
                  </a:lnTo>
                  <a:lnTo>
                    <a:pt x="198628" y="111645"/>
                  </a:lnTo>
                  <a:lnTo>
                    <a:pt x="198628" y="113855"/>
                  </a:lnTo>
                  <a:lnTo>
                    <a:pt x="199021" y="114795"/>
                  </a:lnTo>
                  <a:lnTo>
                    <a:pt x="200571" y="116357"/>
                  </a:lnTo>
                  <a:lnTo>
                    <a:pt x="201510" y="116738"/>
                  </a:lnTo>
                  <a:lnTo>
                    <a:pt x="203708" y="116738"/>
                  </a:lnTo>
                  <a:lnTo>
                    <a:pt x="204647" y="116357"/>
                  </a:lnTo>
                  <a:lnTo>
                    <a:pt x="206197" y="114795"/>
                  </a:lnTo>
                  <a:lnTo>
                    <a:pt x="206590" y="113855"/>
                  </a:lnTo>
                  <a:lnTo>
                    <a:pt x="206590" y="112750"/>
                  </a:lnTo>
                  <a:lnTo>
                    <a:pt x="206590" y="111645"/>
                  </a:lnTo>
                  <a:close/>
                </a:path>
                <a:path w="259079" h="167640">
                  <a:moveTo>
                    <a:pt x="207937" y="91262"/>
                  </a:moveTo>
                  <a:lnTo>
                    <a:pt x="207302" y="89712"/>
                  </a:lnTo>
                  <a:lnTo>
                    <a:pt x="204762" y="87160"/>
                  </a:lnTo>
                  <a:lnTo>
                    <a:pt x="203225" y="86525"/>
                  </a:lnTo>
                  <a:lnTo>
                    <a:pt x="199631" y="86525"/>
                  </a:lnTo>
                  <a:lnTo>
                    <a:pt x="198094" y="87160"/>
                  </a:lnTo>
                  <a:lnTo>
                    <a:pt x="195554" y="89712"/>
                  </a:lnTo>
                  <a:lnTo>
                    <a:pt x="194919" y="91262"/>
                  </a:lnTo>
                  <a:lnTo>
                    <a:pt x="194919" y="94869"/>
                  </a:lnTo>
                  <a:lnTo>
                    <a:pt x="195554" y="96405"/>
                  </a:lnTo>
                  <a:lnTo>
                    <a:pt x="198094" y="98958"/>
                  </a:lnTo>
                  <a:lnTo>
                    <a:pt x="199631" y="99606"/>
                  </a:lnTo>
                  <a:lnTo>
                    <a:pt x="203225" y="99606"/>
                  </a:lnTo>
                  <a:lnTo>
                    <a:pt x="204762" y="98958"/>
                  </a:lnTo>
                  <a:lnTo>
                    <a:pt x="207302" y="96405"/>
                  </a:lnTo>
                  <a:lnTo>
                    <a:pt x="207937" y="94869"/>
                  </a:lnTo>
                  <a:lnTo>
                    <a:pt x="207937" y="93065"/>
                  </a:lnTo>
                  <a:lnTo>
                    <a:pt x="207937" y="91262"/>
                  </a:lnTo>
                  <a:close/>
                </a:path>
                <a:path w="259079" h="167640">
                  <a:moveTo>
                    <a:pt x="221729" y="7467"/>
                  </a:moveTo>
                  <a:lnTo>
                    <a:pt x="221615" y="5905"/>
                  </a:lnTo>
                  <a:lnTo>
                    <a:pt x="221538" y="4356"/>
                  </a:lnTo>
                  <a:lnTo>
                    <a:pt x="220230" y="3187"/>
                  </a:lnTo>
                  <a:lnTo>
                    <a:pt x="218668" y="3238"/>
                  </a:lnTo>
                  <a:lnTo>
                    <a:pt x="218186" y="3251"/>
                  </a:lnTo>
                  <a:lnTo>
                    <a:pt x="217792" y="3390"/>
                  </a:lnTo>
                  <a:lnTo>
                    <a:pt x="217424" y="3606"/>
                  </a:lnTo>
                  <a:lnTo>
                    <a:pt x="216496" y="4127"/>
                  </a:lnTo>
                  <a:lnTo>
                    <a:pt x="215900" y="5118"/>
                  </a:lnTo>
                  <a:lnTo>
                    <a:pt x="216052" y="7823"/>
                  </a:lnTo>
                  <a:lnTo>
                    <a:pt x="217398" y="9017"/>
                  </a:lnTo>
                  <a:lnTo>
                    <a:pt x="220535" y="8826"/>
                  </a:lnTo>
                  <a:lnTo>
                    <a:pt x="221729" y="7467"/>
                  </a:lnTo>
                  <a:close/>
                </a:path>
                <a:path w="259079" h="167640">
                  <a:moveTo>
                    <a:pt x="222846" y="109220"/>
                  </a:moveTo>
                  <a:lnTo>
                    <a:pt x="222377" y="108927"/>
                  </a:lnTo>
                  <a:lnTo>
                    <a:pt x="221830" y="108724"/>
                  </a:lnTo>
                  <a:lnTo>
                    <a:pt x="221221" y="108762"/>
                  </a:lnTo>
                  <a:lnTo>
                    <a:pt x="219710" y="108851"/>
                  </a:lnTo>
                  <a:lnTo>
                    <a:pt x="218579" y="110121"/>
                  </a:lnTo>
                  <a:lnTo>
                    <a:pt x="218579" y="111620"/>
                  </a:lnTo>
                  <a:lnTo>
                    <a:pt x="222846" y="109220"/>
                  </a:lnTo>
                  <a:close/>
                </a:path>
                <a:path w="259079" h="167640">
                  <a:moveTo>
                    <a:pt x="223354" y="30530"/>
                  </a:moveTo>
                  <a:lnTo>
                    <a:pt x="223164" y="27381"/>
                  </a:lnTo>
                  <a:lnTo>
                    <a:pt x="222681" y="26428"/>
                  </a:lnTo>
                  <a:lnTo>
                    <a:pt x="221157" y="25057"/>
                  </a:lnTo>
                  <a:lnTo>
                    <a:pt x="220129" y="24650"/>
                  </a:lnTo>
                  <a:lnTo>
                    <a:pt x="216827" y="24841"/>
                  </a:lnTo>
                  <a:lnTo>
                    <a:pt x="215150" y="26733"/>
                  </a:lnTo>
                  <a:lnTo>
                    <a:pt x="215417" y="31140"/>
                  </a:lnTo>
                  <a:lnTo>
                    <a:pt x="217309" y="32816"/>
                  </a:lnTo>
                  <a:lnTo>
                    <a:pt x="219494" y="32689"/>
                  </a:lnTo>
                  <a:lnTo>
                    <a:pt x="219633" y="32689"/>
                  </a:lnTo>
                  <a:lnTo>
                    <a:pt x="219760" y="32613"/>
                  </a:lnTo>
                  <a:lnTo>
                    <a:pt x="221881" y="32258"/>
                  </a:lnTo>
                  <a:lnTo>
                    <a:pt x="223354" y="30530"/>
                  </a:lnTo>
                  <a:close/>
                </a:path>
                <a:path w="259079" h="167640">
                  <a:moveTo>
                    <a:pt x="233591" y="50215"/>
                  </a:moveTo>
                  <a:lnTo>
                    <a:pt x="233349" y="46088"/>
                  </a:lnTo>
                  <a:lnTo>
                    <a:pt x="233146" y="45618"/>
                  </a:lnTo>
                  <a:lnTo>
                    <a:pt x="232130" y="42316"/>
                  </a:lnTo>
                  <a:lnTo>
                    <a:pt x="229565" y="40297"/>
                  </a:lnTo>
                  <a:lnTo>
                    <a:pt x="222948" y="40690"/>
                  </a:lnTo>
                  <a:lnTo>
                    <a:pt x="220256" y="43726"/>
                  </a:lnTo>
                  <a:lnTo>
                    <a:pt x="220408" y="47320"/>
                  </a:lnTo>
                  <a:lnTo>
                    <a:pt x="220383" y="47510"/>
                  </a:lnTo>
                  <a:lnTo>
                    <a:pt x="220459" y="47713"/>
                  </a:lnTo>
                  <a:lnTo>
                    <a:pt x="220497" y="47993"/>
                  </a:lnTo>
                  <a:lnTo>
                    <a:pt x="220611" y="48247"/>
                  </a:lnTo>
                  <a:lnTo>
                    <a:pt x="221411" y="51523"/>
                  </a:lnTo>
                  <a:lnTo>
                    <a:pt x="224078" y="53733"/>
                  </a:lnTo>
                  <a:lnTo>
                    <a:pt x="230860" y="53327"/>
                  </a:lnTo>
                  <a:lnTo>
                    <a:pt x="233591" y="50215"/>
                  </a:lnTo>
                  <a:close/>
                </a:path>
                <a:path w="259079" h="167640">
                  <a:moveTo>
                    <a:pt x="234010" y="74510"/>
                  </a:moveTo>
                  <a:lnTo>
                    <a:pt x="233908" y="72682"/>
                  </a:lnTo>
                  <a:lnTo>
                    <a:pt x="233705" y="72263"/>
                  </a:lnTo>
                  <a:lnTo>
                    <a:pt x="232752" y="68935"/>
                  </a:lnTo>
                  <a:lnTo>
                    <a:pt x="230149" y="66852"/>
                  </a:lnTo>
                  <a:lnTo>
                    <a:pt x="223456" y="67259"/>
                  </a:lnTo>
                  <a:lnTo>
                    <a:pt x="220726" y="70358"/>
                  </a:lnTo>
                  <a:lnTo>
                    <a:pt x="221157" y="77558"/>
                  </a:lnTo>
                  <a:lnTo>
                    <a:pt x="224218" y="80276"/>
                  </a:lnTo>
                  <a:lnTo>
                    <a:pt x="227787" y="80086"/>
                  </a:lnTo>
                  <a:lnTo>
                    <a:pt x="230085" y="79959"/>
                  </a:lnTo>
                  <a:lnTo>
                    <a:pt x="231902" y="78625"/>
                  </a:lnTo>
                  <a:lnTo>
                    <a:pt x="233591" y="75717"/>
                  </a:lnTo>
                  <a:lnTo>
                    <a:pt x="234010" y="74510"/>
                  </a:lnTo>
                  <a:close/>
                </a:path>
                <a:path w="259079" h="167640">
                  <a:moveTo>
                    <a:pt x="236042" y="11861"/>
                  </a:moveTo>
                  <a:lnTo>
                    <a:pt x="235102" y="10922"/>
                  </a:lnTo>
                  <a:lnTo>
                    <a:pt x="231317" y="10922"/>
                  </a:lnTo>
                  <a:lnTo>
                    <a:pt x="230378" y="11861"/>
                  </a:lnTo>
                  <a:lnTo>
                    <a:pt x="230378" y="15659"/>
                  </a:lnTo>
                  <a:lnTo>
                    <a:pt x="231317" y="16611"/>
                  </a:lnTo>
                  <a:lnTo>
                    <a:pt x="235102" y="16611"/>
                  </a:lnTo>
                  <a:lnTo>
                    <a:pt x="236042" y="15659"/>
                  </a:lnTo>
                  <a:lnTo>
                    <a:pt x="236042" y="13766"/>
                  </a:lnTo>
                  <a:lnTo>
                    <a:pt x="236042" y="11861"/>
                  </a:lnTo>
                  <a:close/>
                </a:path>
                <a:path w="259079" h="167640">
                  <a:moveTo>
                    <a:pt x="250317" y="45339"/>
                  </a:moveTo>
                  <a:lnTo>
                    <a:pt x="250126" y="42202"/>
                  </a:lnTo>
                  <a:lnTo>
                    <a:pt x="248780" y="41008"/>
                  </a:lnTo>
                  <a:lnTo>
                    <a:pt x="247002" y="41109"/>
                  </a:lnTo>
                  <a:lnTo>
                    <a:pt x="246811" y="41211"/>
                  </a:lnTo>
                  <a:lnTo>
                    <a:pt x="245364" y="41630"/>
                  </a:lnTo>
                  <a:lnTo>
                    <a:pt x="244475" y="42760"/>
                  </a:lnTo>
                  <a:lnTo>
                    <a:pt x="244563" y="44119"/>
                  </a:lnTo>
                  <a:lnTo>
                    <a:pt x="244640" y="45326"/>
                  </a:lnTo>
                  <a:lnTo>
                    <a:pt x="245452" y="46291"/>
                  </a:lnTo>
                  <a:lnTo>
                    <a:pt x="246862" y="46748"/>
                  </a:lnTo>
                  <a:lnTo>
                    <a:pt x="247205" y="46812"/>
                  </a:lnTo>
                  <a:lnTo>
                    <a:pt x="249123" y="46685"/>
                  </a:lnTo>
                  <a:lnTo>
                    <a:pt x="250317" y="45339"/>
                  </a:lnTo>
                  <a:close/>
                </a:path>
                <a:path w="259079" h="167640">
                  <a:moveTo>
                    <a:pt x="258749" y="71043"/>
                  </a:moveTo>
                  <a:lnTo>
                    <a:pt x="258559" y="67932"/>
                  </a:lnTo>
                  <a:lnTo>
                    <a:pt x="257263" y="66776"/>
                  </a:lnTo>
                  <a:lnTo>
                    <a:pt x="255727" y="66814"/>
                  </a:lnTo>
                  <a:lnTo>
                    <a:pt x="254165" y="66890"/>
                  </a:lnTo>
                  <a:lnTo>
                    <a:pt x="253047" y="68135"/>
                  </a:lnTo>
                  <a:lnTo>
                    <a:pt x="253022" y="69608"/>
                  </a:lnTo>
                  <a:lnTo>
                    <a:pt x="252984" y="69748"/>
                  </a:lnTo>
                  <a:lnTo>
                    <a:pt x="253098" y="71386"/>
                  </a:lnTo>
                  <a:lnTo>
                    <a:pt x="254431" y="72580"/>
                  </a:lnTo>
                  <a:lnTo>
                    <a:pt x="257556" y="72390"/>
                  </a:lnTo>
                  <a:lnTo>
                    <a:pt x="258749" y="71043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886075" y="8768829"/>
              <a:ext cx="236854" cy="140335"/>
            </a:xfrm>
            <a:custGeom>
              <a:avLst/>
              <a:gdLst/>
              <a:ahLst/>
              <a:cxnLst/>
              <a:rect l="l" t="t" r="r" b="b"/>
              <a:pathLst>
                <a:path w="236855" h="140334">
                  <a:moveTo>
                    <a:pt x="5676" y="81114"/>
                  </a:moveTo>
                  <a:lnTo>
                    <a:pt x="4724" y="80162"/>
                  </a:lnTo>
                  <a:lnTo>
                    <a:pt x="939" y="80162"/>
                  </a:lnTo>
                  <a:lnTo>
                    <a:pt x="0" y="81114"/>
                  </a:lnTo>
                  <a:lnTo>
                    <a:pt x="0" y="84924"/>
                  </a:lnTo>
                  <a:lnTo>
                    <a:pt x="939" y="85864"/>
                  </a:lnTo>
                  <a:lnTo>
                    <a:pt x="4724" y="85864"/>
                  </a:lnTo>
                  <a:lnTo>
                    <a:pt x="5676" y="84924"/>
                  </a:lnTo>
                  <a:lnTo>
                    <a:pt x="5676" y="83019"/>
                  </a:lnTo>
                  <a:lnTo>
                    <a:pt x="5676" y="81114"/>
                  </a:lnTo>
                  <a:close/>
                </a:path>
                <a:path w="236855" h="140334">
                  <a:moveTo>
                    <a:pt x="14211" y="58470"/>
                  </a:moveTo>
                  <a:lnTo>
                    <a:pt x="13271" y="57518"/>
                  </a:lnTo>
                  <a:lnTo>
                    <a:pt x="9486" y="57518"/>
                  </a:lnTo>
                  <a:lnTo>
                    <a:pt x="8534" y="58470"/>
                  </a:lnTo>
                  <a:lnTo>
                    <a:pt x="8534" y="62268"/>
                  </a:lnTo>
                  <a:lnTo>
                    <a:pt x="9486" y="63220"/>
                  </a:lnTo>
                  <a:lnTo>
                    <a:pt x="13271" y="63220"/>
                  </a:lnTo>
                  <a:lnTo>
                    <a:pt x="14211" y="62268"/>
                  </a:lnTo>
                  <a:lnTo>
                    <a:pt x="14211" y="60363"/>
                  </a:lnTo>
                  <a:lnTo>
                    <a:pt x="14211" y="58470"/>
                  </a:lnTo>
                  <a:close/>
                </a:path>
                <a:path w="236855" h="140334">
                  <a:moveTo>
                    <a:pt x="17360" y="101727"/>
                  </a:moveTo>
                  <a:lnTo>
                    <a:pt x="16979" y="100787"/>
                  </a:lnTo>
                  <a:lnTo>
                    <a:pt x="15417" y="99225"/>
                  </a:lnTo>
                  <a:lnTo>
                    <a:pt x="14490" y="98844"/>
                  </a:lnTo>
                  <a:lnTo>
                    <a:pt x="12293" y="98844"/>
                  </a:lnTo>
                  <a:lnTo>
                    <a:pt x="11353" y="99225"/>
                  </a:lnTo>
                  <a:lnTo>
                    <a:pt x="9791" y="100787"/>
                  </a:lnTo>
                  <a:lnTo>
                    <a:pt x="9410" y="101727"/>
                  </a:lnTo>
                  <a:lnTo>
                    <a:pt x="9410" y="103936"/>
                  </a:lnTo>
                  <a:lnTo>
                    <a:pt x="9791" y="104876"/>
                  </a:lnTo>
                  <a:lnTo>
                    <a:pt x="11353" y="106438"/>
                  </a:lnTo>
                  <a:lnTo>
                    <a:pt x="12293" y="106832"/>
                  </a:lnTo>
                  <a:lnTo>
                    <a:pt x="14490" y="106832"/>
                  </a:lnTo>
                  <a:lnTo>
                    <a:pt x="15417" y="106438"/>
                  </a:lnTo>
                  <a:lnTo>
                    <a:pt x="16979" y="104876"/>
                  </a:lnTo>
                  <a:lnTo>
                    <a:pt x="17360" y="103936"/>
                  </a:lnTo>
                  <a:lnTo>
                    <a:pt x="17360" y="102831"/>
                  </a:lnTo>
                  <a:lnTo>
                    <a:pt x="17360" y="101727"/>
                  </a:lnTo>
                  <a:close/>
                </a:path>
                <a:path w="236855" h="140334">
                  <a:moveTo>
                    <a:pt x="23418" y="119634"/>
                  </a:moveTo>
                  <a:lnTo>
                    <a:pt x="22479" y="118681"/>
                  </a:lnTo>
                  <a:lnTo>
                    <a:pt x="18694" y="118681"/>
                  </a:lnTo>
                  <a:lnTo>
                    <a:pt x="17741" y="119634"/>
                  </a:lnTo>
                  <a:lnTo>
                    <a:pt x="17741" y="123431"/>
                  </a:lnTo>
                  <a:lnTo>
                    <a:pt x="18694" y="124383"/>
                  </a:lnTo>
                  <a:lnTo>
                    <a:pt x="22479" y="124383"/>
                  </a:lnTo>
                  <a:lnTo>
                    <a:pt x="23418" y="123431"/>
                  </a:lnTo>
                  <a:lnTo>
                    <a:pt x="23418" y="121539"/>
                  </a:lnTo>
                  <a:lnTo>
                    <a:pt x="23418" y="119634"/>
                  </a:lnTo>
                  <a:close/>
                </a:path>
                <a:path w="236855" h="140334">
                  <a:moveTo>
                    <a:pt x="25946" y="73990"/>
                  </a:moveTo>
                  <a:lnTo>
                    <a:pt x="25552" y="73050"/>
                  </a:lnTo>
                  <a:lnTo>
                    <a:pt x="24003" y="71488"/>
                  </a:lnTo>
                  <a:lnTo>
                    <a:pt x="23063" y="71107"/>
                  </a:lnTo>
                  <a:lnTo>
                    <a:pt x="20866" y="71107"/>
                  </a:lnTo>
                  <a:lnTo>
                    <a:pt x="19926" y="71488"/>
                  </a:lnTo>
                  <a:lnTo>
                    <a:pt x="18376" y="73050"/>
                  </a:lnTo>
                  <a:lnTo>
                    <a:pt x="17983" y="73990"/>
                  </a:lnTo>
                  <a:lnTo>
                    <a:pt x="17983" y="76200"/>
                  </a:lnTo>
                  <a:lnTo>
                    <a:pt x="18376" y="77139"/>
                  </a:lnTo>
                  <a:lnTo>
                    <a:pt x="19926" y="78701"/>
                  </a:lnTo>
                  <a:lnTo>
                    <a:pt x="20866" y="79095"/>
                  </a:lnTo>
                  <a:lnTo>
                    <a:pt x="23063" y="79095"/>
                  </a:lnTo>
                  <a:lnTo>
                    <a:pt x="24003" y="78701"/>
                  </a:lnTo>
                  <a:lnTo>
                    <a:pt x="25552" y="77139"/>
                  </a:lnTo>
                  <a:lnTo>
                    <a:pt x="25946" y="76200"/>
                  </a:lnTo>
                  <a:lnTo>
                    <a:pt x="25946" y="75095"/>
                  </a:lnTo>
                  <a:lnTo>
                    <a:pt x="25946" y="73990"/>
                  </a:lnTo>
                  <a:close/>
                </a:path>
                <a:path w="236855" h="140334">
                  <a:moveTo>
                    <a:pt x="29311" y="43751"/>
                  </a:moveTo>
                  <a:lnTo>
                    <a:pt x="28917" y="42811"/>
                  </a:lnTo>
                  <a:lnTo>
                    <a:pt x="27368" y="41249"/>
                  </a:lnTo>
                  <a:lnTo>
                    <a:pt x="26428" y="40855"/>
                  </a:lnTo>
                  <a:lnTo>
                    <a:pt x="24231" y="40855"/>
                  </a:lnTo>
                  <a:lnTo>
                    <a:pt x="23291" y="41249"/>
                  </a:lnTo>
                  <a:lnTo>
                    <a:pt x="21729" y="42811"/>
                  </a:lnTo>
                  <a:lnTo>
                    <a:pt x="21348" y="43751"/>
                  </a:lnTo>
                  <a:lnTo>
                    <a:pt x="21348" y="45961"/>
                  </a:lnTo>
                  <a:lnTo>
                    <a:pt x="21729" y="46913"/>
                  </a:lnTo>
                  <a:lnTo>
                    <a:pt x="23291" y="48475"/>
                  </a:lnTo>
                  <a:lnTo>
                    <a:pt x="24231" y="48869"/>
                  </a:lnTo>
                  <a:lnTo>
                    <a:pt x="26428" y="48869"/>
                  </a:lnTo>
                  <a:lnTo>
                    <a:pt x="27368" y="48475"/>
                  </a:lnTo>
                  <a:lnTo>
                    <a:pt x="28917" y="46913"/>
                  </a:lnTo>
                  <a:lnTo>
                    <a:pt x="29311" y="45961"/>
                  </a:lnTo>
                  <a:lnTo>
                    <a:pt x="29311" y="44856"/>
                  </a:lnTo>
                  <a:lnTo>
                    <a:pt x="29311" y="43751"/>
                  </a:lnTo>
                  <a:close/>
                </a:path>
                <a:path w="236855" h="140334">
                  <a:moveTo>
                    <a:pt x="36804" y="25857"/>
                  </a:moveTo>
                  <a:lnTo>
                    <a:pt x="35864" y="24917"/>
                  </a:lnTo>
                  <a:lnTo>
                    <a:pt x="32080" y="24917"/>
                  </a:lnTo>
                  <a:lnTo>
                    <a:pt x="31127" y="25857"/>
                  </a:lnTo>
                  <a:lnTo>
                    <a:pt x="31127" y="29667"/>
                  </a:lnTo>
                  <a:lnTo>
                    <a:pt x="32080" y="30619"/>
                  </a:lnTo>
                  <a:lnTo>
                    <a:pt x="35864" y="30619"/>
                  </a:lnTo>
                  <a:lnTo>
                    <a:pt x="36804" y="29667"/>
                  </a:lnTo>
                  <a:lnTo>
                    <a:pt x="36804" y="27762"/>
                  </a:lnTo>
                  <a:lnTo>
                    <a:pt x="36804" y="25857"/>
                  </a:lnTo>
                  <a:close/>
                </a:path>
                <a:path w="236855" h="140334">
                  <a:moveTo>
                    <a:pt x="43789" y="117182"/>
                  </a:moveTo>
                  <a:lnTo>
                    <a:pt x="43395" y="116243"/>
                  </a:lnTo>
                  <a:lnTo>
                    <a:pt x="41846" y="114681"/>
                  </a:lnTo>
                  <a:lnTo>
                    <a:pt x="40906" y="114287"/>
                  </a:lnTo>
                  <a:lnTo>
                    <a:pt x="38709" y="114287"/>
                  </a:lnTo>
                  <a:lnTo>
                    <a:pt x="37769" y="114681"/>
                  </a:lnTo>
                  <a:lnTo>
                    <a:pt x="36220" y="116243"/>
                  </a:lnTo>
                  <a:lnTo>
                    <a:pt x="35826" y="117182"/>
                  </a:lnTo>
                  <a:lnTo>
                    <a:pt x="35826" y="119392"/>
                  </a:lnTo>
                  <a:lnTo>
                    <a:pt x="36220" y="120332"/>
                  </a:lnTo>
                  <a:lnTo>
                    <a:pt x="37769" y="121894"/>
                  </a:lnTo>
                  <a:lnTo>
                    <a:pt x="38709" y="122288"/>
                  </a:lnTo>
                  <a:lnTo>
                    <a:pt x="40906" y="122288"/>
                  </a:lnTo>
                  <a:lnTo>
                    <a:pt x="41846" y="121894"/>
                  </a:lnTo>
                  <a:lnTo>
                    <a:pt x="43395" y="120332"/>
                  </a:lnTo>
                  <a:lnTo>
                    <a:pt x="43789" y="119392"/>
                  </a:lnTo>
                  <a:lnTo>
                    <a:pt x="43789" y="118287"/>
                  </a:lnTo>
                  <a:lnTo>
                    <a:pt x="43789" y="117182"/>
                  </a:lnTo>
                  <a:close/>
                </a:path>
                <a:path w="236855" h="140334">
                  <a:moveTo>
                    <a:pt x="45148" y="58978"/>
                  </a:moveTo>
                  <a:lnTo>
                    <a:pt x="44500" y="57442"/>
                  </a:lnTo>
                  <a:lnTo>
                    <a:pt x="41960" y="54876"/>
                  </a:lnTo>
                  <a:lnTo>
                    <a:pt x="40424" y="54241"/>
                  </a:lnTo>
                  <a:lnTo>
                    <a:pt x="36830" y="54241"/>
                  </a:lnTo>
                  <a:lnTo>
                    <a:pt x="35293" y="54876"/>
                  </a:lnTo>
                  <a:lnTo>
                    <a:pt x="32753" y="57442"/>
                  </a:lnTo>
                  <a:lnTo>
                    <a:pt x="32118" y="58978"/>
                  </a:lnTo>
                  <a:lnTo>
                    <a:pt x="32118" y="62598"/>
                  </a:lnTo>
                  <a:lnTo>
                    <a:pt x="32753" y="64135"/>
                  </a:lnTo>
                  <a:lnTo>
                    <a:pt x="35293" y="66687"/>
                  </a:lnTo>
                  <a:lnTo>
                    <a:pt x="36830" y="67335"/>
                  </a:lnTo>
                  <a:lnTo>
                    <a:pt x="40424" y="67335"/>
                  </a:lnTo>
                  <a:lnTo>
                    <a:pt x="41960" y="66687"/>
                  </a:lnTo>
                  <a:lnTo>
                    <a:pt x="44500" y="64135"/>
                  </a:lnTo>
                  <a:lnTo>
                    <a:pt x="45148" y="62598"/>
                  </a:lnTo>
                  <a:lnTo>
                    <a:pt x="45148" y="60782"/>
                  </a:lnTo>
                  <a:lnTo>
                    <a:pt x="45148" y="58978"/>
                  </a:lnTo>
                  <a:close/>
                </a:path>
                <a:path w="236855" h="140334">
                  <a:moveTo>
                    <a:pt x="47421" y="135166"/>
                  </a:moveTo>
                  <a:lnTo>
                    <a:pt x="46469" y="134213"/>
                  </a:lnTo>
                  <a:lnTo>
                    <a:pt x="42684" y="134213"/>
                  </a:lnTo>
                  <a:lnTo>
                    <a:pt x="41744" y="135166"/>
                  </a:lnTo>
                  <a:lnTo>
                    <a:pt x="41744" y="138963"/>
                  </a:lnTo>
                  <a:lnTo>
                    <a:pt x="42684" y="139915"/>
                  </a:lnTo>
                  <a:lnTo>
                    <a:pt x="46469" y="139915"/>
                  </a:lnTo>
                  <a:lnTo>
                    <a:pt x="47421" y="138963"/>
                  </a:lnTo>
                  <a:lnTo>
                    <a:pt x="47421" y="137071"/>
                  </a:lnTo>
                  <a:lnTo>
                    <a:pt x="47421" y="135166"/>
                  </a:lnTo>
                  <a:close/>
                </a:path>
                <a:path w="236855" h="140334">
                  <a:moveTo>
                    <a:pt x="50647" y="43319"/>
                  </a:moveTo>
                  <a:lnTo>
                    <a:pt x="50253" y="42367"/>
                  </a:lnTo>
                  <a:lnTo>
                    <a:pt x="48704" y="40817"/>
                  </a:lnTo>
                  <a:lnTo>
                    <a:pt x="47764" y="40424"/>
                  </a:lnTo>
                  <a:lnTo>
                    <a:pt x="45567" y="40424"/>
                  </a:lnTo>
                  <a:lnTo>
                    <a:pt x="44627" y="40817"/>
                  </a:lnTo>
                  <a:lnTo>
                    <a:pt x="43078" y="42367"/>
                  </a:lnTo>
                  <a:lnTo>
                    <a:pt x="42684" y="43319"/>
                  </a:lnTo>
                  <a:lnTo>
                    <a:pt x="42684" y="45516"/>
                  </a:lnTo>
                  <a:lnTo>
                    <a:pt x="43078" y="46469"/>
                  </a:lnTo>
                  <a:lnTo>
                    <a:pt x="44627" y="48031"/>
                  </a:lnTo>
                  <a:lnTo>
                    <a:pt x="45567" y="48412"/>
                  </a:lnTo>
                  <a:lnTo>
                    <a:pt x="47764" y="48412"/>
                  </a:lnTo>
                  <a:lnTo>
                    <a:pt x="48704" y="48031"/>
                  </a:lnTo>
                  <a:lnTo>
                    <a:pt x="50253" y="46469"/>
                  </a:lnTo>
                  <a:lnTo>
                    <a:pt x="50647" y="45516"/>
                  </a:lnTo>
                  <a:lnTo>
                    <a:pt x="50647" y="44424"/>
                  </a:lnTo>
                  <a:lnTo>
                    <a:pt x="50647" y="43319"/>
                  </a:lnTo>
                  <a:close/>
                </a:path>
                <a:path w="236855" h="140334">
                  <a:moveTo>
                    <a:pt x="54000" y="18719"/>
                  </a:moveTo>
                  <a:lnTo>
                    <a:pt x="53047" y="17767"/>
                  </a:lnTo>
                  <a:lnTo>
                    <a:pt x="49263" y="17767"/>
                  </a:lnTo>
                  <a:lnTo>
                    <a:pt x="48323" y="18719"/>
                  </a:lnTo>
                  <a:lnTo>
                    <a:pt x="48323" y="22517"/>
                  </a:lnTo>
                  <a:lnTo>
                    <a:pt x="49263" y="23469"/>
                  </a:lnTo>
                  <a:lnTo>
                    <a:pt x="53047" y="23469"/>
                  </a:lnTo>
                  <a:lnTo>
                    <a:pt x="54000" y="22517"/>
                  </a:lnTo>
                  <a:lnTo>
                    <a:pt x="54000" y="20612"/>
                  </a:lnTo>
                  <a:lnTo>
                    <a:pt x="54000" y="18719"/>
                  </a:lnTo>
                  <a:close/>
                </a:path>
                <a:path w="236855" h="140334">
                  <a:moveTo>
                    <a:pt x="65735" y="129908"/>
                  </a:moveTo>
                  <a:lnTo>
                    <a:pt x="65341" y="128968"/>
                  </a:lnTo>
                  <a:lnTo>
                    <a:pt x="63792" y="127406"/>
                  </a:lnTo>
                  <a:lnTo>
                    <a:pt x="62852" y="127012"/>
                  </a:lnTo>
                  <a:lnTo>
                    <a:pt x="60655" y="127012"/>
                  </a:lnTo>
                  <a:lnTo>
                    <a:pt x="59715" y="127406"/>
                  </a:lnTo>
                  <a:lnTo>
                    <a:pt x="58166" y="128968"/>
                  </a:lnTo>
                  <a:lnTo>
                    <a:pt x="57772" y="129908"/>
                  </a:lnTo>
                  <a:lnTo>
                    <a:pt x="57772" y="132118"/>
                  </a:lnTo>
                  <a:lnTo>
                    <a:pt x="58166" y="133057"/>
                  </a:lnTo>
                  <a:lnTo>
                    <a:pt x="59715" y="134620"/>
                  </a:lnTo>
                  <a:lnTo>
                    <a:pt x="60655" y="135013"/>
                  </a:lnTo>
                  <a:lnTo>
                    <a:pt x="62852" y="135013"/>
                  </a:lnTo>
                  <a:lnTo>
                    <a:pt x="63792" y="134620"/>
                  </a:lnTo>
                  <a:lnTo>
                    <a:pt x="65341" y="133057"/>
                  </a:lnTo>
                  <a:lnTo>
                    <a:pt x="65735" y="132118"/>
                  </a:lnTo>
                  <a:lnTo>
                    <a:pt x="65735" y="131013"/>
                  </a:lnTo>
                  <a:lnTo>
                    <a:pt x="65735" y="129908"/>
                  </a:lnTo>
                  <a:close/>
                </a:path>
                <a:path w="236855" h="140334">
                  <a:moveTo>
                    <a:pt x="68313" y="88163"/>
                  </a:moveTo>
                  <a:lnTo>
                    <a:pt x="67856" y="86664"/>
                  </a:lnTo>
                  <a:lnTo>
                    <a:pt x="67614" y="85864"/>
                  </a:lnTo>
                  <a:lnTo>
                    <a:pt x="67043" y="85267"/>
                  </a:lnTo>
                  <a:lnTo>
                    <a:pt x="66357" y="84937"/>
                  </a:lnTo>
                  <a:lnTo>
                    <a:pt x="65519" y="86461"/>
                  </a:lnTo>
                  <a:lnTo>
                    <a:pt x="64122" y="87566"/>
                  </a:lnTo>
                  <a:lnTo>
                    <a:pt x="62395" y="88023"/>
                  </a:lnTo>
                  <a:lnTo>
                    <a:pt x="62395" y="88226"/>
                  </a:lnTo>
                  <a:lnTo>
                    <a:pt x="62877" y="89827"/>
                  </a:lnTo>
                  <a:lnTo>
                    <a:pt x="64465" y="90678"/>
                  </a:lnTo>
                  <a:lnTo>
                    <a:pt x="67462" y="89763"/>
                  </a:lnTo>
                  <a:lnTo>
                    <a:pt x="68313" y="88163"/>
                  </a:lnTo>
                  <a:close/>
                </a:path>
                <a:path w="236855" h="140334">
                  <a:moveTo>
                    <a:pt x="70078" y="61455"/>
                  </a:moveTo>
                  <a:lnTo>
                    <a:pt x="69138" y="60502"/>
                  </a:lnTo>
                  <a:lnTo>
                    <a:pt x="65354" y="60502"/>
                  </a:lnTo>
                  <a:lnTo>
                    <a:pt x="64401" y="61455"/>
                  </a:lnTo>
                  <a:lnTo>
                    <a:pt x="64401" y="65252"/>
                  </a:lnTo>
                  <a:lnTo>
                    <a:pt x="65354" y="66205"/>
                  </a:lnTo>
                  <a:lnTo>
                    <a:pt x="69138" y="66205"/>
                  </a:lnTo>
                  <a:lnTo>
                    <a:pt x="70078" y="65252"/>
                  </a:lnTo>
                  <a:lnTo>
                    <a:pt x="70078" y="63347"/>
                  </a:lnTo>
                  <a:lnTo>
                    <a:pt x="70078" y="61455"/>
                  </a:lnTo>
                  <a:close/>
                </a:path>
                <a:path w="236855" h="140334">
                  <a:moveTo>
                    <a:pt x="70205" y="29984"/>
                  </a:moveTo>
                  <a:lnTo>
                    <a:pt x="69824" y="29044"/>
                  </a:lnTo>
                  <a:lnTo>
                    <a:pt x="68262" y="27482"/>
                  </a:lnTo>
                  <a:lnTo>
                    <a:pt x="67335" y="27101"/>
                  </a:lnTo>
                  <a:lnTo>
                    <a:pt x="65138" y="27101"/>
                  </a:lnTo>
                  <a:lnTo>
                    <a:pt x="64198" y="27482"/>
                  </a:lnTo>
                  <a:lnTo>
                    <a:pt x="62636" y="29044"/>
                  </a:lnTo>
                  <a:lnTo>
                    <a:pt x="62255" y="29984"/>
                  </a:lnTo>
                  <a:lnTo>
                    <a:pt x="62255" y="32194"/>
                  </a:lnTo>
                  <a:lnTo>
                    <a:pt x="62636" y="33134"/>
                  </a:lnTo>
                  <a:lnTo>
                    <a:pt x="64198" y="34696"/>
                  </a:lnTo>
                  <a:lnTo>
                    <a:pt x="65138" y="35090"/>
                  </a:lnTo>
                  <a:lnTo>
                    <a:pt x="67335" y="35090"/>
                  </a:lnTo>
                  <a:lnTo>
                    <a:pt x="68262" y="34696"/>
                  </a:lnTo>
                  <a:lnTo>
                    <a:pt x="69824" y="33134"/>
                  </a:lnTo>
                  <a:lnTo>
                    <a:pt x="70205" y="32194"/>
                  </a:lnTo>
                  <a:lnTo>
                    <a:pt x="70205" y="31089"/>
                  </a:lnTo>
                  <a:lnTo>
                    <a:pt x="70205" y="29984"/>
                  </a:lnTo>
                  <a:close/>
                </a:path>
                <a:path w="236855" h="140334">
                  <a:moveTo>
                    <a:pt x="73152" y="49682"/>
                  </a:moveTo>
                  <a:lnTo>
                    <a:pt x="72517" y="48133"/>
                  </a:lnTo>
                  <a:lnTo>
                    <a:pt x="69977" y="45580"/>
                  </a:lnTo>
                  <a:lnTo>
                    <a:pt x="68440" y="44945"/>
                  </a:lnTo>
                  <a:lnTo>
                    <a:pt x="64846" y="44945"/>
                  </a:lnTo>
                  <a:lnTo>
                    <a:pt x="63309" y="45580"/>
                  </a:lnTo>
                  <a:lnTo>
                    <a:pt x="60756" y="48133"/>
                  </a:lnTo>
                  <a:lnTo>
                    <a:pt x="60121" y="49682"/>
                  </a:lnTo>
                  <a:lnTo>
                    <a:pt x="60121" y="53289"/>
                  </a:lnTo>
                  <a:lnTo>
                    <a:pt x="60756" y="54838"/>
                  </a:lnTo>
                  <a:lnTo>
                    <a:pt x="63309" y="57391"/>
                  </a:lnTo>
                  <a:lnTo>
                    <a:pt x="64846" y="58026"/>
                  </a:lnTo>
                  <a:lnTo>
                    <a:pt x="68440" y="58026"/>
                  </a:lnTo>
                  <a:lnTo>
                    <a:pt x="69977" y="57391"/>
                  </a:lnTo>
                  <a:lnTo>
                    <a:pt x="72517" y="54838"/>
                  </a:lnTo>
                  <a:lnTo>
                    <a:pt x="73152" y="53289"/>
                  </a:lnTo>
                  <a:lnTo>
                    <a:pt x="73152" y="51485"/>
                  </a:lnTo>
                  <a:lnTo>
                    <a:pt x="73152" y="49682"/>
                  </a:lnTo>
                  <a:close/>
                </a:path>
                <a:path w="236855" h="140334">
                  <a:moveTo>
                    <a:pt x="83388" y="128727"/>
                  </a:moveTo>
                  <a:lnTo>
                    <a:pt x="82448" y="127774"/>
                  </a:lnTo>
                  <a:lnTo>
                    <a:pt x="78676" y="127774"/>
                  </a:lnTo>
                  <a:lnTo>
                    <a:pt x="77724" y="128727"/>
                  </a:lnTo>
                  <a:lnTo>
                    <a:pt x="77724" y="132524"/>
                  </a:lnTo>
                  <a:lnTo>
                    <a:pt x="78676" y="133464"/>
                  </a:lnTo>
                  <a:lnTo>
                    <a:pt x="82448" y="133464"/>
                  </a:lnTo>
                  <a:lnTo>
                    <a:pt x="83388" y="132524"/>
                  </a:lnTo>
                  <a:lnTo>
                    <a:pt x="83388" y="130619"/>
                  </a:lnTo>
                  <a:lnTo>
                    <a:pt x="83388" y="128727"/>
                  </a:lnTo>
                  <a:close/>
                </a:path>
                <a:path w="236855" h="140334">
                  <a:moveTo>
                    <a:pt x="84632" y="102577"/>
                  </a:moveTo>
                  <a:lnTo>
                    <a:pt x="84239" y="101638"/>
                  </a:lnTo>
                  <a:lnTo>
                    <a:pt x="82689" y="100076"/>
                  </a:lnTo>
                  <a:lnTo>
                    <a:pt x="81749" y="99695"/>
                  </a:lnTo>
                  <a:lnTo>
                    <a:pt x="79552" y="99695"/>
                  </a:lnTo>
                  <a:lnTo>
                    <a:pt x="78625" y="100076"/>
                  </a:lnTo>
                  <a:lnTo>
                    <a:pt x="77076" y="101638"/>
                  </a:lnTo>
                  <a:lnTo>
                    <a:pt x="76682" y="102577"/>
                  </a:lnTo>
                  <a:lnTo>
                    <a:pt x="76682" y="104787"/>
                  </a:lnTo>
                  <a:lnTo>
                    <a:pt x="77076" y="105727"/>
                  </a:lnTo>
                  <a:lnTo>
                    <a:pt x="78625" y="107289"/>
                  </a:lnTo>
                  <a:lnTo>
                    <a:pt x="79552" y="107670"/>
                  </a:lnTo>
                  <a:lnTo>
                    <a:pt x="81749" y="107670"/>
                  </a:lnTo>
                  <a:lnTo>
                    <a:pt x="82689" y="107289"/>
                  </a:lnTo>
                  <a:lnTo>
                    <a:pt x="84239" y="105727"/>
                  </a:lnTo>
                  <a:lnTo>
                    <a:pt x="84632" y="104787"/>
                  </a:lnTo>
                  <a:lnTo>
                    <a:pt x="84632" y="103682"/>
                  </a:lnTo>
                  <a:lnTo>
                    <a:pt x="84632" y="102577"/>
                  </a:lnTo>
                  <a:close/>
                </a:path>
                <a:path w="236855" h="140334">
                  <a:moveTo>
                    <a:pt x="85001" y="26581"/>
                  </a:moveTo>
                  <a:lnTo>
                    <a:pt x="84937" y="23431"/>
                  </a:lnTo>
                  <a:lnTo>
                    <a:pt x="83642" y="22186"/>
                  </a:lnTo>
                  <a:lnTo>
                    <a:pt x="81356" y="22225"/>
                  </a:lnTo>
                  <a:lnTo>
                    <a:pt x="80708" y="22542"/>
                  </a:lnTo>
                  <a:lnTo>
                    <a:pt x="80225" y="22999"/>
                  </a:lnTo>
                  <a:lnTo>
                    <a:pt x="79654" y="22999"/>
                  </a:lnTo>
                  <a:lnTo>
                    <a:pt x="77863" y="23545"/>
                  </a:lnTo>
                  <a:lnTo>
                    <a:pt x="77025" y="25133"/>
                  </a:lnTo>
                  <a:lnTo>
                    <a:pt x="77939" y="28155"/>
                  </a:lnTo>
                  <a:lnTo>
                    <a:pt x="79514" y="28994"/>
                  </a:lnTo>
                  <a:lnTo>
                    <a:pt x="81013" y="28549"/>
                  </a:lnTo>
                  <a:lnTo>
                    <a:pt x="81432" y="28422"/>
                  </a:lnTo>
                  <a:lnTo>
                    <a:pt x="81788" y="28181"/>
                  </a:lnTo>
                  <a:lnTo>
                    <a:pt x="82092" y="27901"/>
                  </a:lnTo>
                  <a:lnTo>
                    <a:pt x="83769" y="27876"/>
                  </a:lnTo>
                  <a:lnTo>
                    <a:pt x="85001" y="26581"/>
                  </a:lnTo>
                  <a:close/>
                </a:path>
                <a:path w="236855" h="140334">
                  <a:moveTo>
                    <a:pt x="85737" y="49822"/>
                  </a:moveTo>
                  <a:lnTo>
                    <a:pt x="85636" y="45402"/>
                  </a:lnTo>
                  <a:lnTo>
                    <a:pt x="83820" y="43649"/>
                  </a:lnTo>
                  <a:lnTo>
                    <a:pt x="81165" y="43700"/>
                  </a:lnTo>
                  <a:lnTo>
                    <a:pt x="80746" y="43827"/>
                  </a:lnTo>
                  <a:lnTo>
                    <a:pt x="80340" y="43992"/>
                  </a:lnTo>
                  <a:lnTo>
                    <a:pt x="80314" y="43815"/>
                  </a:lnTo>
                  <a:lnTo>
                    <a:pt x="80352" y="43637"/>
                  </a:lnTo>
                  <a:lnTo>
                    <a:pt x="79654" y="41351"/>
                  </a:lnTo>
                  <a:lnTo>
                    <a:pt x="77736" y="40322"/>
                  </a:lnTo>
                  <a:lnTo>
                    <a:pt x="77736" y="47777"/>
                  </a:lnTo>
                  <a:lnTo>
                    <a:pt x="77736" y="47980"/>
                  </a:lnTo>
                  <a:lnTo>
                    <a:pt x="77698" y="46024"/>
                  </a:lnTo>
                  <a:lnTo>
                    <a:pt x="77736" y="47777"/>
                  </a:lnTo>
                  <a:lnTo>
                    <a:pt x="77736" y="40322"/>
                  </a:lnTo>
                  <a:lnTo>
                    <a:pt x="77431" y="40157"/>
                  </a:lnTo>
                  <a:lnTo>
                    <a:pt x="73215" y="41452"/>
                  </a:lnTo>
                  <a:lnTo>
                    <a:pt x="72034" y="43688"/>
                  </a:lnTo>
                  <a:lnTo>
                    <a:pt x="73317" y="47904"/>
                  </a:lnTo>
                  <a:lnTo>
                    <a:pt x="75539" y="49098"/>
                  </a:lnTo>
                  <a:lnTo>
                    <a:pt x="77647" y="48450"/>
                  </a:lnTo>
                  <a:lnTo>
                    <a:pt x="77774" y="48361"/>
                  </a:lnTo>
                  <a:lnTo>
                    <a:pt x="78181" y="50266"/>
                  </a:lnTo>
                  <a:lnTo>
                    <a:pt x="79794" y="51727"/>
                  </a:lnTo>
                  <a:lnTo>
                    <a:pt x="83985" y="51650"/>
                  </a:lnTo>
                  <a:lnTo>
                    <a:pt x="85737" y="49822"/>
                  </a:lnTo>
                  <a:close/>
                </a:path>
                <a:path w="236855" h="140334">
                  <a:moveTo>
                    <a:pt x="87033" y="112293"/>
                  </a:moveTo>
                  <a:lnTo>
                    <a:pt x="86639" y="111353"/>
                  </a:lnTo>
                  <a:lnTo>
                    <a:pt x="85090" y="109791"/>
                  </a:lnTo>
                  <a:lnTo>
                    <a:pt x="84150" y="109397"/>
                  </a:lnTo>
                  <a:lnTo>
                    <a:pt x="81953" y="109397"/>
                  </a:lnTo>
                  <a:lnTo>
                    <a:pt x="81013" y="109791"/>
                  </a:lnTo>
                  <a:lnTo>
                    <a:pt x="79463" y="111353"/>
                  </a:lnTo>
                  <a:lnTo>
                    <a:pt x="79070" y="112293"/>
                  </a:lnTo>
                  <a:lnTo>
                    <a:pt x="79070" y="114503"/>
                  </a:lnTo>
                  <a:lnTo>
                    <a:pt x="79463" y="115443"/>
                  </a:lnTo>
                  <a:lnTo>
                    <a:pt x="81013" y="117005"/>
                  </a:lnTo>
                  <a:lnTo>
                    <a:pt x="81953" y="117398"/>
                  </a:lnTo>
                  <a:lnTo>
                    <a:pt x="84150" y="117398"/>
                  </a:lnTo>
                  <a:lnTo>
                    <a:pt x="85090" y="117005"/>
                  </a:lnTo>
                  <a:lnTo>
                    <a:pt x="86639" y="115443"/>
                  </a:lnTo>
                  <a:lnTo>
                    <a:pt x="87033" y="114503"/>
                  </a:lnTo>
                  <a:lnTo>
                    <a:pt x="87033" y="113398"/>
                  </a:lnTo>
                  <a:lnTo>
                    <a:pt x="87033" y="112293"/>
                  </a:lnTo>
                  <a:close/>
                </a:path>
                <a:path w="236855" h="140334">
                  <a:moveTo>
                    <a:pt x="95478" y="117817"/>
                  </a:moveTo>
                  <a:lnTo>
                    <a:pt x="94526" y="116865"/>
                  </a:lnTo>
                  <a:lnTo>
                    <a:pt x="90741" y="116865"/>
                  </a:lnTo>
                  <a:lnTo>
                    <a:pt x="89801" y="117817"/>
                  </a:lnTo>
                  <a:lnTo>
                    <a:pt x="89801" y="121615"/>
                  </a:lnTo>
                  <a:lnTo>
                    <a:pt x="90741" y="122567"/>
                  </a:lnTo>
                  <a:lnTo>
                    <a:pt x="94526" y="122567"/>
                  </a:lnTo>
                  <a:lnTo>
                    <a:pt x="95478" y="121615"/>
                  </a:lnTo>
                  <a:lnTo>
                    <a:pt x="95478" y="119722"/>
                  </a:lnTo>
                  <a:lnTo>
                    <a:pt x="95478" y="117817"/>
                  </a:lnTo>
                  <a:close/>
                </a:path>
                <a:path w="236855" h="140334">
                  <a:moveTo>
                    <a:pt x="97637" y="12344"/>
                  </a:moveTo>
                  <a:lnTo>
                    <a:pt x="96697" y="11404"/>
                  </a:lnTo>
                  <a:lnTo>
                    <a:pt x="92913" y="11404"/>
                  </a:lnTo>
                  <a:lnTo>
                    <a:pt x="91960" y="12344"/>
                  </a:lnTo>
                  <a:lnTo>
                    <a:pt x="91960" y="16154"/>
                  </a:lnTo>
                  <a:lnTo>
                    <a:pt x="92913" y="17106"/>
                  </a:lnTo>
                  <a:lnTo>
                    <a:pt x="96697" y="17106"/>
                  </a:lnTo>
                  <a:lnTo>
                    <a:pt x="97637" y="16154"/>
                  </a:lnTo>
                  <a:lnTo>
                    <a:pt x="97637" y="14249"/>
                  </a:lnTo>
                  <a:lnTo>
                    <a:pt x="97637" y="12344"/>
                  </a:lnTo>
                  <a:close/>
                </a:path>
                <a:path w="236855" h="140334">
                  <a:moveTo>
                    <a:pt x="101346" y="39331"/>
                  </a:moveTo>
                  <a:lnTo>
                    <a:pt x="100380" y="36093"/>
                  </a:lnTo>
                  <a:lnTo>
                    <a:pt x="99568" y="35267"/>
                  </a:lnTo>
                  <a:lnTo>
                    <a:pt x="98602" y="34798"/>
                  </a:lnTo>
                  <a:lnTo>
                    <a:pt x="98882" y="34353"/>
                  </a:lnTo>
                  <a:lnTo>
                    <a:pt x="99072" y="33845"/>
                  </a:lnTo>
                  <a:lnTo>
                    <a:pt x="99034" y="31699"/>
                  </a:lnTo>
                  <a:lnTo>
                    <a:pt x="97751" y="30441"/>
                  </a:lnTo>
                  <a:lnTo>
                    <a:pt x="94615" y="30505"/>
                  </a:lnTo>
                  <a:lnTo>
                    <a:pt x="93370" y="31813"/>
                  </a:lnTo>
                  <a:lnTo>
                    <a:pt x="93421" y="34175"/>
                  </a:lnTo>
                  <a:lnTo>
                    <a:pt x="93751" y="34886"/>
                  </a:lnTo>
                  <a:lnTo>
                    <a:pt x="94284" y="35394"/>
                  </a:lnTo>
                  <a:lnTo>
                    <a:pt x="93154" y="36398"/>
                  </a:lnTo>
                  <a:lnTo>
                    <a:pt x="92633" y="37998"/>
                  </a:lnTo>
                  <a:lnTo>
                    <a:pt x="93091" y="39547"/>
                  </a:lnTo>
                  <a:lnTo>
                    <a:pt x="93726" y="41656"/>
                  </a:lnTo>
                  <a:lnTo>
                    <a:pt x="95961" y="42849"/>
                  </a:lnTo>
                  <a:lnTo>
                    <a:pt x="100164" y="41567"/>
                  </a:lnTo>
                  <a:lnTo>
                    <a:pt x="101346" y="39331"/>
                  </a:lnTo>
                  <a:close/>
                </a:path>
                <a:path w="236855" h="140334">
                  <a:moveTo>
                    <a:pt x="102450" y="120853"/>
                  </a:moveTo>
                  <a:lnTo>
                    <a:pt x="101498" y="119900"/>
                  </a:lnTo>
                  <a:lnTo>
                    <a:pt x="97713" y="119900"/>
                  </a:lnTo>
                  <a:lnTo>
                    <a:pt x="96774" y="120853"/>
                  </a:lnTo>
                  <a:lnTo>
                    <a:pt x="96774" y="124650"/>
                  </a:lnTo>
                  <a:lnTo>
                    <a:pt x="97713" y="125603"/>
                  </a:lnTo>
                  <a:lnTo>
                    <a:pt x="101498" y="125603"/>
                  </a:lnTo>
                  <a:lnTo>
                    <a:pt x="102450" y="124650"/>
                  </a:lnTo>
                  <a:lnTo>
                    <a:pt x="102450" y="122758"/>
                  </a:lnTo>
                  <a:lnTo>
                    <a:pt x="102450" y="120853"/>
                  </a:lnTo>
                  <a:close/>
                </a:path>
                <a:path w="236855" h="140334">
                  <a:moveTo>
                    <a:pt x="106083" y="48552"/>
                  </a:moveTo>
                  <a:lnTo>
                    <a:pt x="105689" y="47612"/>
                  </a:lnTo>
                  <a:lnTo>
                    <a:pt x="104140" y="46050"/>
                  </a:lnTo>
                  <a:lnTo>
                    <a:pt x="103200" y="45656"/>
                  </a:lnTo>
                  <a:lnTo>
                    <a:pt x="101003" y="45656"/>
                  </a:lnTo>
                  <a:lnTo>
                    <a:pt x="100063" y="46050"/>
                  </a:lnTo>
                  <a:lnTo>
                    <a:pt x="98513" y="47612"/>
                  </a:lnTo>
                  <a:lnTo>
                    <a:pt x="98120" y="48552"/>
                  </a:lnTo>
                  <a:lnTo>
                    <a:pt x="98120" y="50622"/>
                  </a:lnTo>
                  <a:lnTo>
                    <a:pt x="95123" y="49009"/>
                  </a:lnTo>
                  <a:lnTo>
                    <a:pt x="88265" y="51130"/>
                  </a:lnTo>
                  <a:lnTo>
                    <a:pt x="86309" y="54775"/>
                  </a:lnTo>
                  <a:lnTo>
                    <a:pt x="87553" y="58839"/>
                  </a:lnTo>
                  <a:lnTo>
                    <a:pt x="88214" y="59817"/>
                  </a:lnTo>
                  <a:lnTo>
                    <a:pt x="84747" y="60032"/>
                  </a:lnTo>
                  <a:lnTo>
                    <a:pt x="82016" y="62915"/>
                  </a:lnTo>
                  <a:lnTo>
                    <a:pt x="82169" y="70040"/>
                  </a:lnTo>
                  <a:lnTo>
                    <a:pt x="82981" y="70840"/>
                  </a:lnTo>
                  <a:lnTo>
                    <a:pt x="82524" y="70637"/>
                  </a:lnTo>
                  <a:lnTo>
                    <a:pt x="80314" y="70637"/>
                  </a:lnTo>
                  <a:lnTo>
                    <a:pt x="79375" y="71031"/>
                  </a:lnTo>
                  <a:lnTo>
                    <a:pt x="77825" y="72593"/>
                  </a:lnTo>
                  <a:lnTo>
                    <a:pt x="77431" y="73545"/>
                  </a:lnTo>
                  <a:lnTo>
                    <a:pt x="77431" y="75755"/>
                  </a:lnTo>
                  <a:lnTo>
                    <a:pt x="77825" y="76695"/>
                  </a:lnTo>
                  <a:lnTo>
                    <a:pt x="79375" y="78257"/>
                  </a:lnTo>
                  <a:lnTo>
                    <a:pt x="80314" y="78651"/>
                  </a:lnTo>
                  <a:lnTo>
                    <a:pt x="82524" y="78651"/>
                  </a:lnTo>
                  <a:lnTo>
                    <a:pt x="83464" y="78257"/>
                  </a:lnTo>
                  <a:lnTo>
                    <a:pt x="85013" y="76695"/>
                  </a:lnTo>
                  <a:lnTo>
                    <a:pt x="85407" y="75755"/>
                  </a:lnTo>
                  <a:lnTo>
                    <a:pt x="85407" y="74650"/>
                  </a:lnTo>
                  <a:lnTo>
                    <a:pt x="85407" y="73545"/>
                  </a:lnTo>
                  <a:lnTo>
                    <a:pt x="85140" y="72910"/>
                  </a:lnTo>
                  <a:lnTo>
                    <a:pt x="92329" y="72771"/>
                  </a:lnTo>
                  <a:lnTo>
                    <a:pt x="95186" y="69773"/>
                  </a:lnTo>
                  <a:lnTo>
                    <a:pt x="95084" y="64871"/>
                  </a:lnTo>
                  <a:lnTo>
                    <a:pt x="94589" y="63741"/>
                  </a:lnTo>
                  <a:lnTo>
                    <a:pt x="92735" y="60947"/>
                  </a:lnTo>
                  <a:lnTo>
                    <a:pt x="93929" y="62738"/>
                  </a:lnTo>
                  <a:lnTo>
                    <a:pt x="94449" y="62712"/>
                  </a:lnTo>
                  <a:lnTo>
                    <a:pt x="94957" y="62750"/>
                  </a:lnTo>
                  <a:lnTo>
                    <a:pt x="98933" y="61531"/>
                  </a:lnTo>
                  <a:lnTo>
                    <a:pt x="100863" y="57873"/>
                  </a:lnTo>
                  <a:lnTo>
                    <a:pt x="99822" y="54419"/>
                  </a:lnTo>
                  <a:lnTo>
                    <a:pt x="99199" y="52400"/>
                  </a:lnTo>
                  <a:lnTo>
                    <a:pt x="100063" y="53263"/>
                  </a:lnTo>
                  <a:lnTo>
                    <a:pt x="101003" y="53644"/>
                  </a:lnTo>
                  <a:lnTo>
                    <a:pt x="103200" y="53644"/>
                  </a:lnTo>
                  <a:lnTo>
                    <a:pt x="104140" y="53263"/>
                  </a:lnTo>
                  <a:lnTo>
                    <a:pt x="105689" y="51701"/>
                  </a:lnTo>
                  <a:lnTo>
                    <a:pt x="106083" y="50761"/>
                  </a:lnTo>
                  <a:lnTo>
                    <a:pt x="106083" y="49657"/>
                  </a:lnTo>
                  <a:lnTo>
                    <a:pt x="106083" y="48552"/>
                  </a:lnTo>
                  <a:close/>
                </a:path>
                <a:path w="236855" h="140334">
                  <a:moveTo>
                    <a:pt x="106667" y="77317"/>
                  </a:moveTo>
                  <a:lnTo>
                    <a:pt x="106273" y="76377"/>
                  </a:lnTo>
                  <a:lnTo>
                    <a:pt x="104724" y="74815"/>
                  </a:lnTo>
                  <a:lnTo>
                    <a:pt x="103784" y="74422"/>
                  </a:lnTo>
                  <a:lnTo>
                    <a:pt x="101587" y="74422"/>
                  </a:lnTo>
                  <a:lnTo>
                    <a:pt x="100647" y="74815"/>
                  </a:lnTo>
                  <a:lnTo>
                    <a:pt x="99098" y="76377"/>
                  </a:lnTo>
                  <a:lnTo>
                    <a:pt x="98704" y="77317"/>
                  </a:lnTo>
                  <a:lnTo>
                    <a:pt x="98704" y="79527"/>
                  </a:lnTo>
                  <a:lnTo>
                    <a:pt x="99098" y="80467"/>
                  </a:lnTo>
                  <a:lnTo>
                    <a:pt x="100545" y="81940"/>
                  </a:lnTo>
                  <a:lnTo>
                    <a:pt x="94856" y="83680"/>
                  </a:lnTo>
                  <a:lnTo>
                    <a:pt x="93129" y="85979"/>
                  </a:lnTo>
                  <a:lnTo>
                    <a:pt x="92900" y="88544"/>
                  </a:lnTo>
                  <a:lnTo>
                    <a:pt x="93903" y="89662"/>
                  </a:lnTo>
                  <a:lnTo>
                    <a:pt x="94576" y="91097"/>
                  </a:lnTo>
                  <a:lnTo>
                    <a:pt x="94615" y="92976"/>
                  </a:lnTo>
                  <a:lnTo>
                    <a:pt x="94500" y="93179"/>
                  </a:lnTo>
                  <a:lnTo>
                    <a:pt x="94488" y="93433"/>
                  </a:lnTo>
                  <a:lnTo>
                    <a:pt x="96126" y="95300"/>
                  </a:lnTo>
                  <a:lnTo>
                    <a:pt x="98729" y="96164"/>
                  </a:lnTo>
                  <a:lnTo>
                    <a:pt x="101257" y="95389"/>
                  </a:lnTo>
                  <a:lnTo>
                    <a:pt x="104698" y="94348"/>
                  </a:lnTo>
                  <a:lnTo>
                    <a:pt x="106641" y="90703"/>
                  </a:lnTo>
                  <a:lnTo>
                    <a:pt x="104546" y="83781"/>
                  </a:lnTo>
                  <a:lnTo>
                    <a:pt x="102006" y="82423"/>
                  </a:lnTo>
                  <a:lnTo>
                    <a:pt x="103784" y="82423"/>
                  </a:lnTo>
                  <a:lnTo>
                    <a:pt x="104724" y="82029"/>
                  </a:lnTo>
                  <a:lnTo>
                    <a:pt x="106273" y="80467"/>
                  </a:lnTo>
                  <a:lnTo>
                    <a:pt x="106667" y="79527"/>
                  </a:lnTo>
                  <a:lnTo>
                    <a:pt x="106667" y="78422"/>
                  </a:lnTo>
                  <a:lnTo>
                    <a:pt x="106667" y="77317"/>
                  </a:lnTo>
                  <a:close/>
                </a:path>
                <a:path w="236855" h="140334">
                  <a:moveTo>
                    <a:pt x="112052" y="62153"/>
                  </a:moveTo>
                  <a:lnTo>
                    <a:pt x="111112" y="61201"/>
                  </a:lnTo>
                  <a:lnTo>
                    <a:pt x="107327" y="61201"/>
                  </a:lnTo>
                  <a:lnTo>
                    <a:pt x="106375" y="62153"/>
                  </a:lnTo>
                  <a:lnTo>
                    <a:pt x="106375" y="65951"/>
                  </a:lnTo>
                  <a:lnTo>
                    <a:pt x="107327" y="66903"/>
                  </a:lnTo>
                  <a:lnTo>
                    <a:pt x="111112" y="66903"/>
                  </a:lnTo>
                  <a:lnTo>
                    <a:pt x="112052" y="65951"/>
                  </a:lnTo>
                  <a:lnTo>
                    <a:pt x="112052" y="64046"/>
                  </a:lnTo>
                  <a:lnTo>
                    <a:pt x="112052" y="62153"/>
                  </a:lnTo>
                  <a:close/>
                </a:path>
                <a:path w="236855" h="140334">
                  <a:moveTo>
                    <a:pt x="114236" y="110248"/>
                  </a:moveTo>
                  <a:lnTo>
                    <a:pt x="113842" y="109296"/>
                  </a:lnTo>
                  <a:lnTo>
                    <a:pt x="112293" y="107746"/>
                  </a:lnTo>
                  <a:lnTo>
                    <a:pt x="111353" y="107353"/>
                  </a:lnTo>
                  <a:lnTo>
                    <a:pt x="109156" y="107353"/>
                  </a:lnTo>
                  <a:lnTo>
                    <a:pt x="108572" y="107607"/>
                  </a:lnTo>
                  <a:lnTo>
                    <a:pt x="109181" y="106984"/>
                  </a:lnTo>
                  <a:lnTo>
                    <a:pt x="109575" y="106045"/>
                  </a:lnTo>
                  <a:lnTo>
                    <a:pt x="109575" y="104940"/>
                  </a:lnTo>
                  <a:lnTo>
                    <a:pt x="109575" y="103835"/>
                  </a:lnTo>
                  <a:lnTo>
                    <a:pt x="109181" y="102895"/>
                  </a:lnTo>
                  <a:lnTo>
                    <a:pt x="107632" y="101333"/>
                  </a:lnTo>
                  <a:lnTo>
                    <a:pt x="106692" y="100939"/>
                  </a:lnTo>
                  <a:lnTo>
                    <a:pt x="104495" y="100939"/>
                  </a:lnTo>
                  <a:lnTo>
                    <a:pt x="103555" y="101333"/>
                  </a:lnTo>
                  <a:lnTo>
                    <a:pt x="102006" y="102895"/>
                  </a:lnTo>
                  <a:lnTo>
                    <a:pt x="101612" y="103835"/>
                  </a:lnTo>
                  <a:lnTo>
                    <a:pt x="101612" y="106045"/>
                  </a:lnTo>
                  <a:lnTo>
                    <a:pt x="102006" y="106984"/>
                  </a:lnTo>
                  <a:lnTo>
                    <a:pt x="103555" y="108546"/>
                  </a:lnTo>
                  <a:lnTo>
                    <a:pt x="104495" y="108927"/>
                  </a:lnTo>
                  <a:lnTo>
                    <a:pt x="106692" y="108927"/>
                  </a:lnTo>
                  <a:lnTo>
                    <a:pt x="107264" y="108699"/>
                  </a:lnTo>
                  <a:lnTo>
                    <a:pt x="106667" y="109296"/>
                  </a:lnTo>
                  <a:lnTo>
                    <a:pt x="106273" y="110248"/>
                  </a:lnTo>
                  <a:lnTo>
                    <a:pt x="106273" y="112458"/>
                  </a:lnTo>
                  <a:lnTo>
                    <a:pt x="106667" y="113398"/>
                  </a:lnTo>
                  <a:lnTo>
                    <a:pt x="108216" y="114960"/>
                  </a:lnTo>
                  <a:lnTo>
                    <a:pt x="109156" y="115341"/>
                  </a:lnTo>
                  <a:lnTo>
                    <a:pt x="111353" y="115341"/>
                  </a:lnTo>
                  <a:lnTo>
                    <a:pt x="112293" y="114960"/>
                  </a:lnTo>
                  <a:lnTo>
                    <a:pt x="113842" y="113398"/>
                  </a:lnTo>
                  <a:lnTo>
                    <a:pt x="114236" y="112458"/>
                  </a:lnTo>
                  <a:lnTo>
                    <a:pt x="114236" y="111353"/>
                  </a:lnTo>
                  <a:lnTo>
                    <a:pt x="114236" y="110248"/>
                  </a:lnTo>
                  <a:close/>
                </a:path>
                <a:path w="236855" h="140334">
                  <a:moveTo>
                    <a:pt x="116116" y="19126"/>
                  </a:moveTo>
                  <a:lnTo>
                    <a:pt x="115722" y="18186"/>
                  </a:lnTo>
                  <a:lnTo>
                    <a:pt x="114173" y="16624"/>
                  </a:lnTo>
                  <a:lnTo>
                    <a:pt x="113233" y="16230"/>
                  </a:lnTo>
                  <a:lnTo>
                    <a:pt x="111036" y="16230"/>
                  </a:lnTo>
                  <a:lnTo>
                    <a:pt x="110096" y="16624"/>
                  </a:lnTo>
                  <a:lnTo>
                    <a:pt x="108546" y="18186"/>
                  </a:lnTo>
                  <a:lnTo>
                    <a:pt x="108153" y="19126"/>
                  </a:lnTo>
                  <a:lnTo>
                    <a:pt x="108153" y="21336"/>
                  </a:lnTo>
                  <a:lnTo>
                    <a:pt x="108546" y="22275"/>
                  </a:lnTo>
                  <a:lnTo>
                    <a:pt x="110096" y="23837"/>
                  </a:lnTo>
                  <a:lnTo>
                    <a:pt x="111036" y="24218"/>
                  </a:lnTo>
                  <a:lnTo>
                    <a:pt x="113233" y="24218"/>
                  </a:lnTo>
                  <a:lnTo>
                    <a:pt x="114173" y="23837"/>
                  </a:lnTo>
                  <a:lnTo>
                    <a:pt x="115722" y="22275"/>
                  </a:lnTo>
                  <a:lnTo>
                    <a:pt x="116116" y="21336"/>
                  </a:lnTo>
                  <a:lnTo>
                    <a:pt x="116116" y="20231"/>
                  </a:lnTo>
                  <a:lnTo>
                    <a:pt x="116116" y="19126"/>
                  </a:lnTo>
                  <a:close/>
                </a:path>
                <a:path w="236855" h="140334">
                  <a:moveTo>
                    <a:pt x="119468" y="88163"/>
                  </a:moveTo>
                  <a:lnTo>
                    <a:pt x="118529" y="87210"/>
                  </a:lnTo>
                  <a:lnTo>
                    <a:pt x="114744" y="87210"/>
                  </a:lnTo>
                  <a:lnTo>
                    <a:pt x="113792" y="88163"/>
                  </a:lnTo>
                  <a:lnTo>
                    <a:pt x="113792" y="91960"/>
                  </a:lnTo>
                  <a:lnTo>
                    <a:pt x="114744" y="92913"/>
                  </a:lnTo>
                  <a:lnTo>
                    <a:pt x="118529" y="92913"/>
                  </a:lnTo>
                  <a:lnTo>
                    <a:pt x="119468" y="91960"/>
                  </a:lnTo>
                  <a:lnTo>
                    <a:pt x="119468" y="90068"/>
                  </a:lnTo>
                  <a:lnTo>
                    <a:pt x="119468" y="88163"/>
                  </a:lnTo>
                  <a:close/>
                </a:path>
                <a:path w="236855" h="140334">
                  <a:moveTo>
                    <a:pt x="122758" y="126225"/>
                  </a:moveTo>
                  <a:lnTo>
                    <a:pt x="121805" y="125272"/>
                  </a:lnTo>
                  <a:lnTo>
                    <a:pt x="118033" y="125272"/>
                  </a:lnTo>
                  <a:lnTo>
                    <a:pt x="117081" y="126225"/>
                  </a:lnTo>
                  <a:lnTo>
                    <a:pt x="117081" y="130022"/>
                  </a:lnTo>
                  <a:lnTo>
                    <a:pt x="118033" y="130975"/>
                  </a:lnTo>
                  <a:lnTo>
                    <a:pt x="121805" y="130975"/>
                  </a:lnTo>
                  <a:lnTo>
                    <a:pt x="122758" y="130022"/>
                  </a:lnTo>
                  <a:lnTo>
                    <a:pt x="122758" y="128117"/>
                  </a:lnTo>
                  <a:lnTo>
                    <a:pt x="122758" y="126225"/>
                  </a:lnTo>
                  <a:close/>
                </a:path>
                <a:path w="236855" h="140334">
                  <a:moveTo>
                    <a:pt x="124548" y="37934"/>
                  </a:moveTo>
                  <a:lnTo>
                    <a:pt x="123913" y="36398"/>
                  </a:lnTo>
                  <a:lnTo>
                    <a:pt x="121373" y="33832"/>
                  </a:lnTo>
                  <a:lnTo>
                    <a:pt x="119837" y="33197"/>
                  </a:lnTo>
                  <a:lnTo>
                    <a:pt x="116243" y="33197"/>
                  </a:lnTo>
                  <a:lnTo>
                    <a:pt x="114706" y="33832"/>
                  </a:lnTo>
                  <a:lnTo>
                    <a:pt x="112166" y="36398"/>
                  </a:lnTo>
                  <a:lnTo>
                    <a:pt x="111531" y="37934"/>
                  </a:lnTo>
                  <a:lnTo>
                    <a:pt x="111531" y="41541"/>
                  </a:lnTo>
                  <a:lnTo>
                    <a:pt x="112166" y="43091"/>
                  </a:lnTo>
                  <a:lnTo>
                    <a:pt x="114706" y="45643"/>
                  </a:lnTo>
                  <a:lnTo>
                    <a:pt x="116243" y="46278"/>
                  </a:lnTo>
                  <a:lnTo>
                    <a:pt x="119837" y="46278"/>
                  </a:lnTo>
                  <a:lnTo>
                    <a:pt x="121373" y="45643"/>
                  </a:lnTo>
                  <a:lnTo>
                    <a:pt x="123913" y="43091"/>
                  </a:lnTo>
                  <a:lnTo>
                    <a:pt x="124548" y="41541"/>
                  </a:lnTo>
                  <a:lnTo>
                    <a:pt x="124548" y="39738"/>
                  </a:lnTo>
                  <a:lnTo>
                    <a:pt x="124548" y="37934"/>
                  </a:lnTo>
                  <a:close/>
                </a:path>
                <a:path w="236855" h="140334">
                  <a:moveTo>
                    <a:pt x="127520" y="71056"/>
                  </a:moveTo>
                  <a:lnTo>
                    <a:pt x="126796" y="68643"/>
                  </a:lnTo>
                  <a:lnTo>
                    <a:pt x="125742" y="65189"/>
                  </a:lnTo>
                  <a:lnTo>
                    <a:pt x="122110" y="63233"/>
                  </a:lnTo>
                  <a:lnTo>
                    <a:pt x="115239" y="65341"/>
                  </a:lnTo>
                  <a:lnTo>
                    <a:pt x="113296" y="68999"/>
                  </a:lnTo>
                  <a:lnTo>
                    <a:pt x="115112" y="75044"/>
                  </a:lnTo>
                  <a:lnTo>
                    <a:pt x="117360" y="76784"/>
                  </a:lnTo>
                  <a:lnTo>
                    <a:pt x="120726" y="77139"/>
                  </a:lnTo>
                  <a:lnTo>
                    <a:pt x="121589" y="77063"/>
                  </a:lnTo>
                  <a:lnTo>
                    <a:pt x="123494" y="76479"/>
                  </a:lnTo>
                  <a:lnTo>
                    <a:pt x="124333" y="75882"/>
                  </a:lnTo>
                  <a:lnTo>
                    <a:pt x="126733" y="73520"/>
                  </a:lnTo>
                  <a:lnTo>
                    <a:pt x="127520" y="71056"/>
                  </a:lnTo>
                  <a:close/>
                </a:path>
                <a:path w="236855" h="140334">
                  <a:moveTo>
                    <a:pt x="128651" y="8191"/>
                  </a:moveTo>
                  <a:lnTo>
                    <a:pt x="127698" y="7239"/>
                  </a:lnTo>
                  <a:lnTo>
                    <a:pt x="123926" y="7239"/>
                  </a:lnTo>
                  <a:lnTo>
                    <a:pt x="122986" y="8191"/>
                  </a:lnTo>
                  <a:lnTo>
                    <a:pt x="122986" y="11976"/>
                  </a:lnTo>
                  <a:lnTo>
                    <a:pt x="123926" y="12928"/>
                  </a:lnTo>
                  <a:lnTo>
                    <a:pt x="127698" y="12928"/>
                  </a:lnTo>
                  <a:lnTo>
                    <a:pt x="128651" y="11976"/>
                  </a:lnTo>
                  <a:lnTo>
                    <a:pt x="128651" y="10083"/>
                  </a:lnTo>
                  <a:lnTo>
                    <a:pt x="128651" y="8191"/>
                  </a:lnTo>
                  <a:close/>
                </a:path>
                <a:path w="236855" h="140334">
                  <a:moveTo>
                    <a:pt x="135623" y="96939"/>
                  </a:moveTo>
                  <a:lnTo>
                    <a:pt x="134975" y="95402"/>
                  </a:lnTo>
                  <a:lnTo>
                    <a:pt x="132435" y="92837"/>
                  </a:lnTo>
                  <a:lnTo>
                    <a:pt x="130898" y="92202"/>
                  </a:lnTo>
                  <a:lnTo>
                    <a:pt x="127304" y="92202"/>
                  </a:lnTo>
                  <a:lnTo>
                    <a:pt x="125768" y="92837"/>
                  </a:lnTo>
                  <a:lnTo>
                    <a:pt x="123228" y="95402"/>
                  </a:lnTo>
                  <a:lnTo>
                    <a:pt x="122593" y="96939"/>
                  </a:lnTo>
                  <a:lnTo>
                    <a:pt x="122593" y="100558"/>
                  </a:lnTo>
                  <a:lnTo>
                    <a:pt x="123228" y="102095"/>
                  </a:lnTo>
                  <a:lnTo>
                    <a:pt x="125768" y="104660"/>
                  </a:lnTo>
                  <a:lnTo>
                    <a:pt x="127304" y="105295"/>
                  </a:lnTo>
                  <a:lnTo>
                    <a:pt x="130898" y="105295"/>
                  </a:lnTo>
                  <a:lnTo>
                    <a:pt x="132435" y="104648"/>
                  </a:lnTo>
                  <a:lnTo>
                    <a:pt x="134975" y="102095"/>
                  </a:lnTo>
                  <a:lnTo>
                    <a:pt x="135623" y="100558"/>
                  </a:lnTo>
                  <a:lnTo>
                    <a:pt x="135623" y="98742"/>
                  </a:lnTo>
                  <a:lnTo>
                    <a:pt x="135623" y="96939"/>
                  </a:lnTo>
                  <a:close/>
                </a:path>
                <a:path w="236855" h="140334">
                  <a:moveTo>
                    <a:pt x="135966" y="32931"/>
                  </a:moveTo>
                  <a:lnTo>
                    <a:pt x="135204" y="30441"/>
                  </a:lnTo>
                  <a:lnTo>
                    <a:pt x="134785" y="29819"/>
                  </a:lnTo>
                  <a:lnTo>
                    <a:pt x="133832" y="28371"/>
                  </a:lnTo>
                  <a:lnTo>
                    <a:pt x="132080" y="27622"/>
                  </a:lnTo>
                  <a:lnTo>
                    <a:pt x="128257" y="28790"/>
                  </a:lnTo>
                  <a:lnTo>
                    <a:pt x="127076" y="31026"/>
                  </a:lnTo>
                  <a:lnTo>
                    <a:pt x="128117" y="34518"/>
                  </a:lnTo>
                  <a:lnTo>
                    <a:pt x="129222" y="35433"/>
                  </a:lnTo>
                  <a:lnTo>
                    <a:pt x="130505" y="35775"/>
                  </a:lnTo>
                  <a:lnTo>
                    <a:pt x="131203" y="35966"/>
                  </a:lnTo>
                  <a:lnTo>
                    <a:pt x="131940" y="36042"/>
                  </a:lnTo>
                  <a:lnTo>
                    <a:pt x="134772" y="35166"/>
                  </a:lnTo>
                  <a:lnTo>
                    <a:pt x="135966" y="32931"/>
                  </a:lnTo>
                  <a:close/>
                </a:path>
                <a:path w="236855" h="140334">
                  <a:moveTo>
                    <a:pt x="138798" y="116509"/>
                  </a:moveTo>
                  <a:lnTo>
                    <a:pt x="138404" y="115570"/>
                  </a:lnTo>
                  <a:lnTo>
                    <a:pt x="136855" y="114007"/>
                  </a:lnTo>
                  <a:lnTo>
                    <a:pt x="135915" y="113614"/>
                  </a:lnTo>
                  <a:lnTo>
                    <a:pt x="133718" y="113614"/>
                  </a:lnTo>
                  <a:lnTo>
                    <a:pt x="132778" y="114007"/>
                  </a:lnTo>
                  <a:lnTo>
                    <a:pt x="131229" y="115570"/>
                  </a:lnTo>
                  <a:lnTo>
                    <a:pt x="130835" y="116509"/>
                  </a:lnTo>
                  <a:lnTo>
                    <a:pt x="130835" y="118719"/>
                  </a:lnTo>
                  <a:lnTo>
                    <a:pt x="131229" y="119659"/>
                  </a:lnTo>
                  <a:lnTo>
                    <a:pt x="132778" y="121221"/>
                  </a:lnTo>
                  <a:lnTo>
                    <a:pt x="133718" y="121602"/>
                  </a:lnTo>
                  <a:lnTo>
                    <a:pt x="135915" y="121602"/>
                  </a:lnTo>
                  <a:lnTo>
                    <a:pt x="136855" y="121221"/>
                  </a:lnTo>
                  <a:lnTo>
                    <a:pt x="138404" y="119659"/>
                  </a:lnTo>
                  <a:lnTo>
                    <a:pt x="138798" y="118719"/>
                  </a:lnTo>
                  <a:lnTo>
                    <a:pt x="138798" y="117614"/>
                  </a:lnTo>
                  <a:lnTo>
                    <a:pt x="138798" y="116509"/>
                  </a:lnTo>
                  <a:close/>
                </a:path>
                <a:path w="236855" h="140334">
                  <a:moveTo>
                    <a:pt x="144780" y="14871"/>
                  </a:moveTo>
                  <a:lnTo>
                    <a:pt x="143865" y="11861"/>
                  </a:lnTo>
                  <a:lnTo>
                    <a:pt x="142290" y="11010"/>
                  </a:lnTo>
                  <a:lnTo>
                    <a:pt x="140106" y="11671"/>
                  </a:lnTo>
                  <a:lnTo>
                    <a:pt x="139585" y="12141"/>
                  </a:lnTo>
                  <a:lnTo>
                    <a:pt x="138823" y="13360"/>
                  </a:lnTo>
                  <a:lnTo>
                    <a:pt x="138645" y="14198"/>
                  </a:lnTo>
                  <a:lnTo>
                    <a:pt x="138899" y="15024"/>
                  </a:lnTo>
                  <a:lnTo>
                    <a:pt x="139052" y="15532"/>
                  </a:lnTo>
                  <a:lnTo>
                    <a:pt x="139369" y="15938"/>
                  </a:lnTo>
                  <a:lnTo>
                    <a:pt x="140462" y="16916"/>
                  </a:lnTo>
                  <a:lnTo>
                    <a:pt x="141452" y="17208"/>
                  </a:lnTo>
                  <a:lnTo>
                    <a:pt x="143941" y="16459"/>
                  </a:lnTo>
                  <a:lnTo>
                    <a:pt x="144780" y="14871"/>
                  </a:lnTo>
                  <a:close/>
                </a:path>
                <a:path w="236855" h="140334">
                  <a:moveTo>
                    <a:pt x="149948" y="47917"/>
                  </a:moveTo>
                  <a:lnTo>
                    <a:pt x="148780" y="44043"/>
                  </a:lnTo>
                  <a:lnTo>
                    <a:pt x="147193" y="42633"/>
                  </a:lnTo>
                  <a:lnTo>
                    <a:pt x="144056" y="41490"/>
                  </a:lnTo>
                  <a:lnTo>
                    <a:pt x="142659" y="41325"/>
                  </a:lnTo>
                  <a:lnTo>
                    <a:pt x="137833" y="42799"/>
                  </a:lnTo>
                  <a:lnTo>
                    <a:pt x="135877" y="46456"/>
                  </a:lnTo>
                  <a:lnTo>
                    <a:pt x="137985" y="53365"/>
                  </a:lnTo>
                  <a:lnTo>
                    <a:pt x="141617" y="55308"/>
                  </a:lnTo>
                  <a:lnTo>
                    <a:pt x="146710" y="53759"/>
                  </a:lnTo>
                  <a:lnTo>
                    <a:pt x="147967" y="52654"/>
                  </a:lnTo>
                  <a:lnTo>
                    <a:pt x="148755" y="51269"/>
                  </a:lnTo>
                  <a:lnTo>
                    <a:pt x="149644" y="49758"/>
                  </a:lnTo>
                  <a:lnTo>
                    <a:pt x="149948" y="47917"/>
                  </a:lnTo>
                  <a:close/>
                </a:path>
                <a:path w="236855" h="140334">
                  <a:moveTo>
                    <a:pt x="154533" y="93738"/>
                  </a:moveTo>
                  <a:lnTo>
                    <a:pt x="154139" y="92798"/>
                  </a:lnTo>
                  <a:lnTo>
                    <a:pt x="152590" y="91236"/>
                  </a:lnTo>
                  <a:lnTo>
                    <a:pt x="151650" y="90843"/>
                  </a:lnTo>
                  <a:lnTo>
                    <a:pt x="149453" y="90843"/>
                  </a:lnTo>
                  <a:lnTo>
                    <a:pt x="148513" y="91236"/>
                  </a:lnTo>
                  <a:lnTo>
                    <a:pt x="146964" y="92798"/>
                  </a:lnTo>
                  <a:lnTo>
                    <a:pt x="146570" y="93738"/>
                  </a:lnTo>
                  <a:lnTo>
                    <a:pt x="146570" y="95948"/>
                  </a:lnTo>
                  <a:lnTo>
                    <a:pt x="146964" y="96888"/>
                  </a:lnTo>
                  <a:lnTo>
                    <a:pt x="148513" y="98450"/>
                  </a:lnTo>
                  <a:lnTo>
                    <a:pt x="149453" y="98844"/>
                  </a:lnTo>
                  <a:lnTo>
                    <a:pt x="151650" y="98844"/>
                  </a:lnTo>
                  <a:lnTo>
                    <a:pt x="152590" y="98450"/>
                  </a:lnTo>
                  <a:lnTo>
                    <a:pt x="154139" y="96888"/>
                  </a:lnTo>
                  <a:lnTo>
                    <a:pt x="154533" y="95948"/>
                  </a:lnTo>
                  <a:lnTo>
                    <a:pt x="154533" y="94843"/>
                  </a:lnTo>
                  <a:lnTo>
                    <a:pt x="154533" y="93738"/>
                  </a:lnTo>
                  <a:close/>
                </a:path>
                <a:path w="236855" h="140334">
                  <a:moveTo>
                    <a:pt x="155930" y="28638"/>
                  </a:moveTo>
                  <a:lnTo>
                    <a:pt x="154940" y="25349"/>
                  </a:lnTo>
                  <a:lnTo>
                    <a:pt x="153225" y="24282"/>
                  </a:lnTo>
                  <a:lnTo>
                    <a:pt x="151130" y="24409"/>
                  </a:lnTo>
                  <a:lnTo>
                    <a:pt x="150825" y="24384"/>
                  </a:lnTo>
                  <a:lnTo>
                    <a:pt x="148412" y="25120"/>
                  </a:lnTo>
                  <a:lnTo>
                    <a:pt x="147231" y="27368"/>
                  </a:lnTo>
                  <a:lnTo>
                    <a:pt x="147853" y="29476"/>
                  </a:lnTo>
                  <a:lnTo>
                    <a:pt x="148513" y="31584"/>
                  </a:lnTo>
                  <a:lnTo>
                    <a:pt x="150736" y="32778"/>
                  </a:lnTo>
                  <a:lnTo>
                    <a:pt x="152831" y="32131"/>
                  </a:lnTo>
                  <a:lnTo>
                    <a:pt x="153441" y="31940"/>
                  </a:lnTo>
                  <a:lnTo>
                    <a:pt x="153949" y="31584"/>
                  </a:lnTo>
                  <a:lnTo>
                    <a:pt x="155448" y="30162"/>
                  </a:lnTo>
                  <a:lnTo>
                    <a:pt x="155930" y="28638"/>
                  </a:lnTo>
                  <a:close/>
                </a:path>
                <a:path w="236855" h="140334">
                  <a:moveTo>
                    <a:pt x="155994" y="112788"/>
                  </a:moveTo>
                  <a:lnTo>
                    <a:pt x="155181" y="110109"/>
                  </a:lnTo>
                  <a:lnTo>
                    <a:pt x="154127" y="109347"/>
                  </a:lnTo>
                  <a:lnTo>
                    <a:pt x="152654" y="109270"/>
                  </a:lnTo>
                  <a:lnTo>
                    <a:pt x="152984" y="109283"/>
                  </a:lnTo>
                  <a:lnTo>
                    <a:pt x="153098" y="108800"/>
                  </a:lnTo>
                  <a:lnTo>
                    <a:pt x="153136" y="108280"/>
                  </a:lnTo>
                  <a:lnTo>
                    <a:pt x="152514" y="106260"/>
                  </a:lnTo>
                  <a:lnTo>
                    <a:pt x="150926" y="105410"/>
                  </a:lnTo>
                  <a:lnTo>
                    <a:pt x="147942" y="106349"/>
                  </a:lnTo>
                  <a:lnTo>
                    <a:pt x="147104" y="107937"/>
                  </a:lnTo>
                  <a:lnTo>
                    <a:pt x="147916" y="110617"/>
                  </a:lnTo>
                  <a:lnTo>
                    <a:pt x="148971" y="111366"/>
                  </a:lnTo>
                  <a:lnTo>
                    <a:pt x="150101" y="111442"/>
                  </a:lnTo>
                  <a:lnTo>
                    <a:pt x="149999" y="111925"/>
                  </a:lnTo>
                  <a:lnTo>
                    <a:pt x="149948" y="112433"/>
                  </a:lnTo>
                  <a:lnTo>
                    <a:pt x="150101" y="112941"/>
                  </a:lnTo>
                  <a:lnTo>
                    <a:pt x="150558" y="114452"/>
                  </a:lnTo>
                  <a:lnTo>
                    <a:pt x="152133" y="115290"/>
                  </a:lnTo>
                  <a:lnTo>
                    <a:pt x="155143" y="114376"/>
                  </a:lnTo>
                  <a:lnTo>
                    <a:pt x="155994" y="112788"/>
                  </a:lnTo>
                  <a:close/>
                </a:path>
                <a:path w="236855" h="140334">
                  <a:moveTo>
                    <a:pt x="163995" y="54724"/>
                  </a:moveTo>
                  <a:lnTo>
                    <a:pt x="163601" y="53784"/>
                  </a:lnTo>
                  <a:lnTo>
                    <a:pt x="162052" y="52222"/>
                  </a:lnTo>
                  <a:lnTo>
                    <a:pt x="161112" y="51828"/>
                  </a:lnTo>
                  <a:lnTo>
                    <a:pt x="158915" y="51828"/>
                  </a:lnTo>
                  <a:lnTo>
                    <a:pt x="157975" y="52222"/>
                  </a:lnTo>
                  <a:lnTo>
                    <a:pt x="156425" y="53784"/>
                  </a:lnTo>
                  <a:lnTo>
                    <a:pt x="156032" y="54724"/>
                  </a:lnTo>
                  <a:lnTo>
                    <a:pt x="156032" y="56934"/>
                  </a:lnTo>
                  <a:lnTo>
                    <a:pt x="156425" y="57873"/>
                  </a:lnTo>
                  <a:lnTo>
                    <a:pt x="157975" y="59436"/>
                  </a:lnTo>
                  <a:lnTo>
                    <a:pt x="158915" y="59829"/>
                  </a:lnTo>
                  <a:lnTo>
                    <a:pt x="161112" y="59829"/>
                  </a:lnTo>
                  <a:lnTo>
                    <a:pt x="162052" y="59436"/>
                  </a:lnTo>
                  <a:lnTo>
                    <a:pt x="163601" y="57873"/>
                  </a:lnTo>
                  <a:lnTo>
                    <a:pt x="163995" y="56934"/>
                  </a:lnTo>
                  <a:lnTo>
                    <a:pt x="163995" y="55829"/>
                  </a:lnTo>
                  <a:lnTo>
                    <a:pt x="163995" y="54724"/>
                  </a:lnTo>
                  <a:close/>
                </a:path>
                <a:path w="236855" h="140334">
                  <a:moveTo>
                    <a:pt x="164147" y="79527"/>
                  </a:moveTo>
                  <a:lnTo>
                    <a:pt x="162115" y="72986"/>
                  </a:lnTo>
                  <a:lnTo>
                    <a:pt x="159092" y="71234"/>
                  </a:lnTo>
                  <a:lnTo>
                    <a:pt x="156019" y="71640"/>
                  </a:lnTo>
                  <a:lnTo>
                    <a:pt x="156095" y="71793"/>
                  </a:lnTo>
                  <a:lnTo>
                    <a:pt x="157149" y="75247"/>
                  </a:lnTo>
                  <a:lnTo>
                    <a:pt x="155206" y="78905"/>
                  </a:lnTo>
                  <a:lnTo>
                    <a:pt x="151409" y="80060"/>
                  </a:lnTo>
                  <a:lnTo>
                    <a:pt x="155194" y="78905"/>
                  </a:lnTo>
                  <a:lnTo>
                    <a:pt x="157137" y="75260"/>
                  </a:lnTo>
                  <a:lnTo>
                    <a:pt x="156095" y="71805"/>
                  </a:lnTo>
                  <a:lnTo>
                    <a:pt x="154901" y="68300"/>
                  </a:lnTo>
                  <a:lnTo>
                    <a:pt x="151358" y="66408"/>
                  </a:lnTo>
                  <a:lnTo>
                    <a:pt x="144526" y="68491"/>
                  </a:lnTo>
                  <a:lnTo>
                    <a:pt x="142582" y="72148"/>
                  </a:lnTo>
                  <a:lnTo>
                    <a:pt x="144576" y="78714"/>
                  </a:lnTo>
                  <a:lnTo>
                    <a:pt x="147612" y="80467"/>
                  </a:lnTo>
                  <a:lnTo>
                    <a:pt x="150710" y="80060"/>
                  </a:lnTo>
                  <a:lnTo>
                    <a:pt x="151041" y="80010"/>
                  </a:lnTo>
                  <a:lnTo>
                    <a:pt x="150710" y="80060"/>
                  </a:lnTo>
                  <a:lnTo>
                    <a:pt x="151828" y="83426"/>
                  </a:lnTo>
                  <a:lnTo>
                    <a:pt x="155384" y="85305"/>
                  </a:lnTo>
                  <a:lnTo>
                    <a:pt x="158788" y="84251"/>
                  </a:lnTo>
                  <a:lnTo>
                    <a:pt x="162217" y="83185"/>
                  </a:lnTo>
                  <a:lnTo>
                    <a:pt x="164147" y="79527"/>
                  </a:lnTo>
                  <a:close/>
                </a:path>
                <a:path w="236855" h="140334">
                  <a:moveTo>
                    <a:pt x="165252" y="38315"/>
                  </a:moveTo>
                  <a:lnTo>
                    <a:pt x="164312" y="37363"/>
                  </a:lnTo>
                  <a:lnTo>
                    <a:pt x="160528" y="37363"/>
                  </a:lnTo>
                  <a:lnTo>
                    <a:pt x="159575" y="38315"/>
                  </a:lnTo>
                  <a:lnTo>
                    <a:pt x="159575" y="42125"/>
                  </a:lnTo>
                  <a:lnTo>
                    <a:pt x="160528" y="43065"/>
                  </a:lnTo>
                  <a:lnTo>
                    <a:pt x="164312" y="43065"/>
                  </a:lnTo>
                  <a:lnTo>
                    <a:pt x="165252" y="42125"/>
                  </a:lnTo>
                  <a:lnTo>
                    <a:pt x="165252" y="40220"/>
                  </a:lnTo>
                  <a:lnTo>
                    <a:pt x="165252" y="38315"/>
                  </a:lnTo>
                  <a:close/>
                </a:path>
                <a:path w="236855" h="140334">
                  <a:moveTo>
                    <a:pt x="171894" y="99009"/>
                  </a:moveTo>
                  <a:lnTo>
                    <a:pt x="171742" y="98513"/>
                  </a:lnTo>
                  <a:lnTo>
                    <a:pt x="171399" y="97383"/>
                  </a:lnTo>
                  <a:lnTo>
                    <a:pt x="170408" y="96621"/>
                  </a:lnTo>
                  <a:lnTo>
                    <a:pt x="168948" y="96469"/>
                  </a:lnTo>
                  <a:lnTo>
                    <a:pt x="168567" y="96494"/>
                  </a:lnTo>
                  <a:lnTo>
                    <a:pt x="166700" y="97078"/>
                  </a:lnTo>
                  <a:lnTo>
                    <a:pt x="165862" y="98666"/>
                  </a:lnTo>
                  <a:lnTo>
                    <a:pt x="166763" y="101676"/>
                  </a:lnTo>
                  <a:lnTo>
                    <a:pt x="168351" y="102527"/>
                  </a:lnTo>
                  <a:lnTo>
                    <a:pt x="170853" y="101752"/>
                  </a:lnTo>
                  <a:lnTo>
                    <a:pt x="171526" y="100926"/>
                  </a:lnTo>
                  <a:lnTo>
                    <a:pt x="171856" y="99504"/>
                  </a:lnTo>
                  <a:lnTo>
                    <a:pt x="171894" y="99009"/>
                  </a:lnTo>
                  <a:close/>
                </a:path>
                <a:path w="236855" h="140334">
                  <a:moveTo>
                    <a:pt x="173939" y="79451"/>
                  </a:moveTo>
                  <a:lnTo>
                    <a:pt x="173558" y="78511"/>
                  </a:lnTo>
                  <a:lnTo>
                    <a:pt x="171996" y="76949"/>
                  </a:lnTo>
                  <a:lnTo>
                    <a:pt x="171056" y="76555"/>
                  </a:lnTo>
                  <a:lnTo>
                    <a:pt x="168859" y="76555"/>
                  </a:lnTo>
                  <a:lnTo>
                    <a:pt x="167932" y="76949"/>
                  </a:lnTo>
                  <a:lnTo>
                    <a:pt x="166370" y="78511"/>
                  </a:lnTo>
                  <a:lnTo>
                    <a:pt x="165989" y="79451"/>
                  </a:lnTo>
                  <a:lnTo>
                    <a:pt x="165989" y="81661"/>
                  </a:lnTo>
                  <a:lnTo>
                    <a:pt x="166370" y="82600"/>
                  </a:lnTo>
                  <a:lnTo>
                    <a:pt x="167932" y="84162"/>
                  </a:lnTo>
                  <a:lnTo>
                    <a:pt x="168859" y="84556"/>
                  </a:lnTo>
                  <a:lnTo>
                    <a:pt x="171056" y="84556"/>
                  </a:lnTo>
                  <a:lnTo>
                    <a:pt x="171996" y="84162"/>
                  </a:lnTo>
                  <a:lnTo>
                    <a:pt x="173558" y="82600"/>
                  </a:lnTo>
                  <a:lnTo>
                    <a:pt x="173939" y="81661"/>
                  </a:lnTo>
                  <a:lnTo>
                    <a:pt x="173939" y="80556"/>
                  </a:lnTo>
                  <a:lnTo>
                    <a:pt x="173939" y="79451"/>
                  </a:lnTo>
                  <a:close/>
                </a:path>
                <a:path w="236855" h="140334">
                  <a:moveTo>
                    <a:pt x="180670" y="117208"/>
                  </a:moveTo>
                  <a:lnTo>
                    <a:pt x="180314" y="116052"/>
                  </a:lnTo>
                  <a:lnTo>
                    <a:pt x="179832" y="114541"/>
                  </a:lnTo>
                  <a:lnTo>
                    <a:pt x="178257" y="113703"/>
                  </a:lnTo>
                  <a:lnTo>
                    <a:pt x="175272" y="114630"/>
                  </a:lnTo>
                  <a:lnTo>
                    <a:pt x="174434" y="116230"/>
                  </a:lnTo>
                  <a:lnTo>
                    <a:pt x="175260" y="118948"/>
                  </a:lnTo>
                  <a:lnTo>
                    <a:pt x="176377" y="119697"/>
                  </a:lnTo>
                  <a:lnTo>
                    <a:pt x="177571" y="119697"/>
                  </a:lnTo>
                  <a:lnTo>
                    <a:pt x="178168" y="119519"/>
                  </a:lnTo>
                  <a:lnTo>
                    <a:pt x="178752" y="119316"/>
                  </a:lnTo>
                  <a:lnTo>
                    <a:pt x="179336" y="119126"/>
                  </a:lnTo>
                  <a:lnTo>
                    <a:pt x="180238" y="118414"/>
                  </a:lnTo>
                  <a:lnTo>
                    <a:pt x="180670" y="117208"/>
                  </a:lnTo>
                  <a:close/>
                </a:path>
                <a:path w="236855" h="140334">
                  <a:moveTo>
                    <a:pt x="185242" y="60833"/>
                  </a:moveTo>
                  <a:lnTo>
                    <a:pt x="183451" y="55003"/>
                  </a:lnTo>
                  <a:lnTo>
                    <a:pt x="181470" y="53441"/>
                  </a:lnTo>
                  <a:lnTo>
                    <a:pt x="179705" y="53098"/>
                  </a:lnTo>
                  <a:lnTo>
                    <a:pt x="179705" y="63792"/>
                  </a:lnTo>
                  <a:lnTo>
                    <a:pt x="179019" y="65189"/>
                  </a:lnTo>
                  <a:lnTo>
                    <a:pt x="179692" y="63792"/>
                  </a:lnTo>
                  <a:lnTo>
                    <a:pt x="179705" y="53098"/>
                  </a:lnTo>
                  <a:lnTo>
                    <a:pt x="178181" y="52781"/>
                  </a:lnTo>
                  <a:lnTo>
                    <a:pt x="177114" y="52730"/>
                  </a:lnTo>
                  <a:lnTo>
                    <a:pt x="175488" y="53238"/>
                  </a:lnTo>
                  <a:lnTo>
                    <a:pt x="175056" y="53555"/>
                  </a:lnTo>
                  <a:lnTo>
                    <a:pt x="172135" y="55372"/>
                  </a:lnTo>
                  <a:lnTo>
                    <a:pt x="170827" y="58331"/>
                  </a:lnTo>
                  <a:lnTo>
                    <a:pt x="172135" y="62572"/>
                  </a:lnTo>
                  <a:lnTo>
                    <a:pt x="172999" y="63576"/>
                  </a:lnTo>
                  <a:lnTo>
                    <a:pt x="174015" y="64363"/>
                  </a:lnTo>
                  <a:lnTo>
                    <a:pt x="174586" y="65671"/>
                  </a:lnTo>
                  <a:lnTo>
                    <a:pt x="176009" y="66395"/>
                  </a:lnTo>
                  <a:lnTo>
                    <a:pt x="177533" y="65925"/>
                  </a:lnTo>
                  <a:lnTo>
                    <a:pt x="177761" y="65786"/>
                  </a:lnTo>
                  <a:lnTo>
                    <a:pt x="178460" y="65798"/>
                  </a:lnTo>
                  <a:lnTo>
                    <a:pt x="179171" y="65786"/>
                  </a:lnTo>
                  <a:lnTo>
                    <a:pt x="183324" y="64490"/>
                  </a:lnTo>
                  <a:lnTo>
                    <a:pt x="185242" y="60833"/>
                  </a:lnTo>
                  <a:close/>
                </a:path>
                <a:path w="236855" h="140334">
                  <a:moveTo>
                    <a:pt x="193141" y="85661"/>
                  </a:moveTo>
                  <a:lnTo>
                    <a:pt x="192506" y="84124"/>
                  </a:lnTo>
                  <a:lnTo>
                    <a:pt x="189966" y="81572"/>
                  </a:lnTo>
                  <a:lnTo>
                    <a:pt x="188429" y="80924"/>
                  </a:lnTo>
                  <a:lnTo>
                    <a:pt x="184835" y="80924"/>
                  </a:lnTo>
                  <a:lnTo>
                    <a:pt x="183311" y="81572"/>
                  </a:lnTo>
                  <a:lnTo>
                    <a:pt x="180759" y="84124"/>
                  </a:lnTo>
                  <a:lnTo>
                    <a:pt x="180124" y="85661"/>
                  </a:lnTo>
                  <a:lnTo>
                    <a:pt x="180124" y="89281"/>
                  </a:lnTo>
                  <a:lnTo>
                    <a:pt x="180759" y="90817"/>
                  </a:lnTo>
                  <a:lnTo>
                    <a:pt x="183311" y="93370"/>
                  </a:lnTo>
                  <a:lnTo>
                    <a:pt x="184835" y="94005"/>
                  </a:lnTo>
                  <a:lnTo>
                    <a:pt x="188429" y="94005"/>
                  </a:lnTo>
                  <a:lnTo>
                    <a:pt x="189966" y="93370"/>
                  </a:lnTo>
                  <a:lnTo>
                    <a:pt x="192506" y="90817"/>
                  </a:lnTo>
                  <a:lnTo>
                    <a:pt x="193141" y="89281"/>
                  </a:lnTo>
                  <a:lnTo>
                    <a:pt x="193141" y="87464"/>
                  </a:lnTo>
                  <a:lnTo>
                    <a:pt x="193141" y="85661"/>
                  </a:lnTo>
                  <a:close/>
                </a:path>
                <a:path w="236855" h="140334">
                  <a:moveTo>
                    <a:pt x="196888" y="107238"/>
                  </a:moveTo>
                  <a:lnTo>
                    <a:pt x="195592" y="103009"/>
                  </a:lnTo>
                  <a:lnTo>
                    <a:pt x="193370" y="101828"/>
                  </a:lnTo>
                  <a:lnTo>
                    <a:pt x="189166" y="103136"/>
                  </a:lnTo>
                  <a:lnTo>
                    <a:pt x="187985" y="105371"/>
                  </a:lnTo>
                  <a:lnTo>
                    <a:pt x="189280" y="109601"/>
                  </a:lnTo>
                  <a:lnTo>
                    <a:pt x="191528" y="110782"/>
                  </a:lnTo>
                  <a:lnTo>
                    <a:pt x="193611" y="110121"/>
                  </a:lnTo>
                  <a:lnTo>
                    <a:pt x="195719" y="109461"/>
                  </a:lnTo>
                  <a:lnTo>
                    <a:pt x="196888" y="107238"/>
                  </a:lnTo>
                  <a:close/>
                </a:path>
                <a:path w="236855" h="140334">
                  <a:moveTo>
                    <a:pt x="201587" y="952"/>
                  </a:moveTo>
                  <a:lnTo>
                    <a:pt x="200634" y="0"/>
                  </a:lnTo>
                  <a:lnTo>
                    <a:pt x="196850" y="0"/>
                  </a:lnTo>
                  <a:lnTo>
                    <a:pt x="195910" y="952"/>
                  </a:lnTo>
                  <a:lnTo>
                    <a:pt x="195910" y="4762"/>
                  </a:lnTo>
                  <a:lnTo>
                    <a:pt x="196850" y="5702"/>
                  </a:lnTo>
                  <a:lnTo>
                    <a:pt x="200634" y="5702"/>
                  </a:lnTo>
                  <a:lnTo>
                    <a:pt x="201587" y="4762"/>
                  </a:lnTo>
                  <a:lnTo>
                    <a:pt x="201587" y="2857"/>
                  </a:lnTo>
                  <a:lnTo>
                    <a:pt x="201587" y="952"/>
                  </a:lnTo>
                  <a:close/>
                </a:path>
                <a:path w="236855" h="140334">
                  <a:moveTo>
                    <a:pt x="207746" y="38176"/>
                  </a:moveTo>
                  <a:lnTo>
                    <a:pt x="205625" y="31267"/>
                  </a:lnTo>
                  <a:lnTo>
                    <a:pt x="201980" y="29337"/>
                  </a:lnTo>
                  <a:lnTo>
                    <a:pt x="195872" y="31242"/>
                  </a:lnTo>
                  <a:lnTo>
                    <a:pt x="194170" y="33629"/>
                  </a:lnTo>
                  <a:lnTo>
                    <a:pt x="193954" y="37033"/>
                  </a:lnTo>
                  <a:lnTo>
                    <a:pt x="194005" y="37820"/>
                  </a:lnTo>
                  <a:lnTo>
                    <a:pt x="200545" y="43472"/>
                  </a:lnTo>
                  <a:lnTo>
                    <a:pt x="205816" y="41833"/>
                  </a:lnTo>
                  <a:lnTo>
                    <a:pt x="207746" y="38176"/>
                  </a:lnTo>
                  <a:close/>
                </a:path>
                <a:path w="236855" h="140334">
                  <a:moveTo>
                    <a:pt x="213245" y="98818"/>
                  </a:moveTo>
                  <a:lnTo>
                    <a:pt x="212293" y="97866"/>
                  </a:lnTo>
                  <a:lnTo>
                    <a:pt x="208521" y="97866"/>
                  </a:lnTo>
                  <a:lnTo>
                    <a:pt x="207581" y="98818"/>
                  </a:lnTo>
                  <a:lnTo>
                    <a:pt x="207581" y="102616"/>
                  </a:lnTo>
                  <a:lnTo>
                    <a:pt x="208521" y="103555"/>
                  </a:lnTo>
                  <a:lnTo>
                    <a:pt x="212293" y="103555"/>
                  </a:lnTo>
                  <a:lnTo>
                    <a:pt x="213245" y="102616"/>
                  </a:lnTo>
                  <a:lnTo>
                    <a:pt x="213245" y="100711"/>
                  </a:lnTo>
                  <a:lnTo>
                    <a:pt x="213245" y="98818"/>
                  </a:lnTo>
                  <a:close/>
                </a:path>
                <a:path w="236855" h="140334">
                  <a:moveTo>
                    <a:pt x="213969" y="64643"/>
                  </a:moveTo>
                  <a:lnTo>
                    <a:pt x="213575" y="61175"/>
                  </a:lnTo>
                  <a:lnTo>
                    <a:pt x="213614" y="60782"/>
                  </a:lnTo>
                  <a:lnTo>
                    <a:pt x="212432" y="56934"/>
                  </a:lnTo>
                  <a:lnTo>
                    <a:pt x="208788" y="55003"/>
                  </a:lnTo>
                  <a:lnTo>
                    <a:pt x="205359" y="56070"/>
                  </a:lnTo>
                  <a:lnTo>
                    <a:pt x="204965" y="56197"/>
                  </a:lnTo>
                  <a:lnTo>
                    <a:pt x="204660" y="56464"/>
                  </a:lnTo>
                  <a:lnTo>
                    <a:pt x="201587" y="58089"/>
                  </a:lnTo>
                  <a:lnTo>
                    <a:pt x="200113" y="61201"/>
                  </a:lnTo>
                  <a:lnTo>
                    <a:pt x="202120" y="67703"/>
                  </a:lnTo>
                  <a:lnTo>
                    <a:pt x="205778" y="69634"/>
                  </a:lnTo>
                  <a:lnTo>
                    <a:pt x="212242" y="67614"/>
                  </a:lnTo>
                  <a:lnTo>
                    <a:pt x="213969" y="64643"/>
                  </a:lnTo>
                  <a:close/>
                </a:path>
                <a:path w="236855" h="140334">
                  <a:moveTo>
                    <a:pt x="222504" y="26885"/>
                  </a:moveTo>
                  <a:lnTo>
                    <a:pt x="221551" y="25933"/>
                  </a:lnTo>
                  <a:lnTo>
                    <a:pt x="217766" y="25933"/>
                  </a:lnTo>
                  <a:lnTo>
                    <a:pt x="216827" y="26885"/>
                  </a:lnTo>
                  <a:lnTo>
                    <a:pt x="216827" y="30683"/>
                  </a:lnTo>
                  <a:lnTo>
                    <a:pt x="217766" y="31635"/>
                  </a:lnTo>
                  <a:lnTo>
                    <a:pt x="221551" y="31635"/>
                  </a:lnTo>
                  <a:lnTo>
                    <a:pt x="222504" y="30683"/>
                  </a:lnTo>
                  <a:lnTo>
                    <a:pt x="222504" y="28778"/>
                  </a:lnTo>
                  <a:lnTo>
                    <a:pt x="222504" y="26885"/>
                  </a:lnTo>
                  <a:close/>
                </a:path>
                <a:path w="236855" h="140334">
                  <a:moveTo>
                    <a:pt x="229400" y="85966"/>
                  </a:moveTo>
                  <a:lnTo>
                    <a:pt x="228447" y="85026"/>
                  </a:lnTo>
                  <a:lnTo>
                    <a:pt x="224675" y="85026"/>
                  </a:lnTo>
                  <a:lnTo>
                    <a:pt x="223735" y="85966"/>
                  </a:lnTo>
                  <a:lnTo>
                    <a:pt x="223735" y="89763"/>
                  </a:lnTo>
                  <a:lnTo>
                    <a:pt x="224675" y="90716"/>
                  </a:lnTo>
                  <a:lnTo>
                    <a:pt x="228447" y="90716"/>
                  </a:lnTo>
                  <a:lnTo>
                    <a:pt x="229400" y="89763"/>
                  </a:lnTo>
                  <a:lnTo>
                    <a:pt x="229400" y="87871"/>
                  </a:lnTo>
                  <a:lnTo>
                    <a:pt x="229400" y="85966"/>
                  </a:lnTo>
                  <a:close/>
                </a:path>
                <a:path w="236855" h="140334">
                  <a:moveTo>
                    <a:pt x="236778" y="49834"/>
                  </a:moveTo>
                  <a:lnTo>
                    <a:pt x="235839" y="48882"/>
                  </a:lnTo>
                  <a:lnTo>
                    <a:pt x="232054" y="48882"/>
                  </a:lnTo>
                  <a:lnTo>
                    <a:pt x="231101" y="49834"/>
                  </a:lnTo>
                  <a:lnTo>
                    <a:pt x="231101" y="53632"/>
                  </a:lnTo>
                  <a:lnTo>
                    <a:pt x="232054" y="54584"/>
                  </a:lnTo>
                  <a:lnTo>
                    <a:pt x="235839" y="54584"/>
                  </a:lnTo>
                  <a:lnTo>
                    <a:pt x="236778" y="53632"/>
                  </a:lnTo>
                  <a:lnTo>
                    <a:pt x="236778" y="51727"/>
                  </a:lnTo>
                  <a:lnTo>
                    <a:pt x="236778" y="49834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678976" y="8803030"/>
              <a:ext cx="302895" cy="121920"/>
            </a:xfrm>
            <a:custGeom>
              <a:avLst/>
              <a:gdLst/>
              <a:ahLst/>
              <a:cxnLst/>
              <a:rect l="l" t="t" r="r" b="b"/>
              <a:pathLst>
                <a:path w="302894" h="121920">
                  <a:moveTo>
                    <a:pt x="7683" y="63144"/>
                  </a:moveTo>
                  <a:lnTo>
                    <a:pt x="7670" y="62458"/>
                  </a:lnTo>
                  <a:lnTo>
                    <a:pt x="7429" y="61823"/>
                  </a:lnTo>
                  <a:lnTo>
                    <a:pt x="6426" y="60032"/>
                  </a:lnTo>
                  <a:lnTo>
                    <a:pt x="5156" y="59169"/>
                  </a:lnTo>
                  <a:lnTo>
                    <a:pt x="1955" y="59220"/>
                  </a:lnTo>
                  <a:lnTo>
                    <a:pt x="546" y="60312"/>
                  </a:lnTo>
                  <a:lnTo>
                    <a:pt x="0" y="61823"/>
                  </a:lnTo>
                  <a:lnTo>
                    <a:pt x="609" y="62560"/>
                  </a:lnTo>
                  <a:lnTo>
                    <a:pt x="1104" y="63398"/>
                  </a:lnTo>
                  <a:lnTo>
                    <a:pt x="1511" y="65074"/>
                  </a:lnTo>
                  <a:lnTo>
                    <a:pt x="1435" y="66395"/>
                  </a:lnTo>
                  <a:lnTo>
                    <a:pt x="2095" y="66865"/>
                  </a:lnTo>
                  <a:lnTo>
                    <a:pt x="2870" y="67208"/>
                  </a:lnTo>
                  <a:lnTo>
                    <a:pt x="4495" y="67183"/>
                  </a:lnTo>
                  <a:lnTo>
                    <a:pt x="5143" y="66916"/>
                  </a:lnTo>
                  <a:lnTo>
                    <a:pt x="6883" y="65849"/>
                  </a:lnTo>
                  <a:lnTo>
                    <a:pt x="7683" y="64604"/>
                  </a:lnTo>
                  <a:lnTo>
                    <a:pt x="7683" y="63144"/>
                  </a:lnTo>
                  <a:close/>
                </a:path>
                <a:path w="302894" h="121920">
                  <a:moveTo>
                    <a:pt x="17487" y="75730"/>
                  </a:moveTo>
                  <a:lnTo>
                    <a:pt x="17399" y="75399"/>
                  </a:lnTo>
                  <a:lnTo>
                    <a:pt x="16802" y="74193"/>
                  </a:lnTo>
                  <a:lnTo>
                    <a:pt x="15671" y="73507"/>
                  </a:lnTo>
                  <a:lnTo>
                    <a:pt x="12877" y="73901"/>
                  </a:lnTo>
                  <a:lnTo>
                    <a:pt x="11798" y="75323"/>
                  </a:lnTo>
                  <a:lnTo>
                    <a:pt x="12039" y="77139"/>
                  </a:lnTo>
                  <a:lnTo>
                    <a:pt x="12153" y="77355"/>
                  </a:lnTo>
                  <a:lnTo>
                    <a:pt x="12242" y="77584"/>
                  </a:lnTo>
                  <a:lnTo>
                    <a:pt x="13411" y="76390"/>
                  </a:lnTo>
                  <a:lnTo>
                    <a:pt x="15024" y="75628"/>
                  </a:lnTo>
                  <a:lnTo>
                    <a:pt x="16827" y="75603"/>
                  </a:lnTo>
                  <a:lnTo>
                    <a:pt x="17068" y="75603"/>
                  </a:lnTo>
                  <a:lnTo>
                    <a:pt x="17259" y="75717"/>
                  </a:lnTo>
                  <a:lnTo>
                    <a:pt x="17487" y="75730"/>
                  </a:lnTo>
                  <a:close/>
                </a:path>
                <a:path w="302894" h="121920">
                  <a:moveTo>
                    <a:pt x="23609" y="103428"/>
                  </a:moveTo>
                  <a:lnTo>
                    <a:pt x="22923" y="102882"/>
                  </a:lnTo>
                  <a:lnTo>
                    <a:pt x="22085" y="102514"/>
                  </a:lnTo>
                  <a:lnTo>
                    <a:pt x="21132" y="102527"/>
                  </a:lnTo>
                  <a:lnTo>
                    <a:pt x="20980" y="102539"/>
                  </a:lnTo>
                  <a:lnTo>
                    <a:pt x="20853" y="102603"/>
                  </a:lnTo>
                  <a:lnTo>
                    <a:pt x="20701" y="102628"/>
                  </a:lnTo>
                  <a:lnTo>
                    <a:pt x="21678" y="102882"/>
                  </a:lnTo>
                  <a:lnTo>
                    <a:pt x="22644" y="103174"/>
                  </a:lnTo>
                  <a:lnTo>
                    <a:pt x="23609" y="103428"/>
                  </a:lnTo>
                  <a:close/>
                </a:path>
                <a:path w="302894" h="121920">
                  <a:moveTo>
                    <a:pt x="27025" y="51841"/>
                  </a:moveTo>
                  <a:lnTo>
                    <a:pt x="26962" y="47231"/>
                  </a:lnTo>
                  <a:lnTo>
                    <a:pt x="26263" y="45732"/>
                  </a:lnTo>
                  <a:lnTo>
                    <a:pt x="25196" y="44577"/>
                  </a:lnTo>
                  <a:lnTo>
                    <a:pt x="25234" y="47561"/>
                  </a:lnTo>
                  <a:lnTo>
                    <a:pt x="23355" y="50292"/>
                  </a:lnTo>
                  <a:lnTo>
                    <a:pt x="17932" y="51638"/>
                  </a:lnTo>
                  <a:lnTo>
                    <a:pt x="15532" y="50711"/>
                  </a:lnTo>
                  <a:lnTo>
                    <a:pt x="13982" y="48958"/>
                  </a:lnTo>
                  <a:lnTo>
                    <a:pt x="14008" y="52158"/>
                  </a:lnTo>
                  <a:lnTo>
                    <a:pt x="16167" y="54584"/>
                  </a:lnTo>
                  <a:lnTo>
                    <a:pt x="18999" y="55270"/>
                  </a:lnTo>
                  <a:lnTo>
                    <a:pt x="19570" y="55714"/>
                  </a:lnTo>
                  <a:lnTo>
                    <a:pt x="20332" y="55943"/>
                  </a:lnTo>
                  <a:lnTo>
                    <a:pt x="21666" y="55753"/>
                  </a:lnTo>
                  <a:lnTo>
                    <a:pt x="22123" y="55486"/>
                  </a:lnTo>
                  <a:lnTo>
                    <a:pt x="22529" y="55143"/>
                  </a:lnTo>
                  <a:lnTo>
                    <a:pt x="21907" y="55359"/>
                  </a:lnTo>
                  <a:lnTo>
                    <a:pt x="21259" y="55562"/>
                  </a:lnTo>
                  <a:lnTo>
                    <a:pt x="20561" y="55575"/>
                  </a:lnTo>
                  <a:lnTo>
                    <a:pt x="21259" y="55549"/>
                  </a:lnTo>
                  <a:lnTo>
                    <a:pt x="25133" y="54241"/>
                  </a:lnTo>
                  <a:lnTo>
                    <a:pt x="27025" y="51841"/>
                  </a:lnTo>
                  <a:close/>
                </a:path>
                <a:path w="302894" h="121920">
                  <a:moveTo>
                    <a:pt x="31800" y="96621"/>
                  </a:moveTo>
                  <a:lnTo>
                    <a:pt x="31457" y="94081"/>
                  </a:lnTo>
                  <a:lnTo>
                    <a:pt x="31318" y="93789"/>
                  </a:lnTo>
                  <a:lnTo>
                    <a:pt x="31178" y="93484"/>
                  </a:lnTo>
                  <a:lnTo>
                    <a:pt x="30568" y="91986"/>
                  </a:lnTo>
                  <a:lnTo>
                    <a:pt x="29146" y="91020"/>
                  </a:lnTo>
                  <a:lnTo>
                    <a:pt x="27520" y="91046"/>
                  </a:lnTo>
                  <a:lnTo>
                    <a:pt x="27965" y="93141"/>
                  </a:lnTo>
                  <a:lnTo>
                    <a:pt x="26695" y="95224"/>
                  </a:lnTo>
                  <a:lnTo>
                    <a:pt x="24295" y="95821"/>
                  </a:lnTo>
                  <a:lnTo>
                    <a:pt x="24003" y="95770"/>
                  </a:lnTo>
                  <a:lnTo>
                    <a:pt x="23710" y="95783"/>
                  </a:lnTo>
                  <a:lnTo>
                    <a:pt x="23850" y="96469"/>
                  </a:lnTo>
                  <a:lnTo>
                    <a:pt x="24180" y="97053"/>
                  </a:lnTo>
                  <a:lnTo>
                    <a:pt x="25476" y="98526"/>
                  </a:lnTo>
                  <a:lnTo>
                    <a:pt x="26720" y="99123"/>
                  </a:lnTo>
                  <a:lnTo>
                    <a:pt x="28092" y="98933"/>
                  </a:lnTo>
                  <a:lnTo>
                    <a:pt x="30276" y="98628"/>
                  </a:lnTo>
                  <a:lnTo>
                    <a:pt x="31800" y="96621"/>
                  </a:lnTo>
                  <a:close/>
                </a:path>
                <a:path w="302894" h="121920">
                  <a:moveTo>
                    <a:pt x="36766" y="35534"/>
                  </a:moveTo>
                  <a:lnTo>
                    <a:pt x="36474" y="33350"/>
                  </a:lnTo>
                  <a:lnTo>
                    <a:pt x="34594" y="31889"/>
                  </a:lnTo>
                  <a:lnTo>
                    <a:pt x="32486" y="32054"/>
                  </a:lnTo>
                  <a:lnTo>
                    <a:pt x="32524" y="32270"/>
                  </a:lnTo>
                  <a:lnTo>
                    <a:pt x="32626" y="32461"/>
                  </a:lnTo>
                  <a:lnTo>
                    <a:pt x="32651" y="34798"/>
                  </a:lnTo>
                  <a:lnTo>
                    <a:pt x="31000" y="36525"/>
                  </a:lnTo>
                  <a:lnTo>
                    <a:pt x="28917" y="36664"/>
                  </a:lnTo>
                  <a:lnTo>
                    <a:pt x="29273" y="38785"/>
                  </a:lnTo>
                  <a:lnTo>
                    <a:pt x="31216" y="40259"/>
                  </a:lnTo>
                  <a:lnTo>
                    <a:pt x="34302" y="39839"/>
                  </a:lnTo>
                  <a:lnTo>
                    <a:pt x="35090" y="39331"/>
                  </a:lnTo>
                  <a:lnTo>
                    <a:pt x="35687" y="38671"/>
                  </a:lnTo>
                  <a:lnTo>
                    <a:pt x="35394" y="37490"/>
                  </a:lnTo>
                  <a:lnTo>
                    <a:pt x="35864" y="36334"/>
                  </a:lnTo>
                  <a:lnTo>
                    <a:pt x="36753" y="35661"/>
                  </a:lnTo>
                  <a:lnTo>
                    <a:pt x="36766" y="35534"/>
                  </a:lnTo>
                  <a:close/>
                </a:path>
                <a:path w="302894" h="121920">
                  <a:moveTo>
                    <a:pt x="36918" y="66332"/>
                  </a:moveTo>
                  <a:lnTo>
                    <a:pt x="36868" y="65887"/>
                  </a:lnTo>
                  <a:lnTo>
                    <a:pt x="36563" y="63703"/>
                  </a:lnTo>
                  <a:lnTo>
                    <a:pt x="34556" y="62166"/>
                  </a:lnTo>
                  <a:lnTo>
                    <a:pt x="30353" y="62738"/>
                  </a:lnTo>
                  <a:lnTo>
                    <a:pt x="28968" y="64503"/>
                  </a:lnTo>
                  <a:lnTo>
                    <a:pt x="29006" y="66509"/>
                  </a:lnTo>
                  <a:lnTo>
                    <a:pt x="29641" y="67259"/>
                  </a:lnTo>
                  <a:lnTo>
                    <a:pt x="30162" y="68122"/>
                  </a:lnTo>
                  <a:lnTo>
                    <a:pt x="30454" y="69278"/>
                  </a:lnTo>
                  <a:lnTo>
                    <a:pt x="30441" y="69519"/>
                  </a:lnTo>
                  <a:lnTo>
                    <a:pt x="31254" y="70192"/>
                  </a:lnTo>
                  <a:lnTo>
                    <a:pt x="32321" y="70535"/>
                  </a:lnTo>
                  <a:lnTo>
                    <a:pt x="34671" y="70218"/>
                  </a:lnTo>
                  <a:lnTo>
                    <a:pt x="35648" y="69481"/>
                  </a:lnTo>
                  <a:lnTo>
                    <a:pt x="36258" y="68491"/>
                  </a:lnTo>
                  <a:lnTo>
                    <a:pt x="36385" y="68033"/>
                  </a:lnTo>
                  <a:lnTo>
                    <a:pt x="36550" y="67602"/>
                  </a:lnTo>
                  <a:lnTo>
                    <a:pt x="36779" y="67183"/>
                  </a:lnTo>
                  <a:lnTo>
                    <a:pt x="36868" y="66763"/>
                  </a:lnTo>
                  <a:lnTo>
                    <a:pt x="36918" y="66332"/>
                  </a:lnTo>
                  <a:close/>
                </a:path>
                <a:path w="302894" h="121920">
                  <a:moveTo>
                    <a:pt x="42303" y="16129"/>
                  </a:moveTo>
                  <a:lnTo>
                    <a:pt x="41351" y="15176"/>
                  </a:lnTo>
                  <a:lnTo>
                    <a:pt x="37566" y="15176"/>
                  </a:lnTo>
                  <a:lnTo>
                    <a:pt x="36626" y="16129"/>
                  </a:lnTo>
                  <a:lnTo>
                    <a:pt x="36626" y="19926"/>
                  </a:lnTo>
                  <a:lnTo>
                    <a:pt x="37566" y="20878"/>
                  </a:lnTo>
                  <a:lnTo>
                    <a:pt x="41351" y="20878"/>
                  </a:lnTo>
                  <a:lnTo>
                    <a:pt x="42303" y="19926"/>
                  </a:lnTo>
                  <a:lnTo>
                    <a:pt x="42303" y="18021"/>
                  </a:lnTo>
                  <a:lnTo>
                    <a:pt x="42303" y="16129"/>
                  </a:lnTo>
                  <a:close/>
                </a:path>
                <a:path w="302894" h="121920">
                  <a:moveTo>
                    <a:pt x="52298" y="18453"/>
                  </a:moveTo>
                  <a:lnTo>
                    <a:pt x="51904" y="17513"/>
                  </a:lnTo>
                  <a:lnTo>
                    <a:pt x="50355" y="15951"/>
                  </a:lnTo>
                  <a:lnTo>
                    <a:pt x="49415" y="15557"/>
                  </a:lnTo>
                  <a:lnTo>
                    <a:pt x="47218" y="15557"/>
                  </a:lnTo>
                  <a:lnTo>
                    <a:pt x="46278" y="15951"/>
                  </a:lnTo>
                  <a:lnTo>
                    <a:pt x="44729" y="17513"/>
                  </a:lnTo>
                  <a:lnTo>
                    <a:pt x="44335" y="18453"/>
                  </a:lnTo>
                  <a:lnTo>
                    <a:pt x="44335" y="20662"/>
                  </a:lnTo>
                  <a:lnTo>
                    <a:pt x="44729" y="21602"/>
                  </a:lnTo>
                  <a:lnTo>
                    <a:pt x="46278" y="23164"/>
                  </a:lnTo>
                  <a:lnTo>
                    <a:pt x="47218" y="23558"/>
                  </a:lnTo>
                  <a:lnTo>
                    <a:pt x="49415" y="23558"/>
                  </a:lnTo>
                  <a:lnTo>
                    <a:pt x="50355" y="23164"/>
                  </a:lnTo>
                  <a:lnTo>
                    <a:pt x="51904" y="21602"/>
                  </a:lnTo>
                  <a:lnTo>
                    <a:pt x="52298" y="20662"/>
                  </a:lnTo>
                  <a:lnTo>
                    <a:pt x="52298" y="19558"/>
                  </a:lnTo>
                  <a:lnTo>
                    <a:pt x="52298" y="18453"/>
                  </a:lnTo>
                  <a:close/>
                </a:path>
                <a:path w="302894" h="121920">
                  <a:moveTo>
                    <a:pt x="55283" y="86309"/>
                  </a:moveTo>
                  <a:lnTo>
                    <a:pt x="54787" y="82727"/>
                  </a:lnTo>
                  <a:lnTo>
                    <a:pt x="54305" y="79146"/>
                  </a:lnTo>
                  <a:lnTo>
                    <a:pt x="51028" y="76644"/>
                  </a:lnTo>
                  <a:lnTo>
                    <a:pt x="47409" y="77152"/>
                  </a:lnTo>
                  <a:lnTo>
                    <a:pt x="47485" y="77343"/>
                  </a:lnTo>
                  <a:lnTo>
                    <a:pt x="47612" y="77495"/>
                  </a:lnTo>
                  <a:lnTo>
                    <a:pt x="48183" y="79844"/>
                  </a:lnTo>
                  <a:lnTo>
                    <a:pt x="46888" y="82003"/>
                  </a:lnTo>
                  <a:lnTo>
                    <a:pt x="43789" y="82765"/>
                  </a:lnTo>
                  <a:lnTo>
                    <a:pt x="42849" y="82600"/>
                  </a:lnTo>
                  <a:lnTo>
                    <a:pt x="42024" y="82181"/>
                  </a:lnTo>
                  <a:lnTo>
                    <a:pt x="41859" y="82931"/>
                  </a:lnTo>
                  <a:lnTo>
                    <a:pt x="41770" y="83705"/>
                  </a:lnTo>
                  <a:lnTo>
                    <a:pt x="42367" y="88087"/>
                  </a:lnTo>
                  <a:lnTo>
                    <a:pt x="45643" y="90589"/>
                  </a:lnTo>
                  <a:lnTo>
                    <a:pt x="52781" y="89598"/>
                  </a:lnTo>
                  <a:lnTo>
                    <a:pt x="55283" y="86309"/>
                  </a:lnTo>
                  <a:close/>
                </a:path>
                <a:path w="302894" h="121920">
                  <a:moveTo>
                    <a:pt x="58216" y="34759"/>
                  </a:moveTo>
                  <a:lnTo>
                    <a:pt x="57912" y="32575"/>
                  </a:lnTo>
                  <a:lnTo>
                    <a:pt x="57619" y="30391"/>
                  </a:lnTo>
                  <a:lnTo>
                    <a:pt x="55600" y="28854"/>
                  </a:lnTo>
                  <a:lnTo>
                    <a:pt x="51244" y="29451"/>
                  </a:lnTo>
                  <a:lnTo>
                    <a:pt x="49733" y="31470"/>
                  </a:lnTo>
                  <a:lnTo>
                    <a:pt x="50025" y="33667"/>
                  </a:lnTo>
                  <a:lnTo>
                    <a:pt x="49542" y="33591"/>
                  </a:lnTo>
                  <a:lnTo>
                    <a:pt x="49047" y="33413"/>
                  </a:lnTo>
                  <a:lnTo>
                    <a:pt x="44881" y="33451"/>
                  </a:lnTo>
                  <a:lnTo>
                    <a:pt x="42011" y="36423"/>
                  </a:lnTo>
                  <a:lnTo>
                    <a:pt x="42075" y="41973"/>
                  </a:lnTo>
                  <a:lnTo>
                    <a:pt x="42976" y="43662"/>
                  </a:lnTo>
                  <a:lnTo>
                    <a:pt x="44323" y="44856"/>
                  </a:lnTo>
                  <a:lnTo>
                    <a:pt x="42278" y="46177"/>
                  </a:lnTo>
                  <a:lnTo>
                    <a:pt x="41046" y="48590"/>
                  </a:lnTo>
                  <a:lnTo>
                    <a:pt x="41884" y="54749"/>
                  </a:lnTo>
                  <a:lnTo>
                    <a:pt x="45161" y="57277"/>
                  </a:lnTo>
                  <a:lnTo>
                    <a:pt x="52285" y="56286"/>
                  </a:lnTo>
                  <a:lnTo>
                    <a:pt x="54787" y="52997"/>
                  </a:lnTo>
                  <a:lnTo>
                    <a:pt x="54076" y="47752"/>
                  </a:lnTo>
                  <a:lnTo>
                    <a:pt x="53213" y="46355"/>
                  </a:lnTo>
                  <a:lnTo>
                    <a:pt x="52019" y="45364"/>
                  </a:lnTo>
                  <a:lnTo>
                    <a:pt x="53848" y="44170"/>
                  </a:lnTo>
                  <a:lnTo>
                    <a:pt x="55105" y="42202"/>
                  </a:lnTo>
                  <a:lnTo>
                    <a:pt x="55067" y="38849"/>
                  </a:lnTo>
                  <a:lnTo>
                    <a:pt x="54775" y="37922"/>
                  </a:lnTo>
                  <a:lnTo>
                    <a:pt x="53505" y="35356"/>
                  </a:lnTo>
                  <a:lnTo>
                    <a:pt x="54356" y="37058"/>
                  </a:lnTo>
                  <a:lnTo>
                    <a:pt x="56692" y="36779"/>
                  </a:lnTo>
                  <a:lnTo>
                    <a:pt x="58216" y="34759"/>
                  </a:lnTo>
                  <a:close/>
                </a:path>
                <a:path w="302894" h="121920">
                  <a:moveTo>
                    <a:pt x="58559" y="7048"/>
                  </a:moveTo>
                  <a:lnTo>
                    <a:pt x="57607" y="6108"/>
                  </a:lnTo>
                  <a:lnTo>
                    <a:pt x="53822" y="6108"/>
                  </a:lnTo>
                  <a:lnTo>
                    <a:pt x="52882" y="7048"/>
                  </a:lnTo>
                  <a:lnTo>
                    <a:pt x="52882" y="10858"/>
                  </a:lnTo>
                  <a:lnTo>
                    <a:pt x="53822" y="11811"/>
                  </a:lnTo>
                  <a:lnTo>
                    <a:pt x="57607" y="11811"/>
                  </a:lnTo>
                  <a:lnTo>
                    <a:pt x="58559" y="10858"/>
                  </a:lnTo>
                  <a:lnTo>
                    <a:pt x="58559" y="8953"/>
                  </a:lnTo>
                  <a:lnTo>
                    <a:pt x="58559" y="7048"/>
                  </a:lnTo>
                  <a:close/>
                </a:path>
                <a:path w="302894" h="121920">
                  <a:moveTo>
                    <a:pt x="59778" y="108724"/>
                  </a:moveTo>
                  <a:lnTo>
                    <a:pt x="59499" y="106743"/>
                  </a:lnTo>
                  <a:lnTo>
                    <a:pt x="59207" y="104559"/>
                  </a:lnTo>
                  <a:lnTo>
                    <a:pt x="57200" y="103022"/>
                  </a:lnTo>
                  <a:lnTo>
                    <a:pt x="52844" y="103619"/>
                  </a:lnTo>
                  <a:lnTo>
                    <a:pt x="51320" y="105625"/>
                  </a:lnTo>
                  <a:lnTo>
                    <a:pt x="51739" y="108826"/>
                  </a:lnTo>
                  <a:lnTo>
                    <a:pt x="52273" y="109677"/>
                  </a:lnTo>
                  <a:lnTo>
                    <a:pt x="52997" y="110286"/>
                  </a:lnTo>
                  <a:lnTo>
                    <a:pt x="56680" y="111036"/>
                  </a:lnTo>
                  <a:lnTo>
                    <a:pt x="58521" y="110490"/>
                  </a:lnTo>
                  <a:lnTo>
                    <a:pt x="59778" y="108724"/>
                  </a:lnTo>
                  <a:close/>
                </a:path>
                <a:path w="302894" h="121920">
                  <a:moveTo>
                    <a:pt x="75869" y="16522"/>
                  </a:moveTo>
                  <a:lnTo>
                    <a:pt x="75476" y="15582"/>
                  </a:lnTo>
                  <a:lnTo>
                    <a:pt x="73926" y="14020"/>
                  </a:lnTo>
                  <a:lnTo>
                    <a:pt x="72986" y="13627"/>
                  </a:lnTo>
                  <a:lnTo>
                    <a:pt x="70777" y="13627"/>
                  </a:lnTo>
                  <a:lnTo>
                    <a:pt x="69837" y="14020"/>
                  </a:lnTo>
                  <a:lnTo>
                    <a:pt x="68287" y="15582"/>
                  </a:lnTo>
                  <a:lnTo>
                    <a:pt x="67894" y="16522"/>
                  </a:lnTo>
                  <a:lnTo>
                    <a:pt x="67894" y="18732"/>
                  </a:lnTo>
                  <a:lnTo>
                    <a:pt x="68287" y="19672"/>
                  </a:lnTo>
                  <a:lnTo>
                    <a:pt x="69837" y="21234"/>
                  </a:lnTo>
                  <a:lnTo>
                    <a:pt x="70777" y="21628"/>
                  </a:lnTo>
                  <a:lnTo>
                    <a:pt x="72986" y="21628"/>
                  </a:lnTo>
                  <a:lnTo>
                    <a:pt x="73926" y="21234"/>
                  </a:lnTo>
                  <a:lnTo>
                    <a:pt x="75476" y="19672"/>
                  </a:lnTo>
                  <a:lnTo>
                    <a:pt x="75869" y="18732"/>
                  </a:lnTo>
                  <a:lnTo>
                    <a:pt x="75869" y="17627"/>
                  </a:lnTo>
                  <a:lnTo>
                    <a:pt x="75869" y="16522"/>
                  </a:lnTo>
                  <a:close/>
                </a:path>
                <a:path w="302894" h="121920">
                  <a:moveTo>
                    <a:pt x="78727" y="66852"/>
                  </a:moveTo>
                  <a:lnTo>
                    <a:pt x="78092" y="65303"/>
                  </a:lnTo>
                  <a:lnTo>
                    <a:pt x="75552" y="62750"/>
                  </a:lnTo>
                  <a:lnTo>
                    <a:pt x="74015" y="62115"/>
                  </a:lnTo>
                  <a:lnTo>
                    <a:pt x="70421" y="62115"/>
                  </a:lnTo>
                  <a:lnTo>
                    <a:pt x="68884" y="62750"/>
                  </a:lnTo>
                  <a:lnTo>
                    <a:pt x="66344" y="65303"/>
                  </a:lnTo>
                  <a:lnTo>
                    <a:pt x="65709" y="66852"/>
                  </a:lnTo>
                  <a:lnTo>
                    <a:pt x="65709" y="70459"/>
                  </a:lnTo>
                  <a:lnTo>
                    <a:pt x="66344" y="72009"/>
                  </a:lnTo>
                  <a:lnTo>
                    <a:pt x="68884" y="74561"/>
                  </a:lnTo>
                  <a:lnTo>
                    <a:pt x="70421" y="75196"/>
                  </a:lnTo>
                  <a:lnTo>
                    <a:pt x="74015" y="75196"/>
                  </a:lnTo>
                  <a:lnTo>
                    <a:pt x="75552" y="74561"/>
                  </a:lnTo>
                  <a:lnTo>
                    <a:pt x="78092" y="72009"/>
                  </a:lnTo>
                  <a:lnTo>
                    <a:pt x="78727" y="70459"/>
                  </a:lnTo>
                  <a:lnTo>
                    <a:pt x="78727" y="68656"/>
                  </a:lnTo>
                  <a:lnTo>
                    <a:pt x="78727" y="66852"/>
                  </a:lnTo>
                  <a:close/>
                </a:path>
                <a:path w="302894" h="121920">
                  <a:moveTo>
                    <a:pt x="80810" y="36207"/>
                  </a:moveTo>
                  <a:lnTo>
                    <a:pt x="79984" y="33058"/>
                  </a:lnTo>
                  <a:lnTo>
                    <a:pt x="77038" y="30899"/>
                  </a:lnTo>
                  <a:lnTo>
                    <a:pt x="70180" y="31838"/>
                  </a:lnTo>
                  <a:lnTo>
                    <a:pt x="67665" y="35140"/>
                  </a:lnTo>
                  <a:lnTo>
                    <a:pt x="68643" y="42303"/>
                  </a:lnTo>
                  <a:lnTo>
                    <a:pt x="71932" y="44805"/>
                  </a:lnTo>
                  <a:lnTo>
                    <a:pt x="77889" y="43992"/>
                  </a:lnTo>
                  <a:lnTo>
                    <a:pt x="79705" y="42354"/>
                  </a:lnTo>
                  <a:lnTo>
                    <a:pt x="80556" y="40259"/>
                  </a:lnTo>
                  <a:lnTo>
                    <a:pt x="80264" y="39712"/>
                  </a:lnTo>
                  <a:lnTo>
                    <a:pt x="80073" y="39116"/>
                  </a:lnTo>
                  <a:lnTo>
                    <a:pt x="80048" y="37604"/>
                  </a:lnTo>
                  <a:lnTo>
                    <a:pt x="80365" y="36855"/>
                  </a:lnTo>
                  <a:lnTo>
                    <a:pt x="80810" y="36207"/>
                  </a:lnTo>
                  <a:close/>
                </a:path>
                <a:path w="302894" h="121920">
                  <a:moveTo>
                    <a:pt x="82334" y="115633"/>
                  </a:moveTo>
                  <a:lnTo>
                    <a:pt x="82067" y="115100"/>
                  </a:lnTo>
                  <a:lnTo>
                    <a:pt x="81724" y="114630"/>
                  </a:lnTo>
                  <a:lnTo>
                    <a:pt x="81280" y="114274"/>
                  </a:lnTo>
                  <a:lnTo>
                    <a:pt x="81089" y="114338"/>
                  </a:lnTo>
                  <a:lnTo>
                    <a:pt x="80187" y="114350"/>
                  </a:lnTo>
                  <a:lnTo>
                    <a:pt x="79476" y="114020"/>
                  </a:lnTo>
                  <a:lnTo>
                    <a:pt x="78955" y="113487"/>
                  </a:lnTo>
                  <a:lnTo>
                    <a:pt x="78727" y="113487"/>
                  </a:lnTo>
                  <a:lnTo>
                    <a:pt x="78511" y="113411"/>
                  </a:lnTo>
                  <a:lnTo>
                    <a:pt x="77393" y="113563"/>
                  </a:lnTo>
                  <a:lnTo>
                    <a:pt x="76669" y="114020"/>
                  </a:lnTo>
                  <a:lnTo>
                    <a:pt x="76085" y="114592"/>
                  </a:lnTo>
                  <a:lnTo>
                    <a:pt x="78168" y="114935"/>
                  </a:lnTo>
                  <a:lnTo>
                    <a:pt x="80238" y="115316"/>
                  </a:lnTo>
                  <a:lnTo>
                    <a:pt x="82334" y="115633"/>
                  </a:lnTo>
                  <a:close/>
                </a:path>
                <a:path w="302894" h="121920">
                  <a:moveTo>
                    <a:pt x="83108" y="100571"/>
                  </a:moveTo>
                  <a:lnTo>
                    <a:pt x="82143" y="93408"/>
                  </a:lnTo>
                  <a:lnTo>
                    <a:pt x="78867" y="90893"/>
                  </a:lnTo>
                  <a:lnTo>
                    <a:pt x="71729" y="91871"/>
                  </a:lnTo>
                  <a:lnTo>
                    <a:pt x="69240" y="95173"/>
                  </a:lnTo>
                  <a:lnTo>
                    <a:pt x="70205" y="102323"/>
                  </a:lnTo>
                  <a:lnTo>
                    <a:pt x="73494" y="104825"/>
                  </a:lnTo>
                  <a:lnTo>
                    <a:pt x="77050" y="104343"/>
                  </a:lnTo>
                  <a:lnTo>
                    <a:pt x="80619" y="103860"/>
                  </a:lnTo>
                  <a:lnTo>
                    <a:pt x="83108" y="100571"/>
                  </a:lnTo>
                  <a:close/>
                </a:path>
                <a:path w="302894" h="121920">
                  <a:moveTo>
                    <a:pt x="88379" y="66078"/>
                  </a:moveTo>
                  <a:lnTo>
                    <a:pt x="87985" y="65125"/>
                  </a:lnTo>
                  <a:lnTo>
                    <a:pt x="86436" y="63563"/>
                  </a:lnTo>
                  <a:lnTo>
                    <a:pt x="85496" y="63182"/>
                  </a:lnTo>
                  <a:lnTo>
                    <a:pt x="83286" y="63182"/>
                  </a:lnTo>
                  <a:lnTo>
                    <a:pt x="82346" y="63563"/>
                  </a:lnTo>
                  <a:lnTo>
                    <a:pt x="80797" y="65125"/>
                  </a:lnTo>
                  <a:lnTo>
                    <a:pt x="80403" y="66078"/>
                  </a:lnTo>
                  <a:lnTo>
                    <a:pt x="80403" y="68287"/>
                  </a:lnTo>
                  <a:lnTo>
                    <a:pt x="80797" y="69227"/>
                  </a:lnTo>
                  <a:lnTo>
                    <a:pt x="82346" y="70789"/>
                  </a:lnTo>
                  <a:lnTo>
                    <a:pt x="83286" y="71183"/>
                  </a:lnTo>
                  <a:lnTo>
                    <a:pt x="85496" y="71183"/>
                  </a:lnTo>
                  <a:lnTo>
                    <a:pt x="86436" y="70789"/>
                  </a:lnTo>
                  <a:lnTo>
                    <a:pt x="87985" y="69227"/>
                  </a:lnTo>
                  <a:lnTo>
                    <a:pt x="88379" y="68287"/>
                  </a:lnTo>
                  <a:lnTo>
                    <a:pt x="88379" y="67183"/>
                  </a:lnTo>
                  <a:lnTo>
                    <a:pt x="88379" y="66078"/>
                  </a:lnTo>
                  <a:close/>
                </a:path>
                <a:path w="302894" h="121920">
                  <a:moveTo>
                    <a:pt x="89839" y="7912"/>
                  </a:moveTo>
                  <a:lnTo>
                    <a:pt x="88900" y="6972"/>
                  </a:lnTo>
                  <a:lnTo>
                    <a:pt x="85115" y="6972"/>
                  </a:lnTo>
                  <a:lnTo>
                    <a:pt x="84175" y="7912"/>
                  </a:lnTo>
                  <a:lnTo>
                    <a:pt x="84175" y="11709"/>
                  </a:lnTo>
                  <a:lnTo>
                    <a:pt x="85115" y="12661"/>
                  </a:lnTo>
                  <a:lnTo>
                    <a:pt x="88900" y="12661"/>
                  </a:lnTo>
                  <a:lnTo>
                    <a:pt x="89839" y="11709"/>
                  </a:lnTo>
                  <a:lnTo>
                    <a:pt x="89839" y="9817"/>
                  </a:lnTo>
                  <a:lnTo>
                    <a:pt x="89839" y="7912"/>
                  </a:lnTo>
                  <a:close/>
                </a:path>
                <a:path w="302894" h="121920">
                  <a:moveTo>
                    <a:pt x="93383" y="33985"/>
                  </a:moveTo>
                  <a:lnTo>
                    <a:pt x="93103" y="31800"/>
                  </a:lnTo>
                  <a:lnTo>
                    <a:pt x="92798" y="29616"/>
                  </a:lnTo>
                  <a:lnTo>
                    <a:pt x="90792" y="28079"/>
                  </a:lnTo>
                  <a:lnTo>
                    <a:pt x="86448" y="28676"/>
                  </a:lnTo>
                  <a:lnTo>
                    <a:pt x="84912" y="30695"/>
                  </a:lnTo>
                  <a:lnTo>
                    <a:pt x="85356" y="33947"/>
                  </a:lnTo>
                  <a:lnTo>
                    <a:pt x="85915" y="34848"/>
                  </a:lnTo>
                  <a:lnTo>
                    <a:pt x="86728" y="35509"/>
                  </a:lnTo>
                  <a:lnTo>
                    <a:pt x="87617" y="36144"/>
                  </a:lnTo>
                  <a:lnTo>
                    <a:pt x="88633" y="36449"/>
                  </a:lnTo>
                  <a:lnTo>
                    <a:pt x="91859" y="36004"/>
                  </a:lnTo>
                  <a:lnTo>
                    <a:pt x="93383" y="33985"/>
                  </a:lnTo>
                  <a:close/>
                </a:path>
                <a:path w="302894" h="121920">
                  <a:moveTo>
                    <a:pt x="100482" y="116027"/>
                  </a:moveTo>
                  <a:lnTo>
                    <a:pt x="100266" y="114477"/>
                  </a:lnTo>
                  <a:lnTo>
                    <a:pt x="100063" y="112915"/>
                  </a:lnTo>
                  <a:lnTo>
                    <a:pt x="98628" y="111823"/>
                  </a:lnTo>
                  <a:lnTo>
                    <a:pt x="95516" y="112242"/>
                  </a:lnTo>
                  <a:lnTo>
                    <a:pt x="94437" y="113690"/>
                  </a:lnTo>
                  <a:lnTo>
                    <a:pt x="94805" y="116408"/>
                  </a:lnTo>
                  <a:lnTo>
                    <a:pt x="95643" y="117309"/>
                  </a:lnTo>
                  <a:lnTo>
                    <a:pt x="97091" y="117703"/>
                  </a:lnTo>
                  <a:lnTo>
                    <a:pt x="97472" y="117729"/>
                  </a:lnTo>
                  <a:lnTo>
                    <a:pt x="99402" y="117462"/>
                  </a:lnTo>
                  <a:lnTo>
                    <a:pt x="100482" y="116027"/>
                  </a:lnTo>
                  <a:close/>
                </a:path>
                <a:path w="302894" h="121920">
                  <a:moveTo>
                    <a:pt x="101942" y="96354"/>
                  </a:moveTo>
                  <a:lnTo>
                    <a:pt x="101561" y="95402"/>
                  </a:lnTo>
                  <a:lnTo>
                    <a:pt x="99999" y="93853"/>
                  </a:lnTo>
                  <a:lnTo>
                    <a:pt x="99060" y="93459"/>
                  </a:lnTo>
                  <a:lnTo>
                    <a:pt x="96862" y="93459"/>
                  </a:lnTo>
                  <a:lnTo>
                    <a:pt x="95935" y="93853"/>
                  </a:lnTo>
                  <a:lnTo>
                    <a:pt x="94373" y="95402"/>
                  </a:lnTo>
                  <a:lnTo>
                    <a:pt x="93992" y="96354"/>
                  </a:lnTo>
                  <a:lnTo>
                    <a:pt x="93992" y="98564"/>
                  </a:lnTo>
                  <a:lnTo>
                    <a:pt x="94373" y="99504"/>
                  </a:lnTo>
                  <a:lnTo>
                    <a:pt x="95935" y="101066"/>
                  </a:lnTo>
                  <a:lnTo>
                    <a:pt x="96862" y="101447"/>
                  </a:lnTo>
                  <a:lnTo>
                    <a:pt x="99060" y="101447"/>
                  </a:lnTo>
                  <a:lnTo>
                    <a:pt x="99999" y="101066"/>
                  </a:lnTo>
                  <a:lnTo>
                    <a:pt x="101561" y="99504"/>
                  </a:lnTo>
                  <a:lnTo>
                    <a:pt x="101942" y="98564"/>
                  </a:lnTo>
                  <a:lnTo>
                    <a:pt x="101942" y="97459"/>
                  </a:lnTo>
                  <a:lnTo>
                    <a:pt x="101942" y="96354"/>
                  </a:lnTo>
                  <a:close/>
                </a:path>
                <a:path w="302894" h="121920">
                  <a:moveTo>
                    <a:pt x="104787" y="14503"/>
                  </a:moveTo>
                  <a:lnTo>
                    <a:pt x="103835" y="13550"/>
                  </a:lnTo>
                  <a:lnTo>
                    <a:pt x="100050" y="13550"/>
                  </a:lnTo>
                  <a:lnTo>
                    <a:pt x="99110" y="14503"/>
                  </a:lnTo>
                  <a:lnTo>
                    <a:pt x="99110" y="18300"/>
                  </a:lnTo>
                  <a:lnTo>
                    <a:pt x="100050" y="19253"/>
                  </a:lnTo>
                  <a:lnTo>
                    <a:pt x="103835" y="19253"/>
                  </a:lnTo>
                  <a:lnTo>
                    <a:pt x="104787" y="18300"/>
                  </a:lnTo>
                  <a:lnTo>
                    <a:pt x="104787" y="16395"/>
                  </a:lnTo>
                  <a:lnTo>
                    <a:pt x="104787" y="14503"/>
                  </a:lnTo>
                  <a:close/>
                </a:path>
                <a:path w="302894" h="121920">
                  <a:moveTo>
                    <a:pt x="107581" y="79171"/>
                  </a:moveTo>
                  <a:lnTo>
                    <a:pt x="107162" y="76073"/>
                  </a:lnTo>
                  <a:lnTo>
                    <a:pt x="106616" y="72072"/>
                  </a:lnTo>
                  <a:lnTo>
                    <a:pt x="103949" y="70002"/>
                  </a:lnTo>
                  <a:lnTo>
                    <a:pt x="103441" y="69621"/>
                  </a:lnTo>
                  <a:lnTo>
                    <a:pt x="101053" y="69888"/>
                  </a:lnTo>
                  <a:lnTo>
                    <a:pt x="101053" y="77330"/>
                  </a:lnTo>
                  <a:lnTo>
                    <a:pt x="101028" y="80556"/>
                  </a:lnTo>
                  <a:lnTo>
                    <a:pt x="99847" y="81775"/>
                  </a:lnTo>
                  <a:lnTo>
                    <a:pt x="96710" y="81813"/>
                  </a:lnTo>
                  <a:lnTo>
                    <a:pt x="95427" y="80556"/>
                  </a:lnTo>
                  <a:lnTo>
                    <a:pt x="95465" y="77330"/>
                  </a:lnTo>
                  <a:lnTo>
                    <a:pt x="96647" y="76111"/>
                  </a:lnTo>
                  <a:lnTo>
                    <a:pt x="99771" y="76073"/>
                  </a:lnTo>
                  <a:lnTo>
                    <a:pt x="101053" y="77330"/>
                  </a:lnTo>
                  <a:lnTo>
                    <a:pt x="101053" y="69888"/>
                  </a:lnTo>
                  <a:lnTo>
                    <a:pt x="99961" y="70002"/>
                  </a:lnTo>
                  <a:lnTo>
                    <a:pt x="100711" y="69430"/>
                  </a:lnTo>
                  <a:lnTo>
                    <a:pt x="101193" y="68554"/>
                  </a:lnTo>
                  <a:lnTo>
                    <a:pt x="101015" y="65976"/>
                  </a:lnTo>
                  <a:lnTo>
                    <a:pt x="99644" y="64795"/>
                  </a:lnTo>
                  <a:lnTo>
                    <a:pt x="96532" y="65024"/>
                  </a:lnTo>
                  <a:lnTo>
                    <a:pt x="95351" y="66395"/>
                  </a:lnTo>
                  <a:lnTo>
                    <a:pt x="95580" y="69405"/>
                  </a:lnTo>
                  <a:lnTo>
                    <a:pt x="96761" y="70485"/>
                  </a:lnTo>
                  <a:lnTo>
                    <a:pt x="98158" y="70548"/>
                  </a:lnTo>
                  <a:lnTo>
                    <a:pt x="95516" y="71666"/>
                  </a:lnTo>
                  <a:lnTo>
                    <a:pt x="93789" y="74358"/>
                  </a:lnTo>
                  <a:lnTo>
                    <a:pt x="94678" y="80937"/>
                  </a:lnTo>
                  <a:lnTo>
                    <a:pt x="97955" y="83439"/>
                  </a:lnTo>
                  <a:lnTo>
                    <a:pt x="105092" y="82461"/>
                  </a:lnTo>
                  <a:lnTo>
                    <a:pt x="105575" y="81813"/>
                  </a:lnTo>
                  <a:lnTo>
                    <a:pt x="107581" y="79171"/>
                  </a:lnTo>
                  <a:close/>
                </a:path>
                <a:path w="302894" h="121920">
                  <a:moveTo>
                    <a:pt x="108572" y="46024"/>
                  </a:moveTo>
                  <a:lnTo>
                    <a:pt x="108343" y="42887"/>
                  </a:lnTo>
                  <a:lnTo>
                    <a:pt x="106984" y="41719"/>
                  </a:lnTo>
                  <a:lnTo>
                    <a:pt x="103860" y="41948"/>
                  </a:lnTo>
                  <a:lnTo>
                    <a:pt x="102679" y="43307"/>
                  </a:lnTo>
                  <a:lnTo>
                    <a:pt x="102844" y="45415"/>
                  </a:lnTo>
                  <a:lnTo>
                    <a:pt x="103047" y="45872"/>
                  </a:lnTo>
                  <a:lnTo>
                    <a:pt x="101993" y="44373"/>
                  </a:lnTo>
                  <a:lnTo>
                    <a:pt x="99720" y="43205"/>
                  </a:lnTo>
                  <a:lnTo>
                    <a:pt x="93941" y="44005"/>
                  </a:lnTo>
                  <a:lnTo>
                    <a:pt x="91668" y="46888"/>
                  </a:lnTo>
                  <a:lnTo>
                    <a:pt x="91719" y="50152"/>
                  </a:lnTo>
                  <a:lnTo>
                    <a:pt x="92925" y="50457"/>
                  </a:lnTo>
                  <a:lnTo>
                    <a:pt x="93853" y="51498"/>
                  </a:lnTo>
                  <a:lnTo>
                    <a:pt x="93878" y="52832"/>
                  </a:lnTo>
                  <a:lnTo>
                    <a:pt x="93891" y="53390"/>
                  </a:lnTo>
                  <a:lnTo>
                    <a:pt x="93675" y="53898"/>
                  </a:lnTo>
                  <a:lnTo>
                    <a:pt x="93383" y="54356"/>
                  </a:lnTo>
                  <a:lnTo>
                    <a:pt x="94792" y="55892"/>
                  </a:lnTo>
                  <a:lnTo>
                    <a:pt x="96786" y="56807"/>
                  </a:lnTo>
                  <a:lnTo>
                    <a:pt x="102565" y="56032"/>
                  </a:lnTo>
                  <a:lnTo>
                    <a:pt x="105054" y="52730"/>
                  </a:lnTo>
                  <a:lnTo>
                    <a:pt x="104457" y="48285"/>
                  </a:lnTo>
                  <a:lnTo>
                    <a:pt x="104165" y="47498"/>
                  </a:lnTo>
                  <a:lnTo>
                    <a:pt x="103759" y="46812"/>
                  </a:lnTo>
                  <a:lnTo>
                    <a:pt x="104305" y="47294"/>
                  </a:lnTo>
                  <a:lnTo>
                    <a:pt x="105041" y="47574"/>
                  </a:lnTo>
                  <a:lnTo>
                    <a:pt x="105841" y="47510"/>
                  </a:lnTo>
                  <a:lnTo>
                    <a:pt x="107403" y="47396"/>
                  </a:lnTo>
                  <a:lnTo>
                    <a:pt x="108572" y="46024"/>
                  </a:lnTo>
                  <a:close/>
                </a:path>
                <a:path w="302894" h="121920">
                  <a:moveTo>
                    <a:pt x="113614" y="30835"/>
                  </a:moveTo>
                  <a:lnTo>
                    <a:pt x="113233" y="29883"/>
                  </a:lnTo>
                  <a:lnTo>
                    <a:pt x="111671" y="28321"/>
                  </a:lnTo>
                  <a:lnTo>
                    <a:pt x="110731" y="27940"/>
                  </a:lnTo>
                  <a:lnTo>
                    <a:pt x="108534" y="27940"/>
                  </a:lnTo>
                  <a:lnTo>
                    <a:pt x="107594" y="28321"/>
                  </a:lnTo>
                  <a:lnTo>
                    <a:pt x="106032" y="29883"/>
                  </a:lnTo>
                  <a:lnTo>
                    <a:pt x="105651" y="30835"/>
                  </a:lnTo>
                  <a:lnTo>
                    <a:pt x="105651" y="33045"/>
                  </a:lnTo>
                  <a:lnTo>
                    <a:pt x="106032" y="33985"/>
                  </a:lnTo>
                  <a:lnTo>
                    <a:pt x="107594" y="35547"/>
                  </a:lnTo>
                  <a:lnTo>
                    <a:pt x="108534" y="35941"/>
                  </a:lnTo>
                  <a:lnTo>
                    <a:pt x="110731" y="35941"/>
                  </a:lnTo>
                  <a:lnTo>
                    <a:pt x="111671" y="35547"/>
                  </a:lnTo>
                  <a:lnTo>
                    <a:pt x="113233" y="33985"/>
                  </a:lnTo>
                  <a:lnTo>
                    <a:pt x="113614" y="33045"/>
                  </a:lnTo>
                  <a:lnTo>
                    <a:pt x="113614" y="31940"/>
                  </a:lnTo>
                  <a:lnTo>
                    <a:pt x="113614" y="30835"/>
                  </a:lnTo>
                  <a:close/>
                </a:path>
                <a:path w="302894" h="121920">
                  <a:moveTo>
                    <a:pt x="113868" y="85864"/>
                  </a:moveTo>
                  <a:lnTo>
                    <a:pt x="113474" y="84924"/>
                  </a:lnTo>
                  <a:lnTo>
                    <a:pt x="111925" y="83362"/>
                  </a:lnTo>
                  <a:lnTo>
                    <a:pt x="110985" y="82969"/>
                  </a:lnTo>
                  <a:lnTo>
                    <a:pt x="108788" y="82969"/>
                  </a:lnTo>
                  <a:lnTo>
                    <a:pt x="107848" y="83362"/>
                  </a:lnTo>
                  <a:lnTo>
                    <a:pt x="106286" y="84924"/>
                  </a:lnTo>
                  <a:lnTo>
                    <a:pt x="105905" y="85864"/>
                  </a:lnTo>
                  <a:lnTo>
                    <a:pt x="105905" y="88074"/>
                  </a:lnTo>
                  <a:lnTo>
                    <a:pt x="106286" y="89014"/>
                  </a:lnTo>
                  <a:lnTo>
                    <a:pt x="107848" y="90576"/>
                  </a:lnTo>
                  <a:lnTo>
                    <a:pt x="108788" y="90970"/>
                  </a:lnTo>
                  <a:lnTo>
                    <a:pt x="110985" y="90970"/>
                  </a:lnTo>
                  <a:lnTo>
                    <a:pt x="111925" y="90576"/>
                  </a:lnTo>
                  <a:lnTo>
                    <a:pt x="113474" y="89014"/>
                  </a:lnTo>
                  <a:lnTo>
                    <a:pt x="113868" y="88074"/>
                  </a:lnTo>
                  <a:lnTo>
                    <a:pt x="113868" y="86969"/>
                  </a:lnTo>
                  <a:lnTo>
                    <a:pt x="113868" y="85864"/>
                  </a:lnTo>
                  <a:close/>
                </a:path>
                <a:path w="302894" h="121920">
                  <a:moveTo>
                    <a:pt x="121018" y="106616"/>
                  </a:moveTo>
                  <a:lnTo>
                    <a:pt x="120891" y="105054"/>
                  </a:lnTo>
                  <a:lnTo>
                    <a:pt x="120777" y="103466"/>
                  </a:lnTo>
                  <a:lnTo>
                    <a:pt x="119418" y="102298"/>
                  </a:lnTo>
                  <a:lnTo>
                    <a:pt x="117627" y="102425"/>
                  </a:lnTo>
                  <a:lnTo>
                    <a:pt x="117424" y="102527"/>
                  </a:lnTo>
                  <a:lnTo>
                    <a:pt x="117221" y="102590"/>
                  </a:lnTo>
                  <a:lnTo>
                    <a:pt x="117792" y="103035"/>
                  </a:lnTo>
                  <a:lnTo>
                    <a:pt x="116636" y="102146"/>
                  </a:lnTo>
                  <a:lnTo>
                    <a:pt x="115887" y="101917"/>
                  </a:lnTo>
                  <a:lnTo>
                    <a:pt x="113550" y="102235"/>
                  </a:lnTo>
                  <a:lnTo>
                    <a:pt x="112471" y="103670"/>
                  </a:lnTo>
                  <a:lnTo>
                    <a:pt x="112890" y="106781"/>
                  </a:lnTo>
                  <a:lnTo>
                    <a:pt x="114312" y="107886"/>
                  </a:lnTo>
                  <a:lnTo>
                    <a:pt x="115874" y="107670"/>
                  </a:lnTo>
                  <a:lnTo>
                    <a:pt x="116052" y="107645"/>
                  </a:lnTo>
                  <a:lnTo>
                    <a:pt x="116192" y="107556"/>
                  </a:lnTo>
                  <a:lnTo>
                    <a:pt x="116357" y="107505"/>
                  </a:lnTo>
                  <a:lnTo>
                    <a:pt x="116890" y="107911"/>
                  </a:lnTo>
                  <a:lnTo>
                    <a:pt x="117551" y="108153"/>
                  </a:lnTo>
                  <a:lnTo>
                    <a:pt x="119837" y="107988"/>
                  </a:lnTo>
                  <a:lnTo>
                    <a:pt x="121018" y="106616"/>
                  </a:lnTo>
                  <a:close/>
                </a:path>
                <a:path w="302894" h="121920">
                  <a:moveTo>
                    <a:pt x="121119" y="60718"/>
                  </a:moveTo>
                  <a:lnTo>
                    <a:pt x="120789" y="56311"/>
                  </a:lnTo>
                  <a:lnTo>
                    <a:pt x="118884" y="54660"/>
                  </a:lnTo>
                  <a:lnTo>
                    <a:pt x="117576" y="54762"/>
                  </a:lnTo>
                  <a:lnTo>
                    <a:pt x="117576" y="60947"/>
                  </a:lnTo>
                  <a:lnTo>
                    <a:pt x="117297" y="61937"/>
                  </a:lnTo>
                  <a:lnTo>
                    <a:pt x="116967" y="62382"/>
                  </a:lnTo>
                  <a:lnTo>
                    <a:pt x="117284" y="61937"/>
                  </a:lnTo>
                  <a:lnTo>
                    <a:pt x="117576" y="60947"/>
                  </a:lnTo>
                  <a:lnTo>
                    <a:pt x="117576" y="54762"/>
                  </a:lnTo>
                  <a:lnTo>
                    <a:pt x="115455" y="54914"/>
                  </a:lnTo>
                  <a:lnTo>
                    <a:pt x="114439" y="55587"/>
                  </a:lnTo>
                  <a:lnTo>
                    <a:pt x="113779" y="56540"/>
                  </a:lnTo>
                  <a:lnTo>
                    <a:pt x="115608" y="56680"/>
                  </a:lnTo>
                  <a:lnTo>
                    <a:pt x="113512" y="56527"/>
                  </a:lnTo>
                  <a:lnTo>
                    <a:pt x="113245" y="56451"/>
                  </a:lnTo>
                  <a:lnTo>
                    <a:pt x="110782" y="56781"/>
                  </a:lnTo>
                  <a:lnTo>
                    <a:pt x="109258" y="58801"/>
                  </a:lnTo>
                  <a:lnTo>
                    <a:pt x="109842" y="63182"/>
                  </a:lnTo>
                  <a:lnTo>
                    <a:pt x="111861" y="64706"/>
                  </a:lnTo>
                  <a:lnTo>
                    <a:pt x="114020" y="64414"/>
                  </a:lnTo>
                  <a:lnTo>
                    <a:pt x="115176" y="64262"/>
                  </a:lnTo>
                  <a:lnTo>
                    <a:pt x="116116" y="63614"/>
                  </a:lnTo>
                  <a:lnTo>
                    <a:pt x="116725" y="62738"/>
                  </a:lnTo>
                  <a:lnTo>
                    <a:pt x="116916" y="62750"/>
                  </a:lnTo>
                  <a:lnTo>
                    <a:pt x="117081" y="62814"/>
                  </a:lnTo>
                  <a:lnTo>
                    <a:pt x="119468" y="62636"/>
                  </a:lnTo>
                  <a:lnTo>
                    <a:pt x="121119" y="60718"/>
                  </a:lnTo>
                  <a:close/>
                </a:path>
                <a:path w="302894" h="121920">
                  <a:moveTo>
                    <a:pt x="121183" y="43522"/>
                  </a:moveTo>
                  <a:lnTo>
                    <a:pt x="120230" y="42583"/>
                  </a:lnTo>
                  <a:lnTo>
                    <a:pt x="116446" y="42583"/>
                  </a:lnTo>
                  <a:lnTo>
                    <a:pt x="115506" y="43522"/>
                  </a:lnTo>
                  <a:lnTo>
                    <a:pt x="115506" y="47332"/>
                  </a:lnTo>
                  <a:lnTo>
                    <a:pt x="116446" y="48285"/>
                  </a:lnTo>
                  <a:lnTo>
                    <a:pt x="120230" y="48285"/>
                  </a:lnTo>
                  <a:lnTo>
                    <a:pt x="121183" y="47332"/>
                  </a:lnTo>
                  <a:lnTo>
                    <a:pt x="121183" y="45427"/>
                  </a:lnTo>
                  <a:lnTo>
                    <a:pt x="121183" y="43522"/>
                  </a:lnTo>
                  <a:close/>
                </a:path>
                <a:path w="302894" h="121920">
                  <a:moveTo>
                    <a:pt x="122720" y="27343"/>
                  </a:moveTo>
                  <a:lnTo>
                    <a:pt x="122339" y="26390"/>
                  </a:lnTo>
                  <a:lnTo>
                    <a:pt x="120777" y="24828"/>
                  </a:lnTo>
                  <a:lnTo>
                    <a:pt x="119837" y="24447"/>
                  </a:lnTo>
                  <a:lnTo>
                    <a:pt x="117640" y="24447"/>
                  </a:lnTo>
                  <a:lnTo>
                    <a:pt x="116700" y="24828"/>
                  </a:lnTo>
                  <a:lnTo>
                    <a:pt x="115150" y="26390"/>
                  </a:lnTo>
                  <a:lnTo>
                    <a:pt x="114769" y="27343"/>
                  </a:lnTo>
                  <a:lnTo>
                    <a:pt x="114769" y="29540"/>
                  </a:lnTo>
                  <a:lnTo>
                    <a:pt x="115150" y="30492"/>
                  </a:lnTo>
                  <a:lnTo>
                    <a:pt x="116700" y="32054"/>
                  </a:lnTo>
                  <a:lnTo>
                    <a:pt x="117640" y="32435"/>
                  </a:lnTo>
                  <a:lnTo>
                    <a:pt x="119837" y="32435"/>
                  </a:lnTo>
                  <a:lnTo>
                    <a:pt x="120777" y="32054"/>
                  </a:lnTo>
                  <a:lnTo>
                    <a:pt x="122339" y="30492"/>
                  </a:lnTo>
                  <a:lnTo>
                    <a:pt x="122720" y="29540"/>
                  </a:lnTo>
                  <a:lnTo>
                    <a:pt x="122720" y="28435"/>
                  </a:lnTo>
                  <a:lnTo>
                    <a:pt x="122720" y="27343"/>
                  </a:lnTo>
                  <a:close/>
                </a:path>
                <a:path w="302894" h="121920">
                  <a:moveTo>
                    <a:pt x="123380" y="85344"/>
                  </a:moveTo>
                  <a:lnTo>
                    <a:pt x="122986" y="84404"/>
                  </a:lnTo>
                  <a:lnTo>
                    <a:pt x="121437" y="82842"/>
                  </a:lnTo>
                  <a:lnTo>
                    <a:pt x="120497" y="82461"/>
                  </a:lnTo>
                  <a:lnTo>
                    <a:pt x="118300" y="82461"/>
                  </a:lnTo>
                  <a:lnTo>
                    <a:pt x="117360" y="82842"/>
                  </a:lnTo>
                  <a:lnTo>
                    <a:pt x="115811" y="84404"/>
                  </a:lnTo>
                  <a:lnTo>
                    <a:pt x="115417" y="85344"/>
                  </a:lnTo>
                  <a:lnTo>
                    <a:pt x="115417" y="87553"/>
                  </a:lnTo>
                  <a:lnTo>
                    <a:pt x="115811" y="88493"/>
                  </a:lnTo>
                  <a:lnTo>
                    <a:pt x="117360" y="90055"/>
                  </a:lnTo>
                  <a:lnTo>
                    <a:pt x="118300" y="90449"/>
                  </a:lnTo>
                  <a:lnTo>
                    <a:pt x="120497" y="90449"/>
                  </a:lnTo>
                  <a:lnTo>
                    <a:pt x="121437" y="90055"/>
                  </a:lnTo>
                  <a:lnTo>
                    <a:pt x="122986" y="88493"/>
                  </a:lnTo>
                  <a:lnTo>
                    <a:pt x="123380" y="87553"/>
                  </a:lnTo>
                  <a:lnTo>
                    <a:pt x="123380" y="86448"/>
                  </a:lnTo>
                  <a:lnTo>
                    <a:pt x="123380" y="85344"/>
                  </a:lnTo>
                  <a:close/>
                </a:path>
                <a:path w="302894" h="121920">
                  <a:moveTo>
                    <a:pt x="129311" y="9004"/>
                  </a:moveTo>
                  <a:lnTo>
                    <a:pt x="128371" y="8051"/>
                  </a:lnTo>
                  <a:lnTo>
                    <a:pt x="124587" y="8051"/>
                  </a:lnTo>
                  <a:lnTo>
                    <a:pt x="123634" y="9004"/>
                  </a:lnTo>
                  <a:lnTo>
                    <a:pt x="123634" y="12801"/>
                  </a:lnTo>
                  <a:lnTo>
                    <a:pt x="124587" y="13754"/>
                  </a:lnTo>
                  <a:lnTo>
                    <a:pt x="128371" y="13754"/>
                  </a:lnTo>
                  <a:lnTo>
                    <a:pt x="129311" y="12801"/>
                  </a:lnTo>
                  <a:lnTo>
                    <a:pt x="129311" y="10909"/>
                  </a:lnTo>
                  <a:lnTo>
                    <a:pt x="129311" y="9004"/>
                  </a:lnTo>
                  <a:close/>
                </a:path>
                <a:path w="302894" h="121920">
                  <a:moveTo>
                    <a:pt x="138074" y="80035"/>
                  </a:moveTo>
                  <a:lnTo>
                    <a:pt x="137566" y="73050"/>
                  </a:lnTo>
                  <a:lnTo>
                    <a:pt x="134772" y="70548"/>
                  </a:lnTo>
                  <a:lnTo>
                    <a:pt x="131457" y="70472"/>
                  </a:lnTo>
                  <a:lnTo>
                    <a:pt x="131432" y="71856"/>
                  </a:lnTo>
                  <a:lnTo>
                    <a:pt x="130467" y="73050"/>
                  </a:lnTo>
                  <a:lnTo>
                    <a:pt x="128143" y="73367"/>
                  </a:lnTo>
                  <a:lnTo>
                    <a:pt x="129044" y="73240"/>
                  </a:lnTo>
                  <a:lnTo>
                    <a:pt x="130467" y="73050"/>
                  </a:lnTo>
                  <a:lnTo>
                    <a:pt x="131419" y="71856"/>
                  </a:lnTo>
                  <a:lnTo>
                    <a:pt x="131457" y="70319"/>
                  </a:lnTo>
                  <a:lnTo>
                    <a:pt x="131495" y="70180"/>
                  </a:lnTo>
                  <a:lnTo>
                    <a:pt x="131267" y="68478"/>
                  </a:lnTo>
                  <a:lnTo>
                    <a:pt x="129832" y="67373"/>
                  </a:lnTo>
                  <a:lnTo>
                    <a:pt x="126733" y="67792"/>
                  </a:lnTo>
                  <a:lnTo>
                    <a:pt x="125653" y="69240"/>
                  </a:lnTo>
                  <a:lnTo>
                    <a:pt x="125945" y="71450"/>
                  </a:lnTo>
                  <a:lnTo>
                    <a:pt x="126276" y="71970"/>
                  </a:lnTo>
                  <a:lnTo>
                    <a:pt x="126695" y="72415"/>
                  </a:lnTo>
                  <a:lnTo>
                    <a:pt x="125437" y="73698"/>
                  </a:lnTo>
                  <a:lnTo>
                    <a:pt x="124675" y="75463"/>
                  </a:lnTo>
                  <a:lnTo>
                    <a:pt x="124828" y="77406"/>
                  </a:lnTo>
                  <a:lnTo>
                    <a:pt x="125095" y="81013"/>
                  </a:lnTo>
                  <a:lnTo>
                    <a:pt x="128219" y="83705"/>
                  </a:lnTo>
                  <a:lnTo>
                    <a:pt x="135382" y="83172"/>
                  </a:lnTo>
                  <a:lnTo>
                    <a:pt x="138074" y="80035"/>
                  </a:lnTo>
                  <a:close/>
                </a:path>
                <a:path w="302894" h="121920">
                  <a:moveTo>
                    <a:pt x="139369" y="41833"/>
                  </a:moveTo>
                  <a:lnTo>
                    <a:pt x="138734" y="40284"/>
                  </a:lnTo>
                  <a:lnTo>
                    <a:pt x="136194" y="37731"/>
                  </a:lnTo>
                  <a:lnTo>
                    <a:pt x="134670" y="37096"/>
                  </a:lnTo>
                  <a:lnTo>
                    <a:pt x="131076" y="37096"/>
                  </a:lnTo>
                  <a:lnTo>
                    <a:pt x="129540" y="37731"/>
                  </a:lnTo>
                  <a:lnTo>
                    <a:pt x="127000" y="40284"/>
                  </a:lnTo>
                  <a:lnTo>
                    <a:pt x="126365" y="41833"/>
                  </a:lnTo>
                  <a:lnTo>
                    <a:pt x="126365" y="45440"/>
                  </a:lnTo>
                  <a:lnTo>
                    <a:pt x="127000" y="46977"/>
                  </a:lnTo>
                  <a:lnTo>
                    <a:pt x="129540" y="49530"/>
                  </a:lnTo>
                  <a:lnTo>
                    <a:pt x="131076" y="50165"/>
                  </a:lnTo>
                  <a:lnTo>
                    <a:pt x="134670" y="50165"/>
                  </a:lnTo>
                  <a:lnTo>
                    <a:pt x="136194" y="49530"/>
                  </a:lnTo>
                  <a:lnTo>
                    <a:pt x="138734" y="46977"/>
                  </a:lnTo>
                  <a:lnTo>
                    <a:pt x="139369" y="45440"/>
                  </a:lnTo>
                  <a:lnTo>
                    <a:pt x="139369" y="43637"/>
                  </a:lnTo>
                  <a:lnTo>
                    <a:pt x="139369" y="41833"/>
                  </a:lnTo>
                  <a:close/>
                </a:path>
                <a:path w="302894" h="121920">
                  <a:moveTo>
                    <a:pt x="141058" y="99885"/>
                  </a:moveTo>
                  <a:lnTo>
                    <a:pt x="140677" y="98945"/>
                  </a:lnTo>
                  <a:lnTo>
                    <a:pt x="139115" y="97383"/>
                  </a:lnTo>
                  <a:lnTo>
                    <a:pt x="138176" y="96989"/>
                  </a:lnTo>
                  <a:lnTo>
                    <a:pt x="135978" y="96989"/>
                  </a:lnTo>
                  <a:lnTo>
                    <a:pt x="135051" y="97383"/>
                  </a:lnTo>
                  <a:lnTo>
                    <a:pt x="133489" y="98945"/>
                  </a:lnTo>
                  <a:lnTo>
                    <a:pt x="133108" y="99885"/>
                  </a:lnTo>
                  <a:lnTo>
                    <a:pt x="133108" y="102095"/>
                  </a:lnTo>
                  <a:lnTo>
                    <a:pt x="133489" y="103035"/>
                  </a:lnTo>
                  <a:lnTo>
                    <a:pt x="135051" y="104597"/>
                  </a:lnTo>
                  <a:lnTo>
                    <a:pt x="135978" y="104990"/>
                  </a:lnTo>
                  <a:lnTo>
                    <a:pt x="138176" y="104990"/>
                  </a:lnTo>
                  <a:lnTo>
                    <a:pt x="139115" y="104597"/>
                  </a:lnTo>
                  <a:lnTo>
                    <a:pt x="140677" y="103035"/>
                  </a:lnTo>
                  <a:lnTo>
                    <a:pt x="141058" y="102095"/>
                  </a:lnTo>
                  <a:lnTo>
                    <a:pt x="141058" y="100990"/>
                  </a:lnTo>
                  <a:lnTo>
                    <a:pt x="141058" y="99885"/>
                  </a:lnTo>
                  <a:close/>
                </a:path>
                <a:path w="302894" h="121920">
                  <a:moveTo>
                    <a:pt x="144005" y="25755"/>
                  </a:moveTo>
                  <a:lnTo>
                    <a:pt x="143624" y="24815"/>
                  </a:lnTo>
                  <a:lnTo>
                    <a:pt x="142062" y="23253"/>
                  </a:lnTo>
                  <a:lnTo>
                    <a:pt x="141122" y="22860"/>
                  </a:lnTo>
                  <a:lnTo>
                    <a:pt x="138925" y="22860"/>
                  </a:lnTo>
                  <a:lnTo>
                    <a:pt x="137985" y="23253"/>
                  </a:lnTo>
                  <a:lnTo>
                    <a:pt x="136436" y="24815"/>
                  </a:lnTo>
                  <a:lnTo>
                    <a:pt x="136042" y="25755"/>
                  </a:lnTo>
                  <a:lnTo>
                    <a:pt x="136042" y="27965"/>
                  </a:lnTo>
                  <a:lnTo>
                    <a:pt x="136436" y="28917"/>
                  </a:lnTo>
                  <a:lnTo>
                    <a:pt x="137985" y="30480"/>
                  </a:lnTo>
                  <a:lnTo>
                    <a:pt x="138925" y="30861"/>
                  </a:lnTo>
                  <a:lnTo>
                    <a:pt x="141122" y="30861"/>
                  </a:lnTo>
                  <a:lnTo>
                    <a:pt x="142062" y="30480"/>
                  </a:lnTo>
                  <a:lnTo>
                    <a:pt x="143624" y="28917"/>
                  </a:lnTo>
                  <a:lnTo>
                    <a:pt x="144005" y="27965"/>
                  </a:lnTo>
                  <a:lnTo>
                    <a:pt x="144005" y="26860"/>
                  </a:lnTo>
                  <a:lnTo>
                    <a:pt x="144005" y="25755"/>
                  </a:lnTo>
                  <a:close/>
                </a:path>
                <a:path w="302894" h="121920">
                  <a:moveTo>
                    <a:pt x="145745" y="120230"/>
                  </a:moveTo>
                  <a:lnTo>
                    <a:pt x="145669" y="119278"/>
                  </a:lnTo>
                  <a:lnTo>
                    <a:pt x="145554" y="117703"/>
                  </a:lnTo>
                  <a:lnTo>
                    <a:pt x="144195" y="116522"/>
                  </a:lnTo>
                  <a:lnTo>
                    <a:pt x="141071" y="116763"/>
                  </a:lnTo>
                  <a:lnTo>
                    <a:pt x="139903" y="118122"/>
                  </a:lnTo>
                  <a:lnTo>
                    <a:pt x="140081" y="120396"/>
                  </a:lnTo>
                  <a:lnTo>
                    <a:pt x="140385" y="120980"/>
                  </a:lnTo>
                  <a:lnTo>
                    <a:pt x="140830" y="121437"/>
                  </a:lnTo>
                  <a:lnTo>
                    <a:pt x="142100" y="121488"/>
                  </a:lnTo>
                  <a:lnTo>
                    <a:pt x="143357" y="121589"/>
                  </a:lnTo>
                  <a:lnTo>
                    <a:pt x="144627" y="121653"/>
                  </a:lnTo>
                  <a:lnTo>
                    <a:pt x="145300" y="121081"/>
                  </a:lnTo>
                  <a:lnTo>
                    <a:pt x="145745" y="120230"/>
                  </a:lnTo>
                  <a:close/>
                </a:path>
                <a:path w="302894" h="121920">
                  <a:moveTo>
                    <a:pt x="146100" y="952"/>
                  </a:moveTo>
                  <a:lnTo>
                    <a:pt x="145148" y="0"/>
                  </a:lnTo>
                  <a:lnTo>
                    <a:pt x="141363" y="0"/>
                  </a:lnTo>
                  <a:lnTo>
                    <a:pt x="140423" y="952"/>
                  </a:lnTo>
                  <a:lnTo>
                    <a:pt x="140423" y="4749"/>
                  </a:lnTo>
                  <a:lnTo>
                    <a:pt x="141363" y="5702"/>
                  </a:lnTo>
                  <a:lnTo>
                    <a:pt x="145148" y="5702"/>
                  </a:lnTo>
                  <a:lnTo>
                    <a:pt x="146100" y="4749"/>
                  </a:lnTo>
                  <a:lnTo>
                    <a:pt x="146100" y="2857"/>
                  </a:lnTo>
                  <a:lnTo>
                    <a:pt x="146100" y="952"/>
                  </a:lnTo>
                  <a:close/>
                </a:path>
                <a:path w="302894" h="121920">
                  <a:moveTo>
                    <a:pt x="162585" y="61658"/>
                  </a:moveTo>
                  <a:lnTo>
                    <a:pt x="161937" y="60121"/>
                  </a:lnTo>
                  <a:lnTo>
                    <a:pt x="159397" y="57569"/>
                  </a:lnTo>
                  <a:lnTo>
                    <a:pt x="157873" y="56921"/>
                  </a:lnTo>
                  <a:lnTo>
                    <a:pt x="154266" y="56921"/>
                  </a:lnTo>
                  <a:lnTo>
                    <a:pt x="152742" y="57569"/>
                  </a:lnTo>
                  <a:lnTo>
                    <a:pt x="150190" y="60121"/>
                  </a:lnTo>
                  <a:lnTo>
                    <a:pt x="149555" y="61658"/>
                  </a:lnTo>
                  <a:lnTo>
                    <a:pt x="149555" y="65265"/>
                  </a:lnTo>
                  <a:lnTo>
                    <a:pt x="150190" y="66814"/>
                  </a:lnTo>
                  <a:lnTo>
                    <a:pt x="152742" y="69367"/>
                  </a:lnTo>
                  <a:lnTo>
                    <a:pt x="154266" y="70002"/>
                  </a:lnTo>
                  <a:lnTo>
                    <a:pt x="157873" y="70002"/>
                  </a:lnTo>
                  <a:lnTo>
                    <a:pt x="159397" y="69367"/>
                  </a:lnTo>
                  <a:lnTo>
                    <a:pt x="161937" y="66814"/>
                  </a:lnTo>
                  <a:lnTo>
                    <a:pt x="162585" y="65265"/>
                  </a:lnTo>
                  <a:lnTo>
                    <a:pt x="162585" y="63461"/>
                  </a:lnTo>
                  <a:lnTo>
                    <a:pt x="162585" y="61658"/>
                  </a:lnTo>
                  <a:close/>
                </a:path>
                <a:path w="302894" h="121920">
                  <a:moveTo>
                    <a:pt x="162839" y="11404"/>
                  </a:moveTo>
                  <a:lnTo>
                    <a:pt x="162445" y="10464"/>
                  </a:lnTo>
                  <a:lnTo>
                    <a:pt x="160896" y="8902"/>
                  </a:lnTo>
                  <a:lnTo>
                    <a:pt x="159956" y="8509"/>
                  </a:lnTo>
                  <a:lnTo>
                    <a:pt x="157759" y="8509"/>
                  </a:lnTo>
                  <a:lnTo>
                    <a:pt x="156819" y="8902"/>
                  </a:lnTo>
                  <a:lnTo>
                    <a:pt x="155270" y="10464"/>
                  </a:lnTo>
                  <a:lnTo>
                    <a:pt x="154876" y="11404"/>
                  </a:lnTo>
                  <a:lnTo>
                    <a:pt x="154876" y="13614"/>
                  </a:lnTo>
                  <a:lnTo>
                    <a:pt x="155270" y="14554"/>
                  </a:lnTo>
                  <a:lnTo>
                    <a:pt x="156819" y="16116"/>
                  </a:lnTo>
                  <a:lnTo>
                    <a:pt x="157759" y="16510"/>
                  </a:lnTo>
                  <a:lnTo>
                    <a:pt x="159956" y="16510"/>
                  </a:lnTo>
                  <a:lnTo>
                    <a:pt x="160896" y="16116"/>
                  </a:lnTo>
                  <a:lnTo>
                    <a:pt x="162445" y="14554"/>
                  </a:lnTo>
                  <a:lnTo>
                    <a:pt x="162839" y="13614"/>
                  </a:lnTo>
                  <a:lnTo>
                    <a:pt x="162839" y="12509"/>
                  </a:lnTo>
                  <a:lnTo>
                    <a:pt x="162839" y="11404"/>
                  </a:lnTo>
                  <a:close/>
                </a:path>
                <a:path w="302894" h="121920">
                  <a:moveTo>
                    <a:pt x="163639" y="111429"/>
                  </a:moveTo>
                  <a:lnTo>
                    <a:pt x="163258" y="110477"/>
                  </a:lnTo>
                  <a:lnTo>
                    <a:pt x="161709" y="108915"/>
                  </a:lnTo>
                  <a:lnTo>
                    <a:pt x="160769" y="108534"/>
                  </a:lnTo>
                  <a:lnTo>
                    <a:pt x="158572" y="108534"/>
                  </a:lnTo>
                  <a:lnTo>
                    <a:pt x="157632" y="108915"/>
                  </a:lnTo>
                  <a:lnTo>
                    <a:pt x="156070" y="110477"/>
                  </a:lnTo>
                  <a:lnTo>
                    <a:pt x="155689" y="111429"/>
                  </a:lnTo>
                  <a:lnTo>
                    <a:pt x="155689" y="113626"/>
                  </a:lnTo>
                  <a:lnTo>
                    <a:pt x="156070" y="114579"/>
                  </a:lnTo>
                  <a:lnTo>
                    <a:pt x="157632" y="116141"/>
                  </a:lnTo>
                  <a:lnTo>
                    <a:pt x="158572" y="116522"/>
                  </a:lnTo>
                  <a:lnTo>
                    <a:pt x="160769" y="116522"/>
                  </a:lnTo>
                  <a:lnTo>
                    <a:pt x="161709" y="116141"/>
                  </a:lnTo>
                  <a:lnTo>
                    <a:pt x="163258" y="114579"/>
                  </a:lnTo>
                  <a:lnTo>
                    <a:pt x="163639" y="113626"/>
                  </a:lnTo>
                  <a:lnTo>
                    <a:pt x="163639" y="112522"/>
                  </a:lnTo>
                  <a:lnTo>
                    <a:pt x="163639" y="111429"/>
                  </a:lnTo>
                  <a:close/>
                </a:path>
                <a:path w="302894" h="121920">
                  <a:moveTo>
                    <a:pt x="164744" y="91059"/>
                  </a:moveTo>
                  <a:lnTo>
                    <a:pt x="164096" y="89509"/>
                  </a:lnTo>
                  <a:lnTo>
                    <a:pt x="161556" y="86956"/>
                  </a:lnTo>
                  <a:lnTo>
                    <a:pt x="160032" y="86321"/>
                  </a:lnTo>
                  <a:lnTo>
                    <a:pt x="156425" y="86321"/>
                  </a:lnTo>
                  <a:lnTo>
                    <a:pt x="154901" y="86956"/>
                  </a:lnTo>
                  <a:lnTo>
                    <a:pt x="152349" y="89509"/>
                  </a:lnTo>
                  <a:lnTo>
                    <a:pt x="151714" y="91059"/>
                  </a:lnTo>
                  <a:lnTo>
                    <a:pt x="151714" y="94665"/>
                  </a:lnTo>
                  <a:lnTo>
                    <a:pt x="152349" y="96202"/>
                  </a:lnTo>
                  <a:lnTo>
                    <a:pt x="154901" y="98767"/>
                  </a:lnTo>
                  <a:lnTo>
                    <a:pt x="156425" y="99402"/>
                  </a:lnTo>
                  <a:lnTo>
                    <a:pt x="160032" y="99402"/>
                  </a:lnTo>
                  <a:lnTo>
                    <a:pt x="161556" y="98755"/>
                  </a:lnTo>
                  <a:lnTo>
                    <a:pt x="164096" y="96202"/>
                  </a:lnTo>
                  <a:lnTo>
                    <a:pt x="164744" y="94665"/>
                  </a:lnTo>
                  <a:lnTo>
                    <a:pt x="164744" y="92862"/>
                  </a:lnTo>
                  <a:lnTo>
                    <a:pt x="164744" y="91059"/>
                  </a:lnTo>
                  <a:close/>
                </a:path>
                <a:path w="302894" h="121920">
                  <a:moveTo>
                    <a:pt x="166865" y="31038"/>
                  </a:moveTo>
                  <a:lnTo>
                    <a:pt x="166230" y="29502"/>
                  </a:lnTo>
                  <a:lnTo>
                    <a:pt x="163677" y="26949"/>
                  </a:lnTo>
                  <a:lnTo>
                    <a:pt x="162153" y="26314"/>
                  </a:lnTo>
                  <a:lnTo>
                    <a:pt x="158559" y="26314"/>
                  </a:lnTo>
                  <a:lnTo>
                    <a:pt x="157022" y="26949"/>
                  </a:lnTo>
                  <a:lnTo>
                    <a:pt x="154482" y="29502"/>
                  </a:lnTo>
                  <a:lnTo>
                    <a:pt x="153847" y="31038"/>
                  </a:lnTo>
                  <a:lnTo>
                    <a:pt x="153847" y="34658"/>
                  </a:lnTo>
                  <a:lnTo>
                    <a:pt x="154482" y="36195"/>
                  </a:lnTo>
                  <a:lnTo>
                    <a:pt x="157022" y="38747"/>
                  </a:lnTo>
                  <a:lnTo>
                    <a:pt x="158559" y="39395"/>
                  </a:lnTo>
                  <a:lnTo>
                    <a:pt x="162153" y="39395"/>
                  </a:lnTo>
                  <a:lnTo>
                    <a:pt x="163677" y="38747"/>
                  </a:lnTo>
                  <a:lnTo>
                    <a:pt x="166230" y="36195"/>
                  </a:lnTo>
                  <a:lnTo>
                    <a:pt x="166865" y="34658"/>
                  </a:lnTo>
                  <a:lnTo>
                    <a:pt x="166865" y="32854"/>
                  </a:lnTo>
                  <a:lnTo>
                    <a:pt x="166865" y="31038"/>
                  </a:lnTo>
                  <a:close/>
                </a:path>
                <a:path w="302894" h="121920">
                  <a:moveTo>
                    <a:pt x="177253" y="3746"/>
                  </a:moveTo>
                  <a:lnTo>
                    <a:pt x="176314" y="2794"/>
                  </a:lnTo>
                  <a:lnTo>
                    <a:pt x="172542" y="2794"/>
                  </a:lnTo>
                  <a:lnTo>
                    <a:pt x="171589" y="3746"/>
                  </a:lnTo>
                  <a:lnTo>
                    <a:pt x="171589" y="7531"/>
                  </a:lnTo>
                  <a:lnTo>
                    <a:pt x="172542" y="8483"/>
                  </a:lnTo>
                  <a:lnTo>
                    <a:pt x="176314" y="8483"/>
                  </a:lnTo>
                  <a:lnTo>
                    <a:pt x="177253" y="7531"/>
                  </a:lnTo>
                  <a:lnTo>
                    <a:pt x="177253" y="5638"/>
                  </a:lnTo>
                  <a:lnTo>
                    <a:pt x="177253" y="3746"/>
                  </a:lnTo>
                  <a:close/>
                </a:path>
                <a:path w="302894" h="121920">
                  <a:moveTo>
                    <a:pt x="179171" y="27165"/>
                  </a:moveTo>
                  <a:lnTo>
                    <a:pt x="178777" y="26225"/>
                  </a:lnTo>
                  <a:lnTo>
                    <a:pt x="177228" y="24663"/>
                  </a:lnTo>
                  <a:lnTo>
                    <a:pt x="176288" y="24269"/>
                  </a:lnTo>
                  <a:lnTo>
                    <a:pt x="174091" y="24269"/>
                  </a:lnTo>
                  <a:lnTo>
                    <a:pt x="173151" y="24663"/>
                  </a:lnTo>
                  <a:lnTo>
                    <a:pt x="171602" y="26225"/>
                  </a:lnTo>
                  <a:lnTo>
                    <a:pt x="171208" y="27165"/>
                  </a:lnTo>
                  <a:lnTo>
                    <a:pt x="171208" y="29375"/>
                  </a:lnTo>
                  <a:lnTo>
                    <a:pt x="171602" y="30314"/>
                  </a:lnTo>
                  <a:lnTo>
                    <a:pt x="173151" y="31877"/>
                  </a:lnTo>
                  <a:lnTo>
                    <a:pt x="174091" y="32258"/>
                  </a:lnTo>
                  <a:lnTo>
                    <a:pt x="176288" y="32258"/>
                  </a:lnTo>
                  <a:lnTo>
                    <a:pt x="177228" y="31877"/>
                  </a:lnTo>
                  <a:lnTo>
                    <a:pt x="178777" y="30314"/>
                  </a:lnTo>
                  <a:lnTo>
                    <a:pt x="179171" y="29375"/>
                  </a:lnTo>
                  <a:lnTo>
                    <a:pt x="179171" y="28270"/>
                  </a:lnTo>
                  <a:lnTo>
                    <a:pt x="179171" y="27165"/>
                  </a:lnTo>
                  <a:close/>
                </a:path>
                <a:path w="302894" h="121920">
                  <a:moveTo>
                    <a:pt x="181279" y="109232"/>
                  </a:moveTo>
                  <a:lnTo>
                    <a:pt x="180327" y="108280"/>
                  </a:lnTo>
                  <a:lnTo>
                    <a:pt x="176555" y="108280"/>
                  </a:lnTo>
                  <a:lnTo>
                    <a:pt x="175602" y="109232"/>
                  </a:lnTo>
                  <a:lnTo>
                    <a:pt x="175602" y="113030"/>
                  </a:lnTo>
                  <a:lnTo>
                    <a:pt x="176555" y="113982"/>
                  </a:lnTo>
                  <a:lnTo>
                    <a:pt x="180327" y="113982"/>
                  </a:lnTo>
                  <a:lnTo>
                    <a:pt x="181279" y="113030"/>
                  </a:lnTo>
                  <a:lnTo>
                    <a:pt x="181279" y="111137"/>
                  </a:lnTo>
                  <a:lnTo>
                    <a:pt x="181279" y="109232"/>
                  </a:lnTo>
                  <a:close/>
                </a:path>
                <a:path w="302894" h="121920">
                  <a:moveTo>
                    <a:pt x="183984" y="92697"/>
                  </a:moveTo>
                  <a:lnTo>
                    <a:pt x="183591" y="91757"/>
                  </a:lnTo>
                  <a:lnTo>
                    <a:pt x="182041" y="90195"/>
                  </a:lnTo>
                  <a:lnTo>
                    <a:pt x="181102" y="89801"/>
                  </a:lnTo>
                  <a:lnTo>
                    <a:pt x="178904" y="89801"/>
                  </a:lnTo>
                  <a:lnTo>
                    <a:pt x="177977" y="90195"/>
                  </a:lnTo>
                  <a:lnTo>
                    <a:pt x="176415" y="91757"/>
                  </a:lnTo>
                  <a:lnTo>
                    <a:pt x="176034" y="92697"/>
                  </a:lnTo>
                  <a:lnTo>
                    <a:pt x="176034" y="94894"/>
                  </a:lnTo>
                  <a:lnTo>
                    <a:pt x="176415" y="95846"/>
                  </a:lnTo>
                  <a:lnTo>
                    <a:pt x="177977" y="97396"/>
                  </a:lnTo>
                  <a:lnTo>
                    <a:pt x="178904" y="97790"/>
                  </a:lnTo>
                  <a:lnTo>
                    <a:pt x="181102" y="97790"/>
                  </a:lnTo>
                  <a:lnTo>
                    <a:pt x="182041" y="97396"/>
                  </a:lnTo>
                  <a:lnTo>
                    <a:pt x="183591" y="95846"/>
                  </a:lnTo>
                  <a:lnTo>
                    <a:pt x="183984" y="94894"/>
                  </a:lnTo>
                  <a:lnTo>
                    <a:pt x="183984" y="93802"/>
                  </a:lnTo>
                  <a:lnTo>
                    <a:pt x="183984" y="92697"/>
                  </a:lnTo>
                  <a:close/>
                </a:path>
                <a:path w="302894" h="121920">
                  <a:moveTo>
                    <a:pt x="189572" y="44665"/>
                  </a:moveTo>
                  <a:lnTo>
                    <a:pt x="188937" y="43116"/>
                  </a:lnTo>
                  <a:lnTo>
                    <a:pt x="186397" y="40563"/>
                  </a:lnTo>
                  <a:lnTo>
                    <a:pt x="184861" y="39928"/>
                  </a:lnTo>
                  <a:lnTo>
                    <a:pt x="181254" y="39928"/>
                  </a:lnTo>
                  <a:lnTo>
                    <a:pt x="179717" y="40563"/>
                  </a:lnTo>
                  <a:lnTo>
                    <a:pt x="177177" y="43116"/>
                  </a:lnTo>
                  <a:lnTo>
                    <a:pt x="176542" y="44665"/>
                  </a:lnTo>
                  <a:lnTo>
                    <a:pt x="176542" y="48285"/>
                  </a:lnTo>
                  <a:lnTo>
                    <a:pt x="177177" y="49822"/>
                  </a:lnTo>
                  <a:lnTo>
                    <a:pt x="179717" y="52374"/>
                  </a:lnTo>
                  <a:lnTo>
                    <a:pt x="181254" y="53022"/>
                  </a:lnTo>
                  <a:lnTo>
                    <a:pt x="184861" y="53022"/>
                  </a:lnTo>
                  <a:lnTo>
                    <a:pt x="186397" y="52374"/>
                  </a:lnTo>
                  <a:lnTo>
                    <a:pt x="188937" y="49822"/>
                  </a:lnTo>
                  <a:lnTo>
                    <a:pt x="189572" y="48285"/>
                  </a:lnTo>
                  <a:lnTo>
                    <a:pt x="189572" y="46469"/>
                  </a:lnTo>
                  <a:lnTo>
                    <a:pt x="189572" y="44665"/>
                  </a:lnTo>
                  <a:close/>
                </a:path>
                <a:path w="302894" h="121920">
                  <a:moveTo>
                    <a:pt x="190474" y="71208"/>
                  </a:moveTo>
                  <a:lnTo>
                    <a:pt x="189839" y="69672"/>
                  </a:lnTo>
                  <a:lnTo>
                    <a:pt x="187299" y="67119"/>
                  </a:lnTo>
                  <a:lnTo>
                    <a:pt x="185762" y="66471"/>
                  </a:lnTo>
                  <a:lnTo>
                    <a:pt x="182168" y="66471"/>
                  </a:lnTo>
                  <a:lnTo>
                    <a:pt x="180632" y="67119"/>
                  </a:lnTo>
                  <a:lnTo>
                    <a:pt x="178092" y="69672"/>
                  </a:lnTo>
                  <a:lnTo>
                    <a:pt x="177457" y="71208"/>
                  </a:lnTo>
                  <a:lnTo>
                    <a:pt x="177457" y="74828"/>
                  </a:lnTo>
                  <a:lnTo>
                    <a:pt x="178092" y="76365"/>
                  </a:lnTo>
                  <a:lnTo>
                    <a:pt x="180632" y="78917"/>
                  </a:lnTo>
                  <a:lnTo>
                    <a:pt x="182168" y="79552"/>
                  </a:lnTo>
                  <a:lnTo>
                    <a:pt x="185762" y="79552"/>
                  </a:lnTo>
                  <a:lnTo>
                    <a:pt x="187299" y="78917"/>
                  </a:lnTo>
                  <a:lnTo>
                    <a:pt x="189839" y="76365"/>
                  </a:lnTo>
                  <a:lnTo>
                    <a:pt x="190474" y="74828"/>
                  </a:lnTo>
                  <a:lnTo>
                    <a:pt x="190474" y="73012"/>
                  </a:lnTo>
                  <a:lnTo>
                    <a:pt x="190474" y="71208"/>
                  </a:lnTo>
                  <a:close/>
                </a:path>
                <a:path w="302894" h="121920">
                  <a:moveTo>
                    <a:pt x="191770" y="11239"/>
                  </a:moveTo>
                  <a:lnTo>
                    <a:pt x="190830" y="10287"/>
                  </a:lnTo>
                  <a:lnTo>
                    <a:pt x="187058" y="10287"/>
                  </a:lnTo>
                  <a:lnTo>
                    <a:pt x="186105" y="11239"/>
                  </a:lnTo>
                  <a:lnTo>
                    <a:pt x="186105" y="15036"/>
                  </a:lnTo>
                  <a:lnTo>
                    <a:pt x="187058" y="15989"/>
                  </a:lnTo>
                  <a:lnTo>
                    <a:pt x="190830" y="15989"/>
                  </a:lnTo>
                  <a:lnTo>
                    <a:pt x="191770" y="15036"/>
                  </a:lnTo>
                  <a:lnTo>
                    <a:pt x="191770" y="13144"/>
                  </a:lnTo>
                  <a:lnTo>
                    <a:pt x="191770" y="11239"/>
                  </a:lnTo>
                  <a:close/>
                </a:path>
                <a:path w="302894" h="121920">
                  <a:moveTo>
                    <a:pt x="199631" y="28028"/>
                  </a:moveTo>
                  <a:lnTo>
                    <a:pt x="199250" y="27089"/>
                  </a:lnTo>
                  <a:lnTo>
                    <a:pt x="197688" y="25527"/>
                  </a:lnTo>
                  <a:lnTo>
                    <a:pt x="196761" y="25133"/>
                  </a:lnTo>
                  <a:lnTo>
                    <a:pt x="194564" y="25133"/>
                  </a:lnTo>
                  <a:lnTo>
                    <a:pt x="193624" y="25527"/>
                  </a:lnTo>
                  <a:lnTo>
                    <a:pt x="192062" y="27089"/>
                  </a:lnTo>
                  <a:lnTo>
                    <a:pt x="191681" y="28028"/>
                  </a:lnTo>
                  <a:lnTo>
                    <a:pt x="191681" y="30238"/>
                  </a:lnTo>
                  <a:lnTo>
                    <a:pt x="192062" y="31178"/>
                  </a:lnTo>
                  <a:lnTo>
                    <a:pt x="193624" y="32740"/>
                  </a:lnTo>
                  <a:lnTo>
                    <a:pt x="194564" y="33121"/>
                  </a:lnTo>
                  <a:lnTo>
                    <a:pt x="196761" y="33121"/>
                  </a:lnTo>
                  <a:lnTo>
                    <a:pt x="197688" y="32740"/>
                  </a:lnTo>
                  <a:lnTo>
                    <a:pt x="199250" y="31178"/>
                  </a:lnTo>
                  <a:lnTo>
                    <a:pt x="199631" y="30238"/>
                  </a:lnTo>
                  <a:lnTo>
                    <a:pt x="199631" y="29133"/>
                  </a:lnTo>
                  <a:lnTo>
                    <a:pt x="199631" y="28028"/>
                  </a:lnTo>
                  <a:close/>
                </a:path>
                <a:path w="302894" h="121920">
                  <a:moveTo>
                    <a:pt x="199986" y="103619"/>
                  </a:moveTo>
                  <a:lnTo>
                    <a:pt x="199758" y="100482"/>
                  </a:lnTo>
                  <a:lnTo>
                    <a:pt x="198399" y="99301"/>
                  </a:lnTo>
                  <a:lnTo>
                    <a:pt x="195275" y="99529"/>
                  </a:lnTo>
                  <a:lnTo>
                    <a:pt x="194106" y="100901"/>
                  </a:lnTo>
                  <a:lnTo>
                    <a:pt x="194335" y="104038"/>
                  </a:lnTo>
                  <a:lnTo>
                    <a:pt x="195694" y="105219"/>
                  </a:lnTo>
                  <a:lnTo>
                    <a:pt x="197243" y="105092"/>
                  </a:lnTo>
                  <a:lnTo>
                    <a:pt x="198818" y="104978"/>
                  </a:lnTo>
                  <a:lnTo>
                    <a:pt x="199986" y="103619"/>
                  </a:lnTo>
                  <a:close/>
                </a:path>
                <a:path w="302894" h="121920">
                  <a:moveTo>
                    <a:pt x="201752" y="56718"/>
                  </a:moveTo>
                  <a:lnTo>
                    <a:pt x="201358" y="55778"/>
                  </a:lnTo>
                  <a:lnTo>
                    <a:pt x="199809" y="54216"/>
                  </a:lnTo>
                  <a:lnTo>
                    <a:pt x="198869" y="53822"/>
                  </a:lnTo>
                  <a:lnTo>
                    <a:pt x="196672" y="53822"/>
                  </a:lnTo>
                  <a:lnTo>
                    <a:pt x="195732" y="54216"/>
                  </a:lnTo>
                  <a:lnTo>
                    <a:pt x="194183" y="55778"/>
                  </a:lnTo>
                  <a:lnTo>
                    <a:pt x="193789" y="56718"/>
                  </a:lnTo>
                  <a:lnTo>
                    <a:pt x="193789" y="58928"/>
                  </a:lnTo>
                  <a:lnTo>
                    <a:pt x="194183" y="59867"/>
                  </a:lnTo>
                  <a:lnTo>
                    <a:pt x="195732" y="61429"/>
                  </a:lnTo>
                  <a:lnTo>
                    <a:pt x="196672" y="61823"/>
                  </a:lnTo>
                  <a:lnTo>
                    <a:pt x="198869" y="61823"/>
                  </a:lnTo>
                  <a:lnTo>
                    <a:pt x="199809" y="61429"/>
                  </a:lnTo>
                  <a:lnTo>
                    <a:pt x="201358" y="59867"/>
                  </a:lnTo>
                  <a:lnTo>
                    <a:pt x="201752" y="58928"/>
                  </a:lnTo>
                  <a:lnTo>
                    <a:pt x="201752" y="57823"/>
                  </a:lnTo>
                  <a:lnTo>
                    <a:pt x="201752" y="56718"/>
                  </a:lnTo>
                  <a:close/>
                </a:path>
                <a:path w="302894" h="121920">
                  <a:moveTo>
                    <a:pt x="206044" y="83032"/>
                  </a:moveTo>
                  <a:lnTo>
                    <a:pt x="205663" y="82092"/>
                  </a:lnTo>
                  <a:lnTo>
                    <a:pt x="204101" y="80530"/>
                  </a:lnTo>
                  <a:lnTo>
                    <a:pt x="203174" y="80137"/>
                  </a:lnTo>
                  <a:lnTo>
                    <a:pt x="200977" y="80137"/>
                  </a:lnTo>
                  <a:lnTo>
                    <a:pt x="200037" y="80530"/>
                  </a:lnTo>
                  <a:lnTo>
                    <a:pt x="198475" y="82092"/>
                  </a:lnTo>
                  <a:lnTo>
                    <a:pt x="198094" y="83032"/>
                  </a:lnTo>
                  <a:lnTo>
                    <a:pt x="198094" y="85242"/>
                  </a:lnTo>
                  <a:lnTo>
                    <a:pt x="198475" y="86182"/>
                  </a:lnTo>
                  <a:lnTo>
                    <a:pt x="200037" y="87744"/>
                  </a:lnTo>
                  <a:lnTo>
                    <a:pt x="200977" y="88138"/>
                  </a:lnTo>
                  <a:lnTo>
                    <a:pt x="203174" y="88138"/>
                  </a:lnTo>
                  <a:lnTo>
                    <a:pt x="204101" y="87744"/>
                  </a:lnTo>
                  <a:lnTo>
                    <a:pt x="205663" y="86182"/>
                  </a:lnTo>
                  <a:lnTo>
                    <a:pt x="206044" y="85242"/>
                  </a:lnTo>
                  <a:lnTo>
                    <a:pt x="206044" y="84137"/>
                  </a:lnTo>
                  <a:lnTo>
                    <a:pt x="206044" y="83032"/>
                  </a:lnTo>
                  <a:close/>
                </a:path>
                <a:path w="302894" h="121920">
                  <a:moveTo>
                    <a:pt x="206362" y="41224"/>
                  </a:moveTo>
                  <a:lnTo>
                    <a:pt x="205422" y="40271"/>
                  </a:lnTo>
                  <a:lnTo>
                    <a:pt x="201637" y="40271"/>
                  </a:lnTo>
                  <a:lnTo>
                    <a:pt x="200685" y="41224"/>
                  </a:lnTo>
                  <a:lnTo>
                    <a:pt x="200685" y="45021"/>
                  </a:lnTo>
                  <a:lnTo>
                    <a:pt x="201637" y="45974"/>
                  </a:lnTo>
                  <a:lnTo>
                    <a:pt x="205422" y="45974"/>
                  </a:lnTo>
                  <a:lnTo>
                    <a:pt x="206362" y="45021"/>
                  </a:lnTo>
                  <a:lnTo>
                    <a:pt x="206362" y="43129"/>
                  </a:lnTo>
                  <a:lnTo>
                    <a:pt x="206362" y="41224"/>
                  </a:lnTo>
                  <a:close/>
                </a:path>
                <a:path w="302894" h="121920">
                  <a:moveTo>
                    <a:pt x="215150" y="66814"/>
                  </a:moveTo>
                  <a:lnTo>
                    <a:pt x="214198" y="65862"/>
                  </a:lnTo>
                  <a:lnTo>
                    <a:pt x="210413" y="65862"/>
                  </a:lnTo>
                  <a:lnTo>
                    <a:pt x="209473" y="66814"/>
                  </a:lnTo>
                  <a:lnTo>
                    <a:pt x="209473" y="70612"/>
                  </a:lnTo>
                  <a:lnTo>
                    <a:pt x="210413" y="71564"/>
                  </a:lnTo>
                  <a:lnTo>
                    <a:pt x="214198" y="71564"/>
                  </a:lnTo>
                  <a:lnTo>
                    <a:pt x="215150" y="70612"/>
                  </a:lnTo>
                  <a:lnTo>
                    <a:pt x="215150" y="68707"/>
                  </a:lnTo>
                  <a:lnTo>
                    <a:pt x="215150" y="66814"/>
                  </a:lnTo>
                  <a:close/>
                </a:path>
                <a:path w="302894" h="121920">
                  <a:moveTo>
                    <a:pt x="248932" y="57937"/>
                  </a:moveTo>
                  <a:lnTo>
                    <a:pt x="248297" y="56388"/>
                  </a:lnTo>
                  <a:lnTo>
                    <a:pt x="245757" y="53835"/>
                  </a:lnTo>
                  <a:lnTo>
                    <a:pt x="244221" y="53200"/>
                  </a:lnTo>
                  <a:lnTo>
                    <a:pt x="240626" y="53200"/>
                  </a:lnTo>
                  <a:lnTo>
                    <a:pt x="239090" y="53835"/>
                  </a:lnTo>
                  <a:lnTo>
                    <a:pt x="236550" y="56388"/>
                  </a:lnTo>
                  <a:lnTo>
                    <a:pt x="235915" y="57937"/>
                  </a:lnTo>
                  <a:lnTo>
                    <a:pt x="235915" y="61544"/>
                  </a:lnTo>
                  <a:lnTo>
                    <a:pt x="236550" y="63080"/>
                  </a:lnTo>
                  <a:lnTo>
                    <a:pt x="239090" y="65646"/>
                  </a:lnTo>
                  <a:lnTo>
                    <a:pt x="240626" y="66281"/>
                  </a:lnTo>
                  <a:lnTo>
                    <a:pt x="244221" y="66281"/>
                  </a:lnTo>
                  <a:lnTo>
                    <a:pt x="245757" y="65646"/>
                  </a:lnTo>
                  <a:lnTo>
                    <a:pt x="248297" y="63080"/>
                  </a:lnTo>
                  <a:lnTo>
                    <a:pt x="248932" y="61544"/>
                  </a:lnTo>
                  <a:lnTo>
                    <a:pt x="248932" y="59740"/>
                  </a:lnTo>
                  <a:lnTo>
                    <a:pt x="248932" y="57937"/>
                  </a:lnTo>
                  <a:close/>
                </a:path>
                <a:path w="302894" h="121920">
                  <a:moveTo>
                    <a:pt x="274370" y="48691"/>
                  </a:moveTo>
                  <a:lnTo>
                    <a:pt x="274294" y="43878"/>
                  </a:lnTo>
                  <a:lnTo>
                    <a:pt x="271310" y="41021"/>
                  </a:lnTo>
                  <a:lnTo>
                    <a:pt x="264109" y="41160"/>
                  </a:lnTo>
                  <a:lnTo>
                    <a:pt x="261264" y="44157"/>
                  </a:lnTo>
                  <a:lnTo>
                    <a:pt x="261416" y="51371"/>
                  </a:lnTo>
                  <a:lnTo>
                    <a:pt x="264388" y="54241"/>
                  </a:lnTo>
                  <a:lnTo>
                    <a:pt x="268516" y="54152"/>
                  </a:lnTo>
                  <a:lnTo>
                    <a:pt x="268998" y="53962"/>
                  </a:lnTo>
                  <a:lnTo>
                    <a:pt x="271221" y="53365"/>
                  </a:lnTo>
                  <a:lnTo>
                    <a:pt x="272618" y="52260"/>
                  </a:lnTo>
                  <a:lnTo>
                    <a:pt x="273456" y="50736"/>
                  </a:lnTo>
                  <a:lnTo>
                    <a:pt x="273989" y="49758"/>
                  </a:lnTo>
                  <a:lnTo>
                    <a:pt x="274370" y="48691"/>
                  </a:lnTo>
                  <a:close/>
                </a:path>
                <a:path w="302894" h="121920">
                  <a:moveTo>
                    <a:pt x="274967" y="75285"/>
                  </a:moveTo>
                  <a:lnTo>
                    <a:pt x="274332" y="73748"/>
                  </a:lnTo>
                  <a:lnTo>
                    <a:pt x="271780" y="71196"/>
                  </a:lnTo>
                  <a:lnTo>
                    <a:pt x="270243" y="70548"/>
                  </a:lnTo>
                  <a:lnTo>
                    <a:pt x="266649" y="70548"/>
                  </a:lnTo>
                  <a:lnTo>
                    <a:pt x="265112" y="71196"/>
                  </a:lnTo>
                  <a:lnTo>
                    <a:pt x="262572" y="73748"/>
                  </a:lnTo>
                  <a:lnTo>
                    <a:pt x="261937" y="75285"/>
                  </a:lnTo>
                  <a:lnTo>
                    <a:pt x="261937" y="78905"/>
                  </a:lnTo>
                  <a:lnTo>
                    <a:pt x="262572" y="80454"/>
                  </a:lnTo>
                  <a:lnTo>
                    <a:pt x="265112" y="83007"/>
                  </a:lnTo>
                  <a:lnTo>
                    <a:pt x="266649" y="83642"/>
                  </a:lnTo>
                  <a:lnTo>
                    <a:pt x="270243" y="83642"/>
                  </a:lnTo>
                  <a:lnTo>
                    <a:pt x="271780" y="83007"/>
                  </a:lnTo>
                  <a:lnTo>
                    <a:pt x="274332" y="80454"/>
                  </a:lnTo>
                  <a:lnTo>
                    <a:pt x="274967" y="78905"/>
                  </a:lnTo>
                  <a:lnTo>
                    <a:pt x="274967" y="77101"/>
                  </a:lnTo>
                  <a:lnTo>
                    <a:pt x="274967" y="75285"/>
                  </a:lnTo>
                  <a:close/>
                </a:path>
                <a:path w="302894" h="121920">
                  <a:moveTo>
                    <a:pt x="301713" y="58775"/>
                  </a:moveTo>
                  <a:lnTo>
                    <a:pt x="297040" y="52070"/>
                  </a:lnTo>
                  <a:lnTo>
                    <a:pt x="291465" y="52184"/>
                  </a:lnTo>
                  <a:lnTo>
                    <a:pt x="288620" y="55168"/>
                  </a:lnTo>
                  <a:lnTo>
                    <a:pt x="288772" y="62395"/>
                  </a:lnTo>
                  <a:lnTo>
                    <a:pt x="291744" y="65265"/>
                  </a:lnTo>
                  <a:lnTo>
                    <a:pt x="298678" y="65125"/>
                  </a:lnTo>
                  <a:lnTo>
                    <a:pt x="301282" y="62496"/>
                  </a:lnTo>
                  <a:lnTo>
                    <a:pt x="301612" y="58978"/>
                  </a:lnTo>
                  <a:lnTo>
                    <a:pt x="301713" y="58775"/>
                  </a:lnTo>
                  <a:close/>
                </a:path>
                <a:path w="302894" h="121920">
                  <a:moveTo>
                    <a:pt x="302285" y="35572"/>
                  </a:moveTo>
                  <a:lnTo>
                    <a:pt x="302183" y="30670"/>
                  </a:lnTo>
                  <a:lnTo>
                    <a:pt x="301688" y="29540"/>
                  </a:lnTo>
                  <a:lnTo>
                    <a:pt x="299834" y="26746"/>
                  </a:lnTo>
                  <a:lnTo>
                    <a:pt x="297878" y="25514"/>
                  </a:lnTo>
                  <a:lnTo>
                    <a:pt x="295567" y="25552"/>
                  </a:lnTo>
                  <a:lnTo>
                    <a:pt x="295402" y="25615"/>
                  </a:lnTo>
                  <a:lnTo>
                    <a:pt x="291846" y="25831"/>
                  </a:lnTo>
                  <a:lnTo>
                    <a:pt x="289115" y="28714"/>
                  </a:lnTo>
                  <a:lnTo>
                    <a:pt x="289267" y="35839"/>
                  </a:lnTo>
                  <a:lnTo>
                    <a:pt x="292239" y="38709"/>
                  </a:lnTo>
                  <a:lnTo>
                    <a:pt x="299427" y="38569"/>
                  </a:lnTo>
                  <a:lnTo>
                    <a:pt x="302285" y="35572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526106" y="7455344"/>
              <a:ext cx="419100" cy="1462405"/>
            </a:xfrm>
            <a:custGeom>
              <a:avLst/>
              <a:gdLst/>
              <a:ahLst/>
              <a:cxnLst/>
              <a:rect l="l" t="t" r="r" b="b"/>
              <a:pathLst>
                <a:path w="419100" h="1462404">
                  <a:moveTo>
                    <a:pt x="5676" y="1362773"/>
                  </a:moveTo>
                  <a:lnTo>
                    <a:pt x="4724" y="1361821"/>
                  </a:lnTo>
                  <a:lnTo>
                    <a:pt x="939" y="1361821"/>
                  </a:lnTo>
                  <a:lnTo>
                    <a:pt x="0" y="1362773"/>
                  </a:lnTo>
                  <a:lnTo>
                    <a:pt x="0" y="1366570"/>
                  </a:lnTo>
                  <a:lnTo>
                    <a:pt x="939" y="1367523"/>
                  </a:lnTo>
                  <a:lnTo>
                    <a:pt x="4724" y="1367523"/>
                  </a:lnTo>
                  <a:lnTo>
                    <a:pt x="5676" y="1366570"/>
                  </a:lnTo>
                  <a:lnTo>
                    <a:pt x="5676" y="1364678"/>
                  </a:lnTo>
                  <a:lnTo>
                    <a:pt x="5676" y="1362773"/>
                  </a:lnTo>
                  <a:close/>
                </a:path>
                <a:path w="419100" h="1462404">
                  <a:moveTo>
                    <a:pt x="17678" y="1380832"/>
                  </a:moveTo>
                  <a:lnTo>
                    <a:pt x="17627" y="1379118"/>
                  </a:lnTo>
                  <a:lnTo>
                    <a:pt x="17538" y="1376908"/>
                  </a:lnTo>
                  <a:lnTo>
                    <a:pt x="15697" y="1375181"/>
                  </a:lnTo>
                  <a:lnTo>
                    <a:pt x="11303" y="1375333"/>
                  </a:lnTo>
                  <a:lnTo>
                    <a:pt x="9601" y="1377188"/>
                  </a:lnTo>
                  <a:lnTo>
                    <a:pt x="9677" y="1379512"/>
                  </a:lnTo>
                  <a:lnTo>
                    <a:pt x="9740" y="1379740"/>
                  </a:lnTo>
                  <a:lnTo>
                    <a:pt x="11544" y="1380820"/>
                  </a:lnTo>
                  <a:lnTo>
                    <a:pt x="13347" y="1381861"/>
                  </a:lnTo>
                  <a:lnTo>
                    <a:pt x="15151" y="1382928"/>
                  </a:lnTo>
                  <a:lnTo>
                    <a:pt x="16649" y="1382306"/>
                  </a:lnTo>
                  <a:lnTo>
                    <a:pt x="17678" y="1380832"/>
                  </a:lnTo>
                  <a:close/>
                </a:path>
                <a:path w="419100" h="1462404">
                  <a:moveTo>
                    <a:pt x="20535" y="1347863"/>
                  </a:moveTo>
                  <a:lnTo>
                    <a:pt x="20154" y="1346923"/>
                  </a:lnTo>
                  <a:lnTo>
                    <a:pt x="18592" y="1345361"/>
                  </a:lnTo>
                  <a:lnTo>
                    <a:pt x="17665" y="1344968"/>
                  </a:lnTo>
                  <a:lnTo>
                    <a:pt x="15455" y="1344968"/>
                  </a:lnTo>
                  <a:lnTo>
                    <a:pt x="14528" y="1345361"/>
                  </a:lnTo>
                  <a:lnTo>
                    <a:pt x="12966" y="1346923"/>
                  </a:lnTo>
                  <a:lnTo>
                    <a:pt x="12585" y="1347863"/>
                  </a:lnTo>
                  <a:lnTo>
                    <a:pt x="12585" y="1350073"/>
                  </a:lnTo>
                  <a:lnTo>
                    <a:pt x="12966" y="1351013"/>
                  </a:lnTo>
                  <a:lnTo>
                    <a:pt x="14528" y="1352575"/>
                  </a:lnTo>
                  <a:lnTo>
                    <a:pt x="15455" y="1352969"/>
                  </a:lnTo>
                  <a:lnTo>
                    <a:pt x="17665" y="1352969"/>
                  </a:lnTo>
                  <a:lnTo>
                    <a:pt x="18592" y="1352575"/>
                  </a:lnTo>
                  <a:lnTo>
                    <a:pt x="20154" y="1351013"/>
                  </a:lnTo>
                  <a:lnTo>
                    <a:pt x="20535" y="1350073"/>
                  </a:lnTo>
                  <a:lnTo>
                    <a:pt x="20535" y="1348968"/>
                  </a:lnTo>
                  <a:lnTo>
                    <a:pt x="20535" y="1347863"/>
                  </a:lnTo>
                  <a:close/>
                </a:path>
                <a:path w="419100" h="1462404">
                  <a:moveTo>
                    <a:pt x="27800" y="1329842"/>
                  </a:moveTo>
                  <a:lnTo>
                    <a:pt x="26847" y="1328889"/>
                  </a:lnTo>
                  <a:lnTo>
                    <a:pt x="23063" y="1328889"/>
                  </a:lnTo>
                  <a:lnTo>
                    <a:pt x="22123" y="1329842"/>
                  </a:lnTo>
                  <a:lnTo>
                    <a:pt x="22123" y="1333639"/>
                  </a:lnTo>
                  <a:lnTo>
                    <a:pt x="23063" y="1334592"/>
                  </a:lnTo>
                  <a:lnTo>
                    <a:pt x="26847" y="1334592"/>
                  </a:lnTo>
                  <a:lnTo>
                    <a:pt x="27800" y="1333639"/>
                  </a:lnTo>
                  <a:lnTo>
                    <a:pt x="27800" y="1331747"/>
                  </a:lnTo>
                  <a:lnTo>
                    <a:pt x="27800" y="1329842"/>
                  </a:lnTo>
                  <a:close/>
                </a:path>
                <a:path w="419100" h="1462404">
                  <a:moveTo>
                    <a:pt x="36601" y="1362887"/>
                  </a:moveTo>
                  <a:lnTo>
                    <a:pt x="35966" y="1361351"/>
                  </a:lnTo>
                  <a:lnTo>
                    <a:pt x="33426" y="1358798"/>
                  </a:lnTo>
                  <a:lnTo>
                    <a:pt x="31889" y="1358163"/>
                  </a:lnTo>
                  <a:lnTo>
                    <a:pt x="28295" y="1358163"/>
                  </a:lnTo>
                  <a:lnTo>
                    <a:pt x="26758" y="1358798"/>
                  </a:lnTo>
                  <a:lnTo>
                    <a:pt x="24218" y="1361351"/>
                  </a:lnTo>
                  <a:lnTo>
                    <a:pt x="23583" y="1362887"/>
                  </a:lnTo>
                  <a:lnTo>
                    <a:pt x="23583" y="1366507"/>
                  </a:lnTo>
                  <a:lnTo>
                    <a:pt x="24218" y="1368044"/>
                  </a:lnTo>
                  <a:lnTo>
                    <a:pt x="26758" y="1370596"/>
                  </a:lnTo>
                  <a:lnTo>
                    <a:pt x="28295" y="1371244"/>
                  </a:lnTo>
                  <a:lnTo>
                    <a:pt x="31889" y="1371244"/>
                  </a:lnTo>
                  <a:lnTo>
                    <a:pt x="33426" y="1370596"/>
                  </a:lnTo>
                  <a:lnTo>
                    <a:pt x="35966" y="1368044"/>
                  </a:lnTo>
                  <a:lnTo>
                    <a:pt x="36601" y="1366507"/>
                  </a:lnTo>
                  <a:lnTo>
                    <a:pt x="36601" y="1364703"/>
                  </a:lnTo>
                  <a:lnTo>
                    <a:pt x="36601" y="1362887"/>
                  </a:lnTo>
                  <a:close/>
                </a:path>
                <a:path w="419100" h="1462404">
                  <a:moveTo>
                    <a:pt x="41871" y="1347114"/>
                  </a:moveTo>
                  <a:lnTo>
                    <a:pt x="41478" y="1346161"/>
                  </a:lnTo>
                  <a:lnTo>
                    <a:pt x="39928" y="1344612"/>
                  </a:lnTo>
                  <a:lnTo>
                    <a:pt x="38989" y="1344218"/>
                  </a:lnTo>
                  <a:lnTo>
                    <a:pt x="36791" y="1344218"/>
                  </a:lnTo>
                  <a:lnTo>
                    <a:pt x="35852" y="1344612"/>
                  </a:lnTo>
                  <a:lnTo>
                    <a:pt x="34302" y="1346161"/>
                  </a:lnTo>
                  <a:lnTo>
                    <a:pt x="33909" y="1347114"/>
                  </a:lnTo>
                  <a:lnTo>
                    <a:pt x="33909" y="1349324"/>
                  </a:lnTo>
                  <a:lnTo>
                    <a:pt x="34302" y="1350264"/>
                  </a:lnTo>
                  <a:lnTo>
                    <a:pt x="35852" y="1351826"/>
                  </a:lnTo>
                  <a:lnTo>
                    <a:pt x="36791" y="1352207"/>
                  </a:lnTo>
                  <a:lnTo>
                    <a:pt x="38989" y="1352207"/>
                  </a:lnTo>
                  <a:lnTo>
                    <a:pt x="39928" y="1351826"/>
                  </a:lnTo>
                  <a:lnTo>
                    <a:pt x="41478" y="1350264"/>
                  </a:lnTo>
                  <a:lnTo>
                    <a:pt x="41871" y="1349324"/>
                  </a:lnTo>
                  <a:lnTo>
                    <a:pt x="41871" y="1348219"/>
                  </a:lnTo>
                  <a:lnTo>
                    <a:pt x="41871" y="1347114"/>
                  </a:lnTo>
                  <a:close/>
                </a:path>
                <a:path w="419100" h="1462404">
                  <a:moveTo>
                    <a:pt x="44881" y="1322451"/>
                  </a:moveTo>
                  <a:lnTo>
                    <a:pt x="43929" y="1321498"/>
                  </a:lnTo>
                  <a:lnTo>
                    <a:pt x="40144" y="1321498"/>
                  </a:lnTo>
                  <a:lnTo>
                    <a:pt x="39204" y="1322451"/>
                  </a:lnTo>
                  <a:lnTo>
                    <a:pt x="39204" y="1326248"/>
                  </a:lnTo>
                  <a:lnTo>
                    <a:pt x="40144" y="1327200"/>
                  </a:lnTo>
                  <a:lnTo>
                    <a:pt x="43929" y="1327200"/>
                  </a:lnTo>
                  <a:lnTo>
                    <a:pt x="44881" y="1326248"/>
                  </a:lnTo>
                  <a:lnTo>
                    <a:pt x="44881" y="1324356"/>
                  </a:lnTo>
                  <a:lnTo>
                    <a:pt x="44881" y="1322451"/>
                  </a:lnTo>
                  <a:close/>
                </a:path>
                <a:path w="419100" h="1462404">
                  <a:moveTo>
                    <a:pt x="59118" y="1388021"/>
                  </a:moveTo>
                  <a:lnTo>
                    <a:pt x="59029" y="1385176"/>
                  </a:lnTo>
                  <a:lnTo>
                    <a:pt x="58902" y="1381569"/>
                  </a:lnTo>
                  <a:lnTo>
                    <a:pt x="55880" y="1378750"/>
                  </a:lnTo>
                  <a:lnTo>
                    <a:pt x="48691" y="1378991"/>
                  </a:lnTo>
                  <a:lnTo>
                    <a:pt x="45885" y="1382026"/>
                  </a:lnTo>
                  <a:lnTo>
                    <a:pt x="46088" y="1387779"/>
                  </a:lnTo>
                  <a:lnTo>
                    <a:pt x="47244" y="1389557"/>
                  </a:lnTo>
                  <a:lnTo>
                    <a:pt x="49987" y="1391462"/>
                  </a:lnTo>
                  <a:lnTo>
                    <a:pt x="51282" y="1391996"/>
                  </a:lnTo>
                  <a:lnTo>
                    <a:pt x="53505" y="1391920"/>
                  </a:lnTo>
                  <a:lnTo>
                    <a:pt x="54203" y="1391704"/>
                  </a:lnTo>
                  <a:lnTo>
                    <a:pt x="57378" y="1390446"/>
                  </a:lnTo>
                  <a:lnTo>
                    <a:pt x="59118" y="1388021"/>
                  </a:lnTo>
                  <a:close/>
                </a:path>
                <a:path w="419100" h="1462404">
                  <a:moveTo>
                    <a:pt x="61239" y="1333500"/>
                  </a:moveTo>
                  <a:lnTo>
                    <a:pt x="60845" y="1332560"/>
                  </a:lnTo>
                  <a:lnTo>
                    <a:pt x="59296" y="1330998"/>
                  </a:lnTo>
                  <a:lnTo>
                    <a:pt x="58356" y="1330604"/>
                  </a:lnTo>
                  <a:lnTo>
                    <a:pt x="56159" y="1330604"/>
                  </a:lnTo>
                  <a:lnTo>
                    <a:pt x="55219" y="1330998"/>
                  </a:lnTo>
                  <a:lnTo>
                    <a:pt x="53670" y="1332560"/>
                  </a:lnTo>
                  <a:lnTo>
                    <a:pt x="53276" y="1333500"/>
                  </a:lnTo>
                  <a:lnTo>
                    <a:pt x="53276" y="1335709"/>
                  </a:lnTo>
                  <a:lnTo>
                    <a:pt x="53670" y="1336649"/>
                  </a:lnTo>
                  <a:lnTo>
                    <a:pt x="55219" y="1338211"/>
                  </a:lnTo>
                  <a:lnTo>
                    <a:pt x="56159" y="1338592"/>
                  </a:lnTo>
                  <a:lnTo>
                    <a:pt x="58356" y="1338592"/>
                  </a:lnTo>
                  <a:lnTo>
                    <a:pt x="59296" y="1338211"/>
                  </a:lnTo>
                  <a:lnTo>
                    <a:pt x="60845" y="1336649"/>
                  </a:lnTo>
                  <a:lnTo>
                    <a:pt x="61239" y="1335709"/>
                  </a:lnTo>
                  <a:lnTo>
                    <a:pt x="61239" y="1334604"/>
                  </a:lnTo>
                  <a:lnTo>
                    <a:pt x="61239" y="1333500"/>
                  </a:lnTo>
                  <a:close/>
                </a:path>
                <a:path w="419100" h="1462404">
                  <a:moveTo>
                    <a:pt x="64516" y="1355852"/>
                  </a:moveTo>
                  <a:lnTo>
                    <a:pt x="64452" y="1354099"/>
                  </a:lnTo>
                  <a:lnTo>
                    <a:pt x="63131" y="1350264"/>
                  </a:lnTo>
                  <a:lnTo>
                    <a:pt x="60680" y="1348346"/>
                  </a:lnTo>
                  <a:lnTo>
                    <a:pt x="54152" y="1348574"/>
                  </a:lnTo>
                  <a:lnTo>
                    <a:pt x="51333" y="1351610"/>
                  </a:lnTo>
                  <a:lnTo>
                    <a:pt x="51574" y="1358836"/>
                  </a:lnTo>
                  <a:lnTo>
                    <a:pt x="54597" y="1361655"/>
                  </a:lnTo>
                  <a:lnTo>
                    <a:pt x="60706" y="1361440"/>
                  </a:lnTo>
                  <a:lnTo>
                    <a:pt x="62763" y="1359890"/>
                  </a:lnTo>
                  <a:lnTo>
                    <a:pt x="63779" y="1357757"/>
                  </a:lnTo>
                  <a:lnTo>
                    <a:pt x="64211" y="1356842"/>
                  </a:lnTo>
                  <a:lnTo>
                    <a:pt x="64516" y="1355852"/>
                  </a:lnTo>
                  <a:close/>
                </a:path>
                <a:path w="419100" h="1462404">
                  <a:moveTo>
                    <a:pt x="75920" y="1326438"/>
                  </a:moveTo>
                  <a:lnTo>
                    <a:pt x="74980" y="1325486"/>
                  </a:lnTo>
                  <a:lnTo>
                    <a:pt x="71196" y="1325486"/>
                  </a:lnTo>
                  <a:lnTo>
                    <a:pt x="70243" y="1326438"/>
                  </a:lnTo>
                  <a:lnTo>
                    <a:pt x="70243" y="1330236"/>
                  </a:lnTo>
                  <a:lnTo>
                    <a:pt x="71196" y="1331188"/>
                  </a:lnTo>
                  <a:lnTo>
                    <a:pt x="74980" y="1331188"/>
                  </a:lnTo>
                  <a:lnTo>
                    <a:pt x="75920" y="1330236"/>
                  </a:lnTo>
                  <a:lnTo>
                    <a:pt x="75920" y="1328343"/>
                  </a:lnTo>
                  <a:lnTo>
                    <a:pt x="75920" y="1326438"/>
                  </a:lnTo>
                  <a:close/>
                </a:path>
                <a:path w="419100" h="1462404">
                  <a:moveTo>
                    <a:pt x="77000" y="1351940"/>
                  </a:moveTo>
                  <a:lnTo>
                    <a:pt x="76873" y="1348625"/>
                  </a:lnTo>
                  <a:lnTo>
                    <a:pt x="75044" y="1346898"/>
                  </a:lnTo>
                  <a:lnTo>
                    <a:pt x="71335" y="1347025"/>
                  </a:lnTo>
                  <a:lnTo>
                    <a:pt x="70116" y="1347939"/>
                  </a:lnTo>
                  <a:lnTo>
                    <a:pt x="69176" y="1349768"/>
                  </a:lnTo>
                  <a:lnTo>
                    <a:pt x="68973" y="1350403"/>
                  </a:lnTo>
                  <a:lnTo>
                    <a:pt x="69075" y="1353324"/>
                  </a:lnTo>
                  <a:lnTo>
                    <a:pt x="70929" y="1355051"/>
                  </a:lnTo>
                  <a:lnTo>
                    <a:pt x="73113" y="1354975"/>
                  </a:lnTo>
                  <a:lnTo>
                    <a:pt x="74218" y="1354937"/>
                  </a:lnTo>
                  <a:lnTo>
                    <a:pt x="75196" y="1354455"/>
                  </a:lnTo>
                  <a:lnTo>
                    <a:pt x="76581" y="1352943"/>
                  </a:lnTo>
                  <a:lnTo>
                    <a:pt x="77000" y="1351940"/>
                  </a:lnTo>
                  <a:close/>
                </a:path>
                <a:path w="419100" h="1462404">
                  <a:moveTo>
                    <a:pt x="79235" y="1416392"/>
                  </a:moveTo>
                  <a:lnTo>
                    <a:pt x="79082" y="1414246"/>
                  </a:lnTo>
                  <a:lnTo>
                    <a:pt x="77292" y="1412582"/>
                  </a:lnTo>
                  <a:lnTo>
                    <a:pt x="75133" y="1412659"/>
                  </a:lnTo>
                  <a:lnTo>
                    <a:pt x="74320" y="1412684"/>
                  </a:lnTo>
                  <a:lnTo>
                    <a:pt x="73609" y="1413014"/>
                  </a:lnTo>
                  <a:lnTo>
                    <a:pt x="72986" y="1413459"/>
                  </a:lnTo>
                  <a:lnTo>
                    <a:pt x="75082" y="1414437"/>
                  </a:lnTo>
                  <a:lnTo>
                    <a:pt x="77139" y="1415453"/>
                  </a:lnTo>
                  <a:lnTo>
                    <a:pt x="79235" y="1416392"/>
                  </a:lnTo>
                  <a:close/>
                </a:path>
                <a:path w="419100" h="1462404">
                  <a:moveTo>
                    <a:pt x="86652" y="1367675"/>
                  </a:moveTo>
                  <a:lnTo>
                    <a:pt x="86017" y="1366126"/>
                  </a:lnTo>
                  <a:lnTo>
                    <a:pt x="83464" y="1363573"/>
                  </a:lnTo>
                  <a:lnTo>
                    <a:pt x="81940" y="1362938"/>
                  </a:lnTo>
                  <a:lnTo>
                    <a:pt x="78346" y="1362938"/>
                  </a:lnTo>
                  <a:lnTo>
                    <a:pt x="76809" y="1363573"/>
                  </a:lnTo>
                  <a:lnTo>
                    <a:pt x="74269" y="1366126"/>
                  </a:lnTo>
                  <a:lnTo>
                    <a:pt x="73634" y="1367675"/>
                  </a:lnTo>
                  <a:lnTo>
                    <a:pt x="73634" y="1371282"/>
                  </a:lnTo>
                  <a:lnTo>
                    <a:pt x="74269" y="1372819"/>
                  </a:lnTo>
                  <a:lnTo>
                    <a:pt x="76809" y="1375371"/>
                  </a:lnTo>
                  <a:lnTo>
                    <a:pt x="78346" y="1376019"/>
                  </a:lnTo>
                  <a:lnTo>
                    <a:pt x="81940" y="1376019"/>
                  </a:lnTo>
                  <a:lnTo>
                    <a:pt x="83464" y="1375371"/>
                  </a:lnTo>
                  <a:lnTo>
                    <a:pt x="86017" y="1372819"/>
                  </a:lnTo>
                  <a:lnTo>
                    <a:pt x="86652" y="1371282"/>
                  </a:lnTo>
                  <a:lnTo>
                    <a:pt x="86652" y="1369479"/>
                  </a:lnTo>
                  <a:lnTo>
                    <a:pt x="86652" y="1367675"/>
                  </a:lnTo>
                  <a:close/>
                </a:path>
                <a:path w="419100" h="1462404">
                  <a:moveTo>
                    <a:pt x="86664" y="1399425"/>
                  </a:moveTo>
                  <a:lnTo>
                    <a:pt x="86525" y="1395806"/>
                  </a:lnTo>
                  <a:lnTo>
                    <a:pt x="86410" y="1392199"/>
                  </a:lnTo>
                  <a:lnTo>
                    <a:pt x="83388" y="1389367"/>
                  </a:lnTo>
                  <a:lnTo>
                    <a:pt x="76200" y="1389621"/>
                  </a:lnTo>
                  <a:lnTo>
                    <a:pt x="73393" y="1392656"/>
                  </a:lnTo>
                  <a:lnTo>
                    <a:pt x="73583" y="1398244"/>
                  </a:lnTo>
                  <a:lnTo>
                    <a:pt x="74561" y="1399921"/>
                  </a:lnTo>
                  <a:lnTo>
                    <a:pt x="76301" y="1401330"/>
                  </a:lnTo>
                  <a:lnTo>
                    <a:pt x="78003" y="1402245"/>
                  </a:lnTo>
                  <a:lnTo>
                    <a:pt x="79070" y="1402613"/>
                  </a:lnTo>
                  <a:lnTo>
                    <a:pt x="83858" y="1402435"/>
                  </a:lnTo>
                  <a:lnTo>
                    <a:pt x="86664" y="1399425"/>
                  </a:lnTo>
                  <a:close/>
                </a:path>
                <a:path w="419100" h="1462404">
                  <a:moveTo>
                    <a:pt x="90131" y="1334490"/>
                  </a:moveTo>
                  <a:lnTo>
                    <a:pt x="89192" y="1333550"/>
                  </a:lnTo>
                  <a:lnTo>
                    <a:pt x="85407" y="1333550"/>
                  </a:lnTo>
                  <a:lnTo>
                    <a:pt x="84455" y="1334490"/>
                  </a:lnTo>
                  <a:lnTo>
                    <a:pt x="84455" y="1338300"/>
                  </a:lnTo>
                  <a:lnTo>
                    <a:pt x="85407" y="1339253"/>
                  </a:lnTo>
                  <a:lnTo>
                    <a:pt x="89192" y="1339253"/>
                  </a:lnTo>
                  <a:lnTo>
                    <a:pt x="90131" y="1338300"/>
                  </a:lnTo>
                  <a:lnTo>
                    <a:pt x="90131" y="1336395"/>
                  </a:lnTo>
                  <a:lnTo>
                    <a:pt x="90131" y="1334490"/>
                  </a:lnTo>
                  <a:close/>
                </a:path>
                <a:path w="419100" h="1462404">
                  <a:moveTo>
                    <a:pt x="97370" y="1351534"/>
                  </a:moveTo>
                  <a:lnTo>
                    <a:pt x="96989" y="1350594"/>
                  </a:lnTo>
                  <a:lnTo>
                    <a:pt x="95427" y="1349032"/>
                  </a:lnTo>
                  <a:lnTo>
                    <a:pt x="94500" y="1348638"/>
                  </a:lnTo>
                  <a:lnTo>
                    <a:pt x="92290" y="1348638"/>
                  </a:lnTo>
                  <a:lnTo>
                    <a:pt x="91363" y="1349032"/>
                  </a:lnTo>
                  <a:lnTo>
                    <a:pt x="89801" y="1350594"/>
                  </a:lnTo>
                  <a:lnTo>
                    <a:pt x="89420" y="1351534"/>
                  </a:lnTo>
                  <a:lnTo>
                    <a:pt x="89420" y="1353743"/>
                  </a:lnTo>
                  <a:lnTo>
                    <a:pt x="89801" y="1354683"/>
                  </a:lnTo>
                  <a:lnTo>
                    <a:pt x="91363" y="1356245"/>
                  </a:lnTo>
                  <a:lnTo>
                    <a:pt x="92290" y="1356639"/>
                  </a:lnTo>
                  <a:lnTo>
                    <a:pt x="94500" y="1356639"/>
                  </a:lnTo>
                  <a:lnTo>
                    <a:pt x="95427" y="1356245"/>
                  </a:lnTo>
                  <a:lnTo>
                    <a:pt x="96989" y="1354683"/>
                  </a:lnTo>
                  <a:lnTo>
                    <a:pt x="97370" y="1353743"/>
                  </a:lnTo>
                  <a:lnTo>
                    <a:pt x="97370" y="1352638"/>
                  </a:lnTo>
                  <a:lnTo>
                    <a:pt x="97370" y="1351534"/>
                  </a:lnTo>
                  <a:close/>
                </a:path>
                <a:path w="419100" h="1462404">
                  <a:moveTo>
                    <a:pt x="98412" y="1382077"/>
                  </a:moveTo>
                  <a:lnTo>
                    <a:pt x="98298" y="1379042"/>
                  </a:lnTo>
                  <a:lnTo>
                    <a:pt x="96456" y="1377315"/>
                  </a:lnTo>
                  <a:lnTo>
                    <a:pt x="94272" y="1377391"/>
                  </a:lnTo>
                  <a:lnTo>
                    <a:pt x="92062" y="1377467"/>
                  </a:lnTo>
                  <a:lnTo>
                    <a:pt x="90347" y="1379308"/>
                  </a:lnTo>
                  <a:lnTo>
                    <a:pt x="90449" y="1382229"/>
                  </a:lnTo>
                  <a:lnTo>
                    <a:pt x="90703" y="1382852"/>
                  </a:lnTo>
                  <a:lnTo>
                    <a:pt x="91757" y="1384617"/>
                  </a:lnTo>
                  <a:lnTo>
                    <a:pt x="93040" y="1385430"/>
                  </a:lnTo>
                  <a:lnTo>
                    <a:pt x="95910" y="1385341"/>
                  </a:lnTo>
                  <a:lnTo>
                    <a:pt x="97028" y="1384554"/>
                  </a:lnTo>
                  <a:lnTo>
                    <a:pt x="98120" y="1382826"/>
                  </a:lnTo>
                  <a:lnTo>
                    <a:pt x="98412" y="1382077"/>
                  </a:lnTo>
                  <a:close/>
                </a:path>
                <a:path w="419100" h="1462404">
                  <a:moveTo>
                    <a:pt x="101739" y="1409928"/>
                  </a:moveTo>
                  <a:lnTo>
                    <a:pt x="101587" y="1405610"/>
                  </a:lnTo>
                  <a:lnTo>
                    <a:pt x="99898" y="1403985"/>
                  </a:lnTo>
                  <a:lnTo>
                    <a:pt x="97726" y="1403908"/>
                  </a:lnTo>
                  <a:lnTo>
                    <a:pt x="97878" y="1403578"/>
                  </a:lnTo>
                  <a:lnTo>
                    <a:pt x="97878" y="1403223"/>
                  </a:lnTo>
                  <a:lnTo>
                    <a:pt x="97459" y="1401546"/>
                  </a:lnTo>
                  <a:lnTo>
                    <a:pt x="96266" y="1400733"/>
                  </a:lnTo>
                  <a:lnTo>
                    <a:pt x="96012" y="1400746"/>
                  </a:lnTo>
                  <a:lnTo>
                    <a:pt x="96012" y="1403921"/>
                  </a:lnTo>
                  <a:lnTo>
                    <a:pt x="94729" y="1404874"/>
                  </a:lnTo>
                  <a:lnTo>
                    <a:pt x="95999" y="1403921"/>
                  </a:lnTo>
                  <a:lnTo>
                    <a:pt x="96012" y="1400746"/>
                  </a:lnTo>
                  <a:lnTo>
                    <a:pt x="94754" y="1400759"/>
                  </a:lnTo>
                  <a:lnTo>
                    <a:pt x="94564" y="1400746"/>
                  </a:lnTo>
                  <a:lnTo>
                    <a:pt x="94322" y="1400797"/>
                  </a:lnTo>
                  <a:lnTo>
                    <a:pt x="93116" y="1401152"/>
                  </a:lnTo>
                  <a:lnTo>
                    <a:pt x="92341" y="1402143"/>
                  </a:lnTo>
                  <a:lnTo>
                    <a:pt x="92202" y="1403591"/>
                  </a:lnTo>
                  <a:lnTo>
                    <a:pt x="92202" y="1403908"/>
                  </a:lnTo>
                  <a:lnTo>
                    <a:pt x="94119" y="1406194"/>
                  </a:lnTo>
                  <a:lnTo>
                    <a:pt x="93853" y="1406753"/>
                  </a:lnTo>
                  <a:lnTo>
                    <a:pt x="93687" y="1407350"/>
                  </a:lnTo>
                  <a:lnTo>
                    <a:pt x="93802" y="1410208"/>
                  </a:lnTo>
                  <a:lnTo>
                    <a:pt x="95643" y="1411935"/>
                  </a:lnTo>
                  <a:lnTo>
                    <a:pt x="100037" y="1411782"/>
                  </a:lnTo>
                  <a:lnTo>
                    <a:pt x="101739" y="1409928"/>
                  </a:lnTo>
                  <a:close/>
                </a:path>
                <a:path w="419100" h="1462404">
                  <a:moveTo>
                    <a:pt x="103555" y="1365021"/>
                  </a:moveTo>
                  <a:lnTo>
                    <a:pt x="102616" y="1364068"/>
                  </a:lnTo>
                  <a:lnTo>
                    <a:pt x="98831" y="1364068"/>
                  </a:lnTo>
                  <a:lnTo>
                    <a:pt x="97878" y="1365021"/>
                  </a:lnTo>
                  <a:lnTo>
                    <a:pt x="97878" y="1368818"/>
                  </a:lnTo>
                  <a:lnTo>
                    <a:pt x="98831" y="1369771"/>
                  </a:lnTo>
                  <a:lnTo>
                    <a:pt x="102616" y="1369771"/>
                  </a:lnTo>
                  <a:lnTo>
                    <a:pt x="103555" y="1368818"/>
                  </a:lnTo>
                  <a:lnTo>
                    <a:pt x="103555" y="1366926"/>
                  </a:lnTo>
                  <a:lnTo>
                    <a:pt x="103555" y="1365021"/>
                  </a:lnTo>
                  <a:close/>
                </a:path>
                <a:path w="419100" h="1462404">
                  <a:moveTo>
                    <a:pt x="109486" y="1385849"/>
                  </a:moveTo>
                  <a:lnTo>
                    <a:pt x="108610" y="1382268"/>
                  </a:lnTo>
                  <a:lnTo>
                    <a:pt x="106451" y="1380947"/>
                  </a:lnTo>
                  <a:lnTo>
                    <a:pt x="102196" y="1382001"/>
                  </a:lnTo>
                  <a:lnTo>
                    <a:pt x="100888" y="1384173"/>
                  </a:lnTo>
                  <a:lnTo>
                    <a:pt x="101841" y="1388110"/>
                  </a:lnTo>
                  <a:lnTo>
                    <a:pt x="103466" y="1389265"/>
                  </a:lnTo>
                  <a:lnTo>
                    <a:pt x="105575" y="1389291"/>
                  </a:lnTo>
                  <a:lnTo>
                    <a:pt x="105892" y="1389329"/>
                  </a:lnTo>
                  <a:lnTo>
                    <a:pt x="106908" y="1389075"/>
                  </a:lnTo>
                  <a:lnTo>
                    <a:pt x="107467" y="1388694"/>
                  </a:lnTo>
                  <a:lnTo>
                    <a:pt x="107950" y="1388237"/>
                  </a:lnTo>
                  <a:lnTo>
                    <a:pt x="108966" y="1387271"/>
                  </a:lnTo>
                  <a:lnTo>
                    <a:pt x="109486" y="1385849"/>
                  </a:lnTo>
                  <a:close/>
                </a:path>
                <a:path w="419100" h="1462404">
                  <a:moveTo>
                    <a:pt x="111391" y="1394015"/>
                  </a:moveTo>
                  <a:lnTo>
                    <a:pt x="109131" y="1389964"/>
                  </a:lnTo>
                  <a:lnTo>
                    <a:pt x="106845" y="1390040"/>
                  </a:lnTo>
                  <a:lnTo>
                    <a:pt x="105625" y="1391361"/>
                  </a:lnTo>
                  <a:lnTo>
                    <a:pt x="105676" y="1392936"/>
                  </a:lnTo>
                  <a:lnTo>
                    <a:pt x="105752" y="1393151"/>
                  </a:lnTo>
                  <a:lnTo>
                    <a:pt x="105765" y="1393278"/>
                  </a:lnTo>
                  <a:lnTo>
                    <a:pt x="105994" y="1394675"/>
                  </a:lnTo>
                  <a:lnTo>
                    <a:pt x="107175" y="1395730"/>
                  </a:lnTo>
                  <a:lnTo>
                    <a:pt x="108902" y="1395679"/>
                  </a:lnTo>
                  <a:lnTo>
                    <a:pt x="109423" y="1395488"/>
                  </a:lnTo>
                  <a:lnTo>
                    <a:pt x="110578" y="1395095"/>
                  </a:lnTo>
                  <a:lnTo>
                    <a:pt x="111391" y="1394015"/>
                  </a:lnTo>
                  <a:close/>
                </a:path>
                <a:path w="419100" h="1462404">
                  <a:moveTo>
                    <a:pt x="112826" y="1364881"/>
                  </a:moveTo>
                  <a:lnTo>
                    <a:pt x="111874" y="1363929"/>
                  </a:lnTo>
                  <a:lnTo>
                    <a:pt x="108089" y="1363929"/>
                  </a:lnTo>
                  <a:lnTo>
                    <a:pt x="107149" y="1364881"/>
                  </a:lnTo>
                  <a:lnTo>
                    <a:pt x="107149" y="1368679"/>
                  </a:lnTo>
                  <a:lnTo>
                    <a:pt x="108089" y="1369631"/>
                  </a:lnTo>
                  <a:lnTo>
                    <a:pt x="111874" y="1369631"/>
                  </a:lnTo>
                  <a:lnTo>
                    <a:pt x="112826" y="1368679"/>
                  </a:lnTo>
                  <a:lnTo>
                    <a:pt x="112826" y="1366774"/>
                  </a:lnTo>
                  <a:lnTo>
                    <a:pt x="112826" y="1364881"/>
                  </a:lnTo>
                  <a:close/>
                </a:path>
                <a:path w="419100" h="1462404">
                  <a:moveTo>
                    <a:pt x="112966" y="1416799"/>
                  </a:moveTo>
                  <a:lnTo>
                    <a:pt x="111950" y="1412709"/>
                  </a:lnTo>
                  <a:lnTo>
                    <a:pt x="110109" y="1411516"/>
                  </a:lnTo>
                  <a:lnTo>
                    <a:pt x="107988" y="1411719"/>
                  </a:lnTo>
                  <a:lnTo>
                    <a:pt x="107810" y="1411668"/>
                  </a:lnTo>
                  <a:lnTo>
                    <a:pt x="105486" y="1412252"/>
                  </a:lnTo>
                  <a:lnTo>
                    <a:pt x="104190" y="1414424"/>
                  </a:lnTo>
                  <a:lnTo>
                    <a:pt x="105003" y="1417764"/>
                  </a:lnTo>
                  <a:lnTo>
                    <a:pt x="105816" y="1418653"/>
                  </a:lnTo>
                  <a:lnTo>
                    <a:pt x="107645" y="1419542"/>
                  </a:lnTo>
                  <a:lnTo>
                    <a:pt x="108585" y="1419720"/>
                  </a:lnTo>
                  <a:lnTo>
                    <a:pt x="109524" y="1419491"/>
                  </a:lnTo>
                  <a:lnTo>
                    <a:pt x="111658" y="1418971"/>
                  </a:lnTo>
                  <a:lnTo>
                    <a:pt x="112966" y="1416799"/>
                  </a:lnTo>
                  <a:close/>
                </a:path>
                <a:path w="419100" h="1462404">
                  <a:moveTo>
                    <a:pt x="128130" y="1356093"/>
                  </a:moveTo>
                  <a:lnTo>
                    <a:pt x="127952" y="1355356"/>
                  </a:lnTo>
                  <a:lnTo>
                    <a:pt x="127571" y="1353820"/>
                  </a:lnTo>
                  <a:lnTo>
                    <a:pt x="126047" y="1352892"/>
                  </a:lnTo>
                  <a:lnTo>
                    <a:pt x="122999" y="1353629"/>
                  </a:lnTo>
                  <a:lnTo>
                    <a:pt x="122072" y="1355191"/>
                  </a:lnTo>
                  <a:lnTo>
                    <a:pt x="122618" y="1357477"/>
                  </a:lnTo>
                  <a:lnTo>
                    <a:pt x="123101" y="1358074"/>
                  </a:lnTo>
                  <a:lnTo>
                    <a:pt x="124345" y="1358836"/>
                  </a:lnTo>
                  <a:lnTo>
                    <a:pt x="125107" y="1358976"/>
                  </a:lnTo>
                  <a:lnTo>
                    <a:pt x="126644" y="1358607"/>
                  </a:lnTo>
                  <a:lnTo>
                    <a:pt x="127279" y="1358099"/>
                  </a:lnTo>
                  <a:lnTo>
                    <a:pt x="128003" y="1356842"/>
                  </a:lnTo>
                  <a:lnTo>
                    <a:pt x="128130" y="1356093"/>
                  </a:lnTo>
                  <a:close/>
                </a:path>
                <a:path w="419100" h="1462404">
                  <a:moveTo>
                    <a:pt x="128346" y="1397685"/>
                  </a:moveTo>
                  <a:lnTo>
                    <a:pt x="127190" y="1392897"/>
                  </a:lnTo>
                  <a:lnTo>
                    <a:pt x="123647" y="1390751"/>
                  </a:lnTo>
                  <a:lnTo>
                    <a:pt x="116674" y="1392478"/>
                  </a:lnTo>
                  <a:lnTo>
                    <a:pt x="114528" y="1396022"/>
                  </a:lnTo>
                  <a:lnTo>
                    <a:pt x="116255" y="1403032"/>
                  </a:lnTo>
                  <a:lnTo>
                    <a:pt x="119773" y="1405191"/>
                  </a:lnTo>
                  <a:lnTo>
                    <a:pt x="123278" y="1404327"/>
                  </a:lnTo>
                  <a:lnTo>
                    <a:pt x="128346" y="1397685"/>
                  </a:lnTo>
                  <a:close/>
                </a:path>
                <a:path w="419100" h="1462404">
                  <a:moveTo>
                    <a:pt x="129984" y="1379131"/>
                  </a:moveTo>
                  <a:lnTo>
                    <a:pt x="129590" y="1378191"/>
                  </a:lnTo>
                  <a:lnTo>
                    <a:pt x="128041" y="1376629"/>
                  </a:lnTo>
                  <a:lnTo>
                    <a:pt x="127101" y="1376235"/>
                  </a:lnTo>
                  <a:lnTo>
                    <a:pt x="124891" y="1376235"/>
                  </a:lnTo>
                  <a:lnTo>
                    <a:pt x="123952" y="1376629"/>
                  </a:lnTo>
                  <a:lnTo>
                    <a:pt x="122402" y="1378191"/>
                  </a:lnTo>
                  <a:lnTo>
                    <a:pt x="122008" y="1379131"/>
                  </a:lnTo>
                  <a:lnTo>
                    <a:pt x="122008" y="1381353"/>
                  </a:lnTo>
                  <a:lnTo>
                    <a:pt x="122402" y="1382293"/>
                  </a:lnTo>
                  <a:lnTo>
                    <a:pt x="123952" y="1383855"/>
                  </a:lnTo>
                  <a:lnTo>
                    <a:pt x="124891" y="1384249"/>
                  </a:lnTo>
                  <a:lnTo>
                    <a:pt x="127101" y="1384249"/>
                  </a:lnTo>
                  <a:lnTo>
                    <a:pt x="128041" y="1383855"/>
                  </a:lnTo>
                  <a:lnTo>
                    <a:pt x="129590" y="1382293"/>
                  </a:lnTo>
                  <a:lnTo>
                    <a:pt x="129984" y="1381353"/>
                  </a:lnTo>
                  <a:lnTo>
                    <a:pt x="129984" y="1380236"/>
                  </a:lnTo>
                  <a:lnTo>
                    <a:pt x="129984" y="1379131"/>
                  </a:lnTo>
                  <a:close/>
                </a:path>
                <a:path w="419100" h="1462404">
                  <a:moveTo>
                    <a:pt x="132727" y="1432280"/>
                  </a:moveTo>
                  <a:lnTo>
                    <a:pt x="132029" y="1429499"/>
                  </a:lnTo>
                  <a:lnTo>
                    <a:pt x="131597" y="1427746"/>
                  </a:lnTo>
                  <a:lnTo>
                    <a:pt x="130505" y="1426337"/>
                  </a:lnTo>
                  <a:lnTo>
                    <a:pt x="127660" y="1424597"/>
                  </a:lnTo>
                  <a:lnTo>
                    <a:pt x="125895" y="1424266"/>
                  </a:lnTo>
                  <a:lnTo>
                    <a:pt x="124053" y="1424724"/>
                  </a:lnTo>
                  <a:lnTo>
                    <a:pt x="120573" y="1425829"/>
                  </a:lnTo>
                  <a:lnTo>
                    <a:pt x="118541" y="1429219"/>
                  </a:lnTo>
                  <a:lnTo>
                    <a:pt x="119430" y="1432801"/>
                  </a:lnTo>
                  <a:lnTo>
                    <a:pt x="119545" y="1432928"/>
                  </a:lnTo>
                  <a:lnTo>
                    <a:pt x="119608" y="1433093"/>
                  </a:lnTo>
                  <a:lnTo>
                    <a:pt x="122796" y="1434287"/>
                  </a:lnTo>
                  <a:lnTo>
                    <a:pt x="125996" y="1435354"/>
                  </a:lnTo>
                  <a:lnTo>
                    <a:pt x="129197" y="1436484"/>
                  </a:lnTo>
                  <a:lnTo>
                    <a:pt x="131470" y="1435023"/>
                  </a:lnTo>
                  <a:lnTo>
                    <a:pt x="132727" y="1432280"/>
                  </a:lnTo>
                  <a:close/>
                </a:path>
                <a:path w="419100" h="1462404">
                  <a:moveTo>
                    <a:pt x="140220" y="1420177"/>
                  </a:moveTo>
                  <a:lnTo>
                    <a:pt x="140195" y="1417853"/>
                  </a:lnTo>
                  <a:lnTo>
                    <a:pt x="139877" y="1417180"/>
                  </a:lnTo>
                  <a:lnTo>
                    <a:pt x="139319" y="1416596"/>
                  </a:lnTo>
                  <a:lnTo>
                    <a:pt x="139115" y="1416443"/>
                  </a:lnTo>
                  <a:lnTo>
                    <a:pt x="138620" y="1416050"/>
                  </a:lnTo>
                  <a:lnTo>
                    <a:pt x="138010" y="1415783"/>
                  </a:lnTo>
                  <a:lnTo>
                    <a:pt x="135763" y="1415808"/>
                  </a:lnTo>
                  <a:lnTo>
                    <a:pt x="134518" y="1417104"/>
                  </a:lnTo>
                  <a:lnTo>
                    <a:pt x="134556" y="1420253"/>
                  </a:lnTo>
                  <a:lnTo>
                    <a:pt x="135839" y="1421523"/>
                  </a:lnTo>
                  <a:lnTo>
                    <a:pt x="138976" y="1421472"/>
                  </a:lnTo>
                  <a:lnTo>
                    <a:pt x="140220" y="1420177"/>
                  </a:lnTo>
                  <a:close/>
                </a:path>
                <a:path w="419100" h="1462404">
                  <a:moveTo>
                    <a:pt x="146151" y="1361833"/>
                  </a:moveTo>
                  <a:lnTo>
                    <a:pt x="145770" y="1360893"/>
                  </a:lnTo>
                  <a:lnTo>
                    <a:pt x="144208" y="1359331"/>
                  </a:lnTo>
                  <a:lnTo>
                    <a:pt x="143281" y="1358938"/>
                  </a:lnTo>
                  <a:lnTo>
                    <a:pt x="141084" y="1358938"/>
                  </a:lnTo>
                  <a:lnTo>
                    <a:pt x="140144" y="1359331"/>
                  </a:lnTo>
                  <a:lnTo>
                    <a:pt x="138582" y="1360893"/>
                  </a:lnTo>
                  <a:lnTo>
                    <a:pt x="138201" y="1361833"/>
                  </a:lnTo>
                  <a:lnTo>
                    <a:pt x="138201" y="1364043"/>
                  </a:lnTo>
                  <a:lnTo>
                    <a:pt x="138582" y="1364983"/>
                  </a:lnTo>
                  <a:lnTo>
                    <a:pt x="140144" y="1366545"/>
                  </a:lnTo>
                  <a:lnTo>
                    <a:pt x="141084" y="1366939"/>
                  </a:lnTo>
                  <a:lnTo>
                    <a:pt x="143281" y="1366939"/>
                  </a:lnTo>
                  <a:lnTo>
                    <a:pt x="144208" y="1366545"/>
                  </a:lnTo>
                  <a:lnTo>
                    <a:pt x="145770" y="1364983"/>
                  </a:lnTo>
                  <a:lnTo>
                    <a:pt x="146151" y="1364043"/>
                  </a:lnTo>
                  <a:lnTo>
                    <a:pt x="146151" y="1362938"/>
                  </a:lnTo>
                  <a:lnTo>
                    <a:pt x="146151" y="1361833"/>
                  </a:lnTo>
                  <a:close/>
                </a:path>
                <a:path w="419100" h="1462404">
                  <a:moveTo>
                    <a:pt x="148932" y="1394155"/>
                  </a:moveTo>
                  <a:lnTo>
                    <a:pt x="147993" y="1393215"/>
                  </a:lnTo>
                  <a:lnTo>
                    <a:pt x="144208" y="1393215"/>
                  </a:lnTo>
                  <a:lnTo>
                    <a:pt x="143256" y="1394155"/>
                  </a:lnTo>
                  <a:lnTo>
                    <a:pt x="143256" y="1397965"/>
                  </a:lnTo>
                  <a:lnTo>
                    <a:pt x="144208" y="1398917"/>
                  </a:lnTo>
                  <a:lnTo>
                    <a:pt x="147993" y="1398917"/>
                  </a:lnTo>
                  <a:lnTo>
                    <a:pt x="148932" y="1397965"/>
                  </a:lnTo>
                  <a:lnTo>
                    <a:pt x="148932" y="1396060"/>
                  </a:lnTo>
                  <a:lnTo>
                    <a:pt x="148932" y="1394155"/>
                  </a:lnTo>
                  <a:close/>
                </a:path>
                <a:path w="419100" h="1462404">
                  <a:moveTo>
                    <a:pt x="154203" y="1384693"/>
                  </a:moveTo>
                  <a:lnTo>
                    <a:pt x="153339" y="1381175"/>
                  </a:lnTo>
                  <a:lnTo>
                    <a:pt x="152488" y="1377683"/>
                  </a:lnTo>
                  <a:lnTo>
                    <a:pt x="148958" y="1375524"/>
                  </a:lnTo>
                  <a:lnTo>
                    <a:pt x="141986" y="1377251"/>
                  </a:lnTo>
                  <a:lnTo>
                    <a:pt x="139839" y="1380807"/>
                  </a:lnTo>
                  <a:lnTo>
                    <a:pt x="141566" y="1387817"/>
                  </a:lnTo>
                  <a:lnTo>
                    <a:pt x="145097" y="1389964"/>
                  </a:lnTo>
                  <a:lnTo>
                    <a:pt x="152069" y="1388237"/>
                  </a:lnTo>
                  <a:lnTo>
                    <a:pt x="154203" y="1384693"/>
                  </a:lnTo>
                  <a:close/>
                </a:path>
                <a:path w="419100" h="1462404">
                  <a:moveTo>
                    <a:pt x="154381" y="1412748"/>
                  </a:moveTo>
                  <a:lnTo>
                    <a:pt x="148831" y="1406677"/>
                  </a:lnTo>
                  <a:lnTo>
                    <a:pt x="144868" y="1407655"/>
                  </a:lnTo>
                  <a:lnTo>
                    <a:pt x="143725" y="1408544"/>
                  </a:lnTo>
                  <a:lnTo>
                    <a:pt x="141668" y="1411173"/>
                  </a:lnTo>
                  <a:lnTo>
                    <a:pt x="141058" y="1413154"/>
                  </a:lnTo>
                  <a:lnTo>
                    <a:pt x="141744" y="1415948"/>
                  </a:lnTo>
                  <a:lnTo>
                    <a:pt x="142113" y="1416608"/>
                  </a:lnTo>
                  <a:lnTo>
                    <a:pt x="143979" y="1419453"/>
                  </a:lnTo>
                  <a:lnTo>
                    <a:pt x="146697" y="1420672"/>
                  </a:lnTo>
                  <a:lnTo>
                    <a:pt x="152260" y="1419301"/>
                  </a:lnTo>
                  <a:lnTo>
                    <a:pt x="154114" y="1416837"/>
                  </a:lnTo>
                  <a:lnTo>
                    <a:pt x="154381" y="1412748"/>
                  </a:lnTo>
                  <a:close/>
                </a:path>
                <a:path w="419100" h="1462404">
                  <a:moveTo>
                    <a:pt x="159232" y="1351661"/>
                  </a:moveTo>
                  <a:lnTo>
                    <a:pt x="158292" y="1350708"/>
                  </a:lnTo>
                  <a:lnTo>
                    <a:pt x="154508" y="1350708"/>
                  </a:lnTo>
                  <a:lnTo>
                    <a:pt x="153555" y="1351661"/>
                  </a:lnTo>
                  <a:lnTo>
                    <a:pt x="153555" y="1355458"/>
                  </a:lnTo>
                  <a:lnTo>
                    <a:pt x="154508" y="1356410"/>
                  </a:lnTo>
                  <a:lnTo>
                    <a:pt x="158292" y="1356410"/>
                  </a:lnTo>
                  <a:lnTo>
                    <a:pt x="159232" y="1355458"/>
                  </a:lnTo>
                  <a:lnTo>
                    <a:pt x="159232" y="1353566"/>
                  </a:lnTo>
                  <a:lnTo>
                    <a:pt x="159232" y="1351661"/>
                  </a:lnTo>
                  <a:close/>
                </a:path>
                <a:path w="419100" h="1462404">
                  <a:moveTo>
                    <a:pt x="161696" y="1442948"/>
                  </a:moveTo>
                  <a:lnTo>
                    <a:pt x="161620" y="1442389"/>
                  </a:lnTo>
                  <a:lnTo>
                    <a:pt x="161124" y="1440357"/>
                  </a:lnTo>
                  <a:lnTo>
                    <a:pt x="160896" y="1440091"/>
                  </a:lnTo>
                  <a:lnTo>
                    <a:pt x="159766" y="1437411"/>
                  </a:lnTo>
                  <a:lnTo>
                    <a:pt x="157568" y="1435912"/>
                  </a:lnTo>
                  <a:lnTo>
                    <a:pt x="154482" y="1435836"/>
                  </a:lnTo>
                  <a:lnTo>
                    <a:pt x="153898" y="1435773"/>
                  </a:lnTo>
                  <a:lnTo>
                    <a:pt x="152590" y="1436103"/>
                  </a:lnTo>
                  <a:lnTo>
                    <a:pt x="151942" y="1436458"/>
                  </a:lnTo>
                  <a:lnTo>
                    <a:pt x="151345" y="1436852"/>
                  </a:lnTo>
                  <a:lnTo>
                    <a:pt x="150698" y="1435481"/>
                  </a:lnTo>
                  <a:lnTo>
                    <a:pt x="149326" y="1434528"/>
                  </a:lnTo>
                  <a:lnTo>
                    <a:pt x="147167" y="1434566"/>
                  </a:lnTo>
                  <a:lnTo>
                    <a:pt x="146634" y="1434680"/>
                  </a:lnTo>
                  <a:lnTo>
                    <a:pt x="144741" y="1435519"/>
                  </a:lnTo>
                  <a:lnTo>
                    <a:pt x="143764" y="1436954"/>
                  </a:lnTo>
                  <a:lnTo>
                    <a:pt x="143802" y="1440256"/>
                  </a:lnTo>
                  <a:lnTo>
                    <a:pt x="144818" y="1441665"/>
                  </a:lnTo>
                  <a:lnTo>
                    <a:pt x="146735" y="1442440"/>
                  </a:lnTo>
                  <a:lnTo>
                    <a:pt x="147269" y="1442554"/>
                  </a:lnTo>
                  <a:lnTo>
                    <a:pt x="147815" y="1442542"/>
                  </a:lnTo>
                  <a:lnTo>
                    <a:pt x="148056" y="1442542"/>
                  </a:lnTo>
                  <a:lnTo>
                    <a:pt x="148272" y="1442440"/>
                  </a:lnTo>
                  <a:lnTo>
                    <a:pt x="148501" y="1442389"/>
                  </a:lnTo>
                  <a:lnTo>
                    <a:pt x="148463" y="1440141"/>
                  </a:lnTo>
                  <a:lnTo>
                    <a:pt x="148526" y="1442948"/>
                  </a:lnTo>
                  <a:lnTo>
                    <a:pt x="155981" y="1445348"/>
                  </a:lnTo>
                  <a:lnTo>
                    <a:pt x="159727" y="1446453"/>
                  </a:lnTo>
                  <a:lnTo>
                    <a:pt x="161048" y="1444904"/>
                  </a:lnTo>
                  <a:lnTo>
                    <a:pt x="161696" y="1442948"/>
                  </a:lnTo>
                  <a:close/>
                </a:path>
                <a:path w="419100" h="1462404">
                  <a:moveTo>
                    <a:pt x="165125" y="1376260"/>
                  </a:moveTo>
                  <a:lnTo>
                    <a:pt x="164757" y="1374787"/>
                  </a:lnTo>
                  <a:lnTo>
                    <a:pt x="164236" y="1372641"/>
                  </a:lnTo>
                  <a:lnTo>
                    <a:pt x="162090" y="1371333"/>
                  </a:lnTo>
                  <a:lnTo>
                    <a:pt x="157822" y="1372374"/>
                  </a:lnTo>
                  <a:lnTo>
                    <a:pt x="156514" y="1374546"/>
                  </a:lnTo>
                  <a:lnTo>
                    <a:pt x="157137" y="1377086"/>
                  </a:lnTo>
                  <a:lnTo>
                    <a:pt x="157518" y="1377759"/>
                  </a:lnTo>
                  <a:lnTo>
                    <a:pt x="156718" y="1378483"/>
                  </a:lnTo>
                  <a:lnTo>
                    <a:pt x="156184" y="1379524"/>
                  </a:lnTo>
                  <a:lnTo>
                    <a:pt x="156235" y="1382928"/>
                  </a:lnTo>
                  <a:lnTo>
                    <a:pt x="158038" y="1384693"/>
                  </a:lnTo>
                  <a:lnTo>
                    <a:pt x="162433" y="1384642"/>
                  </a:lnTo>
                  <a:lnTo>
                    <a:pt x="164185" y="1382826"/>
                  </a:lnTo>
                  <a:lnTo>
                    <a:pt x="164147" y="1379893"/>
                  </a:lnTo>
                  <a:lnTo>
                    <a:pt x="163893" y="1379245"/>
                  </a:lnTo>
                  <a:lnTo>
                    <a:pt x="163550" y="1378661"/>
                  </a:lnTo>
                  <a:lnTo>
                    <a:pt x="163068" y="1379105"/>
                  </a:lnTo>
                  <a:lnTo>
                    <a:pt x="162521" y="1379461"/>
                  </a:lnTo>
                  <a:lnTo>
                    <a:pt x="161848" y="1379626"/>
                  </a:lnTo>
                  <a:lnTo>
                    <a:pt x="160108" y="1380058"/>
                  </a:lnTo>
                  <a:lnTo>
                    <a:pt x="158953" y="1379499"/>
                  </a:lnTo>
                  <a:lnTo>
                    <a:pt x="160108" y="1380045"/>
                  </a:lnTo>
                  <a:lnTo>
                    <a:pt x="161848" y="1379626"/>
                  </a:lnTo>
                  <a:lnTo>
                    <a:pt x="162521" y="1379448"/>
                  </a:lnTo>
                  <a:lnTo>
                    <a:pt x="163068" y="1379093"/>
                  </a:lnTo>
                  <a:lnTo>
                    <a:pt x="163550" y="1378661"/>
                  </a:lnTo>
                  <a:lnTo>
                    <a:pt x="164592" y="1377708"/>
                  </a:lnTo>
                  <a:lnTo>
                    <a:pt x="165125" y="1376260"/>
                  </a:lnTo>
                  <a:close/>
                </a:path>
                <a:path w="419100" h="1462404">
                  <a:moveTo>
                    <a:pt x="174777" y="1356626"/>
                  </a:moveTo>
                  <a:lnTo>
                    <a:pt x="173837" y="1355674"/>
                  </a:lnTo>
                  <a:lnTo>
                    <a:pt x="170053" y="1355674"/>
                  </a:lnTo>
                  <a:lnTo>
                    <a:pt x="169113" y="1356626"/>
                  </a:lnTo>
                  <a:lnTo>
                    <a:pt x="169113" y="1360424"/>
                  </a:lnTo>
                  <a:lnTo>
                    <a:pt x="169481" y="1360792"/>
                  </a:lnTo>
                  <a:lnTo>
                    <a:pt x="167068" y="1360792"/>
                  </a:lnTo>
                  <a:lnTo>
                    <a:pt x="166116" y="1361744"/>
                  </a:lnTo>
                  <a:lnTo>
                    <a:pt x="166116" y="1365554"/>
                  </a:lnTo>
                  <a:lnTo>
                    <a:pt x="167068" y="1366507"/>
                  </a:lnTo>
                  <a:lnTo>
                    <a:pt x="170853" y="1366507"/>
                  </a:lnTo>
                  <a:lnTo>
                    <a:pt x="171792" y="1365554"/>
                  </a:lnTo>
                  <a:lnTo>
                    <a:pt x="171792" y="1363649"/>
                  </a:lnTo>
                  <a:lnTo>
                    <a:pt x="171792" y="1361744"/>
                  </a:lnTo>
                  <a:lnTo>
                    <a:pt x="171411" y="1361363"/>
                  </a:lnTo>
                  <a:lnTo>
                    <a:pt x="173837" y="1361363"/>
                  </a:lnTo>
                  <a:lnTo>
                    <a:pt x="174777" y="1360424"/>
                  </a:lnTo>
                  <a:lnTo>
                    <a:pt x="174777" y="1358519"/>
                  </a:lnTo>
                  <a:lnTo>
                    <a:pt x="174777" y="1356626"/>
                  </a:lnTo>
                  <a:close/>
                </a:path>
                <a:path w="419100" h="1462404">
                  <a:moveTo>
                    <a:pt x="176479" y="1451114"/>
                  </a:moveTo>
                  <a:lnTo>
                    <a:pt x="175793" y="1450568"/>
                  </a:lnTo>
                  <a:lnTo>
                    <a:pt x="174955" y="1450200"/>
                  </a:lnTo>
                  <a:lnTo>
                    <a:pt x="174002" y="1450213"/>
                  </a:lnTo>
                  <a:lnTo>
                    <a:pt x="173850" y="1450225"/>
                  </a:lnTo>
                  <a:lnTo>
                    <a:pt x="173723" y="1450289"/>
                  </a:lnTo>
                  <a:lnTo>
                    <a:pt x="173570" y="1450314"/>
                  </a:lnTo>
                  <a:lnTo>
                    <a:pt x="174548" y="1450568"/>
                  </a:lnTo>
                  <a:lnTo>
                    <a:pt x="175514" y="1450860"/>
                  </a:lnTo>
                  <a:lnTo>
                    <a:pt x="176479" y="1451114"/>
                  </a:lnTo>
                  <a:close/>
                </a:path>
                <a:path w="419100" h="1462404">
                  <a:moveTo>
                    <a:pt x="178117" y="1391310"/>
                  </a:moveTo>
                  <a:lnTo>
                    <a:pt x="177139" y="1387309"/>
                  </a:lnTo>
                  <a:lnTo>
                    <a:pt x="173609" y="1385163"/>
                  </a:lnTo>
                  <a:lnTo>
                    <a:pt x="166636" y="1386890"/>
                  </a:lnTo>
                  <a:lnTo>
                    <a:pt x="164490" y="1390434"/>
                  </a:lnTo>
                  <a:lnTo>
                    <a:pt x="165620" y="1395006"/>
                  </a:lnTo>
                  <a:lnTo>
                    <a:pt x="166179" y="1395882"/>
                  </a:lnTo>
                  <a:lnTo>
                    <a:pt x="168402" y="1398409"/>
                  </a:lnTo>
                  <a:lnTo>
                    <a:pt x="170802" y="1399324"/>
                  </a:lnTo>
                  <a:lnTo>
                    <a:pt x="173228" y="1398727"/>
                  </a:lnTo>
                  <a:lnTo>
                    <a:pt x="176225" y="1397990"/>
                  </a:lnTo>
                  <a:lnTo>
                    <a:pt x="178104" y="1395247"/>
                  </a:lnTo>
                  <a:lnTo>
                    <a:pt x="178054" y="1391780"/>
                  </a:lnTo>
                  <a:lnTo>
                    <a:pt x="178117" y="1391310"/>
                  </a:lnTo>
                  <a:close/>
                </a:path>
                <a:path w="419100" h="1462404">
                  <a:moveTo>
                    <a:pt x="180835" y="1440827"/>
                  </a:moveTo>
                  <a:lnTo>
                    <a:pt x="180390" y="1438681"/>
                  </a:lnTo>
                  <a:lnTo>
                    <a:pt x="179857" y="1436458"/>
                  </a:lnTo>
                  <a:lnTo>
                    <a:pt x="177711" y="1435150"/>
                  </a:lnTo>
                  <a:lnTo>
                    <a:pt x="173634" y="1436154"/>
                  </a:lnTo>
                  <a:lnTo>
                    <a:pt x="176326" y="1433372"/>
                  </a:lnTo>
                  <a:lnTo>
                    <a:pt x="176276" y="1429639"/>
                  </a:lnTo>
                  <a:lnTo>
                    <a:pt x="176098" y="1427810"/>
                  </a:lnTo>
                  <a:lnTo>
                    <a:pt x="175463" y="1426375"/>
                  </a:lnTo>
                  <a:lnTo>
                    <a:pt x="174256" y="1425130"/>
                  </a:lnTo>
                  <a:lnTo>
                    <a:pt x="174053" y="1425003"/>
                  </a:lnTo>
                  <a:lnTo>
                    <a:pt x="172885" y="1424051"/>
                  </a:lnTo>
                  <a:lnTo>
                    <a:pt x="171691" y="1423555"/>
                  </a:lnTo>
                  <a:lnTo>
                    <a:pt x="170129" y="1423403"/>
                  </a:lnTo>
                  <a:lnTo>
                    <a:pt x="169938" y="1423289"/>
                  </a:lnTo>
                  <a:lnTo>
                    <a:pt x="169697" y="1423289"/>
                  </a:lnTo>
                  <a:lnTo>
                    <a:pt x="167894" y="1423314"/>
                  </a:lnTo>
                  <a:lnTo>
                    <a:pt x="166281" y="1424076"/>
                  </a:lnTo>
                  <a:lnTo>
                    <a:pt x="163944" y="1426464"/>
                  </a:lnTo>
                  <a:lnTo>
                    <a:pt x="163245" y="1428115"/>
                  </a:lnTo>
                  <a:lnTo>
                    <a:pt x="163309" y="1433537"/>
                  </a:lnTo>
                  <a:lnTo>
                    <a:pt x="166255" y="1436420"/>
                  </a:lnTo>
                  <a:lnTo>
                    <a:pt x="173355" y="1436344"/>
                  </a:lnTo>
                  <a:lnTo>
                    <a:pt x="172135" y="1438363"/>
                  </a:lnTo>
                  <a:lnTo>
                    <a:pt x="173101" y="1442351"/>
                  </a:lnTo>
                  <a:lnTo>
                    <a:pt x="174777" y="1443494"/>
                  </a:lnTo>
                  <a:lnTo>
                    <a:pt x="176872" y="1443456"/>
                  </a:lnTo>
                  <a:lnTo>
                    <a:pt x="177165" y="1443507"/>
                  </a:lnTo>
                  <a:lnTo>
                    <a:pt x="177469" y="1443431"/>
                  </a:lnTo>
                  <a:lnTo>
                    <a:pt x="179565" y="1442910"/>
                  </a:lnTo>
                  <a:lnTo>
                    <a:pt x="180835" y="1440827"/>
                  </a:lnTo>
                  <a:close/>
                </a:path>
                <a:path w="419100" h="1462404">
                  <a:moveTo>
                    <a:pt x="183934" y="1420596"/>
                  </a:moveTo>
                  <a:lnTo>
                    <a:pt x="183286" y="1417091"/>
                  </a:lnTo>
                  <a:lnTo>
                    <a:pt x="183337" y="1416964"/>
                  </a:lnTo>
                  <a:lnTo>
                    <a:pt x="183045" y="1415808"/>
                  </a:lnTo>
                  <a:lnTo>
                    <a:pt x="182524" y="1414945"/>
                  </a:lnTo>
                  <a:lnTo>
                    <a:pt x="181876" y="1414195"/>
                  </a:lnTo>
                  <a:lnTo>
                    <a:pt x="180327" y="1412379"/>
                  </a:lnTo>
                  <a:lnTo>
                    <a:pt x="177888" y="1411427"/>
                  </a:lnTo>
                  <a:lnTo>
                    <a:pt x="171919" y="1412913"/>
                  </a:lnTo>
                  <a:lnTo>
                    <a:pt x="169786" y="1416456"/>
                  </a:lnTo>
                  <a:lnTo>
                    <a:pt x="170980" y="1421307"/>
                  </a:lnTo>
                  <a:lnTo>
                    <a:pt x="171780" y="1422361"/>
                  </a:lnTo>
                  <a:lnTo>
                    <a:pt x="173012" y="1423454"/>
                  </a:lnTo>
                  <a:lnTo>
                    <a:pt x="174536" y="1424660"/>
                  </a:lnTo>
                  <a:lnTo>
                    <a:pt x="176504" y="1425244"/>
                  </a:lnTo>
                  <a:lnTo>
                    <a:pt x="181902" y="1423911"/>
                  </a:lnTo>
                  <a:lnTo>
                    <a:pt x="183934" y="1420596"/>
                  </a:lnTo>
                  <a:close/>
                </a:path>
                <a:path w="419100" h="1462404">
                  <a:moveTo>
                    <a:pt x="185559" y="1374076"/>
                  </a:moveTo>
                  <a:lnTo>
                    <a:pt x="184581" y="1370076"/>
                  </a:lnTo>
                  <a:lnTo>
                    <a:pt x="182422" y="1368755"/>
                  </a:lnTo>
                  <a:lnTo>
                    <a:pt x="178155" y="1369809"/>
                  </a:lnTo>
                  <a:lnTo>
                    <a:pt x="176847" y="1371981"/>
                  </a:lnTo>
                  <a:lnTo>
                    <a:pt x="177685" y="1375435"/>
                  </a:lnTo>
                  <a:lnTo>
                    <a:pt x="178650" y="1376375"/>
                  </a:lnTo>
                  <a:lnTo>
                    <a:pt x="179781" y="1376832"/>
                  </a:lnTo>
                  <a:lnTo>
                    <a:pt x="178460" y="1377480"/>
                  </a:lnTo>
                  <a:lnTo>
                    <a:pt x="177520" y="1378851"/>
                  </a:lnTo>
                  <a:lnTo>
                    <a:pt x="177571" y="1382661"/>
                  </a:lnTo>
                  <a:lnTo>
                    <a:pt x="179374" y="1384427"/>
                  </a:lnTo>
                  <a:lnTo>
                    <a:pt x="181648" y="1384401"/>
                  </a:lnTo>
                  <a:lnTo>
                    <a:pt x="183870" y="1384211"/>
                  </a:lnTo>
                  <a:lnTo>
                    <a:pt x="185534" y="1382483"/>
                  </a:lnTo>
                  <a:lnTo>
                    <a:pt x="185496" y="1380363"/>
                  </a:lnTo>
                  <a:lnTo>
                    <a:pt x="185496" y="1380147"/>
                  </a:lnTo>
                  <a:lnTo>
                    <a:pt x="185394" y="1379956"/>
                  </a:lnTo>
                  <a:lnTo>
                    <a:pt x="185127" y="1378343"/>
                  </a:lnTo>
                  <a:lnTo>
                    <a:pt x="184226" y="1377188"/>
                  </a:lnTo>
                  <a:lnTo>
                    <a:pt x="182943" y="1376692"/>
                  </a:lnTo>
                  <a:lnTo>
                    <a:pt x="184581" y="1375892"/>
                  </a:lnTo>
                  <a:lnTo>
                    <a:pt x="185559" y="1374076"/>
                  </a:lnTo>
                  <a:close/>
                </a:path>
                <a:path w="419100" h="1462404">
                  <a:moveTo>
                    <a:pt x="189026" y="1354747"/>
                  </a:moveTo>
                  <a:lnTo>
                    <a:pt x="188087" y="1353794"/>
                  </a:lnTo>
                  <a:lnTo>
                    <a:pt x="184315" y="1353794"/>
                  </a:lnTo>
                  <a:lnTo>
                    <a:pt x="183362" y="1354747"/>
                  </a:lnTo>
                  <a:lnTo>
                    <a:pt x="183362" y="1358544"/>
                  </a:lnTo>
                  <a:lnTo>
                    <a:pt x="184315" y="1359496"/>
                  </a:lnTo>
                  <a:lnTo>
                    <a:pt x="188087" y="1359496"/>
                  </a:lnTo>
                  <a:lnTo>
                    <a:pt x="189026" y="1358544"/>
                  </a:lnTo>
                  <a:lnTo>
                    <a:pt x="189026" y="1356652"/>
                  </a:lnTo>
                  <a:lnTo>
                    <a:pt x="189026" y="1354747"/>
                  </a:lnTo>
                  <a:close/>
                </a:path>
                <a:path w="419100" h="1462404">
                  <a:moveTo>
                    <a:pt x="192049" y="1399997"/>
                  </a:moveTo>
                  <a:lnTo>
                    <a:pt x="191655" y="1399057"/>
                  </a:lnTo>
                  <a:lnTo>
                    <a:pt x="190106" y="1397495"/>
                  </a:lnTo>
                  <a:lnTo>
                    <a:pt x="189166" y="1397101"/>
                  </a:lnTo>
                  <a:lnTo>
                    <a:pt x="186969" y="1397101"/>
                  </a:lnTo>
                  <a:lnTo>
                    <a:pt x="186029" y="1397495"/>
                  </a:lnTo>
                  <a:lnTo>
                    <a:pt x="184480" y="1399057"/>
                  </a:lnTo>
                  <a:lnTo>
                    <a:pt x="184086" y="1399997"/>
                  </a:lnTo>
                  <a:lnTo>
                    <a:pt x="184086" y="1402207"/>
                  </a:lnTo>
                  <a:lnTo>
                    <a:pt x="184480" y="1403146"/>
                  </a:lnTo>
                  <a:lnTo>
                    <a:pt x="186029" y="1404708"/>
                  </a:lnTo>
                  <a:lnTo>
                    <a:pt x="186969" y="1405102"/>
                  </a:lnTo>
                  <a:lnTo>
                    <a:pt x="189166" y="1405102"/>
                  </a:lnTo>
                  <a:lnTo>
                    <a:pt x="190106" y="1404708"/>
                  </a:lnTo>
                  <a:lnTo>
                    <a:pt x="191655" y="1403146"/>
                  </a:lnTo>
                  <a:lnTo>
                    <a:pt x="192049" y="1402207"/>
                  </a:lnTo>
                  <a:lnTo>
                    <a:pt x="192049" y="1401102"/>
                  </a:lnTo>
                  <a:lnTo>
                    <a:pt x="192049" y="1399997"/>
                  </a:lnTo>
                  <a:close/>
                </a:path>
                <a:path w="419100" h="1462404">
                  <a:moveTo>
                    <a:pt x="194424" y="1386484"/>
                  </a:moveTo>
                  <a:lnTo>
                    <a:pt x="194056" y="1384960"/>
                  </a:lnTo>
                  <a:lnTo>
                    <a:pt x="193687" y="1383436"/>
                  </a:lnTo>
                  <a:lnTo>
                    <a:pt x="192151" y="1382496"/>
                  </a:lnTo>
                  <a:lnTo>
                    <a:pt x="190258" y="1382966"/>
                  </a:lnTo>
                  <a:lnTo>
                    <a:pt x="189915" y="1383131"/>
                  </a:lnTo>
                  <a:lnTo>
                    <a:pt x="188734" y="1384020"/>
                  </a:lnTo>
                  <a:lnTo>
                    <a:pt x="188277" y="1385176"/>
                  </a:lnTo>
                  <a:lnTo>
                    <a:pt x="188556" y="1386344"/>
                  </a:lnTo>
                  <a:lnTo>
                    <a:pt x="188963" y="1387868"/>
                  </a:lnTo>
                  <a:lnTo>
                    <a:pt x="190474" y="1388783"/>
                  </a:lnTo>
                  <a:lnTo>
                    <a:pt x="193509" y="1388046"/>
                  </a:lnTo>
                  <a:lnTo>
                    <a:pt x="194424" y="1386484"/>
                  </a:lnTo>
                  <a:close/>
                </a:path>
                <a:path w="419100" h="1462404">
                  <a:moveTo>
                    <a:pt x="201828" y="1420075"/>
                  </a:moveTo>
                  <a:lnTo>
                    <a:pt x="201764" y="1414233"/>
                  </a:lnTo>
                  <a:lnTo>
                    <a:pt x="198805" y="1411338"/>
                  </a:lnTo>
                  <a:lnTo>
                    <a:pt x="196913" y="1411363"/>
                  </a:lnTo>
                  <a:lnTo>
                    <a:pt x="196913" y="1422146"/>
                  </a:lnTo>
                  <a:lnTo>
                    <a:pt x="195719" y="1422450"/>
                  </a:lnTo>
                  <a:lnTo>
                    <a:pt x="196913" y="1422146"/>
                  </a:lnTo>
                  <a:lnTo>
                    <a:pt x="196913" y="1411363"/>
                  </a:lnTo>
                  <a:lnTo>
                    <a:pt x="188772" y="1417358"/>
                  </a:lnTo>
                  <a:lnTo>
                    <a:pt x="188823" y="1420926"/>
                  </a:lnTo>
                  <a:lnTo>
                    <a:pt x="190792" y="1423276"/>
                  </a:lnTo>
                  <a:lnTo>
                    <a:pt x="193408" y="1424089"/>
                  </a:lnTo>
                  <a:lnTo>
                    <a:pt x="193954" y="1423314"/>
                  </a:lnTo>
                  <a:lnTo>
                    <a:pt x="192798" y="1425003"/>
                  </a:lnTo>
                  <a:lnTo>
                    <a:pt x="196659" y="1430451"/>
                  </a:lnTo>
                  <a:lnTo>
                    <a:pt x="197624" y="1430223"/>
                  </a:lnTo>
                  <a:lnTo>
                    <a:pt x="199758" y="1429689"/>
                  </a:lnTo>
                  <a:lnTo>
                    <a:pt x="201053" y="1427530"/>
                  </a:lnTo>
                  <a:lnTo>
                    <a:pt x="200482" y="1425181"/>
                  </a:lnTo>
                  <a:lnTo>
                    <a:pt x="200355" y="1425028"/>
                  </a:lnTo>
                  <a:lnTo>
                    <a:pt x="199986" y="1424152"/>
                  </a:lnTo>
                  <a:lnTo>
                    <a:pt x="199567" y="1423581"/>
                  </a:lnTo>
                  <a:lnTo>
                    <a:pt x="198996" y="1423162"/>
                  </a:lnTo>
                  <a:lnTo>
                    <a:pt x="200672" y="1421955"/>
                  </a:lnTo>
                  <a:lnTo>
                    <a:pt x="201828" y="1420075"/>
                  </a:lnTo>
                  <a:close/>
                </a:path>
                <a:path w="419100" h="1462404">
                  <a:moveTo>
                    <a:pt x="202222" y="1450936"/>
                  </a:moveTo>
                  <a:lnTo>
                    <a:pt x="202184" y="1448181"/>
                  </a:lnTo>
                  <a:lnTo>
                    <a:pt x="202120" y="1443723"/>
                  </a:lnTo>
                  <a:lnTo>
                    <a:pt x="200279" y="1441907"/>
                  </a:lnTo>
                  <a:lnTo>
                    <a:pt x="199174" y="1440815"/>
                  </a:lnTo>
                  <a:lnTo>
                    <a:pt x="197853" y="1440840"/>
                  </a:lnTo>
                  <a:lnTo>
                    <a:pt x="197853" y="1445882"/>
                  </a:lnTo>
                  <a:lnTo>
                    <a:pt x="197561" y="1446364"/>
                  </a:lnTo>
                  <a:lnTo>
                    <a:pt x="197561" y="1445044"/>
                  </a:lnTo>
                  <a:lnTo>
                    <a:pt x="197561" y="1444701"/>
                  </a:lnTo>
                  <a:lnTo>
                    <a:pt x="197853" y="1445882"/>
                  </a:lnTo>
                  <a:lnTo>
                    <a:pt x="197853" y="1440840"/>
                  </a:lnTo>
                  <a:lnTo>
                    <a:pt x="196024" y="1440865"/>
                  </a:lnTo>
                  <a:lnTo>
                    <a:pt x="196024" y="1442186"/>
                  </a:lnTo>
                  <a:lnTo>
                    <a:pt x="195046" y="1442186"/>
                  </a:lnTo>
                  <a:lnTo>
                    <a:pt x="195046" y="1447888"/>
                  </a:lnTo>
                  <a:lnTo>
                    <a:pt x="193865" y="1448181"/>
                  </a:lnTo>
                  <a:lnTo>
                    <a:pt x="193382" y="1447888"/>
                  </a:lnTo>
                  <a:lnTo>
                    <a:pt x="195046" y="1447888"/>
                  </a:lnTo>
                  <a:lnTo>
                    <a:pt x="195046" y="1442186"/>
                  </a:lnTo>
                  <a:lnTo>
                    <a:pt x="194424" y="1442186"/>
                  </a:lnTo>
                  <a:lnTo>
                    <a:pt x="195567" y="1441907"/>
                  </a:lnTo>
                  <a:lnTo>
                    <a:pt x="196024" y="1442186"/>
                  </a:lnTo>
                  <a:lnTo>
                    <a:pt x="196024" y="1440865"/>
                  </a:lnTo>
                  <a:lnTo>
                    <a:pt x="191985" y="1440903"/>
                  </a:lnTo>
                  <a:lnTo>
                    <a:pt x="191884" y="1443710"/>
                  </a:lnTo>
                  <a:lnTo>
                    <a:pt x="191884" y="1445387"/>
                  </a:lnTo>
                  <a:lnTo>
                    <a:pt x="191592" y="1444193"/>
                  </a:lnTo>
                  <a:lnTo>
                    <a:pt x="191884" y="1443710"/>
                  </a:lnTo>
                  <a:lnTo>
                    <a:pt x="191884" y="1441018"/>
                  </a:lnTo>
                  <a:lnTo>
                    <a:pt x="189103" y="1443875"/>
                  </a:lnTo>
                  <a:lnTo>
                    <a:pt x="189191" y="1451102"/>
                  </a:lnTo>
                  <a:lnTo>
                    <a:pt x="192138" y="1453984"/>
                  </a:lnTo>
                  <a:lnTo>
                    <a:pt x="199339" y="1453896"/>
                  </a:lnTo>
                  <a:lnTo>
                    <a:pt x="202222" y="1450936"/>
                  </a:lnTo>
                  <a:close/>
                </a:path>
                <a:path w="419100" h="1462404">
                  <a:moveTo>
                    <a:pt x="207048" y="1407502"/>
                  </a:moveTo>
                  <a:lnTo>
                    <a:pt x="206108" y="1406550"/>
                  </a:lnTo>
                  <a:lnTo>
                    <a:pt x="202323" y="1406550"/>
                  </a:lnTo>
                  <a:lnTo>
                    <a:pt x="201371" y="1407502"/>
                  </a:lnTo>
                  <a:lnTo>
                    <a:pt x="201371" y="1411312"/>
                  </a:lnTo>
                  <a:lnTo>
                    <a:pt x="202323" y="1412265"/>
                  </a:lnTo>
                  <a:lnTo>
                    <a:pt x="206108" y="1412265"/>
                  </a:lnTo>
                  <a:lnTo>
                    <a:pt x="207048" y="1411312"/>
                  </a:lnTo>
                  <a:lnTo>
                    <a:pt x="207048" y="1409407"/>
                  </a:lnTo>
                  <a:lnTo>
                    <a:pt x="207048" y="1407502"/>
                  </a:lnTo>
                  <a:close/>
                </a:path>
                <a:path w="419100" h="1462404">
                  <a:moveTo>
                    <a:pt x="219976" y="1359446"/>
                  </a:moveTo>
                  <a:lnTo>
                    <a:pt x="219036" y="1358493"/>
                  </a:lnTo>
                  <a:lnTo>
                    <a:pt x="215252" y="1358493"/>
                  </a:lnTo>
                  <a:lnTo>
                    <a:pt x="214299" y="1359446"/>
                  </a:lnTo>
                  <a:lnTo>
                    <a:pt x="214299" y="1363243"/>
                  </a:lnTo>
                  <a:lnTo>
                    <a:pt x="215252" y="1364195"/>
                  </a:lnTo>
                  <a:lnTo>
                    <a:pt x="219036" y="1364195"/>
                  </a:lnTo>
                  <a:lnTo>
                    <a:pt x="219976" y="1363243"/>
                  </a:lnTo>
                  <a:lnTo>
                    <a:pt x="219976" y="1361351"/>
                  </a:lnTo>
                  <a:lnTo>
                    <a:pt x="219976" y="1359446"/>
                  </a:lnTo>
                  <a:close/>
                </a:path>
                <a:path w="419100" h="1462404">
                  <a:moveTo>
                    <a:pt x="220510" y="1382864"/>
                  </a:moveTo>
                  <a:lnTo>
                    <a:pt x="220129" y="1381925"/>
                  </a:lnTo>
                  <a:lnTo>
                    <a:pt x="218567" y="1380363"/>
                  </a:lnTo>
                  <a:lnTo>
                    <a:pt x="217627" y="1379982"/>
                  </a:lnTo>
                  <a:lnTo>
                    <a:pt x="215430" y="1379982"/>
                  </a:lnTo>
                  <a:lnTo>
                    <a:pt x="214503" y="1380363"/>
                  </a:lnTo>
                  <a:lnTo>
                    <a:pt x="212940" y="1381925"/>
                  </a:lnTo>
                  <a:lnTo>
                    <a:pt x="212559" y="1382864"/>
                  </a:lnTo>
                  <a:lnTo>
                    <a:pt x="212559" y="1385074"/>
                  </a:lnTo>
                  <a:lnTo>
                    <a:pt x="212940" y="1386014"/>
                  </a:lnTo>
                  <a:lnTo>
                    <a:pt x="214503" y="1387576"/>
                  </a:lnTo>
                  <a:lnTo>
                    <a:pt x="215430" y="1387970"/>
                  </a:lnTo>
                  <a:lnTo>
                    <a:pt x="217627" y="1387970"/>
                  </a:lnTo>
                  <a:lnTo>
                    <a:pt x="218567" y="1387576"/>
                  </a:lnTo>
                  <a:lnTo>
                    <a:pt x="220129" y="1386014"/>
                  </a:lnTo>
                  <a:lnTo>
                    <a:pt x="220510" y="1385074"/>
                  </a:lnTo>
                  <a:lnTo>
                    <a:pt x="220510" y="1383969"/>
                  </a:lnTo>
                  <a:lnTo>
                    <a:pt x="220510" y="1382864"/>
                  </a:lnTo>
                  <a:close/>
                </a:path>
                <a:path w="419100" h="1462404">
                  <a:moveTo>
                    <a:pt x="221310" y="1448574"/>
                  </a:moveTo>
                  <a:lnTo>
                    <a:pt x="220929" y="1447634"/>
                  </a:lnTo>
                  <a:lnTo>
                    <a:pt x="219367" y="1446072"/>
                  </a:lnTo>
                  <a:lnTo>
                    <a:pt x="218440" y="1445679"/>
                  </a:lnTo>
                  <a:lnTo>
                    <a:pt x="216230" y="1445679"/>
                  </a:lnTo>
                  <a:lnTo>
                    <a:pt x="215303" y="1446072"/>
                  </a:lnTo>
                  <a:lnTo>
                    <a:pt x="213741" y="1447634"/>
                  </a:lnTo>
                  <a:lnTo>
                    <a:pt x="213360" y="1448574"/>
                  </a:lnTo>
                  <a:lnTo>
                    <a:pt x="213360" y="1450784"/>
                  </a:lnTo>
                  <a:lnTo>
                    <a:pt x="213741" y="1451724"/>
                  </a:lnTo>
                  <a:lnTo>
                    <a:pt x="215303" y="1453286"/>
                  </a:lnTo>
                  <a:lnTo>
                    <a:pt x="216230" y="1453680"/>
                  </a:lnTo>
                  <a:lnTo>
                    <a:pt x="218440" y="1453680"/>
                  </a:lnTo>
                  <a:lnTo>
                    <a:pt x="219367" y="1453286"/>
                  </a:lnTo>
                  <a:lnTo>
                    <a:pt x="220929" y="1451724"/>
                  </a:lnTo>
                  <a:lnTo>
                    <a:pt x="221310" y="1450784"/>
                  </a:lnTo>
                  <a:lnTo>
                    <a:pt x="221310" y="1449679"/>
                  </a:lnTo>
                  <a:lnTo>
                    <a:pt x="221310" y="1448574"/>
                  </a:lnTo>
                  <a:close/>
                </a:path>
                <a:path w="419100" h="1462404">
                  <a:moveTo>
                    <a:pt x="229069" y="1427378"/>
                  </a:moveTo>
                  <a:lnTo>
                    <a:pt x="228434" y="1425829"/>
                  </a:lnTo>
                  <a:lnTo>
                    <a:pt x="225894" y="1423276"/>
                  </a:lnTo>
                  <a:lnTo>
                    <a:pt x="224358" y="1422641"/>
                  </a:lnTo>
                  <a:lnTo>
                    <a:pt x="220751" y="1422641"/>
                  </a:lnTo>
                  <a:lnTo>
                    <a:pt x="219214" y="1423276"/>
                  </a:lnTo>
                  <a:lnTo>
                    <a:pt x="216674" y="1425829"/>
                  </a:lnTo>
                  <a:lnTo>
                    <a:pt x="216039" y="1427378"/>
                  </a:lnTo>
                  <a:lnTo>
                    <a:pt x="216039" y="1430985"/>
                  </a:lnTo>
                  <a:lnTo>
                    <a:pt x="216674" y="1432534"/>
                  </a:lnTo>
                  <a:lnTo>
                    <a:pt x="219214" y="1435087"/>
                  </a:lnTo>
                  <a:lnTo>
                    <a:pt x="220751" y="1435722"/>
                  </a:lnTo>
                  <a:lnTo>
                    <a:pt x="224358" y="1435722"/>
                  </a:lnTo>
                  <a:lnTo>
                    <a:pt x="225894" y="1435087"/>
                  </a:lnTo>
                  <a:lnTo>
                    <a:pt x="228434" y="1432534"/>
                  </a:lnTo>
                  <a:lnTo>
                    <a:pt x="229069" y="1430985"/>
                  </a:lnTo>
                  <a:lnTo>
                    <a:pt x="229069" y="1429181"/>
                  </a:lnTo>
                  <a:lnTo>
                    <a:pt x="229069" y="1427378"/>
                  </a:lnTo>
                  <a:close/>
                </a:path>
                <a:path w="419100" h="1462404">
                  <a:moveTo>
                    <a:pt x="229781" y="1400822"/>
                  </a:moveTo>
                  <a:lnTo>
                    <a:pt x="229146" y="1399273"/>
                  </a:lnTo>
                  <a:lnTo>
                    <a:pt x="226606" y="1396720"/>
                  </a:lnTo>
                  <a:lnTo>
                    <a:pt x="225069" y="1396085"/>
                  </a:lnTo>
                  <a:lnTo>
                    <a:pt x="221475" y="1396085"/>
                  </a:lnTo>
                  <a:lnTo>
                    <a:pt x="219938" y="1396720"/>
                  </a:lnTo>
                  <a:lnTo>
                    <a:pt x="217398" y="1399273"/>
                  </a:lnTo>
                  <a:lnTo>
                    <a:pt x="216750" y="1400822"/>
                  </a:lnTo>
                  <a:lnTo>
                    <a:pt x="216750" y="1404429"/>
                  </a:lnTo>
                  <a:lnTo>
                    <a:pt x="217398" y="1405978"/>
                  </a:lnTo>
                  <a:lnTo>
                    <a:pt x="219938" y="1408531"/>
                  </a:lnTo>
                  <a:lnTo>
                    <a:pt x="221475" y="1409179"/>
                  </a:lnTo>
                  <a:lnTo>
                    <a:pt x="225069" y="1409179"/>
                  </a:lnTo>
                  <a:lnTo>
                    <a:pt x="226606" y="1408531"/>
                  </a:lnTo>
                  <a:lnTo>
                    <a:pt x="229146" y="1405978"/>
                  </a:lnTo>
                  <a:lnTo>
                    <a:pt x="229781" y="1404429"/>
                  </a:lnTo>
                  <a:lnTo>
                    <a:pt x="229781" y="1402626"/>
                  </a:lnTo>
                  <a:lnTo>
                    <a:pt x="229781" y="1400822"/>
                  </a:lnTo>
                  <a:close/>
                </a:path>
                <a:path w="419100" h="1462404">
                  <a:moveTo>
                    <a:pt x="234010" y="1367815"/>
                  </a:moveTo>
                  <a:lnTo>
                    <a:pt x="233057" y="1366862"/>
                  </a:lnTo>
                  <a:lnTo>
                    <a:pt x="229273" y="1366862"/>
                  </a:lnTo>
                  <a:lnTo>
                    <a:pt x="228333" y="1367815"/>
                  </a:lnTo>
                  <a:lnTo>
                    <a:pt x="228333" y="1371625"/>
                  </a:lnTo>
                  <a:lnTo>
                    <a:pt x="229273" y="1372577"/>
                  </a:lnTo>
                  <a:lnTo>
                    <a:pt x="233057" y="1372577"/>
                  </a:lnTo>
                  <a:lnTo>
                    <a:pt x="234010" y="1371625"/>
                  </a:lnTo>
                  <a:lnTo>
                    <a:pt x="234010" y="1369720"/>
                  </a:lnTo>
                  <a:lnTo>
                    <a:pt x="234010" y="1367815"/>
                  </a:lnTo>
                  <a:close/>
                </a:path>
                <a:path w="419100" h="1462404">
                  <a:moveTo>
                    <a:pt x="236689" y="1460601"/>
                  </a:moveTo>
                  <a:lnTo>
                    <a:pt x="236651" y="1457553"/>
                  </a:lnTo>
                  <a:lnTo>
                    <a:pt x="235356" y="1456296"/>
                  </a:lnTo>
                  <a:lnTo>
                    <a:pt x="232232" y="1456334"/>
                  </a:lnTo>
                  <a:lnTo>
                    <a:pt x="230974" y="1457629"/>
                  </a:lnTo>
                  <a:lnTo>
                    <a:pt x="231013" y="1459979"/>
                  </a:lnTo>
                  <a:lnTo>
                    <a:pt x="231330" y="1460665"/>
                  </a:lnTo>
                  <a:lnTo>
                    <a:pt x="232346" y="1461706"/>
                  </a:lnTo>
                  <a:lnTo>
                    <a:pt x="233057" y="1462036"/>
                  </a:lnTo>
                  <a:lnTo>
                    <a:pt x="233870" y="1462024"/>
                  </a:lnTo>
                  <a:lnTo>
                    <a:pt x="234035" y="1461973"/>
                  </a:lnTo>
                  <a:lnTo>
                    <a:pt x="235572" y="1461795"/>
                  </a:lnTo>
                  <a:lnTo>
                    <a:pt x="236689" y="1460601"/>
                  </a:lnTo>
                  <a:close/>
                </a:path>
                <a:path w="419100" h="1462404">
                  <a:moveTo>
                    <a:pt x="240906" y="1388249"/>
                  </a:moveTo>
                  <a:lnTo>
                    <a:pt x="240868" y="1384947"/>
                  </a:lnTo>
                  <a:lnTo>
                    <a:pt x="240411" y="1383957"/>
                  </a:lnTo>
                  <a:lnTo>
                    <a:pt x="239661" y="1383220"/>
                  </a:lnTo>
                  <a:lnTo>
                    <a:pt x="238848" y="1382496"/>
                  </a:lnTo>
                  <a:lnTo>
                    <a:pt x="237909" y="1382077"/>
                  </a:lnTo>
                  <a:lnTo>
                    <a:pt x="235508" y="1382115"/>
                  </a:lnTo>
                  <a:lnTo>
                    <a:pt x="234391" y="1382852"/>
                  </a:lnTo>
                  <a:lnTo>
                    <a:pt x="233235" y="1384541"/>
                  </a:lnTo>
                  <a:lnTo>
                    <a:pt x="232905" y="1385290"/>
                  </a:lnTo>
                  <a:lnTo>
                    <a:pt x="232930" y="1386801"/>
                  </a:lnTo>
                  <a:lnTo>
                    <a:pt x="233133" y="1387386"/>
                  </a:lnTo>
                  <a:lnTo>
                    <a:pt x="234099" y="1389214"/>
                  </a:lnTo>
                  <a:lnTo>
                    <a:pt x="235407" y="1390103"/>
                  </a:lnTo>
                  <a:lnTo>
                    <a:pt x="239153" y="1390065"/>
                  </a:lnTo>
                  <a:lnTo>
                    <a:pt x="240906" y="1388249"/>
                  </a:lnTo>
                  <a:close/>
                </a:path>
                <a:path w="419100" h="1462404">
                  <a:moveTo>
                    <a:pt x="243928" y="1440294"/>
                  </a:moveTo>
                  <a:lnTo>
                    <a:pt x="243547" y="1439354"/>
                  </a:lnTo>
                  <a:lnTo>
                    <a:pt x="241985" y="1437792"/>
                  </a:lnTo>
                  <a:lnTo>
                    <a:pt x="241046" y="1437411"/>
                  </a:lnTo>
                  <a:lnTo>
                    <a:pt x="238848" y="1437411"/>
                  </a:lnTo>
                  <a:lnTo>
                    <a:pt x="237909" y="1437792"/>
                  </a:lnTo>
                  <a:lnTo>
                    <a:pt x="236359" y="1439354"/>
                  </a:lnTo>
                  <a:lnTo>
                    <a:pt x="235966" y="1440294"/>
                  </a:lnTo>
                  <a:lnTo>
                    <a:pt x="235966" y="1442504"/>
                  </a:lnTo>
                  <a:lnTo>
                    <a:pt x="236359" y="1443443"/>
                  </a:lnTo>
                  <a:lnTo>
                    <a:pt x="237909" y="1445006"/>
                  </a:lnTo>
                  <a:lnTo>
                    <a:pt x="238848" y="1445399"/>
                  </a:lnTo>
                  <a:lnTo>
                    <a:pt x="241046" y="1445399"/>
                  </a:lnTo>
                  <a:lnTo>
                    <a:pt x="241985" y="1445006"/>
                  </a:lnTo>
                  <a:lnTo>
                    <a:pt x="243547" y="1443443"/>
                  </a:lnTo>
                  <a:lnTo>
                    <a:pt x="243928" y="1442504"/>
                  </a:lnTo>
                  <a:lnTo>
                    <a:pt x="243928" y="1441399"/>
                  </a:lnTo>
                  <a:lnTo>
                    <a:pt x="243928" y="1440294"/>
                  </a:lnTo>
                  <a:close/>
                </a:path>
                <a:path w="419100" h="1462404">
                  <a:moveTo>
                    <a:pt x="246761" y="1401076"/>
                  </a:moveTo>
                  <a:lnTo>
                    <a:pt x="246722" y="1399184"/>
                  </a:lnTo>
                  <a:lnTo>
                    <a:pt x="245795" y="1398130"/>
                  </a:lnTo>
                  <a:lnTo>
                    <a:pt x="244348" y="1397774"/>
                  </a:lnTo>
                  <a:lnTo>
                    <a:pt x="244132" y="1397698"/>
                  </a:lnTo>
                  <a:lnTo>
                    <a:pt x="242303" y="1397723"/>
                  </a:lnTo>
                  <a:lnTo>
                    <a:pt x="241046" y="1399006"/>
                  </a:lnTo>
                  <a:lnTo>
                    <a:pt x="241096" y="1402143"/>
                  </a:lnTo>
                  <a:lnTo>
                    <a:pt x="242379" y="1403413"/>
                  </a:lnTo>
                  <a:lnTo>
                    <a:pt x="244932" y="1403388"/>
                  </a:lnTo>
                  <a:lnTo>
                    <a:pt x="245770" y="1402829"/>
                  </a:lnTo>
                  <a:lnTo>
                    <a:pt x="246253" y="1402041"/>
                  </a:lnTo>
                  <a:lnTo>
                    <a:pt x="246545" y="1401584"/>
                  </a:lnTo>
                  <a:lnTo>
                    <a:pt x="246761" y="1401076"/>
                  </a:lnTo>
                  <a:close/>
                </a:path>
                <a:path w="419100" h="1462404">
                  <a:moveTo>
                    <a:pt x="253936" y="1424724"/>
                  </a:moveTo>
                  <a:lnTo>
                    <a:pt x="252996" y="1423771"/>
                  </a:lnTo>
                  <a:lnTo>
                    <a:pt x="249224" y="1423771"/>
                  </a:lnTo>
                  <a:lnTo>
                    <a:pt x="248272" y="1424724"/>
                  </a:lnTo>
                  <a:lnTo>
                    <a:pt x="248272" y="1428521"/>
                  </a:lnTo>
                  <a:lnTo>
                    <a:pt x="249224" y="1429473"/>
                  </a:lnTo>
                  <a:lnTo>
                    <a:pt x="252996" y="1429473"/>
                  </a:lnTo>
                  <a:lnTo>
                    <a:pt x="253936" y="1428521"/>
                  </a:lnTo>
                  <a:lnTo>
                    <a:pt x="253936" y="1426629"/>
                  </a:lnTo>
                  <a:lnTo>
                    <a:pt x="253936" y="1424724"/>
                  </a:lnTo>
                  <a:close/>
                </a:path>
                <a:path w="419100" h="1462404">
                  <a:moveTo>
                    <a:pt x="349631" y="4305"/>
                  </a:moveTo>
                  <a:lnTo>
                    <a:pt x="349046" y="1270"/>
                  </a:lnTo>
                  <a:lnTo>
                    <a:pt x="348564" y="558"/>
                  </a:lnTo>
                  <a:lnTo>
                    <a:pt x="347954" y="0"/>
                  </a:lnTo>
                  <a:lnTo>
                    <a:pt x="346151" y="12"/>
                  </a:lnTo>
                  <a:lnTo>
                    <a:pt x="342569" y="88"/>
                  </a:lnTo>
                  <a:lnTo>
                    <a:pt x="341655" y="1003"/>
                  </a:lnTo>
                  <a:lnTo>
                    <a:pt x="341147" y="2273"/>
                  </a:lnTo>
                  <a:lnTo>
                    <a:pt x="341401" y="3632"/>
                  </a:lnTo>
                  <a:lnTo>
                    <a:pt x="341807" y="5803"/>
                  </a:lnTo>
                  <a:lnTo>
                    <a:pt x="343890" y="7226"/>
                  </a:lnTo>
                  <a:lnTo>
                    <a:pt x="348208" y="6400"/>
                  </a:lnTo>
                  <a:lnTo>
                    <a:pt x="349631" y="4305"/>
                  </a:lnTo>
                  <a:close/>
                </a:path>
                <a:path w="419100" h="1462404">
                  <a:moveTo>
                    <a:pt x="377901" y="12611"/>
                  </a:moveTo>
                  <a:lnTo>
                    <a:pt x="377507" y="11658"/>
                  </a:lnTo>
                  <a:lnTo>
                    <a:pt x="375958" y="10096"/>
                  </a:lnTo>
                  <a:lnTo>
                    <a:pt x="375018" y="9715"/>
                  </a:lnTo>
                  <a:lnTo>
                    <a:pt x="372821" y="9715"/>
                  </a:lnTo>
                  <a:lnTo>
                    <a:pt x="371881" y="10096"/>
                  </a:lnTo>
                  <a:lnTo>
                    <a:pt x="370332" y="11658"/>
                  </a:lnTo>
                  <a:lnTo>
                    <a:pt x="369938" y="12611"/>
                  </a:lnTo>
                  <a:lnTo>
                    <a:pt x="369938" y="14808"/>
                  </a:lnTo>
                  <a:lnTo>
                    <a:pt x="370332" y="15760"/>
                  </a:lnTo>
                  <a:lnTo>
                    <a:pt x="371881" y="17322"/>
                  </a:lnTo>
                  <a:lnTo>
                    <a:pt x="372821" y="17703"/>
                  </a:lnTo>
                  <a:lnTo>
                    <a:pt x="375018" y="17703"/>
                  </a:lnTo>
                  <a:lnTo>
                    <a:pt x="375958" y="17322"/>
                  </a:lnTo>
                  <a:lnTo>
                    <a:pt x="377507" y="15760"/>
                  </a:lnTo>
                  <a:lnTo>
                    <a:pt x="377901" y="14808"/>
                  </a:lnTo>
                  <a:lnTo>
                    <a:pt x="377901" y="13703"/>
                  </a:lnTo>
                  <a:lnTo>
                    <a:pt x="377901" y="12611"/>
                  </a:lnTo>
                  <a:close/>
                </a:path>
                <a:path w="419100" h="1462404">
                  <a:moveTo>
                    <a:pt x="418642" y="4305"/>
                  </a:moveTo>
                  <a:lnTo>
                    <a:pt x="416521" y="4038"/>
                  </a:lnTo>
                  <a:lnTo>
                    <a:pt x="414426" y="3822"/>
                  </a:lnTo>
                  <a:lnTo>
                    <a:pt x="412330" y="3594"/>
                  </a:lnTo>
                  <a:lnTo>
                    <a:pt x="413131" y="5054"/>
                  </a:lnTo>
                  <a:lnTo>
                    <a:pt x="414769" y="5918"/>
                  </a:lnTo>
                  <a:lnTo>
                    <a:pt x="416496" y="5575"/>
                  </a:lnTo>
                  <a:lnTo>
                    <a:pt x="417372" y="5410"/>
                  </a:lnTo>
                  <a:lnTo>
                    <a:pt x="418084" y="4927"/>
                  </a:lnTo>
                  <a:lnTo>
                    <a:pt x="418642" y="4305"/>
                  </a:lnTo>
                  <a:close/>
                </a:path>
                <a:path w="419100" h="1462404">
                  <a:moveTo>
                    <a:pt x="419061" y="19100"/>
                  </a:moveTo>
                  <a:lnTo>
                    <a:pt x="418655" y="16979"/>
                  </a:lnTo>
                  <a:lnTo>
                    <a:pt x="417169" y="15963"/>
                  </a:lnTo>
                  <a:lnTo>
                    <a:pt x="415632" y="16268"/>
                  </a:lnTo>
                  <a:lnTo>
                    <a:pt x="414096" y="16560"/>
                  </a:lnTo>
                  <a:lnTo>
                    <a:pt x="413080" y="18046"/>
                  </a:lnTo>
                  <a:lnTo>
                    <a:pt x="413651" y="21056"/>
                  </a:lnTo>
                  <a:lnTo>
                    <a:pt x="414985" y="21996"/>
                  </a:lnTo>
                  <a:lnTo>
                    <a:pt x="416433" y="21856"/>
                  </a:lnTo>
                  <a:lnTo>
                    <a:pt x="416941" y="21056"/>
                  </a:lnTo>
                  <a:lnTo>
                    <a:pt x="417690" y="20421"/>
                  </a:lnTo>
                  <a:lnTo>
                    <a:pt x="418693" y="20142"/>
                  </a:lnTo>
                  <a:lnTo>
                    <a:pt x="418934" y="19646"/>
                  </a:lnTo>
                  <a:lnTo>
                    <a:pt x="419061" y="19100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878785" y="7456664"/>
              <a:ext cx="372745" cy="149225"/>
            </a:xfrm>
            <a:custGeom>
              <a:avLst/>
              <a:gdLst/>
              <a:ahLst/>
              <a:cxnLst/>
              <a:rect l="l" t="t" r="r" b="b"/>
              <a:pathLst>
                <a:path w="372745" h="149225">
                  <a:moveTo>
                    <a:pt x="5676" y="16903"/>
                  </a:moveTo>
                  <a:lnTo>
                    <a:pt x="4724" y="15951"/>
                  </a:lnTo>
                  <a:lnTo>
                    <a:pt x="939" y="15951"/>
                  </a:lnTo>
                  <a:lnTo>
                    <a:pt x="0" y="16903"/>
                  </a:lnTo>
                  <a:lnTo>
                    <a:pt x="0" y="20701"/>
                  </a:lnTo>
                  <a:lnTo>
                    <a:pt x="939" y="21653"/>
                  </a:lnTo>
                  <a:lnTo>
                    <a:pt x="4724" y="21653"/>
                  </a:lnTo>
                  <a:lnTo>
                    <a:pt x="5676" y="20701"/>
                  </a:lnTo>
                  <a:lnTo>
                    <a:pt x="5676" y="18808"/>
                  </a:lnTo>
                  <a:lnTo>
                    <a:pt x="5676" y="16903"/>
                  </a:lnTo>
                  <a:close/>
                </a:path>
                <a:path w="372745" h="149225">
                  <a:moveTo>
                    <a:pt x="32054" y="30695"/>
                  </a:moveTo>
                  <a:lnTo>
                    <a:pt x="31838" y="29578"/>
                  </a:lnTo>
                  <a:lnTo>
                    <a:pt x="31546" y="28028"/>
                  </a:lnTo>
                  <a:lnTo>
                    <a:pt x="30060" y="27012"/>
                  </a:lnTo>
                  <a:lnTo>
                    <a:pt x="26987" y="27597"/>
                  </a:lnTo>
                  <a:lnTo>
                    <a:pt x="25984" y="29083"/>
                  </a:lnTo>
                  <a:lnTo>
                    <a:pt x="26555" y="32118"/>
                  </a:lnTo>
                  <a:lnTo>
                    <a:pt x="27927" y="33083"/>
                  </a:lnTo>
                  <a:lnTo>
                    <a:pt x="29464" y="32893"/>
                  </a:lnTo>
                  <a:lnTo>
                    <a:pt x="30010" y="32829"/>
                  </a:lnTo>
                  <a:lnTo>
                    <a:pt x="30391" y="32626"/>
                  </a:lnTo>
                  <a:lnTo>
                    <a:pt x="31572" y="31762"/>
                  </a:lnTo>
                  <a:lnTo>
                    <a:pt x="32054" y="30695"/>
                  </a:lnTo>
                  <a:close/>
                </a:path>
                <a:path w="372745" h="149225">
                  <a:moveTo>
                    <a:pt x="48260" y="4368"/>
                  </a:moveTo>
                  <a:lnTo>
                    <a:pt x="47726" y="901"/>
                  </a:lnTo>
                  <a:lnTo>
                    <a:pt x="43510" y="508"/>
                  </a:lnTo>
                  <a:lnTo>
                    <a:pt x="39370" y="292"/>
                  </a:lnTo>
                  <a:lnTo>
                    <a:pt x="35191" y="0"/>
                  </a:lnTo>
                  <a:lnTo>
                    <a:pt x="34886" y="977"/>
                  </a:lnTo>
                  <a:lnTo>
                    <a:pt x="34721" y="2032"/>
                  </a:lnTo>
                  <a:lnTo>
                    <a:pt x="34937" y="3124"/>
                  </a:lnTo>
                  <a:lnTo>
                    <a:pt x="35610" y="6667"/>
                  </a:lnTo>
                  <a:lnTo>
                    <a:pt x="39014" y="8991"/>
                  </a:lnTo>
                  <a:lnTo>
                    <a:pt x="45999" y="7658"/>
                  </a:lnTo>
                  <a:lnTo>
                    <a:pt x="48260" y="4368"/>
                  </a:lnTo>
                  <a:close/>
                </a:path>
                <a:path w="372745" h="149225">
                  <a:moveTo>
                    <a:pt x="48971" y="20167"/>
                  </a:moveTo>
                  <a:lnTo>
                    <a:pt x="48577" y="19227"/>
                  </a:lnTo>
                  <a:lnTo>
                    <a:pt x="47028" y="17665"/>
                  </a:lnTo>
                  <a:lnTo>
                    <a:pt x="46088" y="17272"/>
                  </a:lnTo>
                  <a:lnTo>
                    <a:pt x="43891" y="17272"/>
                  </a:lnTo>
                  <a:lnTo>
                    <a:pt x="42951" y="17665"/>
                  </a:lnTo>
                  <a:lnTo>
                    <a:pt x="41402" y="19227"/>
                  </a:lnTo>
                  <a:lnTo>
                    <a:pt x="41008" y="20167"/>
                  </a:lnTo>
                  <a:lnTo>
                    <a:pt x="41008" y="22377"/>
                  </a:lnTo>
                  <a:lnTo>
                    <a:pt x="41402" y="23317"/>
                  </a:lnTo>
                  <a:lnTo>
                    <a:pt x="42951" y="24879"/>
                  </a:lnTo>
                  <a:lnTo>
                    <a:pt x="43891" y="25260"/>
                  </a:lnTo>
                  <a:lnTo>
                    <a:pt x="46088" y="25260"/>
                  </a:lnTo>
                  <a:lnTo>
                    <a:pt x="47028" y="24879"/>
                  </a:lnTo>
                  <a:lnTo>
                    <a:pt x="48577" y="23317"/>
                  </a:lnTo>
                  <a:lnTo>
                    <a:pt x="48971" y="22377"/>
                  </a:lnTo>
                  <a:lnTo>
                    <a:pt x="48971" y="21272"/>
                  </a:lnTo>
                  <a:lnTo>
                    <a:pt x="48971" y="20167"/>
                  </a:lnTo>
                  <a:close/>
                </a:path>
                <a:path w="372745" h="149225">
                  <a:moveTo>
                    <a:pt x="53467" y="35356"/>
                  </a:moveTo>
                  <a:lnTo>
                    <a:pt x="53187" y="34340"/>
                  </a:lnTo>
                  <a:lnTo>
                    <a:pt x="52768" y="32829"/>
                  </a:lnTo>
                  <a:lnTo>
                    <a:pt x="51206" y="31927"/>
                  </a:lnTo>
                  <a:lnTo>
                    <a:pt x="49339" y="32448"/>
                  </a:lnTo>
                  <a:lnTo>
                    <a:pt x="49022" y="32626"/>
                  </a:lnTo>
                  <a:lnTo>
                    <a:pt x="47853" y="33502"/>
                  </a:lnTo>
                  <a:lnTo>
                    <a:pt x="47383" y="34696"/>
                  </a:lnTo>
                  <a:lnTo>
                    <a:pt x="48120" y="37376"/>
                  </a:lnTo>
                  <a:lnTo>
                    <a:pt x="49695" y="38265"/>
                  </a:lnTo>
                  <a:lnTo>
                    <a:pt x="51714" y="37706"/>
                  </a:lnTo>
                  <a:lnTo>
                    <a:pt x="52108" y="37414"/>
                  </a:lnTo>
                  <a:lnTo>
                    <a:pt x="53111" y="36360"/>
                  </a:lnTo>
                  <a:lnTo>
                    <a:pt x="53467" y="35356"/>
                  </a:lnTo>
                  <a:close/>
                </a:path>
                <a:path w="372745" h="149225">
                  <a:moveTo>
                    <a:pt x="55981" y="10528"/>
                  </a:moveTo>
                  <a:lnTo>
                    <a:pt x="55499" y="8750"/>
                  </a:lnTo>
                  <a:lnTo>
                    <a:pt x="53936" y="7861"/>
                  </a:lnTo>
                  <a:lnTo>
                    <a:pt x="52425" y="8280"/>
                  </a:lnTo>
                  <a:lnTo>
                    <a:pt x="52006" y="8394"/>
                  </a:lnTo>
                  <a:lnTo>
                    <a:pt x="51650" y="8610"/>
                  </a:lnTo>
                  <a:lnTo>
                    <a:pt x="50533" y="9550"/>
                  </a:lnTo>
                  <a:lnTo>
                    <a:pt x="50139" y="10680"/>
                  </a:lnTo>
                  <a:lnTo>
                    <a:pt x="50863" y="13309"/>
                  </a:lnTo>
                  <a:lnTo>
                    <a:pt x="52425" y="14185"/>
                  </a:lnTo>
                  <a:lnTo>
                    <a:pt x="55181" y="13436"/>
                  </a:lnTo>
                  <a:lnTo>
                    <a:pt x="55943" y="12306"/>
                  </a:lnTo>
                  <a:lnTo>
                    <a:pt x="55981" y="10528"/>
                  </a:lnTo>
                  <a:close/>
                </a:path>
                <a:path w="372745" h="149225">
                  <a:moveTo>
                    <a:pt x="69951" y="52755"/>
                  </a:moveTo>
                  <a:lnTo>
                    <a:pt x="69367" y="50622"/>
                  </a:lnTo>
                  <a:lnTo>
                    <a:pt x="68783" y="48501"/>
                  </a:lnTo>
                  <a:lnTo>
                    <a:pt x="66598" y="47256"/>
                  </a:lnTo>
                  <a:lnTo>
                    <a:pt x="62369" y="48425"/>
                  </a:lnTo>
                  <a:lnTo>
                    <a:pt x="61112" y="50622"/>
                  </a:lnTo>
                  <a:lnTo>
                    <a:pt x="62280" y="54889"/>
                  </a:lnTo>
                  <a:lnTo>
                    <a:pt x="64477" y="56134"/>
                  </a:lnTo>
                  <a:lnTo>
                    <a:pt x="68707" y="54965"/>
                  </a:lnTo>
                  <a:lnTo>
                    <a:pt x="69951" y="52755"/>
                  </a:lnTo>
                  <a:close/>
                </a:path>
                <a:path w="372745" h="149225">
                  <a:moveTo>
                    <a:pt x="71475" y="23761"/>
                  </a:moveTo>
                  <a:lnTo>
                    <a:pt x="70853" y="21551"/>
                  </a:lnTo>
                  <a:lnTo>
                    <a:pt x="70167" y="19659"/>
                  </a:lnTo>
                  <a:lnTo>
                    <a:pt x="68503" y="18630"/>
                  </a:lnTo>
                  <a:lnTo>
                    <a:pt x="66484" y="18796"/>
                  </a:lnTo>
                  <a:lnTo>
                    <a:pt x="66268" y="18757"/>
                  </a:lnTo>
                  <a:lnTo>
                    <a:pt x="66040" y="18821"/>
                  </a:lnTo>
                  <a:lnTo>
                    <a:pt x="66255" y="18326"/>
                  </a:lnTo>
                  <a:lnTo>
                    <a:pt x="66382" y="17780"/>
                  </a:lnTo>
                  <a:lnTo>
                    <a:pt x="65976" y="15659"/>
                  </a:lnTo>
                  <a:lnTo>
                    <a:pt x="64490" y="14643"/>
                  </a:lnTo>
                  <a:lnTo>
                    <a:pt x="62953" y="14947"/>
                  </a:lnTo>
                  <a:lnTo>
                    <a:pt x="61417" y="15240"/>
                  </a:lnTo>
                  <a:lnTo>
                    <a:pt x="60401" y="16725"/>
                  </a:lnTo>
                  <a:lnTo>
                    <a:pt x="60972" y="19735"/>
                  </a:lnTo>
                  <a:lnTo>
                    <a:pt x="62306" y="20675"/>
                  </a:lnTo>
                  <a:lnTo>
                    <a:pt x="63754" y="20535"/>
                  </a:lnTo>
                  <a:lnTo>
                    <a:pt x="63144" y="21463"/>
                  </a:lnTo>
                  <a:lnTo>
                    <a:pt x="62903" y="22606"/>
                  </a:lnTo>
                  <a:lnTo>
                    <a:pt x="63792" y="25882"/>
                  </a:lnTo>
                  <a:lnTo>
                    <a:pt x="65976" y="27127"/>
                  </a:lnTo>
                  <a:lnTo>
                    <a:pt x="70218" y="25958"/>
                  </a:lnTo>
                  <a:lnTo>
                    <a:pt x="71475" y="23761"/>
                  </a:lnTo>
                  <a:close/>
                </a:path>
                <a:path w="372745" h="149225">
                  <a:moveTo>
                    <a:pt x="80238" y="68795"/>
                  </a:moveTo>
                  <a:lnTo>
                    <a:pt x="79463" y="65951"/>
                  </a:lnTo>
                  <a:lnTo>
                    <a:pt x="78219" y="65151"/>
                  </a:lnTo>
                  <a:lnTo>
                    <a:pt x="76708" y="65252"/>
                  </a:lnTo>
                  <a:lnTo>
                    <a:pt x="76517" y="65227"/>
                  </a:lnTo>
                  <a:lnTo>
                    <a:pt x="74828" y="65709"/>
                  </a:lnTo>
                  <a:lnTo>
                    <a:pt x="73939" y="67271"/>
                  </a:lnTo>
                  <a:lnTo>
                    <a:pt x="74358" y="68795"/>
                  </a:lnTo>
                  <a:lnTo>
                    <a:pt x="74714" y="70116"/>
                  </a:lnTo>
                  <a:lnTo>
                    <a:pt x="75946" y="70904"/>
                  </a:lnTo>
                  <a:lnTo>
                    <a:pt x="77444" y="70827"/>
                  </a:lnTo>
                  <a:lnTo>
                    <a:pt x="77647" y="70840"/>
                  </a:lnTo>
                  <a:lnTo>
                    <a:pt x="79349" y="70370"/>
                  </a:lnTo>
                  <a:lnTo>
                    <a:pt x="80238" y="68795"/>
                  </a:lnTo>
                  <a:close/>
                </a:path>
                <a:path w="372745" h="149225">
                  <a:moveTo>
                    <a:pt x="86029" y="5905"/>
                  </a:moveTo>
                  <a:lnTo>
                    <a:pt x="81749" y="5219"/>
                  </a:lnTo>
                  <a:lnTo>
                    <a:pt x="77457" y="4495"/>
                  </a:lnTo>
                  <a:lnTo>
                    <a:pt x="73240" y="3911"/>
                  </a:lnTo>
                  <a:lnTo>
                    <a:pt x="73139" y="4724"/>
                  </a:lnTo>
                  <a:lnTo>
                    <a:pt x="73177" y="5588"/>
                  </a:lnTo>
                  <a:lnTo>
                    <a:pt x="73418" y="6438"/>
                  </a:lnTo>
                  <a:lnTo>
                    <a:pt x="74371" y="9918"/>
                  </a:lnTo>
                  <a:lnTo>
                    <a:pt x="77952" y="11963"/>
                  </a:lnTo>
                  <a:lnTo>
                    <a:pt x="81940" y="10858"/>
                  </a:lnTo>
                  <a:lnTo>
                    <a:pt x="82334" y="10566"/>
                  </a:lnTo>
                  <a:lnTo>
                    <a:pt x="84226" y="9512"/>
                  </a:lnTo>
                  <a:lnTo>
                    <a:pt x="85255" y="8242"/>
                  </a:lnTo>
                  <a:lnTo>
                    <a:pt x="85852" y="6438"/>
                  </a:lnTo>
                  <a:lnTo>
                    <a:pt x="85966" y="6184"/>
                  </a:lnTo>
                  <a:lnTo>
                    <a:pt x="86029" y="5905"/>
                  </a:lnTo>
                  <a:close/>
                </a:path>
                <a:path w="372745" h="149225">
                  <a:moveTo>
                    <a:pt x="91846" y="39395"/>
                  </a:moveTo>
                  <a:lnTo>
                    <a:pt x="90792" y="35547"/>
                  </a:lnTo>
                  <a:lnTo>
                    <a:pt x="90551" y="35267"/>
                  </a:lnTo>
                  <a:lnTo>
                    <a:pt x="89230" y="32435"/>
                  </a:lnTo>
                  <a:lnTo>
                    <a:pt x="86690" y="30988"/>
                  </a:lnTo>
                  <a:lnTo>
                    <a:pt x="83591" y="31305"/>
                  </a:lnTo>
                  <a:lnTo>
                    <a:pt x="83235" y="31254"/>
                  </a:lnTo>
                  <a:lnTo>
                    <a:pt x="81153" y="31826"/>
                  </a:lnTo>
                  <a:lnTo>
                    <a:pt x="79794" y="32956"/>
                  </a:lnTo>
                  <a:lnTo>
                    <a:pt x="78143" y="35864"/>
                  </a:lnTo>
                  <a:lnTo>
                    <a:pt x="77863" y="37642"/>
                  </a:lnTo>
                  <a:lnTo>
                    <a:pt x="78333" y="39395"/>
                  </a:lnTo>
                  <a:lnTo>
                    <a:pt x="78473" y="39865"/>
                  </a:lnTo>
                  <a:lnTo>
                    <a:pt x="78765" y="40246"/>
                  </a:lnTo>
                  <a:lnTo>
                    <a:pt x="80391" y="43307"/>
                  </a:lnTo>
                  <a:lnTo>
                    <a:pt x="83362" y="44780"/>
                  </a:lnTo>
                  <a:lnTo>
                    <a:pt x="89814" y="43002"/>
                  </a:lnTo>
                  <a:lnTo>
                    <a:pt x="91846" y="39395"/>
                  </a:lnTo>
                  <a:close/>
                </a:path>
                <a:path w="372745" h="149225">
                  <a:moveTo>
                    <a:pt x="104508" y="60807"/>
                  </a:moveTo>
                  <a:lnTo>
                    <a:pt x="103479" y="57835"/>
                  </a:lnTo>
                  <a:lnTo>
                    <a:pt x="101866" y="57048"/>
                  </a:lnTo>
                  <a:lnTo>
                    <a:pt x="100380" y="57556"/>
                  </a:lnTo>
                  <a:lnTo>
                    <a:pt x="99631" y="57823"/>
                  </a:lnTo>
                  <a:lnTo>
                    <a:pt x="99060" y="58381"/>
                  </a:lnTo>
                  <a:lnTo>
                    <a:pt x="98742" y="59055"/>
                  </a:lnTo>
                  <a:lnTo>
                    <a:pt x="98158" y="56946"/>
                  </a:lnTo>
                  <a:lnTo>
                    <a:pt x="95973" y="55702"/>
                  </a:lnTo>
                  <a:lnTo>
                    <a:pt x="91744" y="56870"/>
                  </a:lnTo>
                  <a:lnTo>
                    <a:pt x="90512" y="59067"/>
                  </a:lnTo>
                  <a:lnTo>
                    <a:pt x="91681" y="63322"/>
                  </a:lnTo>
                  <a:lnTo>
                    <a:pt x="93865" y="64579"/>
                  </a:lnTo>
                  <a:lnTo>
                    <a:pt x="97358" y="63614"/>
                  </a:lnTo>
                  <a:lnTo>
                    <a:pt x="98298" y="62522"/>
                  </a:lnTo>
                  <a:lnTo>
                    <a:pt x="98666" y="61264"/>
                  </a:lnTo>
                  <a:lnTo>
                    <a:pt x="99212" y="62687"/>
                  </a:lnTo>
                  <a:lnTo>
                    <a:pt x="100774" y="63461"/>
                  </a:lnTo>
                  <a:lnTo>
                    <a:pt x="103720" y="62433"/>
                  </a:lnTo>
                  <a:lnTo>
                    <a:pt x="104508" y="60807"/>
                  </a:lnTo>
                  <a:close/>
                </a:path>
                <a:path w="372745" h="149225">
                  <a:moveTo>
                    <a:pt x="105600" y="36220"/>
                  </a:moveTo>
                  <a:lnTo>
                    <a:pt x="102743" y="32969"/>
                  </a:lnTo>
                  <a:lnTo>
                    <a:pt x="100126" y="33870"/>
                  </a:lnTo>
                  <a:lnTo>
                    <a:pt x="99339" y="35496"/>
                  </a:lnTo>
                  <a:lnTo>
                    <a:pt x="100368" y="38468"/>
                  </a:lnTo>
                  <a:lnTo>
                    <a:pt x="101981" y="39268"/>
                  </a:lnTo>
                  <a:lnTo>
                    <a:pt x="103835" y="38620"/>
                  </a:lnTo>
                  <a:lnTo>
                    <a:pt x="104178" y="38404"/>
                  </a:lnTo>
                  <a:lnTo>
                    <a:pt x="105257" y="37401"/>
                  </a:lnTo>
                  <a:lnTo>
                    <a:pt x="105600" y="36220"/>
                  </a:lnTo>
                  <a:close/>
                </a:path>
                <a:path w="372745" h="149225">
                  <a:moveTo>
                    <a:pt x="107289" y="77863"/>
                  </a:moveTo>
                  <a:lnTo>
                    <a:pt x="106883" y="76403"/>
                  </a:lnTo>
                  <a:lnTo>
                    <a:pt x="106768" y="75946"/>
                  </a:lnTo>
                  <a:lnTo>
                    <a:pt x="106514" y="75577"/>
                  </a:lnTo>
                  <a:lnTo>
                    <a:pt x="106222" y="75247"/>
                  </a:lnTo>
                  <a:lnTo>
                    <a:pt x="105524" y="74498"/>
                  </a:lnTo>
                  <a:lnTo>
                    <a:pt x="104457" y="74117"/>
                  </a:lnTo>
                  <a:lnTo>
                    <a:pt x="103390" y="74409"/>
                  </a:lnTo>
                  <a:lnTo>
                    <a:pt x="101892" y="74828"/>
                  </a:lnTo>
                  <a:lnTo>
                    <a:pt x="101003" y="76403"/>
                  </a:lnTo>
                  <a:lnTo>
                    <a:pt x="101841" y="79438"/>
                  </a:lnTo>
                  <a:lnTo>
                    <a:pt x="103403" y="80327"/>
                  </a:lnTo>
                  <a:lnTo>
                    <a:pt x="104965" y="79895"/>
                  </a:lnTo>
                  <a:lnTo>
                    <a:pt x="106464" y="79362"/>
                  </a:lnTo>
                  <a:lnTo>
                    <a:pt x="107289" y="77863"/>
                  </a:lnTo>
                  <a:close/>
                </a:path>
                <a:path w="372745" h="149225">
                  <a:moveTo>
                    <a:pt x="115506" y="17653"/>
                  </a:moveTo>
                  <a:lnTo>
                    <a:pt x="114122" y="13614"/>
                  </a:lnTo>
                  <a:lnTo>
                    <a:pt x="112598" y="12877"/>
                  </a:lnTo>
                  <a:lnTo>
                    <a:pt x="112598" y="20637"/>
                  </a:lnTo>
                  <a:lnTo>
                    <a:pt x="112598" y="12877"/>
                  </a:lnTo>
                  <a:lnTo>
                    <a:pt x="111861" y="12509"/>
                  </a:lnTo>
                  <a:lnTo>
                    <a:pt x="109791" y="13220"/>
                  </a:lnTo>
                  <a:lnTo>
                    <a:pt x="109461" y="13335"/>
                  </a:lnTo>
                  <a:lnTo>
                    <a:pt x="109194" y="13550"/>
                  </a:lnTo>
                  <a:lnTo>
                    <a:pt x="108927" y="13728"/>
                  </a:lnTo>
                  <a:lnTo>
                    <a:pt x="107594" y="13131"/>
                  </a:lnTo>
                  <a:lnTo>
                    <a:pt x="106083" y="12890"/>
                  </a:lnTo>
                  <a:lnTo>
                    <a:pt x="103860" y="13500"/>
                  </a:lnTo>
                  <a:lnTo>
                    <a:pt x="102704" y="14249"/>
                  </a:lnTo>
                  <a:lnTo>
                    <a:pt x="101193" y="15278"/>
                  </a:lnTo>
                  <a:lnTo>
                    <a:pt x="100126" y="16852"/>
                  </a:lnTo>
                  <a:lnTo>
                    <a:pt x="99733" y="19532"/>
                  </a:lnTo>
                  <a:lnTo>
                    <a:pt x="99758" y="20447"/>
                  </a:lnTo>
                  <a:lnTo>
                    <a:pt x="100965" y="24841"/>
                  </a:lnTo>
                  <a:lnTo>
                    <a:pt x="104546" y="26885"/>
                  </a:lnTo>
                  <a:lnTo>
                    <a:pt x="110578" y="25209"/>
                  </a:lnTo>
                  <a:lnTo>
                    <a:pt x="112344" y="23050"/>
                  </a:lnTo>
                  <a:lnTo>
                    <a:pt x="112712" y="20586"/>
                  </a:lnTo>
                  <a:lnTo>
                    <a:pt x="114554" y="19723"/>
                  </a:lnTo>
                  <a:lnTo>
                    <a:pt x="115506" y="17653"/>
                  </a:lnTo>
                  <a:close/>
                </a:path>
                <a:path w="372745" h="149225">
                  <a:moveTo>
                    <a:pt x="121259" y="46647"/>
                  </a:moveTo>
                  <a:lnTo>
                    <a:pt x="116586" y="42773"/>
                  </a:lnTo>
                  <a:lnTo>
                    <a:pt x="117360" y="42811"/>
                  </a:lnTo>
                  <a:lnTo>
                    <a:pt x="118097" y="43014"/>
                  </a:lnTo>
                  <a:lnTo>
                    <a:pt x="117576" y="42595"/>
                  </a:lnTo>
                  <a:lnTo>
                    <a:pt x="117043" y="42278"/>
                  </a:lnTo>
                  <a:lnTo>
                    <a:pt x="115862" y="41821"/>
                  </a:lnTo>
                  <a:lnTo>
                    <a:pt x="115303" y="41617"/>
                  </a:lnTo>
                  <a:lnTo>
                    <a:pt x="113931" y="41490"/>
                  </a:lnTo>
                  <a:lnTo>
                    <a:pt x="113157" y="41503"/>
                  </a:lnTo>
                  <a:lnTo>
                    <a:pt x="107111" y="47180"/>
                  </a:lnTo>
                  <a:lnTo>
                    <a:pt x="108775" y="53251"/>
                  </a:lnTo>
                  <a:lnTo>
                    <a:pt x="112356" y="55295"/>
                  </a:lnTo>
                  <a:lnTo>
                    <a:pt x="118465" y="53606"/>
                  </a:lnTo>
                  <a:lnTo>
                    <a:pt x="120256" y="51333"/>
                  </a:lnTo>
                  <a:lnTo>
                    <a:pt x="120548" y="48755"/>
                  </a:lnTo>
                  <a:lnTo>
                    <a:pt x="120091" y="49580"/>
                  </a:lnTo>
                  <a:lnTo>
                    <a:pt x="119367" y="50266"/>
                  </a:lnTo>
                  <a:lnTo>
                    <a:pt x="120078" y="49580"/>
                  </a:lnTo>
                  <a:lnTo>
                    <a:pt x="120548" y="48755"/>
                  </a:lnTo>
                  <a:lnTo>
                    <a:pt x="121081" y="47802"/>
                  </a:lnTo>
                  <a:lnTo>
                    <a:pt x="121259" y="46647"/>
                  </a:lnTo>
                  <a:close/>
                </a:path>
                <a:path w="372745" h="149225">
                  <a:moveTo>
                    <a:pt x="121386" y="74764"/>
                  </a:moveTo>
                  <a:lnTo>
                    <a:pt x="121005" y="73812"/>
                  </a:lnTo>
                  <a:lnTo>
                    <a:pt x="119443" y="72263"/>
                  </a:lnTo>
                  <a:lnTo>
                    <a:pt x="118503" y="71869"/>
                  </a:lnTo>
                  <a:lnTo>
                    <a:pt x="116306" y="71869"/>
                  </a:lnTo>
                  <a:lnTo>
                    <a:pt x="115379" y="72263"/>
                  </a:lnTo>
                  <a:lnTo>
                    <a:pt x="113817" y="73812"/>
                  </a:lnTo>
                  <a:lnTo>
                    <a:pt x="113436" y="74764"/>
                  </a:lnTo>
                  <a:lnTo>
                    <a:pt x="113436" y="76962"/>
                  </a:lnTo>
                  <a:lnTo>
                    <a:pt x="113817" y="77914"/>
                  </a:lnTo>
                  <a:lnTo>
                    <a:pt x="115379" y="79476"/>
                  </a:lnTo>
                  <a:lnTo>
                    <a:pt x="116306" y="79857"/>
                  </a:lnTo>
                  <a:lnTo>
                    <a:pt x="118503" y="79857"/>
                  </a:lnTo>
                  <a:lnTo>
                    <a:pt x="119443" y="79476"/>
                  </a:lnTo>
                  <a:lnTo>
                    <a:pt x="121005" y="77914"/>
                  </a:lnTo>
                  <a:lnTo>
                    <a:pt x="121386" y="76962"/>
                  </a:lnTo>
                  <a:lnTo>
                    <a:pt x="121386" y="75869"/>
                  </a:lnTo>
                  <a:lnTo>
                    <a:pt x="121386" y="74764"/>
                  </a:lnTo>
                  <a:close/>
                </a:path>
                <a:path w="372745" h="149225">
                  <a:moveTo>
                    <a:pt x="123736" y="68110"/>
                  </a:moveTo>
                  <a:lnTo>
                    <a:pt x="122796" y="64693"/>
                  </a:lnTo>
                  <a:lnTo>
                    <a:pt x="121818" y="63792"/>
                  </a:lnTo>
                  <a:lnTo>
                    <a:pt x="119913" y="63080"/>
                  </a:lnTo>
                  <a:lnTo>
                    <a:pt x="119087" y="62953"/>
                  </a:lnTo>
                  <a:lnTo>
                    <a:pt x="118249" y="63195"/>
                  </a:lnTo>
                  <a:lnTo>
                    <a:pt x="117856" y="63309"/>
                  </a:lnTo>
                  <a:lnTo>
                    <a:pt x="115773" y="64643"/>
                  </a:lnTo>
                  <a:lnTo>
                    <a:pt x="114998" y="66370"/>
                  </a:lnTo>
                  <a:lnTo>
                    <a:pt x="116052" y="70231"/>
                  </a:lnTo>
                  <a:lnTo>
                    <a:pt x="118249" y="71488"/>
                  </a:lnTo>
                  <a:lnTo>
                    <a:pt x="122491" y="70319"/>
                  </a:lnTo>
                  <a:lnTo>
                    <a:pt x="123736" y="68110"/>
                  </a:lnTo>
                  <a:close/>
                </a:path>
                <a:path w="372745" h="149225">
                  <a:moveTo>
                    <a:pt x="132816" y="89547"/>
                  </a:moveTo>
                  <a:lnTo>
                    <a:pt x="131864" y="88595"/>
                  </a:lnTo>
                  <a:lnTo>
                    <a:pt x="128079" y="88595"/>
                  </a:lnTo>
                  <a:lnTo>
                    <a:pt x="127139" y="89547"/>
                  </a:lnTo>
                  <a:lnTo>
                    <a:pt x="127139" y="93345"/>
                  </a:lnTo>
                  <a:lnTo>
                    <a:pt x="128079" y="94297"/>
                  </a:lnTo>
                  <a:lnTo>
                    <a:pt x="131864" y="94297"/>
                  </a:lnTo>
                  <a:lnTo>
                    <a:pt x="132816" y="93345"/>
                  </a:lnTo>
                  <a:lnTo>
                    <a:pt x="132816" y="91440"/>
                  </a:lnTo>
                  <a:lnTo>
                    <a:pt x="132816" y="89547"/>
                  </a:lnTo>
                  <a:close/>
                </a:path>
                <a:path w="372745" h="149225">
                  <a:moveTo>
                    <a:pt x="140055" y="45770"/>
                  </a:moveTo>
                  <a:lnTo>
                    <a:pt x="138887" y="41516"/>
                  </a:lnTo>
                  <a:lnTo>
                    <a:pt x="136690" y="40259"/>
                  </a:lnTo>
                  <a:lnTo>
                    <a:pt x="132461" y="41440"/>
                  </a:lnTo>
                  <a:lnTo>
                    <a:pt x="131203" y="43637"/>
                  </a:lnTo>
                  <a:lnTo>
                    <a:pt x="132003" y="46507"/>
                  </a:lnTo>
                  <a:lnTo>
                    <a:pt x="132448" y="47091"/>
                  </a:lnTo>
                  <a:lnTo>
                    <a:pt x="133946" y="48488"/>
                  </a:lnTo>
                  <a:lnTo>
                    <a:pt x="135318" y="48933"/>
                  </a:lnTo>
                  <a:lnTo>
                    <a:pt x="136690" y="48552"/>
                  </a:lnTo>
                  <a:lnTo>
                    <a:pt x="138811" y="47967"/>
                  </a:lnTo>
                  <a:lnTo>
                    <a:pt x="140055" y="45770"/>
                  </a:lnTo>
                  <a:close/>
                </a:path>
                <a:path w="372745" h="149225">
                  <a:moveTo>
                    <a:pt x="142735" y="25298"/>
                  </a:moveTo>
                  <a:lnTo>
                    <a:pt x="141503" y="20802"/>
                  </a:lnTo>
                  <a:lnTo>
                    <a:pt x="140982" y="19977"/>
                  </a:lnTo>
                  <a:lnTo>
                    <a:pt x="138747" y="17437"/>
                  </a:lnTo>
                  <a:lnTo>
                    <a:pt x="136245" y="16548"/>
                  </a:lnTo>
                  <a:lnTo>
                    <a:pt x="133769" y="17233"/>
                  </a:lnTo>
                  <a:lnTo>
                    <a:pt x="131559" y="17843"/>
                  </a:lnTo>
                  <a:lnTo>
                    <a:pt x="130048" y="19583"/>
                  </a:lnTo>
                  <a:lnTo>
                    <a:pt x="129400" y="21628"/>
                  </a:lnTo>
                  <a:lnTo>
                    <a:pt x="128854" y="21551"/>
                  </a:lnTo>
                  <a:lnTo>
                    <a:pt x="127317" y="21767"/>
                  </a:lnTo>
                  <a:lnTo>
                    <a:pt x="126898" y="21729"/>
                  </a:lnTo>
                  <a:lnTo>
                    <a:pt x="123075" y="23050"/>
                  </a:lnTo>
                  <a:lnTo>
                    <a:pt x="121285" y="26771"/>
                  </a:lnTo>
                  <a:lnTo>
                    <a:pt x="123621" y="33604"/>
                  </a:lnTo>
                  <a:lnTo>
                    <a:pt x="127330" y="35420"/>
                  </a:lnTo>
                  <a:lnTo>
                    <a:pt x="132740" y="33553"/>
                  </a:lnTo>
                  <a:lnTo>
                    <a:pt x="134099" y="31915"/>
                  </a:lnTo>
                  <a:lnTo>
                    <a:pt x="134696" y="30022"/>
                  </a:lnTo>
                  <a:lnTo>
                    <a:pt x="135521" y="30137"/>
                  </a:lnTo>
                  <a:lnTo>
                    <a:pt x="136385" y="30086"/>
                  </a:lnTo>
                  <a:lnTo>
                    <a:pt x="140703" y="28892"/>
                  </a:lnTo>
                  <a:lnTo>
                    <a:pt x="142735" y="25298"/>
                  </a:lnTo>
                  <a:close/>
                </a:path>
                <a:path w="372745" h="149225">
                  <a:moveTo>
                    <a:pt x="142913" y="61925"/>
                  </a:moveTo>
                  <a:lnTo>
                    <a:pt x="141452" y="57658"/>
                  </a:lnTo>
                  <a:lnTo>
                    <a:pt x="140995" y="56921"/>
                  </a:lnTo>
                  <a:lnTo>
                    <a:pt x="138899" y="54546"/>
                  </a:lnTo>
                  <a:lnTo>
                    <a:pt x="136499" y="53822"/>
                  </a:lnTo>
                  <a:lnTo>
                    <a:pt x="133921" y="54419"/>
                  </a:lnTo>
                  <a:lnTo>
                    <a:pt x="133692" y="54368"/>
                  </a:lnTo>
                  <a:lnTo>
                    <a:pt x="130048" y="55626"/>
                  </a:lnTo>
                  <a:lnTo>
                    <a:pt x="128244" y="59359"/>
                  </a:lnTo>
                  <a:lnTo>
                    <a:pt x="129425" y="62776"/>
                  </a:lnTo>
                  <a:lnTo>
                    <a:pt x="130606" y="66192"/>
                  </a:lnTo>
                  <a:lnTo>
                    <a:pt x="134302" y="68008"/>
                  </a:lnTo>
                  <a:lnTo>
                    <a:pt x="141109" y="65646"/>
                  </a:lnTo>
                  <a:lnTo>
                    <a:pt x="142913" y="61925"/>
                  </a:lnTo>
                  <a:close/>
                </a:path>
                <a:path w="372745" h="149225">
                  <a:moveTo>
                    <a:pt x="151257" y="81330"/>
                  </a:moveTo>
                  <a:lnTo>
                    <a:pt x="150863" y="80378"/>
                  </a:lnTo>
                  <a:lnTo>
                    <a:pt x="149313" y="78828"/>
                  </a:lnTo>
                  <a:lnTo>
                    <a:pt x="148374" y="78435"/>
                  </a:lnTo>
                  <a:lnTo>
                    <a:pt x="146177" y="78435"/>
                  </a:lnTo>
                  <a:lnTo>
                    <a:pt x="145237" y="78828"/>
                  </a:lnTo>
                  <a:lnTo>
                    <a:pt x="143687" y="80378"/>
                  </a:lnTo>
                  <a:lnTo>
                    <a:pt x="143294" y="81330"/>
                  </a:lnTo>
                  <a:lnTo>
                    <a:pt x="143294" y="83540"/>
                  </a:lnTo>
                  <a:lnTo>
                    <a:pt x="143687" y="84480"/>
                  </a:lnTo>
                  <a:lnTo>
                    <a:pt x="145237" y="86042"/>
                  </a:lnTo>
                  <a:lnTo>
                    <a:pt x="146177" y="86423"/>
                  </a:lnTo>
                  <a:lnTo>
                    <a:pt x="148374" y="86423"/>
                  </a:lnTo>
                  <a:lnTo>
                    <a:pt x="149313" y="86042"/>
                  </a:lnTo>
                  <a:lnTo>
                    <a:pt x="150863" y="84480"/>
                  </a:lnTo>
                  <a:lnTo>
                    <a:pt x="151257" y="83540"/>
                  </a:lnTo>
                  <a:lnTo>
                    <a:pt x="151257" y="82435"/>
                  </a:lnTo>
                  <a:lnTo>
                    <a:pt x="151257" y="81330"/>
                  </a:lnTo>
                  <a:close/>
                </a:path>
                <a:path w="372745" h="149225">
                  <a:moveTo>
                    <a:pt x="160388" y="96939"/>
                  </a:moveTo>
                  <a:lnTo>
                    <a:pt x="159448" y="95986"/>
                  </a:lnTo>
                  <a:lnTo>
                    <a:pt x="155663" y="95986"/>
                  </a:lnTo>
                  <a:lnTo>
                    <a:pt x="154711" y="96939"/>
                  </a:lnTo>
                  <a:lnTo>
                    <a:pt x="154711" y="100736"/>
                  </a:lnTo>
                  <a:lnTo>
                    <a:pt x="155663" y="101688"/>
                  </a:lnTo>
                  <a:lnTo>
                    <a:pt x="159448" y="101688"/>
                  </a:lnTo>
                  <a:lnTo>
                    <a:pt x="160388" y="100736"/>
                  </a:lnTo>
                  <a:lnTo>
                    <a:pt x="160388" y="98831"/>
                  </a:lnTo>
                  <a:lnTo>
                    <a:pt x="160388" y="96939"/>
                  </a:lnTo>
                  <a:close/>
                </a:path>
                <a:path w="372745" h="149225">
                  <a:moveTo>
                    <a:pt x="162979" y="41275"/>
                  </a:moveTo>
                  <a:lnTo>
                    <a:pt x="161366" y="36576"/>
                  </a:lnTo>
                  <a:lnTo>
                    <a:pt x="159067" y="34925"/>
                  </a:lnTo>
                  <a:lnTo>
                    <a:pt x="156527" y="34747"/>
                  </a:lnTo>
                  <a:lnTo>
                    <a:pt x="157480" y="34467"/>
                  </a:lnTo>
                  <a:lnTo>
                    <a:pt x="158229" y="33845"/>
                  </a:lnTo>
                  <a:lnTo>
                    <a:pt x="159321" y="32143"/>
                  </a:lnTo>
                  <a:lnTo>
                    <a:pt x="159562" y="31000"/>
                  </a:lnTo>
                  <a:lnTo>
                    <a:pt x="158864" y="28448"/>
                  </a:lnTo>
                  <a:lnTo>
                    <a:pt x="157746" y="27482"/>
                  </a:lnTo>
                  <a:lnTo>
                    <a:pt x="156375" y="27114"/>
                  </a:lnTo>
                  <a:lnTo>
                    <a:pt x="156375" y="34734"/>
                  </a:lnTo>
                  <a:lnTo>
                    <a:pt x="156210" y="34810"/>
                  </a:lnTo>
                  <a:lnTo>
                    <a:pt x="156375" y="34734"/>
                  </a:lnTo>
                  <a:lnTo>
                    <a:pt x="156375" y="27114"/>
                  </a:lnTo>
                  <a:lnTo>
                    <a:pt x="155765" y="26936"/>
                  </a:lnTo>
                  <a:lnTo>
                    <a:pt x="155067" y="26873"/>
                  </a:lnTo>
                  <a:lnTo>
                    <a:pt x="154965" y="47739"/>
                  </a:lnTo>
                  <a:lnTo>
                    <a:pt x="153962" y="47510"/>
                  </a:lnTo>
                  <a:lnTo>
                    <a:pt x="154965" y="47739"/>
                  </a:lnTo>
                  <a:lnTo>
                    <a:pt x="154965" y="26911"/>
                  </a:lnTo>
                  <a:lnTo>
                    <a:pt x="152247" y="27647"/>
                  </a:lnTo>
                  <a:lnTo>
                    <a:pt x="150990" y="29857"/>
                  </a:lnTo>
                  <a:lnTo>
                    <a:pt x="152133" y="33972"/>
                  </a:lnTo>
                  <a:lnTo>
                    <a:pt x="153987" y="35077"/>
                  </a:lnTo>
                  <a:lnTo>
                    <a:pt x="150558" y="36271"/>
                  </a:lnTo>
                  <a:lnTo>
                    <a:pt x="148742" y="39992"/>
                  </a:lnTo>
                  <a:lnTo>
                    <a:pt x="149923" y="43408"/>
                  </a:lnTo>
                  <a:lnTo>
                    <a:pt x="150482" y="45034"/>
                  </a:lnTo>
                  <a:lnTo>
                    <a:pt x="151650" y="46266"/>
                  </a:lnTo>
                  <a:lnTo>
                    <a:pt x="153047" y="47028"/>
                  </a:lnTo>
                  <a:lnTo>
                    <a:pt x="151663" y="47523"/>
                  </a:lnTo>
                  <a:lnTo>
                    <a:pt x="150837" y="48983"/>
                  </a:lnTo>
                  <a:lnTo>
                    <a:pt x="151663" y="51955"/>
                  </a:lnTo>
                  <a:lnTo>
                    <a:pt x="153225" y="52844"/>
                  </a:lnTo>
                  <a:lnTo>
                    <a:pt x="155917" y="52095"/>
                  </a:lnTo>
                  <a:lnTo>
                    <a:pt x="156692" y="51066"/>
                  </a:lnTo>
                  <a:lnTo>
                    <a:pt x="156806" y="49657"/>
                  </a:lnTo>
                  <a:lnTo>
                    <a:pt x="156781" y="49377"/>
                  </a:lnTo>
                  <a:lnTo>
                    <a:pt x="156718" y="49047"/>
                  </a:lnTo>
                  <a:lnTo>
                    <a:pt x="156718" y="48920"/>
                  </a:lnTo>
                  <a:lnTo>
                    <a:pt x="156591" y="48463"/>
                  </a:lnTo>
                  <a:lnTo>
                    <a:pt x="156337" y="48082"/>
                  </a:lnTo>
                  <a:lnTo>
                    <a:pt x="156032" y="47752"/>
                  </a:lnTo>
                  <a:lnTo>
                    <a:pt x="156362" y="47752"/>
                  </a:lnTo>
                  <a:lnTo>
                    <a:pt x="156679" y="47663"/>
                  </a:lnTo>
                  <a:lnTo>
                    <a:pt x="157403" y="47561"/>
                  </a:lnTo>
                  <a:lnTo>
                    <a:pt x="157810" y="47599"/>
                  </a:lnTo>
                  <a:lnTo>
                    <a:pt x="159473" y="47015"/>
                  </a:lnTo>
                  <a:lnTo>
                    <a:pt x="160426" y="46164"/>
                  </a:lnTo>
                  <a:lnTo>
                    <a:pt x="162445" y="43484"/>
                  </a:lnTo>
                  <a:lnTo>
                    <a:pt x="162979" y="41275"/>
                  </a:lnTo>
                  <a:close/>
                </a:path>
                <a:path w="372745" h="149225">
                  <a:moveTo>
                    <a:pt x="172161" y="42595"/>
                  </a:moveTo>
                  <a:lnTo>
                    <a:pt x="171208" y="41643"/>
                  </a:lnTo>
                  <a:lnTo>
                    <a:pt x="167424" y="41643"/>
                  </a:lnTo>
                  <a:lnTo>
                    <a:pt x="166484" y="42595"/>
                  </a:lnTo>
                  <a:lnTo>
                    <a:pt x="166484" y="46393"/>
                  </a:lnTo>
                  <a:lnTo>
                    <a:pt x="167424" y="47345"/>
                  </a:lnTo>
                  <a:lnTo>
                    <a:pt x="171208" y="47345"/>
                  </a:lnTo>
                  <a:lnTo>
                    <a:pt x="172161" y="46393"/>
                  </a:lnTo>
                  <a:lnTo>
                    <a:pt x="172161" y="44500"/>
                  </a:lnTo>
                  <a:lnTo>
                    <a:pt x="172161" y="42595"/>
                  </a:lnTo>
                  <a:close/>
                </a:path>
                <a:path w="372745" h="149225">
                  <a:moveTo>
                    <a:pt x="172986" y="70421"/>
                  </a:moveTo>
                  <a:lnTo>
                    <a:pt x="170637" y="63588"/>
                  </a:lnTo>
                  <a:lnTo>
                    <a:pt x="166928" y="61772"/>
                  </a:lnTo>
                  <a:lnTo>
                    <a:pt x="163525" y="62953"/>
                  </a:lnTo>
                  <a:lnTo>
                    <a:pt x="163169" y="63080"/>
                  </a:lnTo>
                  <a:lnTo>
                    <a:pt x="163169" y="65735"/>
                  </a:lnTo>
                  <a:lnTo>
                    <a:pt x="163169" y="68554"/>
                  </a:lnTo>
                  <a:lnTo>
                    <a:pt x="161912" y="69837"/>
                  </a:lnTo>
                  <a:lnTo>
                    <a:pt x="163169" y="68554"/>
                  </a:lnTo>
                  <a:lnTo>
                    <a:pt x="163169" y="65747"/>
                  </a:lnTo>
                  <a:lnTo>
                    <a:pt x="162369" y="64706"/>
                  </a:lnTo>
                  <a:lnTo>
                    <a:pt x="163169" y="65735"/>
                  </a:lnTo>
                  <a:lnTo>
                    <a:pt x="163169" y="63080"/>
                  </a:lnTo>
                  <a:lnTo>
                    <a:pt x="162877" y="63182"/>
                  </a:lnTo>
                  <a:lnTo>
                    <a:pt x="161658" y="64084"/>
                  </a:lnTo>
                  <a:lnTo>
                    <a:pt x="161429" y="64173"/>
                  </a:lnTo>
                  <a:lnTo>
                    <a:pt x="161264" y="64325"/>
                  </a:lnTo>
                  <a:lnTo>
                    <a:pt x="160959" y="64211"/>
                  </a:lnTo>
                  <a:lnTo>
                    <a:pt x="160667" y="64122"/>
                  </a:lnTo>
                  <a:lnTo>
                    <a:pt x="159321" y="64122"/>
                  </a:lnTo>
                  <a:lnTo>
                    <a:pt x="158470" y="64693"/>
                  </a:lnTo>
                  <a:lnTo>
                    <a:pt x="157695" y="65938"/>
                  </a:lnTo>
                  <a:lnTo>
                    <a:pt x="157492" y="66421"/>
                  </a:lnTo>
                  <a:lnTo>
                    <a:pt x="157505" y="68173"/>
                  </a:lnTo>
                  <a:lnTo>
                    <a:pt x="158242" y="69189"/>
                  </a:lnTo>
                  <a:lnTo>
                    <a:pt x="159283" y="69621"/>
                  </a:lnTo>
                  <a:lnTo>
                    <a:pt x="159321" y="70167"/>
                  </a:lnTo>
                  <a:lnTo>
                    <a:pt x="159321" y="70726"/>
                  </a:lnTo>
                  <a:lnTo>
                    <a:pt x="160680" y="74688"/>
                  </a:lnTo>
                  <a:lnTo>
                    <a:pt x="164376" y="76492"/>
                  </a:lnTo>
                  <a:lnTo>
                    <a:pt x="171183" y="74142"/>
                  </a:lnTo>
                  <a:lnTo>
                    <a:pt x="172986" y="70421"/>
                  </a:lnTo>
                  <a:close/>
                </a:path>
                <a:path w="372745" h="149225">
                  <a:moveTo>
                    <a:pt x="176530" y="88557"/>
                  </a:moveTo>
                  <a:lnTo>
                    <a:pt x="175361" y="85153"/>
                  </a:lnTo>
                  <a:lnTo>
                    <a:pt x="174472" y="84467"/>
                  </a:lnTo>
                  <a:lnTo>
                    <a:pt x="174472" y="85763"/>
                  </a:lnTo>
                  <a:lnTo>
                    <a:pt x="173901" y="84709"/>
                  </a:lnTo>
                  <a:lnTo>
                    <a:pt x="174472" y="85763"/>
                  </a:lnTo>
                  <a:lnTo>
                    <a:pt x="174472" y="84467"/>
                  </a:lnTo>
                  <a:lnTo>
                    <a:pt x="174269" y="84302"/>
                  </a:lnTo>
                  <a:lnTo>
                    <a:pt x="173012" y="83985"/>
                  </a:lnTo>
                  <a:lnTo>
                    <a:pt x="172326" y="83400"/>
                  </a:lnTo>
                  <a:lnTo>
                    <a:pt x="171475" y="83007"/>
                  </a:lnTo>
                  <a:lnTo>
                    <a:pt x="168300" y="83007"/>
                  </a:lnTo>
                  <a:lnTo>
                    <a:pt x="166522" y="84797"/>
                  </a:lnTo>
                  <a:lnTo>
                    <a:pt x="166522" y="88874"/>
                  </a:lnTo>
                  <a:lnTo>
                    <a:pt x="167830" y="90373"/>
                  </a:lnTo>
                  <a:lnTo>
                    <a:pt x="169583" y="90830"/>
                  </a:lnTo>
                  <a:lnTo>
                    <a:pt x="170599" y="91655"/>
                  </a:lnTo>
                  <a:lnTo>
                    <a:pt x="171996" y="92024"/>
                  </a:lnTo>
                  <a:lnTo>
                    <a:pt x="175425" y="90830"/>
                  </a:lnTo>
                  <a:lnTo>
                    <a:pt x="176530" y="88557"/>
                  </a:lnTo>
                  <a:close/>
                </a:path>
                <a:path w="372745" h="149225">
                  <a:moveTo>
                    <a:pt x="180174" y="103936"/>
                  </a:moveTo>
                  <a:lnTo>
                    <a:pt x="179222" y="102984"/>
                  </a:lnTo>
                  <a:lnTo>
                    <a:pt x="175437" y="102984"/>
                  </a:lnTo>
                  <a:lnTo>
                    <a:pt x="174485" y="103936"/>
                  </a:lnTo>
                  <a:lnTo>
                    <a:pt x="174485" y="107746"/>
                  </a:lnTo>
                  <a:lnTo>
                    <a:pt x="175437" y="108699"/>
                  </a:lnTo>
                  <a:lnTo>
                    <a:pt x="179222" y="108699"/>
                  </a:lnTo>
                  <a:lnTo>
                    <a:pt x="180174" y="107746"/>
                  </a:lnTo>
                  <a:lnTo>
                    <a:pt x="180174" y="105841"/>
                  </a:lnTo>
                  <a:lnTo>
                    <a:pt x="180174" y="103936"/>
                  </a:lnTo>
                  <a:close/>
                </a:path>
                <a:path w="372745" h="149225">
                  <a:moveTo>
                    <a:pt x="183603" y="57785"/>
                  </a:moveTo>
                  <a:lnTo>
                    <a:pt x="182587" y="56362"/>
                  </a:lnTo>
                  <a:lnTo>
                    <a:pt x="180682" y="55562"/>
                  </a:lnTo>
                  <a:lnTo>
                    <a:pt x="180162" y="55448"/>
                  </a:lnTo>
                  <a:lnTo>
                    <a:pt x="178079" y="55448"/>
                  </a:lnTo>
                  <a:lnTo>
                    <a:pt x="176771" y="56362"/>
                  </a:lnTo>
                  <a:lnTo>
                    <a:pt x="176110" y="57670"/>
                  </a:lnTo>
                  <a:lnTo>
                    <a:pt x="175831" y="58216"/>
                  </a:lnTo>
                  <a:lnTo>
                    <a:pt x="175641" y="58801"/>
                  </a:lnTo>
                  <a:lnTo>
                    <a:pt x="175641" y="61658"/>
                  </a:lnTo>
                  <a:lnTo>
                    <a:pt x="177431" y="63449"/>
                  </a:lnTo>
                  <a:lnTo>
                    <a:pt x="181825" y="63449"/>
                  </a:lnTo>
                  <a:lnTo>
                    <a:pt x="183603" y="61658"/>
                  </a:lnTo>
                  <a:lnTo>
                    <a:pt x="183603" y="57785"/>
                  </a:lnTo>
                  <a:close/>
                </a:path>
                <a:path w="372745" h="149225">
                  <a:moveTo>
                    <a:pt x="187401" y="30060"/>
                  </a:moveTo>
                  <a:lnTo>
                    <a:pt x="182410" y="28486"/>
                  </a:lnTo>
                  <a:lnTo>
                    <a:pt x="179920" y="27736"/>
                  </a:lnTo>
                  <a:lnTo>
                    <a:pt x="179781" y="28054"/>
                  </a:lnTo>
                  <a:lnTo>
                    <a:pt x="179705" y="28765"/>
                  </a:lnTo>
                  <a:lnTo>
                    <a:pt x="179679" y="28943"/>
                  </a:lnTo>
                  <a:lnTo>
                    <a:pt x="179603" y="29095"/>
                  </a:lnTo>
                  <a:lnTo>
                    <a:pt x="179603" y="29286"/>
                  </a:lnTo>
                  <a:lnTo>
                    <a:pt x="179603" y="31483"/>
                  </a:lnTo>
                  <a:lnTo>
                    <a:pt x="181381" y="33286"/>
                  </a:lnTo>
                  <a:lnTo>
                    <a:pt x="185496" y="33274"/>
                  </a:lnTo>
                  <a:lnTo>
                    <a:pt x="187032" y="31877"/>
                  </a:lnTo>
                  <a:lnTo>
                    <a:pt x="187401" y="30060"/>
                  </a:lnTo>
                  <a:close/>
                </a:path>
                <a:path w="372745" h="149225">
                  <a:moveTo>
                    <a:pt x="190919" y="63347"/>
                  </a:moveTo>
                  <a:lnTo>
                    <a:pt x="190525" y="62407"/>
                  </a:lnTo>
                  <a:lnTo>
                    <a:pt x="188976" y="60845"/>
                  </a:lnTo>
                  <a:lnTo>
                    <a:pt x="188036" y="60452"/>
                  </a:lnTo>
                  <a:lnTo>
                    <a:pt x="185839" y="60452"/>
                  </a:lnTo>
                  <a:lnTo>
                    <a:pt x="184899" y="60845"/>
                  </a:lnTo>
                  <a:lnTo>
                    <a:pt x="183349" y="62407"/>
                  </a:lnTo>
                  <a:lnTo>
                    <a:pt x="182956" y="63347"/>
                  </a:lnTo>
                  <a:lnTo>
                    <a:pt x="182956" y="65557"/>
                  </a:lnTo>
                  <a:lnTo>
                    <a:pt x="183349" y="66497"/>
                  </a:lnTo>
                  <a:lnTo>
                    <a:pt x="184899" y="68059"/>
                  </a:lnTo>
                  <a:lnTo>
                    <a:pt x="185839" y="68453"/>
                  </a:lnTo>
                  <a:lnTo>
                    <a:pt x="188036" y="68453"/>
                  </a:lnTo>
                  <a:lnTo>
                    <a:pt x="188976" y="68059"/>
                  </a:lnTo>
                  <a:lnTo>
                    <a:pt x="190525" y="66497"/>
                  </a:lnTo>
                  <a:lnTo>
                    <a:pt x="190919" y="65557"/>
                  </a:lnTo>
                  <a:lnTo>
                    <a:pt x="190919" y="64452"/>
                  </a:lnTo>
                  <a:lnTo>
                    <a:pt x="190919" y="63347"/>
                  </a:lnTo>
                  <a:close/>
                </a:path>
                <a:path w="372745" h="149225">
                  <a:moveTo>
                    <a:pt x="199123" y="74930"/>
                  </a:moveTo>
                  <a:lnTo>
                    <a:pt x="196202" y="71996"/>
                  </a:lnTo>
                  <a:lnTo>
                    <a:pt x="192608" y="72009"/>
                  </a:lnTo>
                  <a:lnTo>
                    <a:pt x="189014" y="72009"/>
                  </a:lnTo>
                  <a:lnTo>
                    <a:pt x="186093" y="74942"/>
                  </a:lnTo>
                  <a:lnTo>
                    <a:pt x="186105" y="79743"/>
                  </a:lnTo>
                  <a:lnTo>
                    <a:pt x="186499" y="80784"/>
                  </a:lnTo>
                  <a:lnTo>
                    <a:pt x="187045" y="81749"/>
                  </a:lnTo>
                  <a:lnTo>
                    <a:pt x="187058" y="82003"/>
                  </a:lnTo>
                  <a:lnTo>
                    <a:pt x="187058" y="82270"/>
                  </a:lnTo>
                  <a:lnTo>
                    <a:pt x="187566" y="83731"/>
                  </a:lnTo>
                  <a:lnTo>
                    <a:pt x="188683" y="84429"/>
                  </a:lnTo>
                  <a:lnTo>
                    <a:pt x="189852" y="84429"/>
                  </a:lnTo>
                  <a:lnTo>
                    <a:pt x="190690" y="84823"/>
                  </a:lnTo>
                  <a:lnTo>
                    <a:pt x="191617" y="85090"/>
                  </a:lnTo>
                  <a:lnTo>
                    <a:pt x="196215" y="85090"/>
                  </a:lnTo>
                  <a:lnTo>
                    <a:pt x="199123" y="82156"/>
                  </a:lnTo>
                  <a:lnTo>
                    <a:pt x="199123" y="74930"/>
                  </a:lnTo>
                  <a:close/>
                </a:path>
                <a:path w="372745" h="149225">
                  <a:moveTo>
                    <a:pt x="200583" y="101866"/>
                  </a:moveTo>
                  <a:lnTo>
                    <a:pt x="200202" y="100926"/>
                  </a:lnTo>
                  <a:lnTo>
                    <a:pt x="198640" y="99364"/>
                  </a:lnTo>
                  <a:lnTo>
                    <a:pt x="197700" y="98971"/>
                  </a:lnTo>
                  <a:lnTo>
                    <a:pt x="195503" y="98971"/>
                  </a:lnTo>
                  <a:lnTo>
                    <a:pt x="194564" y="99364"/>
                  </a:lnTo>
                  <a:lnTo>
                    <a:pt x="193014" y="100926"/>
                  </a:lnTo>
                  <a:lnTo>
                    <a:pt x="192633" y="101866"/>
                  </a:lnTo>
                  <a:lnTo>
                    <a:pt x="192633" y="104076"/>
                  </a:lnTo>
                  <a:lnTo>
                    <a:pt x="193014" y="105016"/>
                  </a:lnTo>
                  <a:lnTo>
                    <a:pt x="194564" y="106578"/>
                  </a:lnTo>
                  <a:lnTo>
                    <a:pt x="195503" y="106972"/>
                  </a:lnTo>
                  <a:lnTo>
                    <a:pt x="197700" y="106972"/>
                  </a:lnTo>
                  <a:lnTo>
                    <a:pt x="198640" y="106578"/>
                  </a:lnTo>
                  <a:lnTo>
                    <a:pt x="200202" y="105016"/>
                  </a:lnTo>
                  <a:lnTo>
                    <a:pt x="200583" y="104076"/>
                  </a:lnTo>
                  <a:lnTo>
                    <a:pt x="200583" y="102971"/>
                  </a:lnTo>
                  <a:lnTo>
                    <a:pt x="200583" y="101866"/>
                  </a:lnTo>
                  <a:close/>
                </a:path>
                <a:path w="372745" h="149225">
                  <a:moveTo>
                    <a:pt x="203847" y="119951"/>
                  </a:moveTo>
                  <a:lnTo>
                    <a:pt x="202907" y="118999"/>
                  </a:lnTo>
                  <a:lnTo>
                    <a:pt x="199123" y="118999"/>
                  </a:lnTo>
                  <a:lnTo>
                    <a:pt x="198170" y="119951"/>
                  </a:lnTo>
                  <a:lnTo>
                    <a:pt x="198170" y="123748"/>
                  </a:lnTo>
                  <a:lnTo>
                    <a:pt x="199123" y="124701"/>
                  </a:lnTo>
                  <a:lnTo>
                    <a:pt x="202907" y="124701"/>
                  </a:lnTo>
                  <a:lnTo>
                    <a:pt x="203847" y="123748"/>
                  </a:lnTo>
                  <a:lnTo>
                    <a:pt x="203847" y="121856"/>
                  </a:lnTo>
                  <a:lnTo>
                    <a:pt x="203847" y="119951"/>
                  </a:lnTo>
                  <a:close/>
                </a:path>
                <a:path w="372745" h="149225">
                  <a:moveTo>
                    <a:pt x="208407" y="66357"/>
                  </a:moveTo>
                  <a:lnTo>
                    <a:pt x="207454" y="65417"/>
                  </a:lnTo>
                  <a:lnTo>
                    <a:pt x="203669" y="65417"/>
                  </a:lnTo>
                  <a:lnTo>
                    <a:pt x="202730" y="66357"/>
                  </a:lnTo>
                  <a:lnTo>
                    <a:pt x="202730" y="70167"/>
                  </a:lnTo>
                  <a:lnTo>
                    <a:pt x="203669" y="71120"/>
                  </a:lnTo>
                  <a:lnTo>
                    <a:pt x="207454" y="71120"/>
                  </a:lnTo>
                  <a:lnTo>
                    <a:pt x="208407" y="70167"/>
                  </a:lnTo>
                  <a:lnTo>
                    <a:pt x="208407" y="68262"/>
                  </a:lnTo>
                  <a:lnTo>
                    <a:pt x="208407" y="66357"/>
                  </a:lnTo>
                  <a:close/>
                </a:path>
                <a:path w="372745" h="149225">
                  <a:moveTo>
                    <a:pt x="210299" y="50228"/>
                  </a:moveTo>
                  <a:lnTo>
                    <a:pt x="208864" y="46062"/>
                  </a:lnTo>
                  <a:lnTo>
                    <a:pt x="206590" y="44945"/>
                  </a:lnTo>
                  <a:lnTo>
                    <a:pt x="203784" y="45923"/>
                  </a:lnTo>
                  <a:lnTo>
                    <a:pt x="203212" y="46418"/>
                  </a:lnTo>
                  <a:lnTo>
                    <a:pt x="202768" y="46990"/>
                  </a:lnTo>
                  <a:lnTo>
                    <a:pt x="202590" y="47726"/>
                  </a:lnTo>
                  <a:lnTo>
                    <a:pt x="202882" y="46482"/>
                  </a:lnTo>
                  <a:lnTo>
                    <a:pt x="203073" y="45999"/>
                  </a:lnTo>
                  <a:lnTo>
                    <a:pt x="203073" y="41833"/>
                  </a:lnTo>
                  <a:lnTo>
                    <a:pt x="200152" y="38900"/>
                  </a:lnTo>
                  <a:lnTo>
                    <a:pt x="194564" y="38912"/>
                  </a:lnTo>
                  <a:lnTo>
                    <a:pt x="192849" y="39865"/>
                  </a:lnTo>
                  <a:lnTo>
                    <a:pt x="191643" y="41300"/>
                  </a:lnTo>
                  <a:lnTo>
                    <a:pt x="190728" y="38569"/>
                  </a:lnTo>
                  <a:lnTo>
                    <a:pt x="188315" y="36931"/>
                  </a:lnTo>
                  <a:lnTo>
                    <a:pt x="185699" y="36842"/>
                  </a:lnTo>
                  <a:lnTo>
                    <a:pt x="184924" y="36817"/>
                  </a:lnTo>
                  <a:lnTo>
                    <a:pt x="184137" y="36893"/>
                  </a:lnTo>
                  <a:lnTo>
                    <a:pt x="181546" y="37795"/>
                  </a:lnTo>
                  <a:lnTo>
                    <a:pt x="180251" y="39154"/>
                  </a:lnTo>
                  <a:lnTo>
                    <a:pt x="178930" y="42227"/>
                  </a:lnTo>
                  <a:lnTo>
                    <a:pt x="178765" y="43878"/>
                  </a:lnTo>
                  <a:lnTo>
                    <a:pt x="180492" y="48907"/>
                  </a:lnTo>
                  <a:lnTo>
                    <a:pt x="184200" y="50711"/>
                  </a:lnTo>
                  <a:lnTo>
                    <a:pt x="188163" y="49339"/>
                  </a:lnTo>
                  <a:lnTo>
                    <a:pt x="188607" y="48983"/>
                  </a:lnTo>
                  <a:lnTo>
                    <a:pt x="189611" y="48298"/>
                  </a:lnTo>
                  <a:lnTo>
                    <a:pt x="190055" y="47891"/>
                  </a:lnTo>
                  <a:lnTo>
                    <a:pt x="190436" y="47409"/>
                  </a:lnTo>
                  <a:lnTo>
                    <a:pt x="190677" y="48145"/>
                  </a:lnTo>
                  <a:lnTo>
                    <a:pt x="191033" y="48806"/>
                  </a:lnTo>
                  <a:lnTo>
                    <a:pt x="192697" y="50952"/>
                  </a:lnTo>
                  <a:lnTo>
                    <a:pt x="194475" y="52006"/>
                  </a:lnTo>
                  <a:lnTo>
                    <a:pt x="198831" y="52006"/>
                  </a:lnTo>
                  <a:lnTo>
                    <a:pt x="200723" y="50774"/>
                  </a:lnTo>
                  <a:lnTo>
                    <a:pt x="201891" y="49009"/>
                  </a:lnTo>
                  <a:lnTo>
                    <a:pt x="201815" y="49580"/>
                  </a:lnTo>
                  <a:lnTo>
                    <a:pt x="201853" y="50165"/>
                  </a:lnTo>
                  <a:lnTo>
                    <a:pt x="202057" y="50749"/>
                  </a:lnTo>
                  <a:lnTo>
                    <a:pt x="202768" y="52832"/>
                  </a:lnTo>
                  <a:lnTo>
                    <a:pt x="205041" y="53949"/>
                  </a:lnTo>
                  <a:lnTo>
                    <a:pt x="209194" y="52501"/>
                  </a:lnTo>
                  <a:lnTo>
                    <a:pt x="210299" y="50228"/>
                  </a:lnTo>
                  <a:close/>
                </a:path>
                <a:path w="372745" h="149225">
                  <a:moveTo>
                    <a:pt x="222288" y="115036"/>
                  </a:moveTo>
                  <a:lnTo>
                    <a:pt x="221894" y="114096"/>
                  </a:lnTo>
                  <a:lnTo>
                    <a:pt x="220345" y="112534"/>
                  </a:lnTo>
                  <a:lnTo>
                    <a:pt x="219405" y="112141"/>
                  </a:lnTo>
                  <a:lnTo>
                    <a:pt x="217208" y="112141"/>
                  </a:lnTo>
                  <a:lnTo>
                    <a:pt x="216268" y="112534"/>
                  </a:lnTo>
                  <a:lnTo>
                    <a:pt x="214718" y="114096"/>
                  </a:lnTo>
                  <a:lnTo>
                    <a:pt x="214325" y="115036"/>
                  </a:lnTo>
                  <a:lnTo>
                    <a:pt x="214325" y="117246"/>
                  </a:lnTo>
                  <a:lnTo>
                    <a:pt x="214718" y="118186"/>
                  </a:lnTo>
                  <a:lnTo>
                    <a:pt x="216268" y="119748"/>
                  </a:lnTo>
                  <a:lnTo>
                    <a:pt x="217208" y="120129"/>
                  </a:lnTo>
                  <a:lnTo>
                    <a:pt x="219405" y="120129"/>
                  </a:lnTo>
                  <a:lnTo>
                    <a:pt x="220345" y="119748"/>
                  </a:lnTo>
                  <a:lnTo>
                    <a:pt x="221894" y="118186"/>
                  </a:lnTo>
                  <a:lnTo>
                    <a:pt x="222288" y="117246"/>
                  </a:lnTo>
                  <a:lnTo>
                    <a:pt x="222288" y="116141"/>
                  </a:lnTo>
                  <a:lnTo>
                    <a:pt x="222288" y="115036"/>
                  </a:lnTo>
                  <a:close/>
                </a:path>
                <a:path w="372745" h="149225">
                  <a:moveTo>
                    <a:pt x="224777" y="65138"/>
                  </a:moveTo>
                  <a:lnTo>
                    <a:pt x="224142" y="63588"/>
                  </a:lnTo>
                  <a:lnTo>
                    <a:pt x="221602" y="61036"/>
                  </a:lnTo>
                  <a:lnTo>
                    <a:pt x="220065" y="60401"/>
                  </a:lnTo>
                  <a:lnTo>
                    <a:pt x="216458" y="60401"/>
                  </a:lnTo>
                  <a:lnTo>
                    <a:pt x="214922" y="61036"/>
                  </a:lnTo>
                  <a:lnTo>
                    <a:pt x="212382" y="63588"/>
                  </a:lnTo>
                  <a:lnTo>
                    <a:pt x="211747" y="65138"/>
                  </a:lnTo>
                  <a:lnTo>
                    <a:pt x="211747" y="68745"/>
                  </a:lnTo>
                  <a:lnTo>
                    <a:pt x="212382" y="70294"/>
                  </a:lnTo>
                  <a:lnTo>
                    <a:pt x="214922" y="72847"/>
                  </a:lnTo>
                  <a:lnTo>
                    <a:pt x="216458" y="73482"/>
                  </a:lnTo>
                  <a:lnTo>
                    <a:pt x="220065" y="73482"/>
                  </a:lnTo>
                  <a:lnTo>
                    <a:pt x="221602" y="72847"/>
                  </a:lnTo>
                  <a:lnTo>
                    <a:pt x="224142" y="70294"/>
                  </a:lnTo>
                  <a:lnTo>
                    <a:pt x="224777" y="68745"/>
                  </a:lnTo>
                  <a:lnTo>
                    <a:pt x="224777" y="66941"/>
                  </a:lnTo>
                  <a:lnTo>
                    <a:pt x="224777" y="65138"/>
                  </a:lnTo>
                  <a:close/>
                </a:path>
                <a:path w="372745" h="149225">
                  <a:moveTo>
                    <a:pt x="224802" y="94615"/>
                  </a:moveTo>
                  <a:lnTo>
                    <a:pt x="224167" y="93065"/>
                  </a:lnTo>
                  <a:lnTo>
                    <a:pt x="221615" y="90512"/>
                  </a:lnTo>
                  <a:lnTo>
                    <a:pt x="220091" y="89877"/>
                  </a:lnTo>
                  <a:lnTo>
                    <a:pt x="216496" y="89877"/>
                  </a:lnTo>
                  <a:lnTo>
                    <a:pt x="214960" y="90512"/>
                  </a:lnTo>
                  <a:lnTo>
                    <a:pt x="212420" y="93065"/>
                  </a:lnTo>
                  <a:lnTo>
                    <a:pt x="211785" y="94615"/>
                  </a:lnTo>
                  <a:lnTo>
                    <a:pt x="211785" y="98221"/>
                  </a:lnTo>
                  <a:lnTo>
                    <a:pt x="212420" y="99758"/>
                  </a:lnTo>
                  <a:lnTo>
                    <a:pt x="214960" y="102323"/>
                  </a:lnTo>
                  <a:lnTo>
                    <a:pt x="216496" y="102958"/>
                  </a:lnTo>
                  <a:lnTo>
                    <a:pt x="220091" y="102958"/>
                  </a:lnTo>
                  <a:lnTo>
                    <a:pt x="221615" y="102323"/>
                  </a:lnTo>
                  <a:lnTo>
                    <a:pt x="224167" y="99758"/>
                  </a:lnTo>
                  <a:lnTo>
                    <a:pt x="224802" y="98221"/>
                  </a:lnTo>
                  <a:lnTo>
                    <a:pt x="224802" y="96418"/>
                  </a:lnTo>
                  <a:lnTo>
                    <a:pt x="224802" y="94615"/>
                  </a:lnTo>
                  <a:close/>
                </a:path>
                <a:path w="372745" h="149225">
                  <a:moveTo>
                    <a:pt x="226339" y="42938"/>
                  </a:moveTo>
                  <a:lnTo>
                    <a:pt x="224142" y="42164"/>
                  </a:lnTo>
                  <a:lnTo>
                    <a:pt x="221907" y="41440"/>
                  </a:lnTo>
                  <a:lnTo>
                    <a:pt x="219697" y="40665"/>
                  </a:lnTo>
                  <a:lnTo>
                    <a:pt x="220878" y="42214"/>
                  </a:lnTo>
                  <a:lnTo>
                    <a:pt x="222669" y="43268"/>
                  </a:lnTo>
                  <a:lnTo>
                    <a:pt x="224764" y="43256"/>
                  </a:lnTo>
                  <a:lnTo>
                    <a:pt x="225323" y="43256"/>
                  </a:lnTo>
                  <a:lnTo>
                    <a:pt x="225818" y="43078"/>
                  </a:lnTo>
                  <a:lnTo>
                    <a:pt x="226339" y="42938"/>
                  </a:lnTo>
                  <a:close/>
                </a:path>
                <a:path w="372745" h="149225">
                  <a:moveTo>
                    <a:pt x="239966" y="114223"/>
                  </a:moveTo>
                  <a:lnTo>
                    <a:pt x="239014" y="113271"/>
                  </a:lnTo>
                  <a:lnTo>
                    <a:pt x="235229" y="113271"/>
                  </a:lnTo>
                  <a:lnTo>
                    <a:pt x="234289" y="114223"/>
                  </a:lnTo>
                  <a:lnTo>
                    <a:pt x="234289" y="118021"/>
                  </a:lnTo>
                  <a:lnTo>
                    <a:pt x="235229" y="118973"/>
                  </a:lnTo>
                  <a:lnTo>
                    <a:pt x="239014" y="118973"/>
                  </a:lnTo>
                  <a:lnTo>
                    <a:pt x="239966" y="118021"/>
                  </a:lnTo>
                  <a:lnTo>
                    <a:pt x="239966" y="116116"/>
                  </a:lnTo>
                  <a:lnTo>
                    <a:pt x="239966" y="114223"/>
                  </a:lnTo>
                  <a:close/>
                </a:path>
                <a:path w="372745" h="149225">
                  <a:moveTo>
                    <a:pt x="243928" y="97840"/>
                  </a:moveTo>
                  <a:lnTo>
                    <a:pt x="243535" y="96901"/>
                  </a:lnTo>
                  <a:lnTo>
                    <a:pt x="241985" y="95338"/>
                  </a:lnTo>
                  <a:lnTo>
                    <a:pt x="241046" y="94945"/>
                  </a:lnTo>
                  <a:lnTo>
                    <a:pt x="238848" y="94945"/>
                  </a:lnTo>
                  <a:lnTo>
                    <a:pt x="237909" y="95338"/>
                  </a:lnTo>
                  <a:lnTo>
                    <a:pt x="236359" y="96901"/>
                  </a:lnTo>
                  <a:lnTo>
                    <a:pt x="235966" y="97840"/>
                  </a:lnTo>
                  <a:lnTo>
                    <a:pt x="235966" y="100050"/>
                  </a:lnTo>
                  <a:lnTo>
                    <a:pt x="236359" y="100990"/>
                  </a:lnTo>
                  <a:lnTo>
                    <a:pt x="237909" y="102552"/>
                  </a:lnTo>
                  <a:lnTo>
                    <a:pt x="238848" y="102946"/>
                  </a:lnTo>
                  <a:lnTo>
                    <a:pt x="241046" y="102946"/>
                  </a:lnTo>
                  <a:lnTo>
                    <a:pt x="241985" y="102552"/>
                  </a:lnTo>
                  <a:lnTo>
                    <a:pt x="243535" y="100990"/>
                  </a:lnTo>
                  <a:lnTo>
                    <a:pt x="243928" y="100050"/>
                  </a:lnTo>
                  <a:lnTo>
                    <a:pt x="243928" y="98945"/>
                  </a:lnTo>
                  <a:lnTo>
                    <a:pt x="243928" y="97840"/>
                  </a:lnTo>
                  <a:close/>
                </a:path>
                <a:path w="372745" h="149225">
                  <a:moveTo>
                    <a:pt x="251904" y="76695"/>
                  </a:moveTo>
                  <a:lnTo>
                    <a:pt x="251269" y="75158"/>
                  </a:lnTo>
                  <a:lnTo>
                    <a:pt x="248729" y="72605"/>
                  </a:lnTo>
                  <a:lnTo>
                    <a:pt x="247192" y="71958"/>
                  </a:lnTo>
                  <a:lnTo>
                    <a:pt x="243598" y="71958"/>
                  </a:lnTo>
                  <a:lnTo>
                    <a:pt x="242062" y="72605"/>
                  </a:lnTo>
                  <a:lnTo>
                    <a:pt x="239522" y="75158"/>
                  </a:lnTo>
                  <a:lnTo>
                    <a:pt x="238887" y="76695"/>
                  </a:lnTo>
                  <a:lnTo>
                    <a:pt x="238887" y="80302"/>
                  </a:lnTo>
                  <a:lnTo>
                    <a:pt x="239522" y="81851"/>
                  </a:lnTo>
                  <a:lnTo>
                    <a:pt x="242062" y="84404"/>
                  </a:lnTo>
                  <a:lnTo>
                    <a:pt x="243598" y="85039"/>
                  </a:lnTo>
                  <a:lnTo>
                    <a:pt x="247192" y="85039"/>
                  </a:lnTo>
                  <a:lnTo>
                    <a:pt x="248729" y="84404"/>
                  </a:lnTo>
                  <a:lnTo>
                    <a:pt x="251269" y="81851"/>
                  </a:lnTo>
                  <a:lnTo>
                    <a:pt x="251904" y="80302"/>
                  </a:lnTo>
                  <a:lnTo>
                    <a:pt x="251904" y="78498"/>
                  </a:lnTo>
                  <a:lnTo>
                    <a:pt x="251904" y="76695"/>
                  </a:lnTo>
                  <a:close/>
                </a:path>
                <a:path w="372745" h="149225">
                  <a:moveTo>
                    <a:pt x="252793" y="52666"/>
                  </a:moveTo>
                  <a:lnTo>
                    <a:pt x="248932" y="51206"/>
                  </a:lnTo>
                  <a:lnTo>
                    <a:pt x="245021" y="49796"/>
                  </a:lnTo>
                  <a:lnTo>
                    <a:pt x="241122" y="48361"/>
                  </a:lnTo>
                  <a:lnTo>
                    <a:pt x="240411" y="49415"/>
                  </a:lnTo>
                  <a:lnTo>
                    <a:pt x="239903" y="50609"/>
                  </a:lnTo>
                  <a:lnTo>
                    <a:pt x="239903" y="51968"/>
                  </a:lnTo>
                  <a:lnTo>
                    <a:pt x="239903" y="55587"/>
                  </a:lnTo>
                  <a:lnTo>
                    <a:pt x="242836" y="58508"/>
                  </a:lnTo>
                  <a:lnTo>
                    <a:pt x="249770" y="58496"/>
                  </a:lnTo>
                  <a:lnTo>
                    <a:pt x="252425" y="55930"/>
                  </a:lnTo>
                  <a:lnTo>
                    <a:pt x="252793" y="52666"/>
                  </a:lnTo>
                  <a:close/>
                </a:path>
                <a:path w="372745" h="149225">
                  <a:moveTo>
                    <a:pt x="259156" y="106730"/>
                  </a:moveTo>
                  <a:lnTo>
                    <a:pt x="258216" y="105778"/>
                  </a:lnTo>
                  <a:lnTo>
                    <a:pt x="254431" y="105778"/>
                  </a:lnTo>
                  <a:lnTo>
                    <a:pt x="253479" y="106730"/>
                  </a:lnTo>
                  <a:lnTo>
                    <a:pt x="253479" y="110528"/>
                  </a:lnTo>
                  <a:lnTo>
                    <a:pt x="254431" y="111480"/>
                  </a:lnTo>
                  <a:lnTo>
                    <a:pt x="258216" y="111480"/>
                  </a:lnTo>
                  <a:lnTo>
                    <a:pt x="259156" y="110528"/>
                  </a:lnTo>
                  <a:lnTo>
                    <a:pt x="259156" y="108635"/>
                  </a:lnTo>
                  <a:lnTo>
                    <a:pt x="259156" y="106730"/>
                  </a:lnTo>
                  <a:close/>
                </a:path>
                <a:path w="372745" h="149225">
                  <a:moveTo>
                    <a:pt x="264248" y="63258"/>
                  </a:moveTo>
                  <a:lnTo>
                    <a:pt x="263855" y="62318"/>
                  </a:lnTo>
                  <a:lnTo>
                    <a:pt x="262305" y="60756"/>
                  </a:lnTo>
                  <a:lnTo>
                    <a:pt x="261366" y="60363"/>
                  </a:lnTo>
                  <a:lnTo>
                    <a:pt x="259168" y="60363"/>
                  </a:lnTo>
                  <a:lnTo>
                    <a:pt x="258229" y="60756"/>
                  </a:lnTo>
                  <a:lnTo>
                    <a:pt x="256679" y="62318"/>
                  </a:lnTo>
                  <a:lnTo>
                    <a:pt x="256286" y="63258"/>
                  </a:lnTo>
                  <a:lnTo>
                    <a:pt x="256286" y="65468"/>
                  </a:lnTo>
                  <a:lnTo>
                    <a:pt x="256679" y="66408"/>
                  </a:lnTo>
                  <a:lnTo>
                    <a:pt x="258229" y="67970"/>
                  </a:lnTo>
                  <a:lnTo>
                    <a:pt x="259168" y="68364"/>
                  </a:lnTo>
                  <a:lnTo>
                    <a:pt x="261366" y="68364"/>
                  </a:lnTo>
                  <a:lnTo>
                    <a:pt x="262305" y="67970"/>
                  </a:lnTo>
                  <a:lnTo>
                    <a:pt x="263855" y="66408"/>
                  </a:lnTo>
                  <a:lnTo>
                    <a:pt x="264248" y="65468"/>
                  </a:lnTo>
                  <a:lnTo>
                    <a:pt x="264248" y="64363"/>
                  </a:lnTo>
                  <a:lnTo>
                    <a:pt x="264248" y="63258"/>
                  </a:lnTo>
                  <a:close/>
                </a:path>
                <a:path w="372745" h="149225">
                  <a:moveTo>
                    <a:pt x="266623" y="89827"/>
                  </a:moveTo>
                  <a:lnTo>
                    <a:pt x="266242" y="88874"/>
                  </a:lnTo>
                  <a:lnTo>
                    <a:pt x="264680" y="87325"/>
                  </a:lnTo>
                  <a:lnTo>
                    <a:pt x="263753" y="86931"/>
                  </a:lnTo>
                  <a:lnTo>
                    <a:pt x="261556" y="86931"/>
                  </a:lnTo>
                  <a:lnTo>
                    <a:pt x="260616" y="87325"/>
                  </a:lnTo>
                  <a:lnTo>
                    <a:pt x="259054" y="88874"/>
                  </a:lnTo>
                  <a:lnTo>
                    <a:pt x="258673" y="89827"/>
                  </a:lnTo>
                  <a:lnTo>
                    <a:pt x="258673" y="92024"/>
                  </a:lnTo>
                  <a:lnTo>
                    <a:pt x="259054" y="92976"/>
                  </a:lnTo>
                  <a:lnTo>
                    <a:pt x="260616" y="94538"/>
                  </a:lnTo>
                  <a:lnTo>
                    <a:pt x="261556" y="94919"/>
                  </a:lnTo>
                  <a:lnTo>
                    <a:pt x="263753" y="94919"/>
                  </a:lnTo>
                  <a:lnTo>
                    <a:pt x="264680" y="94538"/>
                  </a:lnTo>
                  <a:lnTo>
                    <a:pt x="266242" y="92976"/>
                  </a:lnTo>
                  <a:lnTo>
                    <a:pt x="266623" y="92024"/>
                  </a:lnTo>
                  <a:lnTo>
                    <a:pt x="266623" y="90932"/>
                  </a:lnTo>
                  <a:lnTo>
                    <a:pt x="266623" y="89827"/>
                  </a:lnTo>
                  <a:close/>
                </a:path>
                <a:path w="372745" h="149225">
                  <a:moveTo>
                    <a:pt x="266827" y="111734"/>
                  </a:moveTo>
                  <a:lnTo>
                    <a:pt x="265887" y="110782"/>
                  </a:lnTo>
                  <a:lnTo>
                    <a:pt x="262102" y="110782"/>
                  </a:lnTo>
                  <a:lnTo>
                    <a:pt x="261150" y="111734"/>
                  </a:lnTo>
                  <a:lnTo>
                    <a:pt x="261150" y="115531"/>
                  </a:lnTo>
                  <a:lnTo>
                    <a:pt x="262102" y="116484"/>
                  </a:lnTo>
                  <a:lnTo>
                    <a:pt x="265887" y="116484"/>
                  </a:lnTo>
                  <a:lnTo>
                    <a:pt x="266827" y="115531"/>
                  </a:lnTo>
                  <a:lnTo>
                    <a:pt x="266827" y="113626"/>
                  </a:lnTo>
                  <a:lnTo>
                    <a:pt x="266827" y="111734"/>
                  </a:lnTo>
                  <a:close/>
                </a:path>
                <a:path w="372745" h="149225">
                  <a:moveTo>
                    <a:pt x="276809" y="74383"/>
                  </a:moveTo>
                  <a:lnTo>
                    <a:pt x="275869" y="73444"/>
                  </a:lnTo>
                  <a:lnTo>
                    <a:pt x="272097" y="73444"/>
                  </a:lnTo>
                  <a:lnTo>
                    <a:pt x="271145" y="74383"/>
                  </a:lnTo>
                  <a:lnTo>
                    <a:pt x="271145" y="78181"/>
                  </a:lnTo>
                  <a:lnTo>
                    <a:pt x="272097" y="79133"/>
                  </a:lnTo>
                  <a:lnTo>
                    <a:pt x="275869" y="79133"/>
                  </a:lnTo>
                  <a:lnTo>
                    <a:pt x="276809" y="78181"/>
                  </a:lnTo>
                  <a:lnTo>
                    <a:pt x="276809" y="76288"/>
                  </a:lnTo>
                  <a:lnTo>
                    <a:pt x="276809" y="74383"/>
                  </a:lnTo>
                  <a:close/>
                </a:path>
                <a:path w="372745" h="149225">
                  <a:moveTo>
                    <a:pt x="280771" y="133934"/>
                  </a:moveTo>
                  <a:lnTo>
                    <a:pt x="280212" y="129540"/>
                  </a:lnTo>
                  <a:lnTo>
                    <a:pt x="278231" y="128003"/>
                  </a:lnTo>
                  <a:lnTo>
                    <a:pt x="273875" y="128549"/>
                  </a:lnTo>
                  <a:lnTo>
                    <a:pt x="272313" y="130543"/>
                  </a:lnTo>
                  <a:lnTo>
                    <a:pt x="272605" y="132740"/>
                  </a:lnTo>
                  <a:lnTo>
                    <a:pt x="272872" y="134924"/>
                  </a:lnTo>
                  <a:lnTo>
                    <a:pt x="274866" y="136474"/>
                  </a:lnTo>
                  <a:lnTo>
                    <a:pt x="279222" y="135928"/>
                  </a:lnTo>
                  <a:lnTo>
                    <a:pt x="280771" y="133934"/>
                  </a:lnTo>
                  <a:close/>
                </a:path>
                <a:path w="372745" h="149225">
                  <a:moveTo>
                    <a:pt x="286194" y="102654"/>
                  </a:moveTo>
                  <a:lnTo>
                    <a:pt x="285800" y="101701"/>
                  </a:lnTo>
                  <a:lnTo>
                    <a:pt x="284251" y="100139"/>
                  </a:lnTo>
                  <a:lnTo>
                    <a:pt x="283311" y="99758"/>
                  </a:lnTo>
                  <a:lnTo>
                    <a:pt x="281114" y="99758"/>
                  </a:lnTo>
                  <a:lnTo>
                    <a:pt x="280174" y="100139"/>
                  </a:lnTo>
                  <a:lnTo>
                    <a:pt x="278612" y="101701"/>
                  </a:lnTo>
                  <a:lnTo>
                    <a:pt x="278231" y="102654"/>
                  </a:lnTo>
                  <a:lnTo>
                    <a:pt x="278231" y="104863"/>
                  </a:lnTo>
                  <a:lnTo>
                    <a:pt x="278612" y="105803"/>
                  </a:lnTo>
                  <a:lnTo>
                    <a:pt x="280174" y="107365"/>
                  </a:lnTo>
                  <a:lnTo>
                    <a:pt x="281114" y="107759"/>
                  </a:lnTo>
                  <a:lnTo>
                    <a:pt x="283311" y="107759"/>
                  </a:lnTo>
                  <a:lnTo>
                    <a:pt x="284251" y="107365"/>
                  </a:lnTo>
                  <a:lnTo>
                    <a:pt x="285800" y="105803"/>
                  </a:lnTo>
                  <a:lnTo>
                    <a:pt x="286194" y="104863"/>
                  </a:lnTo>
                  <a:lnTo>
                    <a:pt x="286194" y="103759"/>
                  </a:lnTo>
                  <a:lnTo>
                    <a:pt x="286194" y="102654"/>
                  </a:lnTo>
                  <a:close/>
                </a:path>
                <a:path w="372745" h="149225">
                  <a:moveTo>
                    <a:pt x="286410" y="72224"/>
                  </a:moveTo>
                  <a:lnTo>
                    <a:pt x="286016" y="71285"/>
                  </a:lnTo>
                  <a:lnTo>
                    <a:pt x="284467" y="69723"/>
                  </a:lnTo>
                  <a:lnTo>
                    <a:pt x="283527" y="69329"/>
                  </a:lnTo>
                  <a:lnTo>
                    <a:pt x="281330" y="69329"/>
                  </a:lnTo>
                  <a:lnTo>
                    <a:pt x="280390" y="69723"/>
                  </a:lnTo>
                  <a:lnTo>
                    <a:pt x="278841" y="71285"/>
                  </a:lnTo>
                  <a:lnTo>
                    <a:pt x="278447" y="72224"/>
                  </a:lnTo>
                  <a:lnTo>
                    <a:pt x="278447" y="74434"/>
                  </a:lnTo>
                  <a:lnTo>
                    <a:pt x="278841" y="75374"/>
                  </a:lnTo>
                  <a:lnTo>
                    <a:pt x="280390" y="76936"/>
                  </a:lnTo>
                  <a:lnTo>
                    <a:pt x="281330" y="77330"/>
                  </a:lnTo>
                  <a:lnTo>
                    <a:pt x="283527" y="77330"/>
                  </a:lnTo>
                  <a:lnTo>
                    <a:pt x="284467" y="76936"/>
                  </a:lnTo>
                  <a:lnTo>
                    <a:pt x="286016" y="75374"/>
                  </a:lnTo>
                  <a:lnTo>
                    <a:pt x="286410" y="74434"/>
                  </a:lnTo>
                  <a:lnTo>
                    <a:pt x="286410" y="73329"/>
                  </a:lnTo>
                  <a:lnTo>
                    <a:pt x="286410" y="72224"/>
                  </a:lnTo>
                  <a:close/>
                </a:path>
                <a:path w="372745" h="149225">
                  <a:moveTo>
                    <a:pt x="303822" y="85966"/>
                  </a:moveTo>
                  <a:lnTo>
                    <a:pt x="303187" y="84429"/>
                  </a:lnTo>
                  <a:lnTo>
                    <a:pt x="300634" y="81864"/>
                  </a:lnTo>
                  <a:lnTo>
                    <a:pt x="299097" y="81229"/>
                  </a:lnTo>
                  <a:lnTo>
                    <a:pt x="295503" y="81229"/>
                  </a:lnTo>
                  <a:lnTo>
                    <a:pt x="293966" y="81864"/>
                  </a:lnTo>
                  <a:lnTo>
                    <a:pt x="291426" y="84429"/>
                  </a:lnTo>
                  <a:lnTo>
                    <a:pt x="290791" y="85966"/>
                  </a:lnTo>
                  <a:lnTo>
                    <a:pt x="290791" y="89585"/>
                  </a:lnTo>
                  <a:lnTo>
                    <a:pt x="291426" y="91122"/>
                  </a:lnTo>
                  <a:lnTo>
                    <a:pt x="293966" y="93687"/>
                  </a:lnTo>
                  <a:lnTo>
                    <a:pt x="295503" y="94322"/>
                  </a:lnTo>
                  <a:lnTo>
                    <a:pt x="299097" y="94322"/>
                  </a:lnTo>
                  <a:lnTo>
                    <a:pt x="300634" y="93687"/>
                  </a:lnTo>
                  <a:lnTo>
                    <a:pt x="303187" y="91122"/>
                  </a:lnTo>
                  <a:lnTo>
                    <a:pt x="303822" y="89585"/>
                  </a:lnTo>
                  <a:lnTo>
                    <a:pt x="303822" y="87782"/>
                  </a:lnTo>
                  <a:lnTo>
                    <a:pt x="303822" y="85966"/>
                  </a:lnTo>
                  <a:close/>
                </a:path>
                <a:path w="372745" h="149225">
                  <a:moveTo>
                    <a:pt x="305257" y="74244"/>
                  </a:moveTo>
                  <a:lnTo>
                    <a:pt x="303466" y="73444"/>
                  </a:lnTo>
                  <a:lnTo>
                    <a:pt x="301688" y="72631"/>
                  </a:lnTo>
                  <a:lnTo>
                    <a:pt x="299885" y="71843"/>
                  </a:lnTo>
                  <a:lnTo>
                    <a:pt x="300443" y="73647"/>
                  </a:lnTo>
                  <a:lnTo>
                    <a:pt x="302171" y="74866"/>
                  </a:lnTo>
                  <a:lnTo>
                    <a:pt x="304101" y="74625"/>
                  </a:lnTo>
                  <a:lnTo>
                    <a:pt x="304520" y="74574"/>
                  </a:lnTo>
                  <a:lnTo>
                    <a:pt x="305257" y="74244"/>
                  </a:lnTo>
                  <a:close/>
                </a:path>
                <a:path w="372745" h="149225">
                  <a:moveTo>
                    <a:pt x="308394" y="143738"/>
                  </a:moveTo>
                  <a:lnTo>
                    <a:pt x="308013" y="142798"/>
                  </a:lnTo>
                  <a:lnTo>
                    <a:pt x="306451" y="141236"/>
                  </a:lnTo>
                  <a:lnTo>
                    <a:pt x="305511" y="140843"/>
                  </a:lnTo>
                  <a:lnTo>
                    <a:pt x="303314" y="140843"/>
                  </a:lnTo>
                  <a:lnTo>
                    <a:pt x="302387" y="141236"/>
                  </a:lnTo>
                  <a:lnTo>
                    <a:pt x="300824" y="142798"/>
                  </a:lnTo>
                  <a:lnTo>
                    <a:pt x="300443" y="143738"/>
                  </a:lnTo>
                  <a:lnTo>
                    <a:pt x="300443" y="145948"/>
                  </a:lnTo>
                  <a:lnTo>
                    <a:pt x="300824" y="146888"/>
                  </a:lnTo>
                  <a:lnTo>
                    <a:pt x="302387" y="148450"/>
                  </a:lnTo>
                  <a:lnTo>
                    <a:pt x="303314" y="148844"/>
                  </a:lnTo>
                  <a:lnTo>
                    <a:pt x="305511" y="148844"/>
                  </a:lnTo>
                  <a:lnTo>
                    <a:pt x="306451" y="148450"/>
                  </a:lnTo>
                  <a:lnTo>
                    <a:pt x="308013" y="146888"/>
                  </a:lnTo>
                  <a:lnTo>
                    <a:pt x="308394" y="145948"/>
                  </a:lnTo>
                  <a:lnTo>
                    <a:pt x="308394" y="144843"/>
                  </a:lnTo>
                  <a:lnTo>
                    <a:pt x="308394" y="143738"/>
                  </a:lnTo>
                  <a:close/>
                </a:path>
                <a:path w="372745" h="149225">
                  <a:moveTo>
                    <a:pt x="350901" y="134366"/>
                  </a:moveTo>
                  <a:lnTo>
                    <a:pt x="350520" y="133413"/>
                  </a:lnTo>
                  <a:lnTo>
                    <a:pt x="348957" y="131851"/>
                  </a:lnTo>
                  <a:lnTo>
                    <a:pt x="348018" y="131470"/>
                  </a:lnTo>
                  <a:lnTo>
                    <a:pt x="345821" y="131470"/>
                  </a:lnTo>
                  <a:lnTo>
                    <a:pt x="344881" y="131851"/>
                  </a:lnTo>
                  <a:lnTo>
                    <a:pt x="343331" y="133413"/>
                  </a:lnTo>
                  <a:lnTo>
                    <a:pt x="342938" y="134366"/>
                  </a:lnTo>
                  <a:lnTo>
                    <a:pt x="342938" y="136563"/>
                  </a:lnTo>
                  <a:lnTo>
                    <a:pt x="343331" y="137515"/>
                  </a:lnTo>
                  <a:lnTo>
                    <a:pt x="344881" y="139077"/>
                  </a:lnTo>
                  <a:lnTo>
                    <a:pt x="345821" y="139458"/>
                  </a:lnTo>
                  <a:lnTo>
                    <a:pt x="348018" y="139458"/>
                  </a:lnTo>
                  <a:lnTo>
                    <a:pt x="348957" y="139077"/>
                  </a:lnTo>
                  <a:lnTo>
                    <a:pt x="350520" y="137515"/>
                  </a:lnTo>
                  <a:lnTo>
                    <a:pt x="350901" y="136563"/>
                  </a:lnTo>
                  <a:lnTo>
                    <a:pt x="350901" y="135458"/>
                  </a:lnTo>
                  <a:lnTo>
                    <a:pt x="350901" y="134366"/>
                  </a:lnTo>
                  <a:close/>
                </a:path>
                <a:path w="372745" h="149225">
                  <a:moveTo>
                    <a:pt x="364007" y="102362"/>
                  </a:moveTo>
                  <a:lnTo>
                    <a:pt x="362394" y="101523"/>
                  </a:lnTo>
                  <a:lnTo>
                    <a:pt x="359156" y="99885"/>
                  </a:lnTo>
                  <a:lnTo>
                    <a:pt x="359740" y="101638"/>
                  </a:lnTo>
                  <a:lnTo>
                    <a:pt x="361429" y="102831"/>
                  </a:lnTo>
                  <a:lnTo>
                    <a:pt x="363334" y="102590"/>
                  </a:lnTo>
                  <a:lnTo>
                    <a:pt x="363575" y="102565"/>
                  </a:lnTo>
                  <a:lnTo>
                    <a:pt x="363778" y="102438"/>
                  </a:lnTo>
                  <a:lnTo>
                    <a:pt x="364007" y="102362"/>
                  </a:lnTo>
                  <a:close/>
                </a:path>
                <a:path w="372745" h="149225">
                  <a:moveTo>
                    <a:pt x="372452" y="123596"/>
                  </a:moveTo>
                  <a:lnTo>
                    <a:pt x="372071" y="122656"/>
                  </a:lnTo>
                  <a:lnTo>
                    <a:pt x="370509" y="121094"/>
                  </a:lnTo>
                  <a:lnTo>
                    <a:pt x="369582" y="120700"/>
                  </a:lnTo>
                  <a:lnTo>
                    <a:pt x="367385" y="120700"/>
                  </a:lnTo>
                  <a:lnTo>
                    <a:pt x="366445" y="121094"/>
                  </a:lnTo>
                  <a:lnTo>
                    <a:pt x="364883" y="122656"/>
                  </a:lnTo>
                  <a:lnTo>
                    <a:pt x="364502" y="123596"/>
                  </a:lnTo>
                  <a:lnTo>
                    <a:pt x="364502" y="125806"/>
                  </a:lnTo>
                  <a:lnTo>
                    <a:pt x="364883" y="126746"/>
                  </a:lnTo>
                  <a:lnTo>
                    <a:pt x="366445" y="128308"/>
                  </a:lnTo>
                  <a:lnTo>
                    <a:pt x="367385" y="128689"/>
                  </a:lnTo>
                  <a:lnTo>
                    <a:pt x="369582" y="128689"/>
                  </a:lnTo>
                  <a:lnTo>
                    <a:pt x="370509" y="128308"/>
                  </a:lnTo>
                  <a:lnTo>
                    <a:pt x="372071" y="126746"/>
                  </a:lnTo>
                  <a:lnTo>
                    <a:pt x="372452" y="125806"/>
                  </a:lnTo>
                  <a:lnTo>
                    <a:pt x="372452" y="124701"/>
                  </a:lnTo>
                  <a:lnTo>
                    <a:pt x="372452" y="123596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139935" y="7544015"/>
              <a:ext cx="287020" cy="190500"/>
            </a:xfrm>
            <a:custGeom>
              <a:avLst/>
              <a:gdLst/>
              <a:ahLst/>
              <a:cxnLst/>
              <a:rect l="l" t="t" r="r" b="b"/>
              <a:pathLst>
                <a:path w="287020" h="190500">
                  <a:moveTo>
                    <a:pt x="5676" y="24384"/>
                  </a:moveTo>
                  <a:lnTo>
                    <a:pt x="4737" y="23431"/>
                  </a:lnTo>
                  <a:lnTo>
                    <a:pt x="952" y="23431"/>
                  </a:lnTo>
                  <a:lnTo>
                    <a:pt x="0" y="24384"/>
                  </a:lnTo>
                  <a:lnTo>
                    <a:pt x="0" y="28181"/>
                  </a:lnTo>
                  <a:lnTo>
                    <a:pt x="952" y="29133"/>
                  </a:lnTo>
                  <a:lnTo>
                    <a:pt x="4737" y="29133"/>
                  </a:lnTo>
                  <a:lnTo>
                    <a:pt x="5676" y="28181"/>
                  </a:lnTo>
                  <a:lnTo>
                    <a:pt x="5676" y="26276"/>
                  </a:lnTo>
                  <a:lnTo>
                    <a:pt x="5676" y="24384"/>
                  </a:lnTo>
                  <a:close/>
                </a:path>
                <a:path w="287020" h="190500">
                  <a:moveTo>
                    <a:pt x="11836" y="952"/>
                  </a:moveTo>
                  <a:lnTo>
                    <a:pt x="10896" y="0"/>
                  </a:lnTo>
                  <a:lnTo>
                    <a:pt x="7112" y="0"/>
                  </a:lnTo>
                  <a:lnTo>
                    <a:pt x="6159" y="952"/>
                  </a:lnTo>
                  <a:lnTo>
                    <a:pt x="6159" y="4749"/>
                  </a:lnTo>
                  <a:lnTo>
                    <a:pt x="7112" y="5702"/>
                  </a:lnTo>
                  <a:lnTo>
                    <a:pt x="10896" y="5702"/>
                  </a:lnTo>
                  <a:lnTo>
                    <a:pt x="11836" y="4749"/>
                  </a:lnTo>
                  <a:lnTo>
                    <a:pt x="11836" y="2844"/>
                  </a:lnTo>
                  <a:lnTo>
                    <a:pt x="11836" y="952"/>
                  </a:lnTo>
                  <a:close/>
                </a:path>
                <a:path w="287020" h="190500">
                  <a:moveTo>
                    <a:pt x="27330" y="60833"/>
                  </a:moveTo>
                  <a:lnTo>
                    <a:pt x="26390" y="59880"/>
                  </a:lnTo>
                  <a:lnTo>
                    <a:pt x="22606" y="59880"/>
                  </a:lnTo>
                  <a:lnTo>
                    <a:pt x="21653" y="60833"/>
                  </a:lnTo>
                  <a:lnTo>
                    <a:pt x="21653" y="64630"/>
                  </a:lnTo>
                  <a:lnTo>
                    <a:pt x="22606" y="65582"/>
                  </a:lnTo>
                  <a:lnTo>
                    <a:pt x="26390" y="65582"/>
                  </a:lnTo>
                  <a:lnTo>
                    <a:pt x="27330" y="64630"/>
                  </a:lnTo>
                  <a:lnTo>
                    <a:pt x="27330" y="62738"/>
                  </a:lnTo>
                  <a:lnTo>
                    <a:pt x="27330" y="60833"/>
                  </a:lnTo>
                  <a:close/>
                </a:path>
                <a:path w="287020" h="190500">
                  <a:moveTo>
                    <a:pt x="42811" y="31940"/>
                  </a:moveTo>
                  <a:lnTo>
                    <a:pt x="42176" y="30403"/>
                  </a:lnTo>
                  <a:lnTo>
                    <a:pt x="39624" y="27851"/>
                  </a:lnTo>
                  <a:lnTo>
                    <a:pt x="38100" y="27203"/>
                  </a:lnTo>
                  <a:lnTo>
                    <a:pt x="34505" y="27203"/>
                  </a:lnTo>
                  <a:lnTo>
                    <a:pt x="32969" y="27851"/>
                  </a:lnTo>
                  <a:lnTo>
                    <a:pt x="30429" y="30403"/>
                  </a:lnTo>
                  <a:lnTo>
                    <a:pt x="29781" y="31940"/>
                  </a:lnTo>
                  <a:lnTo>
                    <a:pt x="29781" y="35560"/>
                  </a:lnTo>
                  <a:lnTo>
                    <a:pt x="30429" y="37096"/>
                  </a:lnTo>
                  <a:lnTo>
                    <a:pt x="32969" y="39649"/>
                  </a:lnTo>
                  <a:lnTo>
                    <a:pt x="34505" y="40284"/>
                  </a:lnTo>
                  <a:lnTo>
                    <a:pt x="38100" y="40284"/>
                  </a:lnTo>
                  <a:lnTo>
                    <a:pt x="39624" y="39649"/>
                  </a:lnTo>
                  <a:lnTo>
                    <a:pt x="42176" y="37096"/>
                  </a:lnTo>
                  <a:lnTo>
                    <a:pt x="42811" y="35560"/>
                  </a:lnTo>
                  <a:lnTo>
                    <a:pt x="42811" y="33743"/>
                  </a:lnTo>
                  <a:lnTo>
                    <a:pt x="42811" y="31940"/>
                  </a:lnTo>
                  <a:close/>
                </a:path>
                <a:path w="287020" h="190500">
                  <a:moveTo>
                    <a:pt x="52806" y="73774"/>
                  </a:moveTo>
                  <a:lnTo>
                    <a:pt x="51854" y="72821"/>
                  </a:lnTo>
                  <a:lnTo>
                    <a:pt x="48069" y="72821"/>
                  </a:lnTo>
                  <a:lnTo>
                    <a:pt x="47129" y="73774"/>
                  </a:lnTo>
                  <a:lnTo>
                    <a:pt x="47129" y="77571"/>
                  </a:lnTo>
                  <a:lnTo>
                    <a:pt x="48069" y="78524"/>
                  </a:lnTo>
                  <a:lnTo>
                    <a:pt x="51854" y="78524"/>
                  </a:lnTo>
                  <a:lnTo>
                    <a:pt x="52806" y="77571"/>
                  </a:lnTo>
                  <a:lnTo>
                    <a:pt x="52806" y="75679"/>
                  </a:lnTo>
                  <a:lnTo>
                    <a:pt x="52806" y="73774"/>
                  </a:lnTo>
                  <a:close/>
                </a:path>
                <a:path w="287020" h="190500">
                  <a:moveTo>
                    <a:pt x="66840" y="17246"/>
                  </a:moveTo>
                  <a:lnTo>
                    <a:pt x="66205" y="15697"/>
                  </a:lnTo>
                  <a:lnTo>
                    <a:pt x="63665" y="13144"/>
                  </a:lnTo>
                  <a:lnTo>
                    <a:pt x="62128" y="12509"/>
                  </a:lnTo>
                  <a:lnTo>
                    <a:pt x="58534" y="12509"/>
                  </a:lnTo>
                  <a:lnTo>
                    <a:pt x="56997" y="13144"/>
                  </a:lnTo>
                  <a:lnTo>
                    <a:pt x="54457" y="15697"/>
                  </a:lnTo>
                  <a:lnTo>
                    <a:pt x="53822" y="17246"/>
                  </a:lnTo>
                  <a:lnTo>
                    <a:pt x="53822" y="20853"/>
                  </a:lnTo>
                  <a:lnTo>
                    <a:pt x="54457" y="22402"/>
                  </a:lnTo>
                  <a:lnTo>
                    <a:pt x="56997" y="24955"/>
                  </a:lnTo>
                  <a:lnTo>
                    <a:pt x="58534" y="25590"/>
                  </a:lnTo>
                  <a:lnTo>
                    <a:pt x="62128" y="25590"/>
                  </a:lnTo>
                  <a:lnTo>
                    <a:pt x="63665" y="24955"/>
                  </a:lnTo>
                  <a:lnTo>
                    <a:pt x="66205" y="22402"/>
                  </a:lnTo>
                  <a:lnTo>
                    <a:pt x="66840" y="20853"/>
                  </a:lnTo>
                  <a:lnTo>
                    <a:pt x="66840" y="19050"/>
                  </a:lnTo>
                  <a:lnTo>
                    <a:pt x="66840" y="17246"/>
                  </a:lnTo>
                  <a:close/>
                </a:path>
                <a:path w="287020" h="190500">
                  <a:moveTo>
                    <a:pt x="70396" y="66751"/>
                  </a:moveTo>
                  <a:lnTo>
                    <a:pt x="70002" y="65811"/>
                  </a:lnTo>
                  <a:lnTo>
                    <a:pt x="68453" y="64249"/>
                  </a:lnTo>
                  <a:lnTo>
                    <a:pt x="67513" y="63868"/>
                  </a:lnTo>
                  <a:lnTo>
                    <a:pt x="65316" y="63868"/>
                  </a:lnTo>
                  <a:lnTo>
                    <a:pt x="64376" y="64249"/>
                  </a:lnTo>
                  <a:lnTo>
                    <a:pt x="62826" y="65811"/>
                  </a:lnTo>
                  <a:lnTo>
                    <a:pt x="62433" y="66751"/>
                  </a:lnTo>
                  <a:lnTo>
                    <a:pt x="62433" y="68961"/>
                  </a:lnTo>
                  <a:lnTo>
                    <a:pt x="62826" y="69913"/>
                  </a:lnTo>
                  <a:lnTo>
                    <a:pt x="64376" y="71462"/>
                  </a:lnTo>
                  <a:lnTo>
                    <a:pt x="65316" y="71856"/>
                  </a:lnTo>
                  <a:lnTo>
                    <a:pt x="67513" y="71856"/>
                  </a:lnTo>
                  <a:lnTo>
                    <a:pt x="68453" y="71462"/>
                  </a:lnTo>
                  <a:lnTo>
                    <a:pt x="70002" y="69913"/>
                  </a:lnTo>
                  <a:lnTo>
                    <a:pt x="70396" y="68961"/>
                  </a:lnTo>
                  <a:lnTo>
                    <a:pt x="70396" y="67856"/>
                  </a:lnTo>
                  <a:lnTo>
                    <a:pt x="70396" y="66751"/>
                  </a:lnTo>
                  <a:close/>
                </a:path>
                <a:path w="287020" h="190500">
                  <a:moveTo>
                    <a:pt x="70485" y="46482"/>
                  </a:moveTo>
                  <a:lnTo>
                    <a:pt x="69850" y="44945"/>
                  </a:lnTo>
                  <a:lnTo>
                    <a:pt x="67310" y="42392"/>
                  </a:lnTo>
                  <a:lnTo>
                    <a:pt x="65773" y="41744"/>
                  </a:lnTo>
                  <a:lnTo>
                    <a:pt x="62179" y="41744"/>
                  </a:lnTo>
                  <a:lnTo>
                    <a:pt x="60642" y="42392"/>
                  </a:lnTo>
                  <a:lnTo>
                    <a:pt x="58089" y="44945"/>
                  </a:lnTo>
                  <a:lnTo>
                    <a:pt x="57454" y="46482"/>
                  </a:lnTo>
                  <a:lnTo>
                    <a:pt x="57454" y="50101"/>
                  </a:lnTo>
                  <a:lnTo>
                    <a:pt x="58089" y="51650"/>
                  </a:lnTo>
                  <a:lnTo>
                    <a:pt x="60642" y="54203"/>
                  </a:lnTo>
                  <a:lnTo>
                    <a:pt x="62179" y="54838"/>
                  </a:lnTo>
                  <a:lnTo>
                    <a:pt x="65773" y="54838"/>
                  </a:lnTo>
                  <a:lnTo>
                    <a:pt x="67310" y="54203"/>
                  </a:lnTo>
                  <a:lnTo>
                    <a:pt x="69850" y="51650"/>
                  </a:lnTo>
                  <a:lnTo>
                    <a:pt x="70485" y="50101"/>
                  </a:lnTo>
                  <a:lnTo>
                    <a:pt x="70485" y="48298"/>
                  </a:lnTo>
                  <a:lnTo>
                    <a:pt x="70485" y="46482"/>
                  </a:lnTo>
                  <a:close/>
                </a:path>
                <a:path w="287020" h="190500">
                  <a:moveTo>
                    <a:pt x="87414" y="7124"/>
                  </a:moveTo>
                  <a:lnTo>
                    <a:pt x="85217" y="6032"/>
                  </a:lnTo>
                  <a:lnTo>
                    <a:pt x="82969" y="4978"/>
                  </a:lnTo>
                  <a:lnTo>
                    <a:pt x="80759" y="3898"/>
                  </a:lnTo>
                  <a:lnTo>
                    <a:pt x="82016" y="6134"/>
                  </a:lnTo>
                  <a:lnTo>
                    <a:pt x="84531" y="7531"/>
                  </a:lnTo>
                  <a:lnTo>
                    <a:pt x="87236" y="7188"/>
                  </a:lnTo>
                  <a:lnTo>
                    <a:pt x="87414" y="7124"/>
                  </a:lnTo>
                  <a:close/>
                </a:path>
                <a:path w="287020" h="190500">
                  <a:moveTo>
                    <a:pt x="88099" y="66725"/>
                  </a:moveTo>
                  <a:lnTo>
                    <a:pt x="87909" y="65163"/>
                  </a:lnTo>
                  <a:lnTo>
                    <a:pt x="87706" y="63601"/>
                  </a:lnTo>
                  <a:lnTo>
                    <a:pt x="86283" y="62484"/>
                  </a:lnTo>
                  <a:lnTo>
                    <a:pt x="84632" y="62699"/>
                  </a:lnTo>
                  <a:lnTo>
                    <a:pt x="84467" y="62776"/>
                  </a:lnTo>
                  <a:lnTo>
                    <a:pt x="85153" y="62230"/>
                  </a:lnTo>
                  <a:lnTo>
                    <a:pt x="85623" y="61391"/>
                  </a:lnTo>
                  <a:lnTo>
                    <a:pt x="85483" y="58864"/>
                  </a:lnTo>
                  <a:lnTo>
                    <a:pt x="84150" y="57645"/>
                  </a:lnTo>
                  <a:lnTo>
                    <a:pt x="81026" y="57810"/>
                  </a:lnTo>
                  <a:lnTo>
                    <a:pt x="79819" y="59156"/>
                  </a:lnTo>
                  <a:lnTo>
                    <a:pt x="79908" y="60718"/>
                  </a:lnTo>
                  <a:lnTo>
                    <a:pt x="79984" y="62293"/>
                  </a:lnTo>
                  <a:lnTo>
                    <a:pt x="81330" y="63500"/>
                  </a:lnTo>
                  <a:lnTo>
                    <a:pt x="83058" y="63411"/>
                  </a:lnTo>
                  <a:lnTo>
                    <a:pt x="83223" y="63334"/>
                  </a:lnTo>
                  <a:lnTo>
                    <a:pt x="83375" y="63296"/>
                  </a:lnTo>
                  <a:lnTo>
                    <a:pt x="83781" y="63195"/>
                  </a:lnTo>
                  <a:lnTo>
                    <a:pt x="84023" y="63093"/>
                  </a:lnTo>
                  <a:lnTo>
                    <a:pt x="83781" y="63207"/>
                  </a:lnTo>
                  <a:lnTo>
                    <a:pt x="83375" y="63296"/>
                  </a:lnTo>
                  <a:lnTo>
                    <a:pt x="82613" y="63881"/>
                  </a:lnTo>
                  <a:lnTo>
                    <a:pt x="82143" y="64820"/>
                  </a:lnTo>
                  <a:lnTo>
                    <a:pt x="82270" y="65862"/>
                  </a:lnTo>
                  <a:lnTo>
                    <a:pt x="82473" y="67424"/>
                  </a:lnTo>
                  <a:lnTo>
                    <a:pt x="83883" y="68529"/>
                  </a:lnTo>
                  <a:lnTo>
                    <a:pt x="86995" y="68135"/>
                  </a:lnTo>
                  <a:lnTo>
                    <a:pt x="88099" y="66725"/>
                  </a:lnTo>
                  <a:close/>
                </a:path>
                <a:path w="287020" h="190500">
                  <a:moveTo>
                    <a:pt x="93370" y="35750"/>
                  </a:moveTo>
                  <a:lnTo>
                    <a:pt x="92430" y="34798"/>
                  </a:lnTo>
                  <a:lnTo>
                    <a:pt x="88646" y="34798"/>
                  </a:lnTo>
                  <a:lnTo>
                    <a:pt x="87706" y="35750"/>
                  </a:lnTo>
                  <a:lnTo>
                    <a:pt x="87706" y="39547"/>
                  </a:lnTo>
                  <a:lnTo>
                    <a:pt x="88646" y="40487"/>
                  </a:lnTo>
                  <a:lnTo>
                    <a:pt x="92430" y="40487"/>
                  </a:lnTo>
                  <a:lnTo>
                    <a:pt x="93370" y="39547"/>
                  </a:lnTo>
                  <a:lnTo>
                    <a:pt x="93370" y="37642"/>
                  </a:lnTo>
                  <a:lnTo>
                    <a:pt x="93370" y="35750"/>
                  </a:lnTo>
                  <a:close/>
                </a:path>
                <a:path w="287020" h="190500">
                  <a:moveTo>
                    <a:pt x="95173" y="25349"/>
                  </a:moveTo>
                  <a:lnTo>
                    <a:pt x="94538" y="23812"/>
                  </a:lnTo>
                  <a:lnTo>
                    <a:pt x="91998" y="21259"/>
                  </a:lnTo>
                  <a:lnTo>
                    <a:pt x="90462" y="20624"/>
                  </a:lnTo>
                  <a:lnTo>
                    <a:pt x="86868" y="20624"/>
                  </a:lnTo>
                  <a:lnTo>
                    <a:pt x="85344" y="21259"/>
                  </a:lnTo>
                  <a:lnTo>
                    <a:pt x="82791" y="23812"/>
                  </a:lnTo>
                  <a:lnTo>
                    <a:pt x="82156" y="25349"/>
                  </a:lnTo>
                  <a:lnTo>
                    <a:pt x="82156" y="28968"/>
                  </a:lnTo>
                  <a:lnTo>
                    <a:pt x="82791" y="30505"/>
                  </a:lnTo>
                  <a:lnTo>
                    <a:pt x="85344" y="33058"/>
                  </a:lnTo>
                  <a:lnTo>
                    <a:pt x="86868" y="33705"/>
                  </a:lnTo>
                  <a:lnTo>
                    <a:pt x="90462" y="33705"/>
                  </a:lnTo>
                  <a:lnTo>
                    <a:pt x="91998" y="33058"/>
                  </a:lnTo>
                  <a:lnTo>
                    <a:pt x="94538" y="30505"/>
                  </a:lnTo>
                  <a:lnTo>
                    <a:pt x="95173" y="28968"/>
                  </a:lnTo>
                  <a:lnTo>
                    <a:pt x="95173" y="27165"/>
                  </a:lnTo>
                  <a:lnTo>
                    <a:pt x="95173" y="25349"/>
                  </a:lnTo>
                  <a:close/>
                </a:path>
                <a:path w="287020" h="190500">
                  <a:moveTo>
                    <a:pt x="97917" y="78930"/>
                  </a:moveTo>
                  <a:lnTo>
                    <a:pt x="97536" y="77978"/>
                  </a:lnTo>
                  <a:lnTo>
                    <a:pt x="95973" y="76428"/>
                  </a:lnTo>
                  <a:lnTo>
                    <a:pt x="95046" y="76034"/>
                  </a:lnTo>
                  <a:lnTo>
                    <a:pt x="92849" y="76034"/>
                  </a:lnTo>
                  <a:lnTo>
                    <a:pt x="91909" y="76428"/>
                  </a:lnTo>
                  <a:lnTo>
                    <a:pt x="90347" y="77978"/>
                  </a:lnTo>
                  <a:lnTo>
                    <a:pt x="89966" y="78930"/>
                  </a:lnTo>
                  <a:lnTo>
                    <a:pt x="89966" y="81127"/>
                  </a:lnTo>
                  <a:lnTo>
                    <a:pt x="90347" y="82080"/>
                  </a:lnTo>
                  <a:lnTo>
                    <a:pt x="91909" y="83642"/>
                  </a:lnTo>
                  <a:lnTo>
                    <a:pt x="92849" y="84023"/>
                  </a:lnTo>
                  <a:lnTo>
                    <a:pt x="95046" y="84023"/>
                  </a:lnTo>
                  <a:lnTo>
                    <a:pt x="95973" y="83642"/>
                  </a:lnTo>
                  <a:lnTo>
                    <a:pt x="97536" y="82080"/>
                  </a:lnTo>
                  <a:lnTo>
                    <a:pt x="97917" y="81127"/>
                  </a:lnTo>
                  <a:lnTo>
                    <a:pt x="97917" y="80035"/>
                  </a:lnTo>
                  <a:lnTo>
                    <a:pt x="97917" y="78930"/>
                  </a:lnTo>
                  <a:close/>
                </a:path>
                <a:path w="287020" h="190500">
                  <a:moveTo>
                    <a:pt x="104584" y="96583"/>
                  </a:moveTo>
                  <a:lnTo>
                    <a:pt x="103644" y="95631"/>
                  </a:lnTo>
                  <a:lnTo>
                    <a:pt x="99860" y="95631"/>
                  </a:lnTo>
                  <a:lnTo>
                    <a:pt x="98907" y="96583"/>
                  </a:lnTo>
                  <a:lnTo>
                    <a:pt x="98907" y="100380"/>
                  </a:lnTo>
                  <a:lnTo>
                    <a:pt x="99860" y="101333"/>
                  </a:lnTo>
                  <a:lnTo>
                    <a:pt x="103644" y="101333"/>
                  </a:lnTo>
                  <a:lnTo>
                    <a:pt x="104584" y="100380"/>
                  </a:lnTo>
                  <a:lnTo>
                    <a:pt x="104584" y="98488"/>
                  </a:lnTo>
                  <a:lnTo>
                    <a:pt x="104584" y="96583"/>
                  </a:lnTo>
                  <a:close/>
                </a:path>
                <a:path w="287020" h="190500">
                  <a:moveTo>
                    <a:pt x="106222" y="56896"/>
                  </a:moveTo>
                  <a:lnTo>
                    <a:pt x="105956" y="54673"/>
                  </a:lnTo>
                  <a:lnTo>
                    <a:pt x="105613" y="54114"/>
                  </a:lnTo>
                  <a:lnTo>
                    <a:pt x="105168" y="53682"/>
                  </a:lnTo>
                  <a:lnTo>
                    <a:pt x="105435" y="53098"/>
                  </a:lnTo>
                  <a:lnTo>
                    <a:pt x="105613" y="52489"/>
                  </a:lnTo>
                  <a:lnTo>
                    <a:pt x="105460" y="49606"/>
                  </a:lnTo>
                  <a:lnTo>
                    <a:pt x="103581" y="47904"/>
                  </a:lnTo>
                  <a:lnTo>
                    <a:pt x="99187" y="48145"/>
                  </a:lnTo>
                  <a:lnTo>
                    <a:pt x="97510" y="50038"/>
                  </a:lnTo>
                  <a:lnTo>
                    <a:pt x="97624" y="52235"/>
                  </a:lnTo>
                  <a:lnTo>
                    <a:pt x="97726" y="53949"/>
                  </a:lnTo>
                  <a:lnTo>
                    <a:pt x="98882" y="55333"/>
                  </a:lnTo>
                  <a:lnTo>
                    <a:pt x="100418" y="55816"/>
                  </a:lnTo>
                  <a:lnTo>
                    <a:pt x="100393" y="55968"/>
                  </a:lnTo>
                  <a:lnTo>
                    <a:pt x="100596" y="57607"/>
                  </a:lnTo>
                  <a:lnTo>
                    <a:pt x="102019" y="58712"/>
                  </a:lnTo>
                  <a:lnTo>
                    <a:pt x="105130" y="58318"/>
                  </a:lnTo>
                  <a:lnTo>
                    <a:pt x="106222" y="56896"/>
                  </a:lnTo>
                  <a:close/>
                </a:path>
                <a:path w="287020" h="190500">
                  <a:moveTo>
                    <a:pt x="107950" y="20586"/>
                  </a:moveTo>
                  <a:lnTo>
                    <a:pt x="107569" y="19646"/>
                  </a:lnTo>
                  <a:lnTo>
                    <a:pt x="106006" y="18084"/>
                  </a:lnTo>
                  <a:lnTo>
                    <a:pt x="105079" y="17691"/>
                  </a:lnTo>
                  <a:lnTo>
                    <a:pt x="102882" y="17691"/>
                  </a:lnTo>
                  <a:lnTo>
                    <a:pt x="101942" y="18084"/>
                  </a:lnTo>
                  <a:lnTo>
                    <a:pt x="100380" y="19646"/>
                  </a:lnTo>
                  <a:lnTo>
                    <a:pt x="99999" y="20586"/>
                  </a:lnTo>
                  <a:lnTo>
                    <a:pt x="99999" y="22796"/>
                  </a:lnTo>
                  <a:lnTo>
                    <a:pt x="100380" y="23736"/>
                  </a:lnTo>
                  <a:lnTo>
                    <a:pt x="101942" y="25298"/>
                  </a:lnTo>
                  <a:lnTo>
                    <a:pt x="102882" y="25679"/>
                  </a:lnTo>
                  <a:lnTo>
                    <a:pt x="105079" y="25679"/>
                  </a:lnTo>
                  <a:lnTo>
                    <a:pt x="106006" y="25298"/>
                  </a:lnTo>
                  <a:lnTo>
                    <a:pt x="107569" y="23736"/>
                  </a:lnTo>
                  <a:lnTo>
                    <a:pt x="107950" y="22796"/>
                  </a:lnTo>
                  <a:lnTo>
                    <a:pt x="107950" y="21691"/>
                  </a:lnTo>
                  <a:lnTo>
                    <a:pt x="107950" y="20586"/>
                  </a:lnTo>
                  <a:close/>
                </a:path>
                <a:path w="287020" h="190500">
                  <a:moveTo>
                    <a:pt x="118694" y="23431"/>
                  </a:moveTo>
                  <a:lnTo>
                    <a:pt x="117132" y="22593"/>
                  </a:lnTo>
                  <a:lnTo>
                    <a:pt x="115582" y="21729"/>
                  </a:lnTo>
                  <a:lnTo>
                    <a:pt x="114020" y="20891"/>
                  </a:lnTo>
                  <a:lnTo>
                    <a:pt x="113957" y="21170"/>
                  </a:lnTo>
                  <a:lnTo>
                    <a:pt x="113919" y="21463"/>
                  </a:lnTo>
                  <a:lnTo>
                    <a:pt x="113944" y="21767"/>
                  </a:lnTo>
                  <a:lnTo>
                    <a:pt x="114147" y="23329"/>
                  </a:lnTo>
                  <a:lnTo>
                    <a:pt x="115557" y="24434"/>
                  </a:lnTo>
                  <a:lnTo>
                    <a:pt x="117741" y="24155"/>
                  </a:lnTo>
                  <a:lnTo>
                    <a:pt x="118262" y="23850"/>
                  </a:lnTo>
                  <a:lnTo>
                    <a:pt x="118694" y="23431"/>
                  </a:lnTo>
                  <a:close/>
                </a:path>
                <a:path w="287020" h="190500">
                  <a:moveTo>
                    <a:pt x="122085" y="68605"/>
                  </a:moveTo>
                  <a:lnTo>
                    <a:pt x="121450" y="67068"/>
                  </a:lnTo>
                  <a:lnTo>
                    <a:pt x="118910" y="64503"/>
                  </a:lnTo>
                  <a:lnTo>
                    <a:pt x="117373" y="63868"/>
                  </a:lnTo>
                  <a:lnTo>
                    <a:pt x="113779" y="63868"/>
                  </a:lnTo>
                  <a:lnTo>
                    <a:pt x="112242" y="64503"/>
                  </a:lnTo>
                  <a:lnTo>
                    <a:pt x="109689" y="67068"/>
                  </a:lnTo>
                  <a:lnTo>
                    <a:pt x="109054" y="68605"/>
                  </a:lnTo>
                  <a:lnTo>
                    <a:pt x="109054" y="72224"/>
                  </a:lnTo>
                  <a:lnTo>
                    <a:pt x="109689" y="73761"/>
                  </a:lnTo>
                  <a:lnTo>
                    <a:pt x="112242" y="76327"/>
                  </a:lnTo>
                  <a:lnTo>
                    <a:pt x="113779" y="76962"/>
                  </a:lnTo>
                  <a:lnTo>
                    <a:pt x="117373" y="76962"/>
                  </a:lnTo>
                  <a:lnTo>
                    <a:pt x="118910" y="76327"/>
                  </a:lnTo>
                  <a:lnTo>
                    <a:pt x="121450" y="73761"/>
                  </a:lnTo>
                  <a:lnTo>
                    <a:pt x="122085" y="72224"/>
                  </a:lnTo>
                  <a:lnTo>
                    <a:pt x="122085" y="70408"/>
                  </a:lnTo>
                  <a:lnTo>
                    <a:pt x="122085" y="68605"/>
                  </a:lnTo>
                  <a:close/>
                </a:path>
                <a:path w="287020" h="190500">
                  <a:moveTo>
                    <a:pt x="124307" y="35356"/>
                  </a:moveTo>
                  <a:lnTo>
                    <a:pt x="123672" y="33820"/>
                  </a:lnTo>
                  <a:lnTo>
                    <a:pt x="121119" y="31254"/>
                  </a:lnTo>
                  <a:lnTo>
                    <a:pt x="119583" y="30619"/>
                  </a:lnTo>
                  <a:lnTo>
                    <a:pt x="115989" y="30619"/>
                  </a:lnTo>
                  <a:lnTo>
                    <a:pt x="114452" y="31254"/>
                  </a:lnTo>
                  <a:lnTo>
                    <a:pt x="111912" y="33820"/>
                  </a:lnTo>
                  <a:lnTo>
                    <a:pt x="111277" y="35356"/>
                  </a:lnTo>
                  <a:lnTo>
                    <a:pt x="111277" y="38976"/>
                  </a:lnTo>
                  <a:lnTo>
                    <a:pt x="111912" y="40513"/>
                  </a:lnTo>
                  <a:lnTo>
                    <a:pt x="114452" y="43078"/>
                  </a:lnTo>
                  <a:lnTo>
                    <a:pt x="115989" y="43713"/>
                  </a:lnTo>
                  <a:lnTo>
                    <a:pt x="119583" y="43713"/>
                  </a:lnTo>
                  <a:lnTo>
                    <a:pt x="121119" y="43078"/>
                  </a:lnTo>
                  <a:lnTo>
                    <a:pt x="123672" y="40513"/>
                  </a:lnTo>
                  <a:lnTo>
                    <a:pt x="124307" y="38976"/>
                  </a:lnTo>
                  <a:lnTo>
                    <a:pt x="124307" y="37160"/>
                  </a:lnTo>
                  <a:lnTo>
                    <a:pt x="124307" y="35356"/>
                  </a:lnTo>
                  <a:close/>
                </a:path>
                <a:path w="287020" h="190500">
                  <a:moveTo>
                    <a:pt x="124815" y="93497"/>
                  </a:moveTo>
                  <a:lnTo>
                    <a:pt x="124434" y="92544"/>
                  </a:lnTo>
                  <a:lnTo>
                    <a:pt x="122872" y="90995"/>
                  </a:lnTo>
                  <a:lnTo>
                    <a:pt x="121945" y="90601"/>
                  </a:lnTo>
                  <a:lnTo>
                    <a:pt x="119735" y="90601"/>
                  </a:lnTo>
                  <a:lnTo>
                    <a:pt x="118808" y="90995"/>
                  </a:lnTo>
                  <a:lnTo>
                    <a:pt x="117246" y="92544"/>
                  </a:lnTo>
                  <a:lnTo>
                    <a:pt x="116865" y="93497"/>
                  </a:lnTo>
                  <a:lnTo>
                    <a:pt x="116865" y="95694"/>
                  </a:lnTo>
                  <a:lnTo>
                    <a:pt x="117246" y="96647"/>
                  </a:lnTo>
                  <a:lnTo>
                    <a:pt x="118808" y="98209"/>
                  </a:lnTo>
                  <a:lnTo>
                    <a:pt x="119735" y="98590"/>
                  </a:lnTo>
                  <a:lnTo>
                    <a:pt x="121945" y="98590"/>
                  </a:lnTo>
                  <a:lnTo>
                    <a:pt x="122872" y="98209"/>
                  </a:lnTo>
                  <a:lnTo>
                    <a:pt x="124434" y="96647"/>
                  </a:lnTo>
                  <a:lnTo>
                    <a:pt x="124815" y="95694"/>
                  </a:lnTo>
                  <a:lnTo>
                    <a:pt x="124815" y="94602"/>
                  </a:lnTo>
                  <a:lnTo>
                    <a:pt x="124815" y="93497"/>
                  </a:lnTo>
                  <a:close/>
                </a:path>
                <a:path w="287020" h="190500">
                  <a:moveTo>
                    <a:pt x="129070" y="111302"/>
                  </a:moveTo>
                  <a:lnTo>
                    <a:pt x="128117" y="110363"/>
                  </a:lnTo>
                  <a:lnTo>
                    <a:pt x="124333" y="110363"/>
                  </a:lnTo>
                  <a:lnTo>
                    <a:pt x="123393" y="111302"/>
                  </a:lnTo>
                  <a:lnTo>
                    <a:pt x="123393" y="115112"/>
                  </a:lnTo>
                  <a:lnTo>
                    <a:pt x="124333" y="116065"/>
                  </a:lnTo>
                  <a:lnTo>
                    <a:pt x="128117" y="116065"/>
                  </a:lnTo>
                  <a:lnTo>
                    <a:pt x="129070" y="115112"/>
                  </a:lnTo>
                  <a:lnTo>
                    <a:pt x="129070" y="113207"/>
                  </a:lnTo>
                  <a:lnTo>
                    <a:pt x="129070" y="111302"/>
                  </a:lnTo>
                  <a:close/>
                </a:path>
                <a:path w="287020" h="190500">
                  <a:moveTo>
                    <a:pt x="147091" y="55664"/>
                  </a:moveTo>
                  <a:lnTo>
                    <a:pt x="146456" y="54114"/>
                  </a:lnTo>
                  <a:lnTo>
                    <a:pt x="143916" y="51562"/>
                  </a:lnTo>
                  <a:lnTo>
                    <a:pt x="142379" y="50927"/>
                  </a:lnTo>
                  <a:lnTo>
                    <a:pt x="138785" y="50927"/>
                  </a:lnTo>
                  <a:lnTo>
                    <a:pt x="137248" y="51562"/>
                  </a:lnTo>
                  <a:lnTo>
                    <a:pt x="134708" y="54114"/>
                  </a:lnTo>
                  <a:lnTo>
                    <a:pt x="134073" y="55664"/>
                  </a:lnTo>
                  <a:lnTo>
                    <a:pt x="134073" y="59270"/>
                  </a:lnTo>
                  <a:lnTo>
                    <a:pt x="134708" y="60820"/>
                  </a:lnTo>
                  <a:lnTo>
                    <a:pt x="137248" y="63373"/>
                  </a:lnTo>
                  <a:lnTo>
                    <a:pt x="138785" y="64008"/>
                  </a:lnTo>
                  <a:lnTo>
                    <a:pt x="142379" y="64008"/>
                  </a:lnTo>
                  <a:lnTo>
                    <a:pt x="143916" y="63373"/>
                  </a:lnTo>
                  <a:lnTo>
                    <a:pt x="146456" y="60820"/>
                  </a:lnTo>
                  <a:lnTo>
                    <a:pt x="147091" y="59270"/>
                  </a:lnTo>
                  <a:lnTo>
                    <a:pt x="147091" y="57467"/>
                  </a:lnTo>
                  <a:lnTo>
                    <a:pt x="147091" y="55664"/>
                  </a:lnTo>
                  <a:close/>
                </a:path>
                <a:path w="287020" h="190500">
                  <a:moveTo>
                    <a:pt x="147180" y="105486"/>
                  </a:moveTo>
                  <a:lnTo>
                    <a:pt x="146786" y="104546"/>
                  </a:lnTo>
                  <a:lnTo>
                    <a:pt x="145237" y="102984"/>
                  </a:lnTo>
                  <a:lnTo>
                    <a:pt x="144297" y="102590"/>
                  </a:lnTo>
                  <a:lnTo>
                    <a:pt x="142100" y="102590"/>
                  </a:lnTo>
                  <a:lnTo>
                    <a:pt x="141160" y="102984"/>
                  </a:lnTo>
                  <a:lnTo>
                    <a:pt x="139611" y="104546"/>
                  </a:lnTo>
                  <a:lnTo>
                    <a:pt x="139217" y="105486"/>
                  </a:lnTo>
                  <a:lnTo>
                    <a:pt x="139217" y="107696"/>
                  </a:lnTo>
                  <a:lnTo>
                    <a:pt x="139611" y="108635"/>
                  </a:lnTo>
                  <a:lnTo>
                    <a:pt x="141160" y="110197"/>
                  </a:lnTo>
                  <a:lnTo>
                    <a:pt x="142100" y="110591"/>
                  </a:lnTo>
                  <a:lnTo>
                    <a:pt x="144297" y="110591"/>
                  </a:lnTo>
                  <a:lnTo>
                    <a:pt x="145237" y="110197"/>
                  </a:lnTo>
                  <a:lnTo>
                    <a:pt x="146786" y="108635"/>
                  </a:lnTo>
                  <a:lnTo>
                    <a:pt x="147180" y="107696"/>
                  </a:lnTo>
                  <a:lnTo>
                    <a:pt x="147180" y="106591"/>
                  </a:lnTo>
                  <a:lnTo>
                    <a:pt x="147180" y="105486"/>
                  </a:lnTo>
                  <a:close/>
                </a:path>
                <a:path w="287020" h="190500">
                  <a:moveTo>
                    <a:pt x="148653" y="85090"/>
                  </a:moveTo>
                  <a:lnTo>
                    <a:pt x="148018" y="83553"/>
                  </a:lnTo>
                  <a:lnTo>
                    <a:pt x="145478" y="81000"/>
                  </a:lnTo>
                  <a:lnTo>
                    <a:pt x="143941" y="80365"/>
                  </a:lnTo>
                  <a:lnTo>
                    <a:pt x="140347" y="80365"/>
                  </a:lnTo>
                  <a:lnTo>
                    <a:pt x="138811" y="81000"/>
                  </a:lnTo>
                  <a:lnTo>
                    <a:pt x="136271" y="83553"/>
                  </a:lnTo>
                  <a:lnTo>
                    <a:pt x="135636" y="85090"/>
                  </a:lnTo>
                  <a:lnTo>
                    <a:pt x="135636" y="88709"/>
                  </a:lnTo>
                  <a:lnTo>
                    <a:pt x="136271" y="90246"/>
                  </a:lnTo>
                  <a:lnTo>
                    <a:pt x="138811" y="92798"/>
                  </a:lnTo>
                  <a:lnTo>
                    <a:pt x="140347" y="93433"/>
                  </a:lnTo>
                  <a:lnTo>
                    <a:pt x="143941" y="93433"/>
                  </a:lnTo>
                  <a:lnTo>
                    <a:pt x="145478" y="92798"/>
                  </a:lnTo>
                  <a:lnTo>
                    <a:pt x="148018" y="90246"/>
                  </a:lnTo>
                  <a:lnTo>
                    <a:pt x="148653" y="88709"/>
                  </a:lnTo>
                  <a:lnTo>
                    <a:pt x="148653" y="86906"/>
                  </a:lnTo>
                  <a:lnTo>
                    <a:pt x="148653" y="85090"/>
                  </a:lnTo>
                  <a:close/>
                </a:path>
                <a:path w="287020" h="190500">
                  <a:moveTo>
                    <a:pt x="157175" y="132600"/>
                  </a:moveTo>
                  <a:lnTo>
                    <a:pt x="156222" y="131648"/>
                  </a:lnTo>
                  <a:lnTo>
                    <a:pt x="152438" y="131648"/>
                  </a:lnTo>
                  <a:lnTo>
                    <a:pt x="151498" y="132600"/>
                  </a:lnTo>
                  <a:lnTo>
                    <a:pt x="151498" y="136398"/>
                  </a:lnTo>
                  <a:lnTo>
                    <a:pt x="152438" y="137350"/>
                  </a:lnTo>
                  <a:lnTo>
                    <a:pt x="156222" y="137350"/>
                  </a:lnTo>
                  <a:lnTo>
                    <a:pt x="157175" y="136398"/>
                  </a:lnTo>
                  <a:lnTo>
                    <a:pt x="157175" y="134505"/>
                  </a:lnTo>
                  <a:lnTo>
                    <a:pt x="157175" y="132600"/>
                  </a:lnTo>
                  <a:close/>
                </a:path>
                <a:path w="287020" h="190500">
                  <a:moveTo>
                    <a:pt x="159715" y="108508"/>
                  </a:moveTo>
                  <a:lnTo>
                    <a:pt x="158762" y="107556"/>
                  </a:lnTo>
                  <a:lnTo>
                    <a:pt x="154978" y="107556"/>
                  </a:lnTo>
                  <a:lnTo>
                    <a:pt x="154038" y="108508"/>
                  </a:lnTo>
                  <a:lnTo>
                    <a:pt x="154038" y="112306"/>
                  </a:lnTo>
                  <a:lnTo>
                    <a:pt x="154978" y="113258"/>
                  </a:lnTo>
                  <a:lnTo>
                    <a:pt x="158762" y="113258"/>
                  </a:lnTo>
                  <a:lnTo>
                    <a:pt x="159715" y="112306"/>
                  </a:lnTo>
                  <a:lnTo>
                    <a:pt x="159715" y="110413"/>
                  </a:lnTo>
                  <a:lnTo>
                    <a:pt x="159715" y="108508"/>
                  </a:lnTo>
                  <a:close/>
                </a:path>
                <a:path w="287020" h="190500">
                  <a:moveTo>
                    <a:pt x="164820" y="103682"/>
                  </a:moveTo>
                  <a:lnTo>
                    <a:pt x="163880" y="102730"/>
                  </a:lnTo>
                  <a:lnTo>
                    <a:pt x="160108" y="102730"/>
                  </a:lnTo>
                  <a:lnTo>
                    <a:pt x="159156" y="103682"/>
                  </a:lnTo>
                  <a:lnTo>
                    <a:pt x="159156" y="107480"/>
                  </a:lnTo>
                  <a:lnTo>
                    <a:pt x="160108" y="108432"/>
                  </a:lnTo>
                  <a:lnTo>
                    <a:pt x="163880" y="108432"/>
                  </a:lnTo>
                  <a:lnTo>
                    <a:pt x="164820" y="107480"/>
                  </a:lnTo>
                  <a:lnTo>
                    <a:pt x="164820" y="105587"/>
                  </a:lnTo>
                  <a:lnTo>
                    <a:pt x="164820" y="103682"/>
                  </a:lnTo>
                  <a:close/>
                </a:path>
                <a:path w="287020" h="190500">
                  <a:moveTo>
                    <a:pt x="170878" y="92887"/>
                  </a:moveTo>
                  <a:lnTo>
                    <a:pt x="169938" y="89509"/>
                  </a:lnTo>
                  <a:lnTo>
                    <a:pt x="168998" y="88633"/>
                  </a:lnTo>
                  <a:lnTo>
                    <a:pt x="167868" y="88201"/>
                  </a:lnTo>
                  <a:lnTo>
                    <a:pt x="167767" y="85864"/>
                  </a:lnTo>
                  <a:lnTo>
                    <a:pt x="166217" y="84480"/>
                  </a:lnTo>
                  <a:lnTo>
                    <a:pt x="166217" y="87769"/>
                  </a:lnTo>
                  <a:lnTo>
                    <a:pt x="165646" y="87934"/>
                  </a:lnTo>
                  <a:lnTo>
                    <a:pt x="166217" y="87769"/>
                  </a:lnTo>
                  <a:lnTo>
                    <a:pt x="166217" y="84480"/>
                  </a:lnTo>
                  <a:lnTo>
                    <a:pt x="165887" y="84175"/>
                  </a:lnTo>
                  <a:lnTo>
                    <a:pt x="163563" y="84315"/>
                  </a:lnTo>
                  <a:lnTo>
                    <a:pt x="163563" y="88531"/>
                  </a:lnTo>
                  <a:lnTo>
                    <a:pt x="162471" y="90233"/>
                  </a:lnTo>
                  <a:lnTo>
                    <a:pt x="163550" y="88531"/>
                  </a:lnTo>
                  <a:lnTo>
                    <a:pt x="163563" y="84315"/>
                  </a:lnTo>
                  <a:lnTo>
                    <a:pt x="161505" y="84416"/>
                  </a:lnTo>
                  <a:lnTo>
                    <a:pt x="159816" y="86283"/>
                  </a:lnTo>
                  <a:lnTo>
                    <a:pt x="159931" y="88493"/>
                  </a:lnTo>
                  <a:lnTo>
                    <a:pt x="160020" y="90144"/>
                  </a:lnTo>
                  <a:lnTo>
                    <a:pt x="161086" y="91503"/>
                  </a:lnTo>
                  <a:lnTo>
                    <a:pt x="162547" y="92036"/>
                  </a:lnTo>
                  <a:lnTo>
                    <a:pt x="162572" y="92341"/>
                  </a:lnTo>
                  <a:lnTo>
                    <a:pt x="162534" y="92646"/>
                  </a:lnTo>
                  <a:lnTo>
                    <a:pt x="163233" y="95072"/>
                  </a:lnTo>
                  <a:lnTo>
                    <a:pt x="165430" y="96304"/>
                  </a:lnTo>
                  <a:lnTo>
                    <a:pt x="169659" y="95097"/>
                  </a:lnTo>
                  <a:lnTo>
                    <a:pt x="170878" y="92887"/>
                  </a:lnTo>
                  <a:close/>
                </a:path>
                <a:path w="287020" h="190500">
                  <a:moveTo>
                    <a:pt x="173520" y="149872"/>
                  </a:moveTo>
                  <a:lnTo>
                    <a:pt x="173126" y="148932"/>
                  </a:lnTo>
                  <a:lnTo>
                    <a:pt x="171577" y="147370"/>
                  </a:lnTo>
                  <a:lnTo>
                    <a:pt x="170637" y="146977"/>
                  </a:lnTo>
                  <a:lnTo>
                    <a:pt x="168440" y="146977"/>
                  </a:lnTo>
                  <a:lnTo>
                    <a:pt x="167500" y="147370"/>
                  </a:lnTo>
                  <a:lnTo>
                    <a:pt x="165950" y="148932"/>
                  </a:lnTo>
                  <a:lnTo>
                    <a:pt x="165557" y="149872"/>
                  </a:lnTo>
                  <a:lnTo>
                    <a:pt x="165557" y="152082"/>
                  </a:lnTo>
                  <a:lnTo>
                    <a:pt x="165950" y="153022"/>
                  </a:lnTo>
                  <a:lnTo>
                    <a:pt x="167500" y="154584"/>
                  </a:lnTo>
                  <a:lnTo>
                    <a:pt x="168440" y="154978"/>
                  </a:lnTo>
                  <a:lnTo>
                    <a:pt x="170637" y="154978"/>
                  </a:lnTo>
                  <a:lnTo>
                    <a:pt x="171577" y="154584"/>
                  </a:lnTo>
                  <a:lnTo>
                    <a:pt x="173126" y="153022"/>
                  </a:lnTo>
                  <a:lnTo>
                    <a:pt x="173520" y="152082"/>
                  </a:lnTo>
                  <a:lnTo>
                    <a:pt x="173520" y="150977"/>
                  </a:lnTo>
                  <a:lnTo>
                    <a:pt x="173520" y="149872"/>
                  </a:lnTo>
                  <a:close/>
                </a:path>
                <a:path w="287020" h="190500">
                  <a:moveTo>
                    <a:pt x="174815" y="120853"/>
                  </a:moveTo>
                  <a:lnTo>
                    <a:pt x="174434" y="119913"/>
                  </a:lnTo>
                  <a:lnTo>
                    <a:pt x="172872" y="118351"/>
                  </a:lnTo>
                  <a:lnTo>
                    <a:pt x="171932" y="117957"/>
                  </a:lnTo>
                  <a:lnTo>
                    <a:pt x="169735" y="117957"/>
                  </a:lnTo>
                  <a:lnTo>
                    <a:pt x="168795" y="118351"/>
                  </a:lnTo>
                  <a:lnTo>
                    <a:pt x="167246" y="119913"/>
                  </a:lnTo>
                  <a:lnTo>
                    <a:pt x="166852" y="120853"/>
                  </a:lnTo>
                  <a:lnTo>
                    <a:pt x="166852" y="123063"/>
                  </a:lnTo>
                  <a:lnTo>
                    <a:pt x="167246" y="124015"/>
                  </a:lnTo>
                  <a:lnTo>
                    <a:pt x="168795" y="125577"/>
                  </a:lnTo>
                  <a:lnTo>
                    <a:pt x="169735" y="125958"/>
                  </a:lnTo>
                  <a:lnTo>
                    <a:pt x="171932" y="125958"/>
                  </a:lnTo>
                  <a:lnTo>
                    <a:pt x="172872" y="125577"/>
                  </a:lnTo>
                  <a:lnTo>
                    <a:pt x="174434" y="124015"/>
                  </a:lnTo>
                  <a:lnTo>
                    <a:pt x="174815" y="123063"/>
                  </a:lnTo>
                  <a:lnTo>
                    <a:pt x="174815" y="121958"/>
                  </a:lnTo>
                  <a:lnTo>
                    <a:pt x="174815" y="120853"/>
                  </a:lnTo>
                  <a:close/>
                </a:path>
                <a:path w="287020" h="190500">
                  <a:moveTo>
                    <a:pt x="174879" y="69075"/>
                  </a:moveTo>
                  <a:lnTo>
                    <a:pt x="174586" y="63627"/>
                  </a:lnTo>
                  <a:lnTo>
                    <a:pt x="171526" y="60858"/>
                  </a:lnTo>
                  <a:lnTo>
                    <a:pt x="167944" y="61048"/>
                  </a:lnTo>
                  <a:lnTo>
                    <a:pt x="167817" y="61061"/>
                  </a:lnTo>
                  <a:lnTo>
                    <a:pt x="167817" y="73964"/>
                  </a:lnTo>
                  <a:lnTo>
                    <a:pt x="167817" y="61061"/>
                  </a:lnTo>
                  <a:lnTo>
                    <a:pt x="164350" y="61252"/>
                  </a:lnTo>
                  <a:lnTo>
                    <a:pt x="161594" y="64325"/>
                  </a:lnTo>
                  <a:lnTo>
                    <a:pt x="161963" y="71259"/>
                  </a:lnTo>
                  <a:lnTo>
                    <a:pt x="164604" y="73761"/>
                  </a:lnTo>
                  <a:lnTo>
                    <a:pt x="167817" y="73990"/>
                  </a:lnTo>
                  <a:lnTo>
                    <a:pt x="168300" y="75438"/>
                  </a:lnTo>
                  <a:lnTo>
                    <a:pt x="169811" y="76276"/>
                  </a:lnTo>
                  <a:lnTo>
                    <a:pt x="172783" y="75425"/>
                  </a:lnTo>
                  <a:lnTo>
                    <a:pt x="173659" y="73850"/>
                  </a:lnTo>
                  <a:lnTo>
                    <a:pt x="173189" y="72212"/>
                  </a:lnTo>
                  <a:lnTo>
                    <a:pt x="172796" y="71437"/>
                  </a:lnTo>
                  <a:lnTo>
                    <a:pt x="173062" y="72009"/>
                  </a:lnTo>
                  <a:lnTo>
                    <a:pt x="174205" y="70751"/>
                  </a:lnTo>
                  <a:lnTo>
                    <a:pt x="174879" y="69075"/>
                  </a:lnTo>
                  <a:close/>
                </a:path>
                <a:path w="287020" h="190500">
                  <a:moveTo>
                    <a:pt x="184073" y="165328"/>
                  </a:moveTo>
                  <a:lnTo>
                    <a:pt x="183121" y="164376"/>
                  </a:lnTo>
                  <a:lnTo>
                    <a:pt x="180314" y="164376"/>
                  </a:lnTo>
                  <a:lnTo>
                    <a:pt x="180936" y="163753"/>
                  </a:lnTo>
                  <a:lnTo>
                    <a:pt x="180936" y="161861"/>
                  </a:lnTo>
                  <a:lnTo>
                    <a:pt x="180936" y="159956"/>
                  </a:lnTo>
                  <a:lnTo>
                    <a:pt x="179997" y="159004"/>
                  </a:lnTo>
                  <a:lnTo>
                    <a:pt x="176212" y="159004"/>
                  </a:lnTo>
                  <a:lnTo>
                    <a:pt x="175260" y="159956"/>
                  </a:lnTo>
                  <a:lnTo>
                    <a:pt x="175260" y="163753"/>
                  </a:lnTo>
                  <a:lnTo>
                    <a:pt x="176212" y="164706"/>
                  </a:lnTo>
                  <a:lnTo>
                    <a:pt x="179006" y="164706"/>
                  </a:lnTo>
                  <a:lnTo>
                    <a:pt x="178396" y="165328"/>
                  </a:lnTo>
                  <a:lnTo>
                    <a:pt x="178396" y="169125"/>
                  </a:lnTo>
                  <a:lnTo>
                    <a:pt x="179336" y="170078"/>
                  </a:lnTo>
                  <a:lnTo>
                    <a:pt x="183121" y="170078"/>
                  </a:lnTo>
                  <a:lnTo>
                    <a:pt x="184073" y="169125"/>
                  </a:lnTo>
                  <a:lnTo>
                    <a:pt x="184073" y="167233"/>
                  </a:lnTo>
                  <a:lnTo>
                    <a:pt x="184073" y="165328"/>
                  </a:lnTo>
                  <a:close/>
                </a:path>
                <a:path w="287020" h="190500">
                  <a:moveTo>
                    <a:pt x="186791" y="64211"/>
                  </a:moveTo>
                  <a:lnTo>
                    <a:pt x="182524" y="61417"/>
                  </a:lnTo>
                  <a:lnTo>
                    <a:pt x="182460" y="61798"/>
                  </a:lnTo>
                  <a:lnTo>
                    <a:pt x="182473" y="62204"/>
                  </a:lnTo>
                  <a:lnTo>
                    <a:pt x="182587" y="62611"/>
                  </a:lnTo>
                  <a:lnTo>
                    <a:pt x="183019" y="64122"/>
                  </a:lnTo>
                  <a:lnTo>
                    <a:pt x="184594" y="64998"/>
                  </a:lnTo>
                  <a:lnTo>
                    <a:pt x="186359" y="64490"/>
                  </a:lnTo>
                  <a:lnTo>
                    <a:pt x="186563" y="64338"/>
                  </a:lnTo>
                  <a:lnTo>
                    <a:pt x="186791" y="64211"/>
                  </a:lnTo>
                  <a:close/>
                </a:path>
                <a:path w="287020" h="190500">
                  <a:moveTo>
                    <a:pt x="190588" y="105549"/>
                  </a:moveTo>
                  <a:lnTo>
                    <a:pt x="188810" y="99263"/>
                  </a:lnTo>
                  <a:lnTo>
                    <a:pt x="186296" y="97497"/>
                  </a:lnTo>
                  <a:lnTo>
                    <a:pt x="183527" y="97421"/>
                  </a:lnTo>
                  <a:lnTo>
                    <a:pt x="183553" y="97256"/>
                  </a:lnTo>
                  <a:lnTo>
                    <a:pt x="183616" y="97104"/>
                  </a:lnTo>
                  <a:lnTo>
                    <a:pt x="183603" y="96939"/>
                  </a:lnTo>
                  <a:lnTo>
                    <a:pt x="183527" y="95364"/>
                  </a:lnTo>
                  <a:lnTo>
                    <a:pt x="182181" y="94157"/>
                  </a:lnTo>
                  <a:lnTo>
                    <a:pt x="179057" y="94335"/>
                  </a:lnTo>
                  <a:lnTo>
                    <a:pt x="177863" y="95669"/>
                  </a:lnTo>
                  <a:lnTo>
                    <a:pt x="177939" y="97243"/>
                  </a:lnTo>
                  <a:lnTo>
                    <a:pt x="177977" y="98031"/>
                  </a:lnTo>
                  <a:lnTo>
                    <a:pt x="178346" y="98729"/>
                  </a:lnTo>
                  <a:lnTo>
                    <a:pt x="178879" y="99212"/>
                  </a:lnTo>
                  <a:lnTo>
                    <a:pt x="177203" y="100838"/>
                  </a:lnTo>
                  <a:lnTo>
                    <a:pt x="176390" y="103251"/>
                  </a:lnTo>
                  <a:lnTo>
                    <a:pt x="177076" y="105651"/>
                  </a:lnTo>
                  <a:lnTo>
                    <a:pt x="178054" y="109131"/>
                  </a:lnTo>
                  <a:lnTo>
                    <a:pt x="181660" y="111150"/>
                  </a:lnTo>
                  <a:lnTo>
                    <a:pt x="188582" y="109169"/>
                  </a:lnTo>
                  <a:lnTo>
                    <a:pt x="190588" y="105549"/>
                  </a:lnTo>
                  <a:close/>
                </a:path>
                <a:path w="287020" h="190500">
                  <a:moveTo>
                    <a:pt x="191414" y="87020"/>
                  </a:moveTo>
                  <a:lnTo>
                    <a:pt x="190461" y="83629"/>
                  </a:lnTo>
                  <a:lnTo>
                    <a:pt x="189509" y="82753"/>
                  </a:lnTo>
                  <a:lnTo>
                    <a:pt x="187604" y="82029"/>
                  </a:lnTo>
                  <a:lnTo>
                    <a:pt x="186753" y="81915"/>
                  </a:lnTo>
                  <a:lnTo>
                    <a:pt x="187604" y="82029"/>
                  </a:lnTo>
                  <a:lnTo>
                    <a:pt x="188379" y="82321"/>
                  </a:lnTo>
                  <a:lnTo>
                    <a:pt x="189471" y="81559"/>
                  </a:lnTo>
                  <a:lnTo>
                    <a:pt x="190207" y="80314"/>
                  </a:lnTo>
                  <a:lnTo>
                    <a:pt x="190131" y="78867"/>
                  </a:lnTo>
                  <a:lnTo>
                    <a:pt x="190030" y="76657"/>
                  </a:lnTo>
                  <a:lnTo>
                    <a:pt x="188150" y="74968"/>
                  </a:lnTo>
                  <a:lnTo>
                    <a:pt x="183756" y="75196"/>
                  </a:lnTo>
                  <a:lnTo>
                    <a:pt x="182079" y="77076"/>
                  </a:lnTo>
                  <a:lnTo>
                    <a:pt x="182283" y="80899"/>
                  </a:lnTo>
                  <a:lnTo>
                    <a:pt x="183311" y="82207"/>
                  </a:lnTo>
                  <a:lnTo>
                    <a:pt x="184696" y="82765"/>
                  </a:lnTo>
                  <a:lnTo>
                    <a:pt x="183362" y="83718"/>
                  </a:lnTo>
                  <a:lnTo>
                    <a:pt x="182676" y="85407"/>
                  </a:lnTo>
                  <a:lnTo>
                    <a:pt x="183743" y="89204"/>
                  </a:lnTo>
                  <a:lnTo>
                    <a:pt x="185953" y="90449"/>
                  </a:lnTo>
                  <a:lnTo>
                    <a:pt x="190182" y="89230"/>
                  </a:lnTo>
                  <a:lnTo>
                    <a:pt x="191414" y="87020"/>
                  </a:lnTo>
                  <a:close/>
                </a:path>
                <a:path w="287020" h="190500">
                  <a:moveTo>
                    <a:pt x="193763" y="117983"/>
                  </a:moveTo>
                  <a:lnTo>
                    <a:pt x="193382" y="117043"/>
                  </a:lnTo>
                  <a:lnTo>
                    <a:pt x="191820" y="115481"/>
                  </a:lnTo>
                  <a:lnTo>
                    <a:pt x="190881" y="115087"/>
                  </a:lnTo>
                  <a:lnTo>
                    <a:pt x="188683" y="115087"/>
                  </a:lnTo>
                  <a:lnTo>
                    <a:pt x="187744" y="115481"/>
                  </a:lnTo>
                  <a:lnTo>
                    <a:pt x="186194" y="117043"/>
                  </a:lnTo>
                  <a:lnTo>
                    <a:pt x="185813" y="117983"/>
                  </a:lnTo>
                  <a:lnTo>
                    <a:pt x="185813" y="120192"/>
                  </a:lnTo>
                  <a:lnTo>
                    <a:pt x="186194" y="121132"/>
                  </a:lnTo>
                  <a:lnTo>
                    <a:pt x="187744" y="122694"/>
                  </a:lnTo>
                  <a:lnTo>
                    <a:pt x="188683" y="123088"/>
                  </a:lnTo>
                  <a:lnTo>
                    <a:pt x="190881" y="123088"/>
                  </a:lnTo>
                  <a:lnTo>
                    <a:pt x="191820" y="122694"/>
                  </a:lnTo>
                  <a:lnTo>
                    <a:pt x="193382" y="121132"/>
                  </a:lnTo>
                  <a:lnTo>
                    <a:pt x="193763" y="120192"/>
                  </a:lnTo>
                  <a:lnTo>
                    <a:pt x="193763" y="119087"/>
                  </a:lnTo>
                  <a:lnTo>
                    <a:pt x="193763" y="117983"/>
                  </a:lnTo>
                  <a:close/>
                </a:path>
                <a:path w="287020" h="190500">
                  <a:moveTo>
                    <a:pt x="195770" y="138468"/>
                  </a:moveTo>
                  <a:lnTo>
                    <a:pt x="193802" y="131521"/>
                  </a:lnTo>
                  <a:lnTo>
                    <a:pt x="190195" y="129501"/>
                  </a:lnTo>
                  <a:lnTo>
                    <a:pt x="184289" y="131191"/>
                  </a:lnTo>
                  <a:lnTo>
                    <a:pt x="183388" y="132308"/>
                  </a:lnTo>
                  <a:lnTo>
                    <a:pt x="183388" y="137807"/>
                  </a:lnTo>
                  <a:lnTo>
                    <a:pt x="183159" y="138684"/>
                  </a:lnTo>
                  <a:lnTo>
                    <a:pt x="183375" y="137807"/>
                  </a:lnTo>
                  <a:lnTo>
                    <a:pt x="183388" y="132308"/>
                  </a:lnTo>
                  <a:lnTo>
                    <a:pt x="182638" y="133235"/>
                  </a:lnTo>
                  <a:lnTo>
                    <a:pt x="182194" y="135585"/>
                  </a:lnTo>
                  <a:lnTo>
                    <a:pt x="182600" y="135940"/>
                  </a:lnTo>
                  <a:lnTo>
                    <a:pt x="181483" y="135001"/>
                  </a:lnTo>
                  <a:lnTo>
                    <a:pt x="180543" y="134721"/>
                  </a:lnTo>
                  <a:lnTo>
                    <a:pt x="179603" y="135013"/>
                  </a:lnTo>
                  <a:lnTo>
                    <a:pt x="178092" y="135445"/>
                  </a:lnTo>
                  <a:lnTo>
                    <a:pt x="177241" y="137045"/>
                  </a:lnTo>
                  <a:lnTo>
                    <a:pt x="178130" y="140055"/>
                  </a:lnTo>
                  <a:lnTo>
                    <a:pt x="179705" y="140919"/>
                  </a:lnTo>
                  <a:lnTo>
                    <a:pt x="181838" y="140296"/>
                  </a:lnTo>
                  <a:lnTo>
                    <a:pt x="182321" y="139877"/>
                  </a:lnTo>
                  <a:lnTo>
                    <a:pt x="182664" y="139382"/>
                  </a:lnTo>
                  <a:lnTo>
                    <a:pt x="183959" y="142303"/>
                  </a:lnTo>
                  <a:lnTo>
                    <a:pt x="187147" y="143979"/>
                  </a:lnTo>
                  <a:lnTo>
                    <a:pt x="193763" y="142087"/>
                  </a:lnTo>
                  <a:lnTo>
                    <a:pt x="195770" y="138468"/>
                  </a:lnTo>
                  <a:close/>
                </a:path>
                <a:path w="287020" h="190500">
                  <a:moveTo>
                    <a:pt x="196481" y="98399"/>
                  </a:moveTo>
                  <a:lnTo>
                    <a:pt x="195529" y="97459"/>
                  </a:lnTo>
                  <a:lnTo>
                    <a:pt x="191757" y="97459"/>
                  </a:lnTo>
                  <a:lnTo>
                    <a:pt x="190804" y="98399"/>
                  </a:lnTo>
                  <a:lnTo>
                    <a:pt x="190804" y="102209"/>
                  </a:lnTo>
                  <a:lnTo>
                    <a:pt x="191757" y="103162"/>
                  </a:lnTo>
                  <a:lnTo>
                    <a:pt x="195529" y="103162"/>
                  </a:lnTo>
                  <a:lnTo>
                    <a:pt x="196481" y="102209"/>
                  </a:lnTo>
                  <a:lnTo>
                    <a:pt x="196481" y="100304"/>
                  </a:lnTo>
                  <a:lnTo>
                    <a:pt x="196481" y="98399"/>
                  </a:lnTo>
                  <a:close/>
                </a:path>
                <a:path w="287020" h="190500">
                  <a:moveTo>
                    <a:pt x="197459" y="177076"/>
                  </a:moveTo>
                  <a:lnTo>
                    <a:pt x="197078" y="176136"/>
                  </a:lnTo>
                  <a:lnTo>
                    <a:pt x="195516" y="174574"/>
                  </a:lnTo>
                  <a:lnTo>
                    <a:pt x="194576" y="174180"/>
                  </a:lnTo>
                  <a:lnTo>
                    <a:pt x="192379" y="174180"/>
                  </a:lnTo>
                  <a:lnTo>
                    <a:pt x="191452" y="174574"/>
                  </a:lnTo>
                  <a:lnTo>
                    <a:pt x="189890" y="176136"/>
                  </a:lnTo>
                  <a:lnTo>
                    <a:pt x="189509" y="177076"/>
                  </a:lnTo>
                  <a:lnTo>
                    <a:pt x="189509" y="179285"/>
                  </a:lnTo>
                  <a:lnTo>
                    <a:pt x="189890" y="180225"/>
                  </a:lnTo>
                  <a:lnTo>
                    <a:pt x="191452" y="181787"/>
                  </a:lnTo>
                  <a:lnTo>
                    <a:pt x="192379" y="182168"/>
                  </a:lnTo>
                  <a:lnTo>
                    <a:pt x="194576" y="182168"/>
                  </a:lnTo>
                  <a:lnTo>
                    <a:pt x="195516" y="181787"/>
                  </a:lnTo>
                  <a:lnTo>
                    <a:pt x="197078" y="180225"/>
                  </a:lnTo>
                  <a:lnTo>
                    <a:pt x="197459" y="179285"/>
                  </a:lnTo>
                  <a:lnTo>
                    <a:pt x="197459" y="178181"/>
                  </a:lnTo>
                  <a:lnTo>
                    <a:pt x="197459" y="177076"/>
                  </a:lnTo>
                  <a:close/>
                </a:path>
                <a:path w="287020" h="190500">
                  <a:moveTo>
                    <a:pt x="198450" y="148043"/>
                  </a:moveTo>
                  <a:lnTo>
                    <a:pt x="198069" y="147104"/>
                  </a:lnTo>
                  <a:lnTo>
                    <a:pt x="196507" y="145542"/>
                  </a:lnTo>
                  <a:lnTo>
                    <a:pt x="195580" y="145148"/>
                  </a:lnTo>
                  <a:lnTo>
                    <a:pt x="193382" y="145148"/>
                  </a:lnTo>
                  <a:lnTo>
                    <a:pt x="192443" y="145542"/>
                  </a:lnTo>
                  <a:lnTo>
                    <a:pt x="190881" y="147104"/>
                  </a:lnTo>
                  <a:lnTo>
                    <a:pt x="190500" y="148043"/>
                  </a:lnTo>
                  <a:lnTo>
                    <a:pt x="190500" y="150253"/>
                  </a:lnTo>
                  <a:lnTo>
                    <a:pt x="190881" y="151193"/>
                  </a:lnTo>
                  <a:lnTo>
                    <a:pt x="192443" y="152755"/>
                  </a:lnTo>
                  <a:lnTo>
                    <a:pt x="193382" y="153136"/>
                  </a:lnTo>
                  <a:lnTo>
                    <a:pt x="195580" y="153136"/>
                  </a:lnTo>
                  <a:lnTo>
                    <a:pt x="196507" y="152755"/>
                  </a:lnTo>
                  <a:lnTo>
                    <a:pt x="198069" y="151193"/>
                  </a:lnTo>
                  <a:lnTo>
                    <a:pt x="198450" y="150253"/>
                  </a:lnTo>
                  <a:lnTo>
                    <a:pt x="198450" y="149148"/>
                  </a:lnTo>
                  <a:lnTo>
                    <a:pt x="198450" y="148043"/>
                  </a:lnTo>
                  <a:close/>
                </a:path>
                <a:path w="287020" h="190500">
                  <a:moveTo>
                    <a:pt x="202984" y="158089"/>
                  </a:moveTo>
                  <a:lnTo>
                    <a:pt x="202590" y="157149"/>
                  </a:lnTo>
                  <a:lnTo>
                    <a:pt x="201041" y="155587"/>
                  </a:lnTo>
                  <a:lnTo>
                    <a:pt x="200101" y="155194"/>
                  </a:lnTo>
                  <a:lnTo>
                    <a:pt x="197904" y="155194"/>
                  </a:lnTo>
                  <a:lnTo>
                    <a:pt x="196964" y="155587"/>
                  </a:lnTo>
                  <a:lnTo>
                    <a:pt x="195414" y="157149"/>
                  </a:lnTo>
                  <a:lnTo>
                    <a:pt x="195021" y="158089"/>
                  </a:lnTo>
                  <a:lnTo>
                    <a:pt x="195021" y="160299"/>
                  </a:lnTo>
                  <a:lnTo>
                    <a:pt x="195414" y="161239"/>
                  </a:lnTo>
                  <a:lnTo>
                    <a:pt x="196964" y="162801"/>
                  </a:lnTo>
                  <a:lnTo>
                    <a:pt x="197904" y="163195"/>
                  </a:lnTo>
                  <a:lnTo>
                    <a:pt x="200101" y="163195"/>
                  </a:lnTo>
                  <a:lnTo>
                    <a:pt x="201041" y="162801"/>
                  </a:lnTo>
                  <a:lnTo>
                    <a:pt x="202590" y="161239"/>
                  </a:lnTo>
                  <a:lnTo>
                    <a:pt x="202984" y="160299"/>
                  </a:lnTo>
                  <a:lnTo>
                    <a:pt x="202984" y="159194"/>
                  </a:lnTo>
                  <a:lnTo>
                    <a:pt x="202984" y="158089"/>
                  </a:lnTo>
                  <a:close/>
                </a:path>
                <a:path w="287020" h="190500">
                  <a:moveTo>
                    <a:pt x="211518" y="176872"/>
                  </a:moveTo>
                  <a:lnTo>
                    <a:pt x="211086" y="175361"/>
                  </a:lnTo>
                  <a:lnTo>
                    <a:pt x="210667" y="173837"/>
                  </a:lnTo>
                  <a:lnTo>
                    <a:pt x="209092" y="172961"/>
                  </a:lnTo>
                  <a:lnTo>
                    <a:pt x="206082" y="173824"/>
                  </a:lnTo>
                  <a:lnTo>
                    <a:pt x="205206" y="175399"/>
                  </a:lnTo>
                  <a:lnTo>
                    <a:pt x="206057" y="178435"/>
                  </a:lnTo>
                  <a:lnTo>
                    <a:pt x="207632" y="179311"/>
                  </a:lnTo>
                  <a:lnTo>
                    <a:pt x="210654" y="178460"/>
                  </a:lnTo>
                  <a:lnTo>
                    <a:pt x="211518" y="176872"/>
                  </a:lnTo>
                  <a:close/>
                </a:path>
                <a:path w="287020" h="190500">
                  <a:moveTo>
                    <a:pt x="215328" y="89420"/>
                  </a:moveTo>
                  <a:lnTo>
                    <a:pt x="214274" y="85686"/>
                  </a:lnTo>
                  <a:lnTo>
                    <a:pt x="213360" y="82473"/>
                  </a:lnTo>
                  <a:lnTo>
                    <a:pt x="211505" y="81432"/>
                  </a:lnTo>
                  <a:lnTo>
                    <a:pt x="211505" y="89560"/>
                  </a:lnTo>
                  <a:lnTo>
                    <a:pt x="211175" y="90182"/>
                  </a:lnTo>
                  <a:lnTo>
                    <a:pt x="211175" y="88861"/>
                  </a:lnTo>
                  <a:lnTo>
                    <a:pt x="211175" y="88442"/>
                  </a:lnTo>
                  <a:lnTo>
                    <a:pt x="211505" y="89560"/>
                  </a:lnTo>
                  <a:lnTo>
                    <a:pt x="211505" y="81432"/>
                  </a:lnTo>
                  <a:lnTo>
                    <a:pt x="209765" y="80454"/>
                  </a:lnTo>
                  <a:lnTo>
                    <a:pt x="209626" y="80505"/>
                  </a:lnTo>
                  <a:lnTo>
                    <a:pt x="209626" y="86004"/>
                  </a:lnTo>
                  <a:lnTo>
                    <a:pt x="208737" y="86004"/>
                  </a:lnTo>
                  <a:lnTo>
                    <a:pt x="208737" y="91719"/>
                  </a:lnTo>
                  <a:lnTo>
                    <a:pt x="207645" y="92049"/>
                  </a:lnTo>
                  <a:lnTo>
                    <a:pt x="207035" y="91719"/>
                  </a:lnTo>
                  <a:lnTo>
                    <a:pt x="208737" y="91719"/>
                  </a:lnTo>
                  <a:lnTo>
                    <a:pt x="208737" y="86004"/>
                  </a:lnTo>
                  <a:lnTo>
                    <a:pt x="207962" y="86004"/>
                  </a:lnTo>
                  <a:lnTo>
                    <a:pt x="209042" y="85686"/>
                  </a:lnTo>
                  <a:lnTo>
                    <a:pt x="209626" y="86004"/>
                  </a:lnTo>
                  <a:lnTo>
                    <a:pt x="209626" y="80505"/>
                  </a:lnTo>
                  <a:lnTo>
                    <a:pt x="205498" y="81686"/>
                  </a:lnTo>
                  <a:lnTo>
                    <a:pt x="205498" y="87566"/>
                  </a:lnTo>
                  <a:lnTo>
                    <a:pt x="205498" y="89281"/>
                  </a:lnTo>
                  <a:lnTo>
                    <a:pt x="205168" y="88163"/>
                  </a:lnTo>
                  <a:lnTo>
                    <a:pt x="205498" y="87566"/>
                  </a:lnTo>
                  <a:lnTo>
                    <a:pt x="205498" y="81686"/>
                  </a:lnTo>
                  <a:lnTo>
                    <a:pt x="202844" y="82435"/>
                  </a:lnTo>
                  <a:lnTo>
                    <a:pt x="200837" y="86042"/>
                  </a:lnTo>
                  <a:lnTo>
                    <a:pt x="202806" y="93002"/>
                  </a:lnTo>
                  <a:lnTo>
                    <a:pt x="206413" y="95021"/>
                  </a:lnTo>
                  <a:lnTo>
                    <a:pt x="213321" y="93040"/>
                  </a:lnTo>
                  <a:lnTo>
                    <a:pt x="213868" y="92049"/>
                  </a:lnTo>
                  <a:lnTo>
                    <a:pt x="215328" y="89420"/>
                  </a:lnTo>
                  <a:close/>
                </a:path>
                <a:path w="287020" h="190500">
                  <a:moveTo>
                    <a:pt x="217297" y="120269"/>
                  </a:moveTo>
                  <a:lnTo>
                    <a:pt x="215938" y="115468"/>
                  </a:lnTo>
                  <a:lnTo>
                    <a:pt x="215125" y="114465"/>
                  </a:lnTo>
                  <a:lnTo>
                    <a:pt x="214147" y="113665"/>
                  </a:lnTo>
                  <a:lnTo>
                    <a:pt x="214249" y="113080"/>
                  </a:lnTo>
                  <a:lnTo>
                    <a:pt x="214261" y="112471"/>
                  </a:lnTo>
                  <a:lnTo>
                    <a:pt x="213461" y="109766"/>
                  </a:lnTo>
                  <a:lnTo>
                    <a:pt x="211239" y="108546"/>
                  </a:lnTo>
                  <a:lnTo>
                    <a:pt x="207314" y="109715"/>
                  </a:lnTo>
                  <a:lnTo>
                    <a:pt x="206248" y="111455"/>
                  </a:lnTo>
                  <a:lnTo>
                    <a:pt x="206362" y="113284"/>
                  </a:lnTo>
                  <a:lnTo>
                    <a:pt x="206387" y="113563"/>
                  </a:lnTo>
                  <a:lnTo>
                    <a:pt x="206362" y="113284"/>
                  </a:lnTo>
                  <a:lnTo>
                    <a:pt x="204139" y="114833"/>
                  </a:lnTo>
                  <a:lnTo>
                    <a:pt x="203009" y="117614"/>
                  </a:lnTo>
                  <a:lnTo>
                    <a:pt x="204317" y="122262"/>
                  </a:lnTo>
                  <a:lnTo>
                    <a:pt x="205663" y="123659"/>
                  </a:lnTo>
                  <a:lnTo>
                    <a:pt x="207302" y="124434"/>
                  </a:lnTo>
                  <a:lnTo>
                    <a:pt x="208089" y="124498"/>
                  </a:lnTo>
                  <a:lnTo>
                    <a:pt x="206540" y="124383"/>
                  </a:lnTo>
                  <a:lnTo>
                    <a:pt x="205740" y="124421"/>
                  </a:lnTo>
                  <a:lnTo>
                    <a:pt x="201498" y="125666"/>
                  </a:lnTo>
                  <a:lnTo>
                    <a:pt x="199529" y="129311"/>
                  </a:lnTo>
                  <a:lnTo>
                    <a:pt x="200545" y="132778"/>
                  </a:lnTo>
                  <a:lnTo>
                    <a:pt x="201574" y="136245"/>
                  </a:lnTo>
                  <a:lnTo>
                    <a:pt x="205193" y="138226"/>
                  </a:lnTo>
                  <a:lnTo>
                    <a:pt x="212090" y="136182"/>
                  </a:lnTo>
                  <a:lnTo>
                    <a:pt x="214058" y="132537"/>
                  </a:lnTo>
                  <a:lnTo>
                    <a:pt x="212483" y="127215"/>
                  </a:lnTo>
                  <a:lnTo>
                    <a:pt x="211162" y="125831"/>
                  </a:lnTo>
                  <a:lnTo>
                    <a:pt x="208826" y="124726"/>
                  </a:lnTo>
                  <a:lnTo>
                    <a:pt x="209537" y="125056"/>
                  </a:lnTo>
                  <a:lnTo>
                    <a:pt x="210286" y="125120"/>
                  </a:lnTo>
                  <a:lnTo>
                    <a:pt x="211061" y="125095"/>
                  </a:lnTo>
                  <a:lnTo>
                    <a:pt x="215290" y="123888"/>
                  </a:lnTo>
                  <a:lnTo>
                    <a:pt x="217297" y="120269"/>
                  </a:lnTo>
                  <a:close/>
                </a:path>
                <a:path w="287020" h="190500">
                  <a:moveTo>
                    <a:pt x="225323" y="148628"/>
                  </a:moveTo>
                  <a:lnTo>
                    <a:pt x="223354" y="141681"/>
                  </a:lnTo>
                  <a:lnTo>
                    <a:pt x="219760" y="139661"/>
                  </a:lnTo>
                  <a:lnTo>
                    <a:pt x="216281" y="140652"/>
                  </a:lnTo>
                  <a:lnTo>
                    <a:pt x="212839" y="141630"/>
                  </a:lnTo>
                  <a:lnTo>
                    <a:pt x="210832" y="145249"/>
                  </a:lnTo>
                  <a:lnTo>
                    <a:pt x="212801" y="152196"/>
                  </a:lnTo>
                  <a:lnTo>
                    <a:pt x="216395" y="154216"/>
                  </a:lnTo>
                  <a:lnTo>
                    <a:pt x="223316" y="152234"/>
                  </a:lnTo>
                  <a:lnTo>
                    <a:pt x="225323" y="148628"/>
                  </a:lnTo>
                  <a:close/>
                </a:path>
                <a:path w="287020" h="190500">
                  <a:moveTo>
                    <a:pt x="226999" y="184975"/>
                  </a:moveTo>
                  <a:lnTo>
                    <a:pt x="226606" y="184035"/>
                  </a:lnTo>
                  <a:lnTo>
                    <a:pt x="225056" y="182473"/>
                  </a:lnTo>
                  <a:lnTo>
                    <a:pt x="224116" y="182079"/>
                  </a:lnTo>
                  <a:lnTo>
                    <a:pt x="221919" y="182079"/>
                  </a:lnTo>
                  <a:lnTo>
                    <a:pt x="220980" y="182473"/>
                  </a:lnTo>
                  <a:lnTo>
                    <a:pt x="219430" y="184035"/>
                  </a:lnTo>
                  <a:lnTo>
                    <a:pt x="219036" y="184975"/>
                  </a:lnTo>
                  <a:lnTo>
                    <a:pt x="219036" y="187185"/>
                  </a:lnTo>
                  <a:lnTo>
                    <a:pt x="219430" y="188125"/>
                  </a:lnTo>
                  <a:lnTo>
                    <a:pt x="220980" y="189687"/>
                  </a:lnTo>
                  <a:lnTo>
                    <a:pt x="221919" y="190080"/>
                  </a:lnTo>
                  <a:lnTo>
                    <a:pt x="224116" y="190080"/>
                  </a:lnTo>
                  <a:lnTo>
                    <a:pt x="225056" y="189687"/>
                  </a:lnTo>
                  <a:lnTo>
                    <a:pt x="226606" y="188125"/>
                  </a:lnTo>
                  <a:lnTo>
                    <a:pt x="226999" y="187185"/>
                  </a:lnTo>
                  <a:lnTo>
                    <a:pt x="226999" y="186080"/>
                  </a:lnTo>
                  <a:lnTo>
                    <a:pt x="226999" y="184975"/>
                  </a:lnTo>
                  <a:close/>
                </a:path>
                <a:path w="287020" h="190500">
                  <a:moveTo>
                    <a:pt x="227418" y="164807"/>
                  </a:moveTo>
                  <a:lnTo>
                    <a:pt x="227037" y="163855"/>
                  </a:lnTo>
                  <a:lnTo>
                    <a:pt x="225475" y="162306"/>
                  </a:lnTo>
                  <a:lnTo>
                    <a:pt x="224536" y="161912"/>
                  </a:lnTo>
                  <a:lnTo>
                    <a:pt x="222338" y="161912"/>
                  </a:lnTo>
                  <a:lnTo>
                    <a:pt x="221411" y="162306"/>
                  </a:lnTo>
                  <a:lnTo>
                    <a:pt x="219849" y="163855"/>
                  </a:lnTo>
                  <a:lnTo>
                    <a:pt x="219468" y="164807"/>
                  </a:lnTo>
                  <a:lnTo>
                    <a:pt x="219468" y="167005"/>
                  </a:lnTo>
                  <a:lnTo>
                    <a:pt x="219849" y="167957"/>
                  </a:lnTo>
                  <a:lnTo>
                    <a:pt x="221411" y="169519"/>
                  </a:lnTo>
                  <a:lnTo>
                    <a:pt x="222338" y="169900"/>
                  </a:lnTo>
                  <a:lnTo>
                    <a:pt x="224536" y="169900"/>
                  </a:lnTo>
                  <a:lnTo>
                    <a:pt x="225475" y="169519"/>
                  </a:lnTo>
                  <a:lnTo>
                    <a:pt x="227037" y="167957"/>
                  </a:lnTo>
                  <a:lnTo>
                    <a:pt x="227418" y="167005"/>
                  </a:lnTo>
                  <a:lnTo>
                    <a:pt x="227418" y="165912"/>
                  </a:lnTo>
                  <a:lnTo>
                    <a:pt x="227418" y="164807"/>
                  </a:lnTo>
                  <a:close/>
                </a:path>
                <a:path w="287020" h="190500">
                  <a:moveTo>
                    <a:pt x="237845" y="100736"/>
                  </a:moveTo>
                  <a:lnTo>
                    <a:pt x="232308" y="96443"/>
                  </a:lnTo>
                  <a:lnTo>
                    <a:pt x="229489" y="94322"/>
                  </a:lnTo>
                  <a:lnTo>
                    <a:pt x="229793" y="96177"/>
                  </a:lnTo>
                  <a:lnTo>
                    <a:pt x="229489" y="94322"/>
                  </a:lnTo>
                  <a:lnTo>
                    <a:pt x="228053" y="93243"/>
                  </a:lnTo>
                  <a:lnTo>
                    <a:pt x="226568" y="92176"/>
                  </a:lnTo>
                  <a:lnTo>
                    <a:pt x="225120" y="91097"/>
                  </a:lnTo>
                  <a:lnTo>
                    <a:pt x="224904" y="91122"/>
                  </a:lnTo>
                  <a:lnTo>
                    <a:pt x="224701" y="91084"/>
                  </a:lnTo>
                  <a:lnTo>
                    <a:pt x="224497" y="91147"/>
                  </a:lnTo>
                  <a:lnTo>
                    <a:pt x="222389" y="91770"/>
                  </a:lnTo>
                  <a:lnTo>
                    <a:pt x="221183" y="93992"/>
                  </a:lnTo>
                  <a:lnTo>
                    <a:pt x="222427" y="98221"/>
                  </a:lnTo>
                  <a:lnTo>
                    <a:pt x="224637" y="99441"/>
                  </a:lnTo>
                  <a:lnTo>
                    <a:pt x="226860" y="98780"/>
                  </a:lnTo>
                  <a:lnTo>
                    <a:pt x="227012" y="98679"/>
                  </a:lnTo>
                  <a:lnTo>
                    <a:pt x="228180" y="101854"/>
                  </a:lnTo>
                  <a:lnTo>
                    <a:pt x="231546" y="103695"/>
                  </a:lnTo>
                  <a:lnTo>
                    <a:pt x="236080" y="102400"/>
                  </a:lnTo>
                  <a:lnTo>
                    <a:pt x="237045" y="101638"/>
                  </a:lnTo>
                  <a:lnTo>
                    <a:pt x="237845" y="100736"/>
                  </a:lnTo>
                  <a:close/>
                </a:path>
                <a:path w="287020" h="190500">
                  <a:moveTo>
                    <a:pt x="244030" y="144462"/>
                  </a:moveTo>
                  <a:lnTo>
                    <a:pt x="242824" y="140220"/>
                  </a:lnTo>
                  <a:lnTo>
                    <a:pt x="240626" y="138988"/>
                  </a:lnTo>
                  <a:lnTo>
                    <a:pt x="238506" y="139598"/>
                  </a:lnTo>
                  <a:lnTo>
                    <a:pt x="238086" y="139712"/>
                  </a:lnTo>
                  <a:lnTo>
                    <a:pt x="237426" y="140157"/>
                  </a:lnTo>
                  <a:lnTo>
                    <a:pt x="238544" y="140970"/>
                  </a:lnTo>
                  <a:lnTo>
                    <a:pt x="239483" y="142062"/>
                  </a:lnTo>
                  <a:lnTo>
                    <a:pt x="240296" y="144830"/>
                  </a:lnTo>
                  <a:lnTo>
                    <a:pt x="240131" y="146138"/>
                  </a:lnTo>
                  <a:lnTo>
                    <a:pt x="239737" y="147358"/>
                  </a:lnTo>
                  <a:lnTo>
                    <a:pt x="240055" y="147345"/>
                  </a:lnTo>
                  <a:lnTo>
                    <a:pt x="240360" y="147370"/>
                  </a:lnTo>
                  <a:lnTo>
                    <a:pt x="242811" y="146672"/>
                  </a:lnTo>
                  <a:lnTo>
                    <a:pt x="244030" y="144462"/>
                  </a:lnTo>
                  <a:close/>
                </a:path>
                <a:path w="287020" h="190500">
                  <a:moveTo>
                    <a:pt x="244373" y="158838"/>
                  </a:moveTo>
                  <a:lnTo>
                    <a:pt x="243420" y="157886"/>
                  </a:lnTo>
                  <a:lnTo>
                    <a:pt x="239649" y="157886"/>
                  </a:lnTo>
                  <a:lnTo>
                    <a:pt x="238709" y="158838"/>
                  </a:lnTo>
                  <a:lnTo>
                    <a:pt x="238709" y="162623"/>
                  </a:lnTo>
                  <a:lnTo>
                    <a:pt x="239649" y="163576"/>
                  </a:lnTo>
                  <a:lnTo>
                    <a:pt x="243420" y="163576"/>
                  </a:lnTo>
                  <a:lnTo>
                    <a:pt x="244373" y="162623"/>
                  </a:lnTo>
                  <a:lnTo>
                    <a:pt x="244373" y="160731"/>
                  </a:lnTo>
                  <a:lnTo>
                    <a:pt x="244373" y="158838"/>
                  </a:lnTo>
                  <a:close/>
                </a:path>
                <a:path w="287020" h="190500">
                  <a:moveTo>
                    <a:pt x="246545" y="123964"/>
                  </a:moveTo>
                  <a:lnTo>
                    <a:pt x="244589" y="117043"/>
                  </a:lnTo>
                  <a:lnTo>
                    <a:pt x="241058" y="115062"/>
                  </a:lnTo>
                  <a:lnTo>
                    <a:pt x="237642" y="115976"/>
                  </a:lnTo>
                  <a:lnTo>
                    <a:pt x="237109" y="118198"/>
                  </a:lnTo>
                  <a:lnTo>
                    <a:pt x="237871" y="114909"/>
                  </a:lnTo>
                  <a:lnTo>
                    <a:pt x="237947" y="113804"/>
                  </a:lnTo>
                  <a:lnTo>
                    <a:pt x="237617" y="112687"/>
                  </a:lnTo>
                  <a:lnTo>
                    <a:pt x="236601" y="109220"/>
                  </a:lnTo>
                  <a:lnTo>
                    <a:pt x="232981" y="107238"/>
                  </a:lnTo>
                  <a:lnTo>
                    <a:pt x="226098" y="109283"/>
                  </a:lnTo>
                  <a:lnTo>
                    <a:pt x="224116" y="112928"/>
                  </a:lnTo>
                  <a:lnTo>
                    <a:pt x="226136" y="119786"/>
                  </a:lnTo>
                  <a:lnTo>
                    <a:pt x="229654" y="121729"/>
                  </a:lnTo>
                  <a:lnTo>
                    <a:pt x="233032" y="120840"/>
                  </a:lnTo>
                  <a:lnTo>
                    <a:pt x="232791" y="121869"/>
                  </a:lnTo>
                  <a:lnTo>
                    <a:pt x="232714" y="122961"/>
                  </a:lnTo>
                  <a:lnTo>
                    <a:pt x="234010" y="127546"/>
                  </a:lnTo>
                  <a:lnTo>
                    <a:pt x="237617" y="129552"/>
                  </a:lnTo>
                  <a:lnTo>
                    <a:pt x="244538" y="127571"/>
                  </a:lnTo>
                  <a:lnTo>
                    <a:pt x="246545" y="123964"/>
                  </a:lnTo>
                  <a:close/>
                </a:path>
                <a:path w="287020" h="190500">
                  <a:moveTo>
                    <a:pt x="248297" y="108953"/>
                  </a:moveTo>
                  <a:lnTo>
                    <a:pt x="246265" y="107327"/>
                  </a:lnTo>
                  <a:lnTo>
                    <a:pt x="244182" y="105740"/>
                  </a:lnTo>
                  <a:lnTo>
                    <a:pt x="242138" y="104127"/>
                  </a:lnTo>
                  <a:lnTo>
                    <a:pt x="241147" y="105117"/>
                  </a:lnTo>
                  <a:lnTo>
                    <a:pt x="240677" y="106578"/>
                  </a:lnTo>
                  <a:lnTo>
                    <a:pt x="241109" y="108026"/>
                  </a:lnTo>
                  <a:lnTo>
                    <a:pt x="241719" y="110134"/>
                  </a:lnTo>
                  <a:lnTo>
                    <a:pt x="243941" y="111353"/>
                  </a:lnTo>
                  <a:lnTo>
                    <a:pt x="247040" y="110439"/>
                  </a:lnTo>
                  <a:lnTo>
                    <a:pt x="247802" y="109766"/>
                  </a:lnTo>
                  <a:lnTo>
                    <a:pt x="248297" y="108953"/>
                  </a:lnTo>
                  <a:close/>
                </a:path>
                <a:path w="287020" h="190500">
                  <a:moveTo>
                    <a:pt x="257314" y="145516"/>
                  </a:moveTo>
                  <a:lnTo>
                    <a:pt x="255701" y="145961"/>
                  </a:lnTo>
                  <a:lnTo>
                    <a:pt x="254825" y="147523"/>
                  </a:lnTo>
                  <a:lnTo>
                    <a:pt x="255485" y="149872"/>
                  </a:lnTo>
                  <a:lnTo>
                    <a:pt x="256070" y="150482"/>
                  </a:lnTo>
                  <a:lnTo>
                    <a:pt x="256794" y="150812"/>
                  </a:lnTo>
                  <a:lnTo>
                    <a:pt x="256705" y="150685"/>
                  </a:lnTo>
                  <a:lnTo>
                    <a:pt x="256159" y="148818"/>
                  </a:lnTo>
                  <a:lnTo>
                    <a:pt x="256451" y="147015"/>
                  </a:lnTo>
                  <a:lnTo>
                    <a:pt x="257314" y="145516"/>
                  </a:lnTo>
                  <a:close/>
                </a:path>
                <a:path w="287020" h="190500">
                  <a:moveTo>
                    <a:pt x="263690" y="130543"/>
                  </a:moveTo>
                  <a:lnTo>
                    <a:pt x="262864" y="127635"/>
                  </a:lnTo>
                  <a:lnTo>
                    <a:pt x="262382" y="127038"/>
                  </a:lnTo>
                  <a:lnTo>
                    <a:pt x="261835" y="126542"/>
                  </a:lnTo>
                  <a:lnTo>
                    <a:pt x="261023" y="127800"/>
                  </a:lnTo>
                  <a:lnTo>
                    <a:pt x="259842" y="128816"/>
                  </a:lnTo>
                  <a:lnTo>
                    <a:pt x="258292" y="129273"/>
                  </a:lnTo>
                  <a:lnTo>
                    <a:pt x="257302" y="129578"/>
                  </a:lnTo>
                  <a:lnTo>
                    <a:pt x="256298" y="129552"/>
                  </a:lnTo>
                  <a:lnTo>
                    <a:pt x="255333" y="129387"/>
                  </a:lnTo>
                  <a:lnTo>
                    <a:pt x="255320" y="130187"/>
                  </a:lnTo>
                  <a:lnTo>
                    <a:pt x="256032" y="132715"/>
                  </a:lnTo>
                  <a:lnTo>
                    <a:pt x="258229" y="133946"/>
                  </a:lnTo>
                  <a:lnTo>
                    <a:pt x="262470" y="132740"/>
                  </a:lnTo>
                  <a:lnTo>
                    <a:pt x="263690" y="130543"/>
                  </a:lnTo>
                  <a:close/>
                </a:path>
                <a:path w="287020" h="190500">
                  <a:moveTo>
                    <a:pt x="267436" y="168808"/>
                  </a:moveTo>
                  <a:lnTo>
                    <a:pt x="267042" y="167868"/>
                  </a:lnTo>
                  <a:lnTo>
                    <a:pt x="265493" y="166306"/>
                  </a:lnTo>
                  <a:lnTo>
                    <a:pt x="264553" y="165912"/>
                  </a:lnTo>
                  <a:lnTo>
                    <a:pt x="262356" y="165912"/>
                  </a:lnTo>
                  <a:lnTo>
                    <a:pt x="261416" y="166306"/>
                  </a:lnTo>
                  <a:lnTo>
                    <a:pt x="259867" y="167868"/>
                  </a:lnTo>
                  <a:lnTo>
                    <a:pt x="259473" y="168808"/>
                  </a:lnTo>
                  <a:lnTo>
                    <a:pt x="259473" y="171018"/>
                  </a:lnTo>
                  <a:lnTo>
                    <a:pt x="259867" y="171958"/>
                  </a:lnTo>
                  <a:lnTo>
                    <a:pt x="261416" y="173520"/>
                  </a:lnTo>
                  <a:lnTo>
                    <a:pt x="262356" y="173913"/>
                  </a:lnTo>
                  <a:lnTo>
                    <a:pt x="264553" y="173913"/>
                  </a:lnTo>
                  <a:lnTo>
                    <a:pt x="265493" y="173520"/>
                  </a:lnTo>
                  <a:lnTo>
                    <a:pt x="267042" y="171958"/>
                  </a:lnTo>
                  <a:lnTo>
                    <a:pt x="267436" y="171018"/>
                  </a:lnTo>
                  <a:lnTo>
                    <a:pt x="267436" y="169913"/>
                  </a:lnTo>
                  <a:lnTo>
                    <a:pt x="267436" y="168808"/>
                  </a:lnTo>
                  <a:close/>
                </a:path>
                <a:path w="287020" h="190500">
                  <a:moveTo>
                    <a:pt x="276669" y="132930"/>
                  </a:moveTo>
                  <a:lnTo>
                    <a:pt x="274739" y="131229"/>
                  </a:lnTo>
                  <a:lnTo>
                    <a:pt x="272821" y="129489"/>
                  </a:lnTo>
                  <a:lnTo>
                    <a:pt x="270865" y="127787"/>
                  </a:lnTo>
                  <a:lnTo>
                    <a:pt x="269557" y="128765"/>
                  </a:lnTo>
                  <a:lnTo>
                    <a:pt x="268922" y="130441"/>
                  </a:lnTo>
                  <a:lnTo>
                    <a:pt x="269392" y="132092"/>
                  </a:lnTo>
                  <a:lnTo>
                    <a:pt x="270027" y="134213"/>
                  </a:lnTo>
                  <a:lnTo>
                    <a:pt x="272237" y="135420"/>
                  </a:lnTo>
                  <a:lnTo>
                    <a:pt x="275374" y="134493"/>
                  </a:lnTo>
                  <a:lnTo>
                    <a:pt x="276174" y="133807"/>
                  </a:lnTo>
                  <a:lnTo>
                    <a:pt x="276669" y="132930"/>
                  </a:lnTo>
                  <a:close/>
                </a:path>
                <a:path w="287020" h="190500">
                  <a:moveTo>
                    <a:pt x="284835" y="174510"/>
                  </a:moveTo>
                  <a:lnTo>
                    <a:pt x="284175" y="172237"/>
                  </a:lnTo>
                  <a:lnTo>
                    <a:pt x="282587" y="171373"/>
                  </a:lnTo>
                  <a:lnTo>
                    <a:pt x="279590" y="172262"/>
                  </a:lnTo>
                  <a:lnTo>
                    <a:pt x="278726" y="173850"/>
                  </a:lnTo>
                  <a:lnTo>
                    <a:pt x="279209" y="175526"/>
                  </a:lnTo>
                  <a:lnTo>
                    <a:pt x="279323" y="175653"/>
                  </a:lnTo>
                  <a:lnTo>
                    <a:pt x="279400" y="175806"/>
                  </a:lnTo>
                  <a:lnTo>
                    <a:pt x="279615" y="175704"/>
                  </a:lnTo>
                  <a:lnTo>
                    <a:pt x="279781" y="175552"/>
                  </a:lnTo>
                  <a:lnTo>
                    <a:pt x="281520" y="175069"/>
                  </a:lnTo>
                  <a:lnTo>
                    <a:pt x="283044" y="175310"/>
                  </a:lnTo>
                  <a:lnTo>
                    <a:pt x="284365" y="175920"/>
                  </a:lnTo>
                  <a:lnTo>
                    <a:pt x="284721" y="175272"/>
                  </a:lnTo>
                  <a:lnTo>
                    <a:pt x="284835" y="174510"/>
                  </a:lnTo>
                  <a:close/>
                </a:path>
                <a:path w="287020" h="190500">
                  <a:moveTo>
                    <a:pt x="286956" y="154673"/>
                  </a:moveTo>
                  <a:lnTo>
                    <a:pt x="286575" y="153720"/>
                  </a:lnTo>
                  <a:lnTo>
                    <a:pt x="285013" y="152158"/>
                  </a:lnTo>
                  <a:lnTo>
                    <a:pt x="284073" y="151777"/>
                  </a:lnTo>
                  <a:lnTo>
                    <a:pt x="281876" y="151777"/>
                  </a:lnTo>
                  <a:lnTo>
                    <a:pt x="280936" y="152158"/>
                  </a:lnTo>
                  <a:lnTo>
                    <a:pt x="279387" y="153720"/>
                  </a:lnTo>
                  <a:lnTo>
                    <a:pt x="278993" y="154673"/>
                  </a:lnTo>
                  <a:lnTo>
                    <a:pt x="278993" y="156883"/>
                  </a:lnTo>
                  <a:lnTo>
                    <a:pt x="279387" y="157822"/>
                  </a:lnTo>
                  <a:lnTo>
                    <a:pt x="280936" y="159385"/>
                  </a:lnTo>
                  <a:lnTo>
                    <a:pt x="281876" y="159778"/>
                  </a:lnTo>
                  <a:lnTo>
                    <a:pt x="284073" y="159778"/>
                  </a:lnTo>
                  <a:lnTo>
                    <a:pt x="285013" y="159385"/>
                  </a:lnTo>
                  <a:lnTo>
                    <a:pt x="286575" y="157822"/>
                  </a:lnTo>
                  <a:lnTo>
                    <a:pt x="286956" y="156883"/>
                  </a:lnTo>
                  <a:lnTo>
                    <a:pt x="286956" y="155778"/>
                  </a:lnTo>
                  <a:lnTo>
                    <a:pt x="286956" y="154673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342424" y="7660436"/>
              <a:ext cx="182880" cy="218440"/>
            </a:xfrm>
            <a:custGeom>
              <a:avLst/>
              <a:gdLst/>
              <a:ahLst/>
              <a:cxnLst/>
              <a:rect l="l" t="t" r="r" b="b"/>
              <a:pathLst>
                <a:path w="182879" h="218440">
                  <a:moveTo>
                    <a:pt x="5689" y="75984"/>
                  </a:moveTo>
                  <a:lnTo>
                    <a:pt x="4737" y="75031"/>
                  </a:lnTo>
                  <a:lnTo>
                    <a:pt x="952" y="75031"/>
                  </a:lnTo>
                  <a:lnTo>
                    <a:pt x="0" y="75984"/>
                  </a:lnTo>
                  <a:lnTo>
                    <a:pt x="0" y="79794"/>
                  </a:lnTo>
                  <a:lnTo>
                    <a:pt x="952" y="80746"/>
                  </a:lnTo>
                  <a:lnTo>
                    <a:pt x="4737" y="80746"/>
                  </a:lnTo>
                  <a:lnTo>
                    <a:pt x="5689" y="79794"/>
                  </a:lnTo>
                  <a:lnTo>
                    <a:pt x="5689" y="77889"/>
                  </a:lnTo>
                  <a:lnTo>
                    <a:pt x="5689" y="75984"/>
                  </a:lnTo>
                  <a:close/>
                </a:path>
                <a:path w="182879" h="218440">
                  <a:moveTo>
                    <a:pt x="16332" y="45554"/>
                  </a:moveTo>
                  <a:lnTo>
                    <a:pt x="15697" y="44018"/>
                  </a:lnTo>
                  <a:lnTo>
                    <a:pt x="13157" y="41452"/>
                  </a:lnTo>
                  <a:lnTo>
                    <a:pt x="11620" y="40817"/>
                  </a:lnTo>
                  <a:lnTo>
                    <a:pt x="8026" y="40817"/>
                  </a:lnTo>
                  <a:lnTo>
                    <a:pt x="6489" y="41452"/>
                  </a:lnTo>
                  <a:lnTo>
                    <a:pt x="3949" y="44018"/>
                  </a:lnTo>
                  <a:lnTo>
                    <a:pt x="3314" y="45554"/>
                  </a:lnTo>
                  <a:lnTo>
                    <a:pt x="3314" y="49174"/>
                  </a:lnTo>
                  <a:lnTo>
                    <a:pt x="3949" y="50711"/>
                  </a:lnTo>
                  <a:lnTo>
                    <a:pt x="6489" y="53276"/>
                  </a:lnTo>
                  <a:lnTo>
                    <a:pt x="8026" y="53911"/>
                  </a:lnTo>
                  <a:lnTo>
                    <a:pt x="11620" y="53911"/>
                  </a:lnTo>
                  <a:lnTo>
                    <a:pt x="13157" y="53276"/>
                  </a:lnTo>
                  <a:lnTo>
                    <a:pt x="15697" y="50711"/>
                  </a:lnTo>
                  <a:lnTo>
                    <a:pt x="16332" y="49174"/>
                  </a:lnTo>
                  <a:lnTo>
                    <a:pt x="16332" y="47371"/>
                  </a:lnTo>
                  <a:lnTo>
                    <a:pt x="16332" y="45554"/>
                  </a:lnTo>
                  <a:close/>
                </a:path>
                <a:path w="182879" h="218440">
                  <a:moveTo>
                    <a:pt x="27800" y="109664"/>
                  </a:moveTo>
                  <a:lnTo>
                    <a:pt x="26847" y="108712"/>
                  </a:lnTo>
                  <a:lnTo>
                    <a:pt x="23075" y="108712"/>
                  </a:lnTo>
                  <a:lnTo>
                    <a:pt x="22136" y="109664"/>
                  </a:lnTo>
                  <a:lnTo>
                    <a:pt x="22136" y="113461"/>
                  </a:lnTo>
                  <a:lnTo>
                    <a:pt x="23075" y="114401"/>
                  </a:lnTo>
                  <a:lnTo>
                    <a:pt x="26847" y="114401"/>
                  </a:lnTo>
                  <a:lnTo>
                    <a:pt x="27800" y="113461"/>
                  </a:lnTo>
                  <a:lnTo>
                    <a:pt x="27800" y="111556"/>
                  </a:lnTo>
                  <a:lnTo>
                    <a:pt x="27800" y="109664"/>
                  </a:lnTo>
                  <a:close/>
                </a:path>
                <a:path w="182879" h="218440">
                  <a:moveTo>
                    <a:pt x="33235" y="87223"/>
                  </a:moveTo>
                  <a:lnTo>
                    <a:pt x="32791" y="85712"/>
                  </a:lnTo>
                  <a:lnTo>
                    <a:pt x="32346" y="84188"/>
                  </a:lnTo>
                  <a:lnTo>
                    <a:pt x="30759" y="83337"/>
                  </a:lnTo>
                  <a:lnTo>
                    <a:pt x="30467" y="83426"/>
                  </a:lnTo>
                  <a:lnTo>
                    <a:pt x="30467" y="86626"/>
                  </a:lnTo>
                  <a:lnTo>
                    <a:pt x="30175" y="85547"/>
                  </a:lnTo>
                  <a:lnTo>
                    <a:pt x="30467" y="86626"/>
                  </a:lnTo>
                  <a:lnTo>
                    <a:pt x="30467" y="83426"/>
                  </a:lnTo>
                  <a:lnTo>
                    <a:pt x="28714" y="83934"/>
                  </a:lnTo>
                  <a:lnTo>
                    <a:pt x="28295" y="84277"/>
                  </a:lnTo>
                  <a:lnTo>
                    <a:pt x="27965" y="84683"/>
                  </a:lnTo>
                  <a:lnTo>
                    <a:pt x="27647" y="84658"/>
                  </a:lnTo>
                  <a:lnTo>
                    <a:pt x="27330" y="84658"/>
                  </a:lnTo>
                  <a:lnTo>
                    <a:pt x="25514" y="85153"/>
                  </a:lnTo>
                  <a:lnTo>
                    <a:pt x="24625" y="86715"/>
                  </a:lnTo>
                  <a:lnTo>
                    <a:pt x="25438" y="89763"/>
                  </a:lnTo>
                  <a:lnTo>
                    <a:pt x="27000" y="90665"/>
                  </a:lnTo>
                  <a:lnTo>
                    <a:pt x="29070" y="90093"/>
                  </a:lnTo>
                  <a:lnTo>
                    <a:pt x="29514" y="89738"/>
                  </a:lnTo>
                  <a:lnTo>
                    <a:pt x="29857" y="89357"/>
                  </a:lnTo>
                  <a:lnTo>
                    <a:pt x="30200" y="89369"/>
                  </a:lnTo>
                  <a:lnTo>
                    <a:pt x="30530" y="89344"/>
                  </a:lnTo>
                  <a:lnTo>
                    <a:pt x="32372" y="88798"/>
                  </a:lnTo>
                  <a:lnTo>
                    <a:pt x="33235" y="87223"/>
                  </a:lnTo>
                  <a:close/>
                </a:path>
                <a:path w="182879" h="218440">
                  <a:moveTo>
                    <a:pt x="37807" y="28409"/>
                  </a:moveTo>
                  <a:lnTo>
                    <a:pt x="37414" y="27089"/>
                  </a:lnTo>
                  <a:lnTo>
                    <a:pt x="36995" y="25641"/>
                  </a:lnTo>
                  <a:lnTo>
                    <a:pt x="36055" y="24549"/>
                  </a:lnTo>
                  <a:lnTo>
                    <a:pt x="33350" y="22580"/>
                  </a:lnTo>
                  <a:lnTo>
                    <a:pt x="31343" y="22072"/>
                  </a:lnTo>
                  <a:lnTo>
                    <a:pt x="25882" y="23698"/>
                  </a:lnTo>
                  <a:lnTo>
                    <a:pt x="23914" y="27330"/>
                  </a:lnTo>
                  <a:lnTo>
                    <a:pt x="25946" y="34264"/>
                  </a:lnTo>
                  <a:lnTo>
                    <a:pt x="29565" y="36233"/>
                  </a:lnTo>
                  <a:lnTo>
                    <a:pt x="35140" y="34582"/>
                  </a:lnTo>
                  <a:lnTo>
                    <a:pt x="36601" y="32905"/>
                  </a:lnTo>
                  <a:lnTo>
                    <a:pt x="37642" y="29718"/>
                  </a:lnTo>
                  <a:lnTo>
                    <a:pt x="37807" y="28409"/>
                  </a:lnTo>
                  <a:close/>
                </a:path>
                <a:path w="182879" h="218440">
                  <a:moveTo>
                    <a:pt x="41516" y="67945"/>
                  </a:moveTo>
                  <a:lnTo>
                    <a:pt x="41135" y="67005"/>
                  </a:lnTo>
                  <a:lnTo>
                    <a:pt x="39573" y="65443"/>
                  </a:lnTo>
                  <a:lnTo>
                    <a:pt x="38646" y="65049"/>
                  </a:lnTo>
                  <a:lnTo>
                    <a:pt x="36449" y="65049"/>
                  </a:lnTo>
                  <a:lnTo>
                    <a:pt x="35509" y="65443"/>
                  </a:lnTo>
                  <a:lnTo>
                    <a:pt x="33947" y="67005"/>
                  </a:lnTo>
                  <a:lnTo>
                    <a:pt x="33566" y="67945"/>
                  </a:lnTo>
                  <a:lnTo>
                    <a:pt x="33566" y="70154"/>
                  </a:lnTo>
                  <a:lnTo>
                    <a:pt x="33947" y="71094"/>
                  </a:lnTo>
                  <a:lnTo>
                    <a:pt x="35509" y="72656"/>
                  </a:lnTo>
                  <a:lnTo>
                    <a:pt x="36449" y="73050"/>
                  </a:lnTo>
                  <a:lnTo>
                    <a:pt x="38646" y="73050"/>
                  </a:lnTo>
                  <a:lnTo>
                    <a:pt x="39573" y="72656"/>
                  </a:lnTo>
                  <a:lnTo>
                    <a:pt x="41135" y="71094"/>
                  </a:lnTo>
                  <a:lnTo>
                    <a:pt x="41516" y="70154"/>
                  </a:lnTo>
                  <a:lnTo>
                    <a:pt x="41516" y="69049"/>
                  </a:lnTo>
                  <a:lnTo>
                    <a:pt x="41516" y="67945"/>
                  </a:lnTo>
                  <a:close/>
                </a:path>
                <a:path w="182879" h="218440">
                  <a:moveTo>
                    <a:pt x="43980" y="127101"/>
                  </a:moveTo>
                  <a:lnTo>
                    <a:pt x="43599" y="126149"/>
                  </a:lnTo>
                  <a:lnTo>
                    <a:pt x="42037" y="124587"/>
                  </a:lnTo>
                  <a:lnTo>
                    <a:pt x="41097" y="124206"/>
                  </a:lnTo>
                  <a:lnTo>
                    <a:pt x="38900" y="124206"/>
                  </a:lnTo>
                  <a:lnTo>
                    <a:pt x="37973" y="124587"/>
                  </a:lnTo>
                  <a:lnTo>
                    <a:pt x="36410" y="126149"/>
                  </a:lnTo>
                  <a:lnTo>
                    <a:pt x="36029" y="127101"/>
                  </a:lnTo>
                  <a:lnTo>
                    <a:pt x="36029" y="129298"/>
                  </a:lnTo>
                  <a:lnTo>
                    <a:pt x="36410" y="130251"/>
                  </a:lnTo>
                  <a:lnTo>
                    <a:pt x="37973" y="131813"/>
                  </a:lnTo>
                  <a:lnTo>
                    <a:pt x="38900" y="132194"/>
                  </a:lnTo>
                  <a:lnTo>
                    <a:pt x="41097" y="132194"/>
                  </a:lnTo>
                  <a:lnTo>
                    <a:pt x="42037" y="131813"/>
                  </a:lnTo>
                  <a:lnTo>
                    <a:pt x="43599" y="130251"/>
                  </a:lnTo>
                  <a:lnTo>
                    <a:pt x="43980" y="129298"/>
                  </a:lnTo>
                  <a:lnTo>
                    <a:pt x="43980" y="128206"/>
                  </a:lnTo>
                  <a:lnTo>
                    <a:pt x="43980" y="127101"/>
                  </a:lnTo>
                  <a:close/>
                </a:path>
                <a:path w="182879" h="218440">
                  <a:moveTo>
                    <a:pt x="45593" y="98094"/>
                  </a:moveTo>
                  <a:lnTo>
                    <a:pt x="45212" y="97155"/>
                  </a:lnTo>
                  <a:lnTo>
                    <a:pt x="43649" y="95592"/>
                  </a:lnTo>
                  <a:lnTo>
                    <a:pt x="42710" y="95199"/>
                  </a:lnTo>
                  <a:lnTo>
                    <a:pt x="40513" y="95199"/>
                  </a:lnTo>
                  <a:lnTo>
                    <a:pt x="39573" y="95592"/>
                  </a:lnTo>
                  <a:lnTo>
                    <a:pt x="38011" y="97155"/>
                  </a:lnTo>
                  <a:lnTo>
                    <a:pt x="37630" y="98094"/>
                  </a:lnTo>
                  <a:lnTo>
                    <a:pt x="37630" y="100304"/>
                  </a:lnTo>
                  <a:lnTo>
                    <a:pt x="38011" y="101244"/>
                  </a:lnTo>
                  <a:lnTo>
                    <a:pt x="39573" y="102806"/>
                  </a:lnTo>
                  <a:lnTo>
                    <a:pt x="40513" y="103200"/>
                  </a:lnTo>
                  <a:lnTo>
                    <a:pt x="42710" y="103200"/>
                  </a:lnTo>
                  <a:lnTo>
                    <a:pt x="43649" y="102806"/>
                  </a:lnTo>
                  <a:lnTo>
                    <a:pt x="45212" y="101244"/>
                  </a:lnTo>
                  <a:lnTo>
                    <a:pt x="45593" y="100304"/>
                  </a:lnTo>
                  <a:lnTo>
                    <a:pt x="45593" y="99199"/>
                  </a:lnTo>
                  <a:lnTo>
                    <a:pt x="45593" y="98094"/>
                  </a:lnTo>
                  <a:close/>
                </a:path>
                <a:path w="182879" h="218440">
                  <a:moveTo>
                    <a:pt x="46748" y="58813"/>
                  </a:moveTo>
                  <a:lnTo>
                    <a:pt x="45364" y="54127"/>
                  </a:lnTo>
                  <a:lnTo>
                    <a:pt x="44615" y="53174"/>
                  </a:lnTo>
                  <a:lnTo>
                    <a:pt x="43713" y="52400"/>
                  </a:lnTo>
                  <a:lnTo>
                    <a:pt x="44450" y="51689"/>
                  </a:lnTo>
                  <a:lnTo>
                    <a:pt x="44805" y="50647"/>
                  </a:lnTo>
                  <a:lnTo>
                    <a:pt x="44513" y="49606"/>
                  </a:lnTo>
                  <a:lnTo>
                    <a:pt x="44107" y="48082"/>
                  </a:lnTo>
                  <a:lnTo>
                    <a:pt x="42545" y="47180"/>
                  </a:lnTo>
                  <a:lnTo>
                    <a:pt x="39624" y="47993"/>
                  </a:lnTo>
                  <a:lnTo>
                    <a:pt x="38798" y="49390"/>
                  </a:lnTo>
                  <a:lnTo>
                    <a:pt x="39014" y="50825"/>
                  </a:lnTo>
                  <a:lnTo>
                    <a:pt x="38569" y="50850"/>
                  </a:lnTo>
                  <a:lnTo>
                    <a:pt x="38100" y="50800"/>
                  </a:lnTo>
                  <a:lnTo>
                    <a:pt x="34188" y="51955"/>
                  </a:lnTo>
                  <a:lnTo>
                    <a:pt x="32219" y="55600"/>
                  </a:lnTo>
                  <a:lnTo>
                    <a:pt x="34264" y="62522"/>
                  </a:lnTo>
                  <a:lnTo>
                    <a:pt x="37871" y="64503"/>
                  </a:lnTo>
                  <a:lnTo>
                    <a:pt x="44780" y="62458"/>
                  </a:lnTo>
                  <a:lnTo>
                    <a:pt x="46748" y="58813"/>
                  </a:lnTo>
                  <a:close/>
                </a:path>
                <a:path w="182879" h="218440">
                  <a:moveTo>
                    <a:pt x="54356" y="142671"/>
                  </a:moveTo>
                  <a:lnTo>
                    <a:pt x="53403" y="141719"/>
                  </a:lnTo>
                  <a:lnTo>
                    <a:pt x="49606" y="141719"/>
                  </a:lnTo>
                  <a:lnTo>
                    <a:pt x="48666" y="142671"/>
                  </a:lnTo>
                  <a:lnTo>
                    <a:pt x="48666" y="146481"/>
                  </a:lnTo>
                  <a:lnTo>
                    <a:pt x="49606" y="147434"/>
                  </a:lnTo>
                  <a:lnTo>
                    <a:pt x="53403" y="147434"/>
                  </a:lnTo>
                  <a:lnTo>
                    <a:pt x="54356" y="146481"/>
                  </a:lnTo>
                  <a:lnTo>
                    <a:pt x="54356" y="144576"/>
                  </a:lnTo>
                  <a:lnTo>
                    <a:pt x="54356" y="142671"/>
                  </a:lnTo>
                  <a:close/>
                </a:path>
                <a:path w="182879" h="218440">
                  <a:moveTo>
                    <a:pt x="60769" y="6654"/>
                  </a:moveTo>
                  <a:lnTo>
                    <a:pt x="60147" y="4533"/>
                  </a:lnTo>
                  <a:lnTo>
                    <a:pt x="60007" y="4394"/>
                  </a:lnTo>
                  <a:lnTo>
                    <a:pt x="59918" y="4191"/>
                  </a:lnTo>
                  <a:lnTo>
                    <a:pt x="55181" y="241"/>
                  </a:lnTo>
                  <a:lnTo>
                    <a:pt x="54190" y="50"/>
                  </a:lnTo>
                  <a:lnTo>
                    <a:pt x="53149" y="0"/>
                  </a:lnTo>
                  <a:lnTo>
                    <a:pt x="52120" y="317"/>
                  </a:lnTo>
                  <a:lnTo>
                    <a:pt x="48666" y="1333"/>
                  </a:lnTo>
                  <a:lnTo>
                    <a:pt x="46697" y="4978"/>
                  </a:lnTo>
                  <a:lnTo>
                    <a:pt x="48437" y="10896"/>
                  </a:lnTo>
                  <a:lnTo>
                    <a:pt x="50495" y="12547"/>
                  </a:lnTo>
                  <a:lnTo>
                    <a:pt x="53822" y="13131"/>
                  </a:lnTo>
                  <a:lnTo>
                    <a:pt x="54813" y="13157"/>
                  </a:lnTo>
                  <a:lnTo>
                    <a:pt x="57353" y="12395"/>
                  </a:lnTo>
                  <a:lnTo>
                    <a:pt x="58534" y="11379"/>
                  </a:lnTo>
                  <a:lnTo>
                    <a:pt x="60350" y="8572"/>
                  </a:lnTo>
                  <a:lnTo>
                    <a:pt x="60769" y="6654"/>
                  </a:lnTo>
                  <a:close/>
                </a:path>
                <a:path w="182879" h="218440">
                  <a:moveTo>
                    <a:pt x="60807" y="79438"/>
                  </a:moveTo>
                  <a:lnTo>
                    <a:pt x="60172" y="77889"/>
                  </a:lnTo>
                  <a:lnTo>
                    <a:pt x="57632" y="75336"/>
                  </a:lnTo>
                  <a:lnTo>
                    <a:pt x="56095" y="74701"/>
                  </a:lnTo>
                  <a:lnTo>
                    <a:pt x="52501" y="74701"/>
                  </a:lnTo>
                  <a:lnTo>
                    <a:pt x="50965" y="75336"/>
                  </a:lnTo>
                  <a:lnTo>
                    <a:pt x="48996" y="77317"/>
                  </a:lnTo>
                  <a:lnTo>
                    <a:pt x="49034" y="76123"/>
                  </a:lnTo>
                  <a:lnTo>
                    <a:pt x="49034" y="75018"/>
                  </a:lnTo>
                  <a:lnTo>
                    <a:pt x="48641" y="74079"/>
                  </a:lnTo>
                  <a:lnTo>
                    <a:pt x="47091" y="72517"/>
                  </a:lnTo>
                  <a:lnTo>
                    <a:pt x="46151" y="72123"/>
                  </a:lnTo>
                  <a:lnTo>
                    <a:pt x="43954" y="72123"/>
                  </a:lnTo>
                  <a:lnTo>
                    <a:pt x="43014" y="72517"/>
                  </a:lnTo>
                  <a:lnTo>
                    <a:pt x="41465" y="74079"/>
                  </a:lnTo>
                  <a:lnTo>
                    <a:pt x="41071" y="75018"/>
                  </a:lnTo>
                  <a:lnTo>
                    <a:pt x="41071" y="77228"/>
                  </a:lnTo>
                  <a:lnTo>
                    <a:pt x="41465" y="78168"/>
                  </a:lnTo>
                  <a:lnTo>
                    <a:pt x="43014" y="79730"/>
                  </a:lnTo>
                  <a:lnTo>
                    <a:pt x="43954" y="80111"/>
                  </a:lnTo>
                  <a:lnTo>
                    <a:pt x="46151" y="80111"/>
                  </a:lnTo>
                  <a:lnTo>
                    <a:pt x="47091" y="79730"/>
                  </a:lnTo>
                  <a:lnTo>
                    <a:pt x="48069" y="78740"/>
                  </a:lnTo>
                  <a:lnTo>
                    <a:pt x="47790" y="79438"/>
                  </a:lnTo>
                  <a:lnTo>
                    <a:pt x="47790" y="83045"/>
                  </a:lnTo>
                  <a:lnTo>
                    <a:pt x="48425" y="84594"/>
                  </a:lnTo>
                  <a:lnTo>
                    <a:pt x="50965" y="87147"/>
                  </a:lnTo>
                  <a:lnTo>
                    <a:pt x="52501" y="87782"/>
                  </a:lnTo>
                  <a:lnTo>
                    <a:pt x="56095" y="87782"/>
                  </a:lnTo>
                  <a:lnTo>
                    <a:pt x="57632" y="87147"/>
                  </a:lnTo>
                  <a:lnTo>
                    <a:pt x="60172" y="84594"/>
                  </a:lnTo>
                  <a:lnTo>
                    <a:pt x="60807" y="83045"/>
                  </a:lnTo>
                  <a:lnTo>
                    <a:pt x="60807" y="81241"/>
                  </a:lnTo>
                  <a:lnTo>
                    <a:pt x="60807" y="79438"/>
                  </a:lnTo>
                  <a:close/>
                </a:path>
                <a:path w="182879" h="218440">
                  <a:moveTo>
                    <a:pt x="62115" y="62293"/>
                  </a:moveTo>
                  <a:lnTo>
                    <a:pt x="61722" y="61353"/>
                  </a:lnTo>
                  <a:lnTo>
                    <a:pt x="60172" y="59791"/>
                  </a:lnTo>
                  <a:lnTo>
                    <a:pt x="59232" y="59397"/>
                  </a:lnTo>
                  <a:lnTo>
                    <a:pt x="57035" y="59397"/>
                  </a:lnTo>
                  <a:lnTo>
                    <a:pt x="56095" y="59791"/>
                  </a:lnTo>
                  <a:lnTo>
                    <a:pt x="54533" y="61353"/>
                  </a:lnTo>
                  <a:lnTo>
                    <a:pt x="54152" y="62293"/>
                  </a:lnTo>
                  <a:lnTo>
                    <a:pt x="54152" y="64503"/>
                  </a:lnTo>
                  <a:lnTo>
                    <a:pt x="54533" y="65455"/>
                  </a:lnTo>
                  <a:lnTo>
                    <a:pt x="56095" y="67017"/>
                  </a:lnTo>
                  <a:lnTo>
                    <a:pt x="57035" y="67411"/>
                  </a:lnTo>
                  <a:lnTo>
                    <a:pt x="59232" y="67411"/>
                  </a:lnTo>
                  <a:lnTo>
                    <a:pt x="60172" y="67017"/>
                  </a:lnTo>
                  <a:lnTo>
                    <a:pt x="61722" y="65455"/>
                  </a:lnTo>
                  <a:lnTo>
                    <a:pt x="62115" y="64503"/>
                  </a:lnTo>
                  <a:lnTo>
                    <a:pt x="62115" y="63398"/>
                  </a:lnTo>
                  <a:lnTo>
                    <a:pt x="62115" y="62293"/>
                  </a:lnTo>
                  <a:close/>
                </a:path>
                <a:path w="182879" h="218440">
                  <a:moveTo>
                    <a:pt x="65633" y="112407"/>
                  </a:moveTo>
                  <a:lnTo>
                    <a:pt x="64998" y="110858"/>
                  </a:lnTo>
                  <a:lnTo>
                    <a:pt x="62458" y="108305"/>
                  </a:lnTo>
                  <a:lnTo>
                    <a:pt x="60921" y="107670"/>
                  </a:lnTo>
                  <a:lnTo>
                    <a:pt x="57327" y="107670"/>
                  </a:lnTo>
                  <a:lnTo>
                    <a:pt x="55803" y="108305"/>
                  </a:lnTo>
                  <a:lnTo>
                    <a:pt x="53251" y="110858"/>
                  </a:lnTo>
                  <a:lnTo>
                    <a:pt x="52616" y="112407"/>
                  </a:lnTo>
                  <a:lnTo>
                    <a:pt x="52616" y="116014"/>
                  </a:lnTo>
                  <a:lnTo>
                    <a:pt x="53251" y="117551"/>
                  </a:lnTo>
                  <a:lnTo>
                    <a:pt x="55803" y="120103"/>
                  </a:lnTo>
                  <a:lnTo>
                    <a:pt x="57327" y="120751"/>
                  </a:lnTo>
                  <a:lnTo>
                    <a:pt x="60921" y="120751"/>
                  </a:lnTo>
                  <a:lnTo>
                    <a:pt x="62458" y="120103"/>
                  </a:lnTo>
                  <a:lnTo>
                    <a:pt x="64998" y="117551"/>
                  </a:lnTo>
                  <a:lnTo>
                    <a:pt x="65633" y="116014"/>
                  </a:lnTo>
                  <a:lnTo>
                    <a:pt x="65633" y="114211"/>
                  </a:lnTo>
                  <a:lnTo>
                    <a:pt x="65633" y="112407"/>
                  </a:lnTo>
                  <a:close/>
                </a:path>
                <a:path w="182879" h="218440">
                  <a:moveTo>
                    <a:pt x="65925" y="68872"/>
                  </a:moveTo>
                  <a:lnTo>
                    <a:pt x="64973" y="67919"/>
                  </a:lnTo>
                  <a:lnTo>
                    <a:pt x="61201" y="67919"/>
                  </a:lnTo>
                  <a:lnTo>
                    <a:pt x="60248" y="68872"/>
                  </a:lnTo>
                  <a:lnTo>
                    <a:pt x="60248" y="72656"/>
                  </a:lnTo>
                  <a:lnTo>
                    <a:pt x="61201" y="73609"/>
                  </a:lnTo>
                  <a:lnTo>
                    <a:pt x="64973" y="73609"/>
                  </a:lnTo>
                  <a:lnTo>
                    <a:pt x="65925" y="72656"/>
                  </a:lnTo>
                  <a:lnTo>
                    <a:pt x="65925" y="70764"/>
                  </a:lnTo>
                  <a:lnTo>
                    <a:pt x="65925" y="68872"/>
                  </a:lnTo>
                  <a:close/>
                </a:path>
                <a:path w="182879" h="218440">
                  <a:moveTo>
                    <a:pt x="67703" y="33947"/>
                  </a:moveTo>
                  <a:lnTo>
                    <a:pt x="65684" y="27012"/>
                  </a:lnTo>
                  <a:lnTo>
                    <a:pt x="62052" y="25031"/>
                  </a:lnTo>
                  <a:lnTo>
                    <a:pt x="59055" y="25933"/>
                  </a:lnTo>
                  <a:lnTo>
                    <a:pt x="59055" y="36944"/>
                  </a:lnTo>
                  <a:lnTo>
                    <a:pt x="57492" y="36055"/>
                  </a:lnTo>
                  <a:lnTo>
                    <a:pt x="59055" y="36944"/>
                  </a:lnTo>
                  <a:lnTo>
                    <a:pt x="59055" y="25933"/>
                  </a:lnTo>
                  <a:lnTo>
                    <a:pt x="53670" y="32397"/>
                  </a:lnTo>
                  <a:lnTo>
                    <a:pt x="54216" y="34264"/>
                  </a:lnTo>
                  <a:lnTo>
                    <a:pt x="54610" y="35255"/>
                  </a:lnTo>
                  <a:lnTo>
                    <a:pt x="55054" y="36017"/>
                  </a:lnTo>
                  <a:lnTo>
                    <a:pt x="55613" y="36652"/>
                  </a:lnTo>
                  <a:lnTo>
                    <a:pt x="54356" y="37211"/>
                  </a:lnTo>
                  <a:lnTo>
                    <a:pt x="53606" y="38595"/>
                  </a:lnTo>
                  <a:lnTo>
                    <a:pt x="54406" y="41490"/>
                  </a:lnTo>
                  <a:lnTo>
                    <a:pt x="55956" y="42392"/>
                  </a:lnTo>
                  <a:lnTo>
                    <a:pt x="58902" y="41579"/>
                  </a:lnTo>
                  <a:lnTo>
                    <a:pt x="59715" y="40182"/>
                  </a:lnTo>
                  <a:lnTo>
                    <a:pt x="59461" y="38658"/>
                  </a:lnTo>
                  <a:lnTo>
                    <a:pt x="60401" y="38900"/>
                  </a:lnTo>
                  <a:lnTo>
                    <a:pt x="61341" y="38887"/>
                  </a:lnTo>
                  <a:lnTo>
                    <a:pt x="65735" y="37579"/>
                  </a:lnTo>
                  <a:lnTo>
                    <a:pt x="67703" y="33947"/>
                  </a:lnTo>
                  <a:close/>
                </a:path>
                <a:path w="182879" h="218440">
                  <a:moveTo>
                    <a:pt x="68859" y="165569"/>
                  </a:moveTo>
                  <a:lnTo>
                    <a:pt x="67906" y="164617"/>
                  </a:lnTo>
                  <a:lnTo>
                    <a:pt x="64135" y="164617"/>
                  </a:lnTo>
                  <a:lnTo>
                    <a:pt x="63182" y="165569"/>
                  </a:lnTo>
                  <a:lnTo>
                    <a:pt x="63182" y="169367"/>
                  </a:lnTo>
                  <a:lnTo>
                    <a:pt x="64135" y="170307"/>
                  </a:lnTo>
                  <a:lnTo>
                    <a:pt x="67906" y="170307"/>
                  </a:lnTo>
                  <a:lnTo>
                    <a:pt x="68859" y="169367"/>
                  </a:lnTo>
                  <a:lnTo>
                    <a:pt x="68859" y="167462"/>
                  </a:lnTo>
                  <a:lnTo>
                    <a:pt x="68859" y="165569"/>
                  </a:lnTo>
                  <a:close/>
                </a:path>
                <a:path w="182879" h="218440">
                  <a:moveTo>
                    <a:pt x="73342" y="135623"/>
                  </a:moveTo>
                  <a:lnTo>
                    <a:pt x="72961" y="134683"/>
                  </a:lnTo>
                  <a:lnTo>
                    <a:pt x="71399" y="133121"/>
                  </a:lnTo>
                  <a:lnTo>
                    <a:pt x="70472" y="132727"/>
                  </a:lnTo>
                  <a:lnTo>
                    <a:pt x="68275" y="132727"/>
                  </a:lnTo>
                  <a:lnTo>
                    <a:pt x="67335" y="133121"/>
                  </a:lnTo>
                  <a:lnTo>
                    <a:pt x="65773" y="134683"/>
                  </a:lnTo>
                  <a:lnTo>
                    <a:pt x="65392" y="135623"/>
                  </a:lnTo>
                  <a:lnTo>
                    <a:pt x="65392" y="137833"/>
                  </a:lnTo>
                  <a:lnTo>
                    <a:pt x="65773" y="138772"/>
                  </a:lnTo>
                  <a:lnTo>
                    <a:pt x="67335" y="140335"/>
                  </a:lnTo>
                  <a:lnTo>
                    <a:pt x="68275" y="140728"/>
                  </a:lnTo>
                  <a:lnTo>
                    <a:pt x="70472" y="140728"/>
                  </a:lnTo>
                  <a:lnTo>
                    <a:pt x="71399" y="140335"/>
                  </a:lnTo>
                  <a:lnTo>
                    <a:pt x="72961" y="138772"/>
                  </a:lnTo>
                  <a:lnTo>
                    <a:pt x="73342" y="137833"/>
                  </a:lnTo>
                  <a:lnTo>
                    <a:pt x="73342" y="136728"/>
                  </a:lnTo>
                  <a:lnTo>
                    <a:pt x="73342" y="135623"/>
                  </a:lnTo>
                  <a:close/>
                </a:path>
                <a:path w="182879" h="218440">
                  <a:moveTo>
                    <a:pt x="74129" y="141922"/>
                  </a:moveTo>
                  <a:lnTo>
                    <a:pt x="73190" y="140970"/>
                  </a:lnTo>
                  <a:lnTo>
                    <a:pt x="69405" y="140970"/>
                  </a:lnTo>
                  <a:lnTo>
                    <a:pt x="68453" y="141922"/>
                  </a:lnTo>
                  <a:lnTo>
                    <a:pt x="68453" y="145719"/>
                  </a:lnTo>
                  <a:lnTo>
                    <a:pt x="69405" y="146672"/>
                  </a:lnTo>
                  <a:lnTo>
                    <a:pt x="73190" y="146672"/>
                  </a:lnTo>
                  <a:lnTo>
                    <a:pt x="74129" y="145719"/>
                  </a:lnTo>
                  <a:lnTo>
                    <a:pt x="74129" y="143827"/>
                  </a:lnTo>
                  <a:lnTo>
                    <a:pt x="74129" y="141922"/>
                  </a:lnTo>
                  <a:close/>
                </a:path>
                <a:path w="182879" h="218440">
                  <a:moveTo>
                    <a:pt x="77851" y="44589"/>
                  </a:moveTo>
                  <a:lnTo>
                    <a:pt x="77470" y="43649"/>
                  </a:lnTo>
                  <a:lnTo>
                    <a:pt x="75920" y="42087"/>
                  </a:lnTo>
                  <a:lnTo>
                    <a:pt x="74980" y="41694"/>
                  </a:lnTo>
                  <a:lnTo>
                    <a:pt x="72783" y="41694"/>
                  </a:lnTo>
                  <a:lnTo>
                    <a:pt x="71843" y="42087"/>
                  </a:lnTo>
                  <a:lnTo>
                    <a:pt x="70281" y="43649"/>
                  </a:lnTo>
                  <a:lnTo>
                    <a:pt x="69900" y="44589"/>
                  </a:lnTo>
                  <a:lnTo>
                    <a:pt x="69900" y="46799"/>
                  </a:lnTo>
                  <a:lnTo>
                    <a:pt x="70281" y="47739"/>
                  </a:lnTo>
                  <a:lnTo>
                    <a:pt x="71843" y="49301"/>
                  </a:lnTo>
                  <a:lnTo>
                    <a:pt x="72783" y="49695"/>
                  </a:lnTo>
                  <a:lnTo>
                    <a:pt x="74980" y="49695"/>
                  </a:lnTo>
                  <a:lnTo>
                    <a:pt x="75920" y="49301"/>
                  </a:lnTo>
                  <a:lnTo>
                    <a:pt x="77470" y="47739"/>
                  </a:lnTo>
                  <a:lnTo>
                    <a:pt x="77851" y="46799"/>
                  </a:lnTo>
                  <a:lnTo>
                    <a:pt x="77851" y="45694"/>
                  </a:lnTo>
                  <a:lnTo>
                    <a:pt x="77851" y="44589"/>
                  </a:lnTo>
                  <a:close/>
                </a:path>
                <a:path w="182879" h="218440">
                  <a:moveTo>
                    <a:pt x="83248" y="184480"/>
                  </a:moveTo>
                  <a:lnTo>
                    <a:pt x="82867" y="183527"/>
                  </a:lnTo>
                  <a:lnTo>
                    <a:pt x="81305" y="181965"/>
                  </a:lnTo>
                  <a:lnTo>
                    <a:pt x="80378" y="181584"/>
                  </a:lnTo>
                  <a:lnTo>
                    <a:pt x="78168" y="181584"/>
                  </a:lnTo>
                  <a:lnTo>
                    <a:pt x="77241" y="181965"/>
                  </a:lnTo>
                  <a:lnTo>
                    <a:pt x="75679" y="183527"/>
                  </a:lnTo>
                  <a:lnTo>
                    <a:pt x="75298" y="184480"/>
                  </a:lnTo>
                  <a:lnTo>
                    <a:pt x="75298" y="186677"/>
                  </a:lnTo>
                  <a:lnTo>
                    <a:pt x="75679" y="187629"/>
                  </a:lnTo>
                  <a:lnTo>
                    <a:pt x="77241" y="189179"/>
                  </a:lnTo>
                  <a:lnTo>
                    <a:pt x="78168" y="189572"/>
                  </a:lnTo>
                  <a:lnTo>
                    <a:pt x="80378" y="189572"/>
                  </a:lnTo>
                  <a:lnTo>
                    <a:pt x="81305" y="189179"/>
                  </a:lnTo>
                  <a:lnTo>
                    <a:pt x="82867" y="187629"/>
                  </a:lnTo>
                  <a:lnTo>
                    <a:pt x="83248" y="186677"/>
                  </a:lnTo>
                  <a:lnTo>
                    <a:pt x="83248" y="185572"/>
                  </a:lnTo>
                  <a:lnTo>
                    <a:pt x="83248" y="184480"/>
                  </a:lnTo>
                  <a:close/>
                </a:path>
                <a:path w="182879" h="218440">
                  <a:moveTo>
                    <a:pt x="86461" y="67144"/>
                  </a:moveTo>
                  <a:lnTo>
                    <a:pt x="84975" y="61696"/>
                  </a:lnTo>
                  <a:lnTo>
                    <a:pt x="83578" y="60274"/>
                  </a:lnTo>
                  <a:lnTo>
                    <a:pt x="81876" y="59499"/>
                  </a:lnTo>
                  <a:lnTo>
                    <a:pt x="82232" y="58851"/>
                  </a:lnTo>
                  <a:lnTo>
                    <a:pt x="82346" y="58089"/>
                  </a:lnTo>
                  <a:lnTo>
                    <a:pt x="81686" y="55816"/>
                  </a:lnTo>
                  <a:lnTo>
                    <a:pt x="80098" y="54952"/>
                  </a:lnTo>
                  <a:lnTo>
                    <a:pt x="77101" y="55841"/>
                  </a:lnTo>
                  <a:lnTo>
                    <a:pt x="76238" y="57429"/>
                  </a:lnTo>
                  <a:lnTo>
                    <a:pt x="76720" y="59105"/>
                  </a:lnTo>
                  <a:lnTo>
                    <a:pt x="76835" y="59232"/>
                  </a:lnTo>
                  <a:lnTo>
                    <a:pt x="76898" y="59372"/>
                  </a:lnTo>
                  <a:lnTo>
                    <a:pt x="73837" y="60579"/>
                  </a:lnTo>
                  <a:lnTo>
                    <a:pt x="72059" y="63842"/>
                  </a:lnTo>
                  <a:lnTo>
                    <a:pt x="73888" y="70586"/>
                  </a:lnTo>
                  <a:lnTo>
                    <a:pt x="77470" y="72644"/>
                  </a:lnTo>
                  <a:lnTo>
                    <a:pt x="84404" y="70739"/>
                  </a:lnTo>
                  <a:lnTo>
                    <a:pt x="86461" y="67144"/>
                  </a:lnTo>
                  <a:close/>
                </a:path>
                <a:path w="182879" h="218440">
                  <a:moveTo>
                    <a:pt x="87363" y="94437"/>
                  </a:moveTo>
                  <a:lnTo>
                    <a:pt x="86728" y="92900"/>
                  </a:lnTo>
                  <a:lnTo>
                    <a:pt x="84188" y="90347"/>
                  </a:lnTo>
                  <a:lnTo>
                    <a:pt x="82651" y="89712"/>
                  </a:lnTo>
                  <a:lnTo>
                    <a:pt x="79057" y="89712"/>
                  </a:lnTo>
                  <a:lnTo>
                    <a:pt x="77520" y="90347"/>
                  </a:lnTo>
                  <a:lnTo>
                    <a:pt x="74980" y="92900"/>
                  </a:lnTo>
                  <a:lnTo>
                    <a:pt x="74345" y="94437"/>
                  </a:lnTo>
                  <a:lnTo>
                    <a:pt x="74345" y="98056"/>
                  </a:lnTo>
                  <a:lnTo>
                    <a:pt x="74980" y="99593"/>
                  </a:lnTo>
                  <a:lnTo>
                    <a:pt x="77520" y="102146"/>
                  </a:lnTo>
                  <a:lnTo>
                    <a:pt x="79057" y="102781"/>
                  </a:lnTo>
                  <a:lnTo>
                    <a:pt x="82651" y="102781"/>
                  </a:lnTo>
                  <a:lnTo>
                    <a:pt x="84188" y="102146"/>
                  </a:lnTo>
                  <a:lnTo>
                    <a:pt x="86728" y="99593"/>
                  </a:lnTo>
                  <a:lnTo>
                    <a:pt x="87363" y="98056"/>
                  </a:lnTo>
                  <a:lnTo>
                    <a:pt x="87363" y="96240"/>
                  </a:lnTo>
                  <a:lnTo>
                    <a:pt x="87363" y="94437"/>
                  </a:lnTo>
                  <a:close/>
                </a:path>
                <a:path w="182879" h="218440">
                  <a:moveTo>
                    <a:pt x="88138" y="158432"/>
                  </a:moveTo>
                  <a:lnTo>
                    <a:pt x="87769" y="156248"/>
                  </a:lnTo>
                  <a:lnTo>
                    <a:pt x="87426" y="154076"/>
                  </a:lnTo>
                  <a:lnTo>
                    <a:pt x="85382" y="152590"/>
                  </a:lnTo>
                  <a:lnTo>
                    <a:pt x="83210" y="152958"/>
                  </a:lnTo>
                  <a:lnTo>
                    <a:pt x="82473" y="153073"/>
                  </a:lnTo>
                  <a:lnTo>
                    <a:pt x="81864" y="153441"/>
                  </a:lnTo>
                  <a:lnTo>
                    <a:pt x="81343" y="153885"/>
                  </a:lnTo>
                  <a:lnTo>
                    <a:pt x="81368" y="153314"/>
                  </a:lnTo>
                  <a:lnTo>
                    <a:pt x="80873" y="151511"/>
                  </a:lnTo>
                  <a:lnTo>
                    <a:pt x="79311" y="150609"/>
                  </a:lnTo>
                  <a:lnTo>
                    <a:pt x="76288" y="151434"/>
                  </a:lnTo>
                  <a:lnTo>
                    <a:pt x="75399" y="153009"/>
                  </a:lnTo>
                  <a:lnTo>
                    <a:pt x="76225" y="156044"/>
                  </a:lnTo>
                  <a:lnTo>
                    <a:pt x="77787" y="156946"/>
                  </a:lnTo>
                  <a:lnTo>
                    <a:pt x="79540" y="156464"/>
                  </a:lnTo>
                  <a:lnTo>
                    <a:pt x="79756" y="156311"/>
                  </a:lnTo>
                  <a:lnTo>
                    <a:pt x="79984" y="156184"/>
                  </a:lnTo>
                  <a:lnTo>
                    <a:pt x="79883" y="156629"/>
                  </a:lnTo>
                  <a:lnTo>
                    <a:pt x="79844" y="157073"/>
                  </a:lnTo>
                  <a:lnTo>
                    <a:pt x="80276" y="159727"/>
                  </a:lnTo>
                  <a:lnTo>
                    <a:pt x="82334" y="161201"/>
                  </a:lnTo>
                  <a:lnTo>
                    <a:pt x="86652" y="160489"/>
                  </a:lnTo>
                  <a:lnTo>
                    <a:pt x="88138" y="158432"/>
                  </a:lnTo>
                  <a:close/>
                </a:path>
                <a:path w="182879" h="218440">
                  <a:moveTo>
                    <a:pt x="90690" y="34061"/>
                  </a:moveTo>
                  <a:lnTo>
                    <a:pt x="89738" y="33108"/>
                  </a:lnTo>
                  <a:lnTo>
                    <a:pt x="85953" y="33108"/>
                  </a:lnTo>
                  <a:lnTo>
                    <a:pt x="85013" y="34061"/>
                  </a:lnTo>
                  <a:lnTo>
                    <a:pt x="85013" y="37858"/>
                  </a:lnTo>
                  <a:lnTo>
                    <a:pt x="85953" y="38811"/>
                  </a:lnTo>
                  <a:lnTo>
                    <a:pt x="89738" y="38811"/>
                  </a:lnTo>
                  <a:lnTo>
                    <a:pt x="90690" y="37858"/>
                  </a:lnTo>
                  <a:lnTo>
                    <a:pt x="90690" y="35953"/>
                  </a:lnTo>
                  <a:lnTo>
                    <a:pt x="90690" y="34061"/>
                  </a:lnTo>
                  <a:close/>
                </a:path>
                <a:path w="182879" h="218440">
                  <a:moveTo>
                    <a:pt x="91897" y="106438"/>
                  </a:moveTo>
                  <a:lnTo>
                    <a:pt x="90957" y="105486"/>
                  </a:lnTo>
                  <a:lnTo>
                    <a:pt x="87172" y="105486"/>
                  </a:lnTo>
                  <a:lnTo>
                    <a:pt x="86220" y="106438"/>
                  </a:lnTo>
                  <a:lnTo>
                    <a:pt x="86220" y="110236"/>
                  </a:lnTo>
                  <a:lnTo>
                    <a:pt x="87172" y="111188"/>
                  </a:lnTo>
                  <a:lnTo>
                    <a:pt x="90957" y="111188"/>
                  </a:lnTo>
                  <a:lnTo>
                    <a:pt x="91897" y="110236"/>
                  </a:lnTo>
                  <a:lnTo>
                    <a:pt x="91897" y="108331"/>
                  </a:lnTo>
                  <a:lnTo>
                    <a:pt x="91897" y="106438"/>
                  </a:lnTo>
                  <a:close/>
                </a:path>
                <a:path w="182879" h="218440">
                  <a:moveTo>
                    <a:pt x="92087" y="204152"/>
                  </a:moveTo>
                  <a:lnTo>
                    <a:pt x="91719" y="201942"/>
                  </a:lnTo>
                  <a:lnTo>
                    <a:pt x="91376" y="201422"/>
                  </a:lnTo>
                  <a:lnTo>
                    <a:pt x="90932" y="201002"/>
                  </a:lnTo>
                  <a:lnTo>
                    <a:pt x="90779" y="202234"/>
                  </a:lnTo>
                  <a:lnTo>
                    <a:pt x="89890" y="203288"/>
                  </a:lnTo>
                  <a:lnTo>
                    <a:pt x="88633" y="203492"/>
                  </a:lnTo>
                  <a:lnTo>
                    <a:pt x="87718" y="203631"/>
                  </a:lnTo>
                  <a:lnTo>
                    <a:pt x="86880" y="203314"/>
                  </a:lnTo>
                  <a:lnTo>
                    <a:pt x="86271" y="202730"/>
                  </a:lnTo>
                  <a:lnTo>
                    <a:pt x="86233" y="202996"/>
                  </a:lnTo>
                  <a:lnTo>
                    <a:pt x="86194" y="203250"/>
                  </a:lnTo>
                  <a:lnTo>
                    <a:pt x="86487" y="205079"/>
                  </a:lnTo>
                  <a:lnTo>
                    <a:pt x="87947" y="206133"/>
                  </a:lnTo>
                  <a:lnTo>
                    <a:pt x="91033" y="205613"/>
                  </a:lnTo>
                  <a:lnTo>
                    <a:pt x="92087" y="204152"/>
                  </a:lnTo>
                  <a:close/>
                </a:path>
                <a:path w="182879" h="218440">
                  <a:moveTo>
                    <a:pt x="95808" y="126441"/>
                  </a:moveTo>
                  <a:lnTo>
                    <a:pt x="94856" y="122961"/>
                  </a:lnTo>
                  <a:lnTo>
                    <a:pt x="93916" y="119468"/>
                  </a:lnTo>
                  <a:lnTo>
                    <a:pt x="90335" y="117411"/>
                  </a:lnTo>
                  <a:lnTo>
                    <a:pt x="84721" y="118960"/>
                  </a:lnTo>
                  <a:lnTo>
                    <a:pt x="83235" y="120599"/>
                  </a:lnTo>
                  <a:lnTo>
                    <a:pt x="82550" y="122555"/>
                  </a:lnTo>
                  <a:lnTo>
                    <a:pt x="82372" y="122529"/>
                  </a:lnTo>
                  <a:lnTo>
                    <a:pt x="80098" y="122897"/>
                  </a:lnTo>
                  <a:lnTo>
                    <a:pt x="78625" y="124955"/>
                  </a:lnTo>
                  <a:lnTo>
                    <a:pt x="79336" y="129311"/>
                  </a:lnTo>
                  <a:lnTo>
                    <a:pt x="81394" y="130797"/>
                  </a:lnTo>
                  <a:lnTo>
                    <a:pt x="84035" y="130352"/>
                  </a:lnTo>
                  <a:lnTo>
                    <a:pt x="84467" y="130162"/>
                  </a:lnTo>
                  <a:lnTo>
                    <a:pt x="84861" y="129946"/>
                  </a:lnTo>
                  <a:lnTo>
                    <a:pt x="86385" y="131038"/>
                  </a:lnTo>
                  <a:lnTo>
                    <a:pt x="88328" y="131533"/>
                  </a:lnTo>
                  <a:lnTo>
                    <a:pt x="93764" y="130035"/>
                  </a:lnTo>
                  <a:lnTo>
                    <a:pt x="95808" y="126441"/>
                  </a:lnTo>
                  <a:close/>
                </a:path>
                <a:path w="182879" h="218440">
                  <a:moveTo>
                    <a:pt x="96888" y="56908"/>
                  </a:moveTo>
                  <a:lnTo>
                    <a:pt x="96507" y="55968"/>
                  </a:lnTo>
                  <a:lnTo>
                    <a:pt x="94945" y="54406"/>
                  </a:lnTo>
                  <a:lnTo>
                    <a:pt x="94018" y="54013"/>
                  </a:lnTo>
                  <a:lnTo>
                    <a:pt x="91808" y="54013"/>
                  </a:lnTo>
                  <a:lnTo>
                    <a:pt x="90881" y="54406"/>
                  </a:lnTo>
                  <a:lnTo>
                    <a:pt x="89319" y="55968"/>
                  </a:lnTo>
                  <a:lnTo>
                    <a:pt x="88938" y="56908"/>
                  </a:lnTo>
                  <a:lnTo>
                    <a:pt x="88938" y="59118"/>
                  </a:lnTo>
                  <a:lnTo>
                    <a:pt x="89319" y="60058"/>
                  </a:lnTo>
                  <a:lnTo>
                    <a:pt x="90881" y="61620"/>
                  </a:lnTo>
                  <a:lnTo>
                    <a:pt x="91808" y="62014"/>
                  </a:lnTo>
                  <a:lnTo>
                    <a:pt x="94018" y="62014"/>
                  </a:lnTo>
                  <a:lnTo>
                    <a:pt x="94945" y="61620"/>
                  </a:lnTo>
                  <a:lnTo>
                    <a:pt x="96507" y="60058"/>
                  </a:lnTo>
                  <a:lnTo>
                    <a:pt x="96888" y="59118"/>
                  </a:lnTo>
                  <a:lnTo>
                    <a:pt x="96888" y="58013"/>
                  </a:lnTo>
                  <a:lnTo>
                    <a:pt x="96888" y="56908"/>
                  </a:lnTo>
                  <a:close/>
                </a:path>
                <a:path w="182879" h="218440">
                  <a:moveTo>
                    <a:pt x="102793" y="43230"/>
                  </a:moveTo>
                  <a:lnTo>
                    <a:pt x="102108" y="42557"/>
                  </a:lnTo>
                  <a:lnTo>
                    <a:pt x="101460" y="41871"/>
                  </a:lnTo>
                  <a:lnTo>
                    <a:pt x="100787" y="41211"/>
                  </a:lnTo>
                  <a:lnTo>
                    <a:pt x="101066" y="42291"/>
                  </a:lnTo>
                  <a:lnTo>
                    <a:pt x="101854" y="42964"/>
                  </a:lnTo>
                  <a:lnTo>
                    <a:pt x="102793" y="43230"/>
                  </a:lnTo>
                  <a:close/>
                </a:path>
                <a:path w="182879" h="218440">
                  <a:moveTo>
                    <a:pt x="105333" y="142862"/>
                  </a:moveTo>
                  <a:lnTo>
                    <a:pt x="104165" y="135737"/>
                  </a:lnTo>
                  <a:lnTo>
                    <a:pt x="100825" y="133311"/>
                  </a:lnTo>
                  <a:lnTo>
                    <a:pt x="94132" y="134416"/>
                  </a:lnTo>
                  <a:lnTo>
                    <a:pt x="92024" y="137134"/>
                  </a:lnTo>
                  <a:lnTo>
                    <a:pt x="91948" y="140220"/>
                  </a:lnTo>
                  <a:lnTo>
                    <a:pt x="90322" y="141071"/>
                  </a:lnTo>
                  <a:lnTo>
                    <a:pt x="89408" y="142900"/>
                  </a:lnTo>
                  <a:lnTo>
                    <a:pt x="89890" y="144754"/>
                  </a:lnTo>
                  <a:lnTo>
                    <a:pt x="90474" y="146888"/>
                  </a:lnTo>
                  <a:lnTo>
                    <a:pt x="92671" y="148145"/>
                  </a:lnTo>
                  <a:lnTo>
                    <a:pt x="95453" y="147383"/>
                  </a:lnTo>
                  <a:lnTo>
                    <a:pt x="95973" y="147015"/>
                  </a:lnTo>
                  <a:lnTo>
                    <a:pt x="96431" y="146570"/>
                  </a:lnTo>
                  <a:lnTo>
                    <a:pt x="97370" y="146850"/>
                  </a:lnTo>
                  <a:lnTo>
                    <a:pt x="98348" y="146977"/>
                  </a:lnTo>
                  <a:lnTo>
                    <a:pt x="102933" y="146227"/>
                  </a:lnTo>
                  <a:lnTo>
                    <a:pt x="105333" y="142862"/>
                  </a:lnTo>
                  <a:close/>
                </a:path>
                <a:path w="182879" h="218440">
                  <a:moveTo>
                    <a:pt x="110617" y="72567"/>
                  </a:moveTo>
                  <a:lnTo>
                    <a:pt x="109982" y="71031"/>
                  </a:lnTo>
                  <a:lnTo>
                    <a:pt x="107442" y="68465"/>
                  </a:lnTo>
                  <a:lnTo>
                    <a:pt x="105905" y="67830"/>
                  </a:lnTo>
                  <a:lnTo>
                    <a:pt x="102311" y="67830"/>
                  </a:lnTo>
                  <a:lnTo>
                    <a:pt x="100774" y="68465"/>
                  </a:lnTo>
                  <a:lnTo>
                    <a:pt x="98234" y="71031"/>
                  </a:lnTo>
                  <a:lnTo>
                    <a:pt x="97599" y="72567"/>
                  </a:lnTo>
                  <a:lnTo>
                    <a:pt x="97599" y="76174"/>
                  </a:lnTo>
                  <a:lnTo>
                    <a:pt x="98234" y="77724"/>
                  </a:lnTo>
                  <a:lnTo>
                    <a:pt x="100774" y="80276"/>
                  </a:lnTo>
                  <a:lnTo>
                    <a:pt x="102311" y="80911"/>
                  </a:lnTo>
                  <a:lnTo>
                    <a:pt x="105905" y="80911"/>
                  </a:lnTo>
                  <a:lnTo>
                    <a:pt x="107442" y="80276"/>
                  </a:lnTo>
                  <a:lnTo>
                    <a:pt x="109982" y="77724"/>
                  </a:lnTo>
                  <a:lnTo>
                    <a:pt x="110617" y="76174"/>
                  </a:lnTo>
                  <a:lnTo>
                    <a:pt x="110617" y="74371"/>
                  </a:lnTo>
                  <a:lnTo>
                    <a:pt x="110617" y="72567"/>
                  </a:lnTo>
                  <a:close/>
                </a:path>
                <a:path w="182879" h="218440">
                  <a:moveTo>
                    <a:pt x="111887" y="198640"/>
                  </a:moveTo>
                  <a:lnTo>
                    <a:pt x="111252" y="194792"/>
                  </a:lnTo>
                  <a:lnTo>
                    <a:pt x="109969" y="193548"/>
                  </a:lnTo>
                  <a:lnTo>
                    <a:pt x="108407" y="193217"/>
                  </a:lnTo>
                  <a:lnTo>
                    <a:pt x="107899" y="193624"/>
                  </a:lnTo>
                  <a:lnTo>
                    <a:pt x="107327" y="193941"/>
                  </a:lnTo>
                  <a:lnTo>
                    <a:pt x="106146" y="194144"/>
                  </a:lnTo>
                  <a:lnTo>
                    <a:pt x="105651" y="194106"/>
                  </a:lnTo>
                  <a:lnTo>
                    <a:pt x="105181" y="194005"/>
                  </a:lnTo>
                  <a:lnTo>
                    <a:pt x="104076" y="194881"/>
                  </a:lnTo>
                  <a:lnTo>
                    <a:pt x="103428" y="196265"/>
                  </a:lnTo>
                  <a:lnTo>
                    <a:pt x="104025" y="199936"/>
                  </a:lnTo>
                  <a:lnTo>
                    <a:pt x="106070" y="201422"/>
                  </a:lnTo>
                  <a:lnTo>
                    <a:pt x="110413" y="200698"/>
                  </a:lnTo>
                  <a:lnTo>
                    <a:pt x="111887" y="198640"/>
                  </a:lnTo>
                  <a:close/>
                </a:path>
                <a:path w="182879" h="218440">
                  <a:moveTo>
                    <a:pt x="114554" y="122491"/>
                  </a:moveTo>
                  <a:lnTo>
                    <a:pt x="113385" y="118237"/>
                  </a:lnTo>
                  <a:lnTo>
                    <a:pt x="111201" y="116979"/>
                  </a:lnTo>
                  <a:lnTo>
                    <a:pt x="107823" y="117906"/>
                  </a:lnTo>
                  <a:lnTo>
                    <a:pt x="106934" y="118846"/>
                  </a:lnTo>
                  <a:lnTo>
                    <a:pt x="106489" y="119976"/>
                  </a:lnTo>
                  <a:lnTo>
                    <a:pt x="107200" y="120573"/>
                  </a:lnTo>
                  <a:lnTo>
                    <a:pt x="105625" y="119265"/>
                  </a:lnTo>
                  <a:lnTo>
                    <a:pt x="104508" y="118872"/>
                  </a:lnTo>
                  <a:lnTo>
                    <a:pt x="101155" y="119430"/>
                  </a:lnTo>
                  <a:lnTo>
                    <a:pt x="99695" y="121488"/>
                  </a:lnTo>
                  <a:lnTo>
                    <a:pt x="100050" y="123659"/>
                  </a:lnTo>
                  <a:lnTo>
                    <a:pt x="100393" y="125844"/>
                  </a:lnTo>
                  <a:lnTo>
                    <a:pt x="102450" y="127317"/>
                  </a:lnTo>
                  <a:lnTo>
                    <a:pt x="106070" y="126733"/>
                  </a:lnTo>
                  <a:lnTo>
                    <a:pt x="107137" y="125704"/>
                  </a:lnTo>
                  <a:lnTo>
                    <a:pt x="107632" y="124421"/>
                  </a:lnTo>
                  <a:lnTo>
                    <a:pt x="108597" y="125234"/>
                  </a:lnTo>
                  <a:lnTo>
                    <a:pt x="109867" y="125628"/>
                  </a:lnTo>
                  <a:lnTo>
                    <a:pt x="113296" y="124688"/>
                  </a:lnTo>
                  <a:lnTo>
                    <a:pt x="114554" y="122491"/>
                  </a:lnTo>
                  <a:close/>
                </a:path>
                <a:path w="182879" h="218440">
                  <a:moveTo>
                    <a:pt x="114896" y="138988"/>
                  </a:moveTo>
                  <a:lnTo>
                    <a:pt x="114223" y="136461"/>
                  </a:lnTo>
                  <a:lnTo>
                    <a:pt x="112661" y="135572"/>
                  </a:lnTo>
                  <a:lnTo>
                    <a:pt x="109639" y="136398"/>
                  </a:lnTo>
                  <a:lnTo>
                    <a:pt x="108750" y="137960"/>
                  </a:lnTo>
                  <a:lnTo>
                    <a:pt x="109169" y="139522"/>
                  </a:lnTo>
                  <a:lnTo>
                    <a:pt x="109639" y="139179"/>
                  </a:lnTo>
                  <a:lnTo>
                    <a:pt x="110159" y="138836"/>
                  </a:lnTo>
                  <a:lnTo>
                    <a:pt x="112166" y="138506"/>
                  </a:lnTo>
                  <a:lnTo>
                    <a:pt x="113449" y="139369"/>
                  </a:lnTo>
                  <a:lnTo>
                    <a:pt x="113880" y="140690"/>
                  </a:lnTo>
                  <a:lnTo>
                    <a:pt x="114566" y="139992"/>
                  </a:lnTo>
                  <a:lnTo>
                    <a:pt x="114896" y="138988"/>
                  </a:lnTo>
                  <a:close/>
                </a:path>
                <a:path w="182879" h="218440">
                  <a:moveTo>
                    <a:pt x="116484" y="57073"/>
                  </a:moveTo>
                  <a:lnTo>
                    <a:pt x="114719" y="55232"/>
                  </a:lnTo>
                  <a:lnTo>
                    <a:pt x="112890" y="53416"/>
                  </a:lnTo>
                  <a:lnTo>
                    <a:pt x="111099" y="51587"/>
                  </a:lnTo>
                  <a:lnTo>
                    <a:pt x="109651" y="52501"/>
                  </a:lnTo>
                  <a:lnTo>
                    <a:pt x="108864" y="54241"/>
                  </a:lnTo>
                  <a:lnTo>
                    <a:pt x="109334" y="55981"/>
                  </a:lnTo>
                  <a:lnTo>
                    <a:pt x="109905" y="58115"/>
                  </a:lnTo>
                  <a:lnTo>
                    <a:pt x="112102" y="59372"/>
                  </a:lnTo>
                  <a:lnTo>
                    <a:pt x="115214" y="58521"/>
                  </a:lnTo>
                  <a:lnTo>
                    <a:pt x="115976" y="57873"/>
                  </a:lnTo>
                  <a:lnTo>
                    <a:pt x="116484" y="57073"/>
                  </a:lnTo>
                  <a:close/>
                </a:path>
                <a:path w="182879" h="218440">
                  <a:moveTo>
                    <a:pt x="117284" y="102019"/>
                  </a:moveTo>
                  <a:lnTo>
                    <a:pt x="115392" y="95046"/>
                  </a:lnTo>
                  <a:lnTo>
                    <a:pt x="111810" y="92989"/>
                  </a:lnTo>
                  <a:lnTo>
                    <a:pt x="108343" y="93941"/>
                  </a:lnTo>
                  <a:lnTo>
                    <a:pt x="108127" y="94005"/>
                  </a:lnTo>
                  <a:lnTo>
                    <a:pt x="108127" y="99910"/>
                  </a:lnTo>
                  <a:lnTo>
                    <a:pt x="107086" y="101371"/>
                  </a:lnTo>
                  <a:lnTo>
                    <a:pt x="104876" y="101739"/>
                  </a:lnTo>
                  <a:lnTo>
                    <a:pt x="107073" y="101371"/>
                  </a:lnTo>
                  <a:lnTo>
                    <a:pt x="108127" y="99910"/>
                  </a:lnTo>
                  <a:lnTo>
                    <a:pt x="108127" y="94005"/>
                  </a:lnTo>
                  <a:lnTo>
                    <a:pt x="107048" y="94284"/>
                  </a:lnTo>
                  <a:lnTo>
                    <a:pt x="106045" y="95084"/>
                  </a:lnTo>
                  <a:lnTo>
                    <a:pt x="105232" y="96024"/>
                  </a:lnTo>
                  <a:lnTo>
                    <a:pt x="106527" y="96113"/>
                  </a:lnTo>
                  <a:lnTo>
                    <a:pt x="105029" y="96012"/>
                  </a:lnTo>
                  <a:lnTo>
                    <a:pt x="104825" y="95973"/>
                  </a:lnTo>
                  <a:lnTo>
                    <a:pt x="103073" y="96253"/>
                  </a:lnTo>
                  <a:lnTo>
                    <a:pt x="102006" y="97726"/>
                  </a:lnTo>
                  <a:lnTo>
                    <a:pt x="102273" y="99275"/>
                  </a:lnTo>
                  <a:lnTo>
                    <a:pt x="102412" y="100177"/>
                  </a:lnTo>
                  <a:lnTo>
                    <a:pt x="102997" y="100863"/>
                  </a:lnTo>
                  <a:lnTo>
                    <a:pt x="103733" y="101282"/>
                  </a:lnTo>
                  <a:lnTo>
                    <a:pt x="103759" y="101511"/>
                  </a:lnTo>
                  <a:lnTo>
                    <a:pt x="103708" y="101739"/>
                  </a:lnTo>
                  <a:lnTo>
                    <a:pt x="104711" y="105460"/>
                  </a:lnTo>
                  <a:lnTo>
                    <a:pt x="108305" y="107505"/>
                  </a:lnTo>
                  <a:lnTo>
                    <a:pt x="115239" y="105600"/>
                  </a:lnTo>
                  <a:lnTo>
                    <a:pt x="117284" y="102019"/>
                  </a:lnTo>
                  <a:close/>
                </a:path>
                <a:path w="182879" h="218440">
                  <a:moveTo>
                    <a:pt x="117805" y="213131"/>
                  </a:moveTo>
                  <a:lnTo>
                    <a:pt x="116865" y="212191"/>
                  </a:lnTo>
                  <a:lnTo>
                    <a:pt x="113080" y="212191"/>
                  </a:lnTo>
                  <a:lnTo>
                    <a:pt x="112141" y="213131"/>
                  </a:lnTo>
                  <a:lnTo>
                    <a:pt x="112141" y="216928"/>
                  </a:lnTo>
                  <a:lnTo>
                    <a:pt x="113080" y="217881"/>
                  </a:lnTo>
                  <a:lnTo>
                    <a:pt x="116865" y="217881"/>
                  </a:lnTo>
                  <a:lnTo>
                    <a:pt x="117805" y="216928"/>
                  </a:lnTo>
                  <a:lnTo>
                    <a:pt x="117805" y="215036"/>
                  </a:lnTo>
                  <a:lnTo>
                    <a:pt x="117805" y="213131"/>
                  </a:lnTo>
                  <a:close/>
                </a:path>
                <a:path w="182879" h="218440">
                  <a:moveTo>
                    <a:pt x="124675" y="81584"/>
                  </a:moveTo>
                  <a:lnTo>
                    <a:pt x="124294" y="80645"/>
                  </a:lnTo>
                  <a:lnTo>
                    <a:pt x="122732" y="79082"/>
                  </a:lnTo>
                  <a:lnTo>
                    <a:pt x="121805" y="78689"/>
                  </a:lnTo>
                  <a:lnTo>
                    <a:pt x="119608" y="78689"/>
                  </a:lnTo>
                  <a:lnTo>
                    <a:pt x="118668" y="79082"/>
                  </a:lnTo>
                  <a:lnTo>
                    <a:pt x="117106" y="80645"/>
                  </a:lnTo>
                  <a:lnTo>
                    <a:pt x="116725" y="81584"/>
                  </a:lnTo>
                  <a:lnTo>
                    <a:pt x="116725" y="83794"/>
                  </a:lnTo>
                  <a:lnTo>
                    <a:pt x="117106" y="84734"/>
                  </a:lnTo>
                  <a:lnTo>
                    <a:pt x="118668" y="86296"/>
                  </a:lnTo>
                  <a:lnTo>
                    <a:pt x="119608" y="86690"/>
                  </a:lnTo>
                  <a:lnTo>
                    <a:pt x="121805" y="86690"/>
                  </a:lnTo>
                  <a:lnTo>
                    <a:pt x="122732" y="86296"/>
                  </a:lnTo>
                  <a:lnTo>
                    <a:pt x="124294" y="84734"/>
                  </a:lnTo>
                  <a:lnTo>
                    <a:pt x="124675" y="83794"/>
                  </a:lnTo>
                  <a:lnTo>
                    <a:pt x="124675" y="82689"/>
                  </a:lnTo>
                  <a:lnTo>
                    <a:pt x="124675" y="81584"/>
                  </a:lnTo>
                  <a:close/>
                </a:path>
                <a:path w="182879" h="218440">
                  <a:moveTo>
                    <a:pt x="125437" y="105930"/>
                  </a:moveTo>
                  <a:lnTo>
                    <a:pt x="125044" y="104990"/>
                  </a:lnTo>
                  <a:lnTo>
                    <a:pt x="123494" y="103428"/>
                  </a:lnTo>
                  <a:lnTo>
                    <a:pt x="122555" y="103047"/>
                  </a:lnTo>
                  <a:lnTo>
                    <a:pt x="120357" y="103047"/>
                  </a:lnTo>
                  <a:lnTo>
                    <a:pt x="119418" y="103428"/>
                  </a:lnTo>
                  <a:lnTo>
                    <a:pt x="117868" y="104990"/>
                  </a:lnTo>
                  <a:lnTo>
                    <a:pt x="117475" y="105930"/>
                  </a:lnTo>
                  <a:lnTo>
                    <a:pt x="117475" y="108140"/>
                  </a:lnTo>
                  <a:lnTo>
                    <a:pt x="117868" y="109080"/>
                  </a:lnTo>
                  <a:lnTo>
                    <a:pt x="119418" y="110642"/>
                  </a:lnTo>
                  <a:lnTo>
                    <a:pt x="120357" y="111036"/>
                  </a:lnTo>
                  <a:lnTo>
                    <a:pt x="122555" y="111036"/>
                  </a:lnTo>
                  <a:lnTo>
                    <a:pt x="123494" y="110642"/>
                  </a:lnTo>
                  <a:lnTo>
                    <a:pt x="125044" y="109080"/>
                  </a:lnTo>
                  <a:lnTo>
                    <a:pt x="125437" y="108140"/>
                  </a:lnTo>
                  <a:lnTo>
                    <a:pt x="125437" y="107035"/>
                  </a:lnTo>
                  <a:lnTo>
                    <a:pt x="125437" y="105930"/>
                  </a:lnTo>
                  <a:close/>
                </a:path>
                <a:path w="182879" h="218440">
                  <a:moveTo>
                    <a:pt x="126326" y="67640"/>
                  </a:moveTo>
                  <a:lnTo>
                    <a:pt x="125323" y="66535"/>
                  </a:lnTo>
                  <a:lnTo>
                    <a:pt x="124294" y="65455"/>
                  </a:lnTo>
                  <a:lnTo>
                    <a:pt x="123278" y="64363"/>
                  </a:lnTo>
                  <a:lnTo>
                    <a:pt x="123126" y="64389"/>
                  </a:lnTo>
                  <a:lnTo>
                    <a:pt x="122974" y="64350"/>
                  </a:lnTo>
                  <a:lnTo>
                    <a:pt x="122809" y="64401"/>
                  </a:lnTo>
                  <a:lnTo>
                    <a:pt x="121297" y="64820"/>
                  </a:lnTo>
                  <a:lnTo>
                    <a:pt x="120396" y="66382"/>
                  </a:lnTo>
                  <a:lnTo>
                    <a:pt x="121221" y="69405"/>
                  </a:lnTo>
                  <a:lnTo>
                    <a:pt x="122796" y="70307"/>
                  </a:lnTo>
                  <a:lnTo>
                    <a:pt x="125387" y="69596"/>
                  </a:lnTo>
                  <a:lnTo>
                    <a:pt x="126136" y="68681"/>
                  </a:lnTo>
                  <a:lnTo>
                    <a:pt x="126326" y="67640"/>
                  </a:lnTo>
                  <a:close/>
                </a:path>
                <a:path w="182879" h="218440">
                  <a:moveTo>
                    <a:pt x="129565" y="158115"/>
                  </a:moveTo>
                  <a:lnTo>
                    <a:pt x="129006" y="159169"/>
                  </a:lnTo>
                  <a:lnTo>
                    <a:pt x="128041" y="159981"/>
                  </a:lnTo>
                  <a:lnTo>
                    <a:pt x="126784" y="160185"/>
                  </a:lnTo>
                  <a:lnTo>
                    <a:pt x="124612" y="160540"/>
                  </a:lnTo>
                  <a:lnTo>
                    <a:pt x="122567" y="159054"/>
                  </a:lnTo>
                  <a:lnTo>
                    <a:pt x="121869" y="154711"/>
                  </a:lnTo>
                  <a:lnTo>
                    <a:pt x="123317" y="152654"/>
                  </a:lnTo>
                  <a:lnTo>
                    <a:pt x="125704" y="152260"/>
                  </a:lnTo>
                  <a:lnTo>
                    <a:pt x="125895" y="152323"/>
                  </a:lnTo>
                  <a:lnTo>
                    <a:pt x="126098" y="152311"/>
                  </a:lnTo>
                  <a:lnTo>
                    <a:pt x="124904" y="151701"/>
                  </a:lnTo>
                  <a:lnTo>
                    <a:pt x="123571" y="151345"/>
                  </a:lnTo>
                  <a:lnTo>
                    <a:pt x="118579" y="152158"/>
                  </a:lnTo>
                  <a:lnTo>
                    <a:pt x="116192" y="155524"/>
                  </a:lnTo>
                  <a:lnTo>
                    <a:pt x="117348" y="162661"/>
                  </a:lnTo>
                  <a:lnTo>
                    <a:pt x="120700" y="165074"/>
                  </a:lnTo>
                  <a:lnTo>
                    <a:pt x="127406" y="163969"/>
                  </a:lnTo>
                  <a:lnTo>
                    <a:pt x="129527" y="161213"/>
                  </a:lnTo>
                  <a:lnTo>
                    <a:pt x="129565" y="158115"/>
                  </a:lnTo>
                  <a:close/>
                </a:path>
                <a:path w="182879" h="218440">
                  <a:moveTo>
                    <a:pt x="131356" y="126238"/>
                  </a:moveTo>
                  <a:lnTo>
                    <a:pt x="131089" y="125272"/>
                  </a:lnTo>
                  <a:lnTo>
                    <a:pt x="130873" y="124917"/>
                  </a:lnTo>
                  <a:lnTo>
                    <a:pt x="130606" y="124599"/>
                  </a:lnTo>
                  <a:lnTo>
                    <a:pt x="130810" y="125082"/>
                  </a:lnTo>
                  <a:lnTo>
                    <a:pt x="131076" y="125539"/>
                  </a:lnTo>
                  <a:lnTo>
                    <a:pt x="131140" y="126009"/>
                  </a:lnTo>
                  <a:lnTo>
                    <a:pt x="131076" y="125539"/>
                  </a:lnTo>
                  <a:lnTo>
                    <a:pt x="130810" y="125082"/>
                  </a:lnTo>
                  <a:lnTo>
                    <a:pt x="129438" y="121932"/>
                  </a:lnTo>
                  <a:lnTo>
                    <a:pt x="126695" y="120205"/>
                  </a:lnTo>
                  <a:lnTo>
                    <a:pt x="120142" y="121297"/>
                  </a:lnTo>
                  <a:lnTo>
                    <a:pt x="117741" y="124663"/>
                  </a:lnTo>
                  <a:lnTo>
                    <a:pt x="118325" y="128231"/>
                  </a:lnTo>
                  <a:lnTo>
                    <a:pt x="118846" y="131470"/>
                  </a:lnTo>
                  <a:lnTo>
                    <a:pt x="121691" y="133642"/>
                  </a:lnTo>
                  <a:lnTo>
                    <a:pt x="124866" y="133591"/>
                  </a:lnTo>
                  <a:lnTo>
                    <a:pt x="124663" y="133261"/>
                  </a:lnTo>
                  <a:lnTo>
                    <a:pt x="124510" y="132905"/>
                  </a:lnTo>
                  <a:lnTo>
                    <a:pt x="124180" y="130937"/>
                  </a:lnTo>
                  <a:lnTo>
                    <a:pt x="125234" y="129476"/>
                  </a:lnTo>
                  <a:lnTo>
                    <a:pt x="128168" y="128993"/>
                  </a:lnTo>
                  <a:lnTo>
                    <a:pt x="129425" y="129844"/>
                  </a:lnTo>
                  <a:lnTo>
                    <a:pt x="129870" y="131140"/>
                  </a:lnTo>
                  <a:lnTo>
                    <a:pt x="130708" y="130048"/>
                  </a:lnTo>
                  <a:lnTo>
                    <a:pt x="131102" y="128701"/>
                  </a:lnTo>
                  <a:lnTo>
                    <a:pt x="131127" y="126873"/>
                  </a:lnTo>
                  <a:lnTo>
                    <a:pt x="131229" y="126492"/>
                  </a:lnTo>
                  <a:lnTo>
                    <a:pt x="131140" y="126873"/>
                  </a:lnTo>
                  <a:lnTo>
                    <a:pt x="131127" y="127266"/>
                  </a:lnTo>
                  <a:lnTo>
                    <a:pt x="131279" y="126771"/>
                  </a:lnTo>
                  <a:lnTo>
                    <a:pt x="131356" y="126238"/>
                  </a:lnTo>
                  <a:close/>
                </a:path>
                <a:path w="182879" h="218440">
                  <a:moveTo>
                    <a:pt x="133921" y="106591"/>
                  </a:moveTo>
                  <a:lnTo>
                    <a:pt x="133540" y="105638"/>
                  </a:lnTo>
                  <a:lnTo>
                    <a:pt x="131991" y="104089"/>
                  </a:lnTo>
                  <a:lnTo>
                    <a:pt x="131051" y="103695"/>
                  </a:lnTo>
                  <a:lnTo>
                    <a:pt x="128854" y="103695"/>
                  </a:lnTo>
                  <a:lnTo>
                    <a:pt x="127914" y="104089"/>
                  </a:lnTo>
                  <a:lnTo>
                    <a:pt x="126352" y="105638"/>
                  </a:lnTo>
                  <a:lnTo>
                    <a:pt x="125971" y="106591"/>
                  </a:lnTo>
                  <a:lnTo>
                    <a:pt x="125971" y="108788"/>
                  </a:lnTo>
                  <a:lnTo>
                    <a:pt x="126352" y="109740"/>
                  </a:lnTo>
                  <a:lnTo>
                    <a:pt x="127914" y="111302"/>
                  </a:lnTo>
                  <a:lnTo>
                    <a:pt x="128854" y="111683"/>
                  </a:lnTo>
                  <a:lnTo>
                    <a:pt x="131051" y="111683"/>
                  </a:lnTo>
                  <a:lnTo>
                    <a:pt x="131991" y="111302"/>
                  </a:lnTo>
                  <a:lnTo>
                    <a:pt x="133540" y="109740"/>
                  </a:lnTo>
                  <a:lnTo>
                    <a:pt x="133921" y="108788"/>
                  </a:lnTo>
                  <a:lnTo>
                    <a:pt x="133921" y="107696"/>
                  </a:lnTo>
                  <a:lnTo>
                    <a:pt x="133921" y="106591"/>
                  </a:lnTo>
                  <a:close/>
                </a:path>
                <a:path w="182879" h="218440">
                  <a:moveTo>
                    <a:pt x="134696" y="188061"/>
                  </a:moveTo>
                  <a:lnTo>
                    <a:pt x="133794" y="182511"/>
                  </a:lnTo>
                  <a:lnTo>
                    <a:pt x="130441" y="180098"/>
                  </a:lnTo>
                  <a:lnTo>
                    <a:pt x="123342" y="181254"/>
                  </a:lnTo>
                  <a:lnTo>
                    <a:pt x="120942" y="184632"/>
                  </a:lnTo>
                  <a:lnTo>
                    <a:pt x="121513" y="188188"/>
                  </a:lnTo>
                  <a:lnTo>
                    <a:pt x="122097" y="191757"/>
                  </a:lnTo>
                  <a:lnTo>
                    <a:pt x="125450" y="194170"/>
                  </a:lnTo>
                  <a:lnTo>
                    <a:pt x="129667" y="193471"/>
                  </a:lnTo>
                  <a:lnTo>
                    <a:pt x="130860" y="192874"/>
                  </a:lnTo>
                  <a:lnTo>
                    <a:pt x="131330" y="192176"/>
                  </a:lnTo>
                  <a:lnTo>
                    <a:pt x="131991" y="191643"/>
                  </a:lnTo>
                  <a:lnTo>
                    <a:pt x="132803" y="191350"/>
                  </a:lnTo>
                  <a:lnTo>
                    <a:pt x="134023" y="189928"/>
                  </a:lnTo>
                  <a:lnTo>
                    <a:pt x="134696" y="188061"/>
                  </a:lnTo>
                  <a:close/>
                </a:path>
                <a:path w="182879" h="218440">
                  <a:moveTo>
                    <a:pt x="135407" y="208114"/>
                  </a:moveTo>
                  <a:lnTo>
                    <a:pt x="134696" y="203758"/>
                  </a:lnTo>
                  <a:lnTo>
                    <a:pt x="132638" y="202285"/>
                  </a:lnTo>
                  <a:lnTo>
                    <a:pt x="129311" y="202844"/>
                  </a:lnTo>
                  <a:lnTo>
                    <a:pt x="128384" y="203542"/>
                  </a:lnTo>
                  <a:lnTo>
                    <a:pt x="127787" y="204470"/>
                  </a:lnTo>
                  <a:lnTo>
                    <a:pt x="127965" y="204914"/>
                  </a:lnTo>
                  <a:lnTo>
                    <a:pt x="128219" y="205320"/>
                  </a:lnTo>
                  <a:lnTo>
                    <a:pt x="128473" y="206921"/>
                  </a:lnTo>
                  <a:lnTo>
                    <a:pt x="128295" y="207962"/>
                  </a:lnTo>
                  <a:lnTo>
                    <a:pt x="127965" y="208940"/>
                  </a:lnTo>
                  <a:lnTo>
                    <a:pt x="128816" y="210096"/>
                  </a:lnTo>
                  <a:lnTo>
                    <a:pt x="130251" y="210794"/>
                  </a:lnTo>
                  <a:lnTo>
                    <a:pt x="133934" y="210185"/>
                  </a:lnTo>
                  <a:lnTo>
                    <a:pt x="135407" y="208114"/>
                  </a:lnTo>
                  <a:close/>
                </a:path>
                <a:path w="182879" h="218440">
                  <a:moveTo>
                    <a:pt x="139204" y="96913"/>
                  </a:moveTo>
                  <a:lnTo>
                    <a:pt x="138252" y="95961"/>
                  </a:lnTo>
                  <a:lnTo>
                    <a:pt x="134467" y="95961"/>
                  </a:lnTo>
                  <a:lnTo>
                    <a:pt x="133527" y="96913"/>
                  </a:lnTo>
                  <a:lnTo>
                    <a:pt x="133527" y="100711"/>
                  </a:lnTo>
                  <a:lnTo>
                    <a:pt x="134467" y="101663"/>
                  </a:lnTo>
                  <a:lnTo>
                    <a:pt x="138252" y="101663"/>
                  </a:lnTo>
                  <a:lnTo>
                    <a:pt x="139204" y="100711"/>
                  </a:lnTo>
                  <a:lnTo>
                    <a:pt x="139204" y="98806"/>
                  </a:lnTo>
                  <a:lnTo>
                    <a:pt x="139204" y="96913"/>
                  </a:lnTo>
                  <a:close/>
                </a:path>
                <a:path w="182879" h="218440">
                  <a:moveTo>
                    <a:pt x="139890" y="88671"/>
                  </a:moveTo>
                  <a:lnTo>
                    <a:pt x="138950" y="87718"/>
                  </a:lnTo>
                  <a:lnTo>
                    <a:pt x="135166" y="87718"/>
                  </a:lnTo>
                  <a:lnTo>
                    <a:pt x="134213" y="88671"/>
                  </a:lnTo>
                  <a:lnTo>
                    <a:pt x="134213" y="92468"/>
                  </a:lnTo>
                  <a:lnTo>
                    <a:pt x="135166" y="93421"/>
                  </a:lnTo>
                  <a:lnTo>
                    <a:pt x="138950" y="93421"/>
                  </a:lnTo>
                  <a:lnTo>
                    <a:pt x="139890" y="92468"/>
                  </a:lnTo>
                  <a:lnTo>
                    <a:pt x="139890" y="90576"/>
                  </a:lnTo>
                  <a:lnTo>
                    <a:pt x="139890" y="88671"/>
                  </a:lnTo>
                  <a:close/>
                </a:path>
                <a:path w="182879" h="218440">
                  <a:moveTo>
                    <a:pt x="143103" y="120167"/>
                  </a:moveTo>
                  <a:lnTo>
                    <a:pt x="142722" y="119227"/>
                  </a:lnTo>
                  <a:lnTo>
                    <a:pt x="141160" y="117665"/>
                  </a:lnTo>
                  <a:lnTo>
                    <a:pt x="140220" y="117284"/>
                  </a:lnTo>
                  <a:lnTo>
                    <a:pt x="138023" y="117284"/>
                  </a:lnTo>
                  <a:lnTo>
                    <a:pt x="137083" y="117665"/>
                  </a:lnTo>
                  <a:lnTo>
                    <a:pt x="135534" y="119227"/>
                  </a:lnTo>
                  <a:lnTo>
                    <a:pt x="135153" y="120167"/>
                  </a:lnTo>
                  <a:lnTo>
                    <a:pt x="135153" y="122377"/>
                  </a:lnTo>
                  <a:lnTo>
                    <a:pt x="135534" y="123317"/>
                  </a:lnTo>
                  <a:lnTo>
                    <a:pt x="137083" y="124879"/>
                  </a:lnTo>
                  <a:lnTo>
                    <a:pt x="138023" y="125272"/>
                  </a:lnTo>
                  <a:lnTo>
                    <a:pt x="140220" y="125272"/>
                  </a:lnTo>
                  <a:lnTo>
                    <a:pt x="141160" y="124879"/>
                  </a:lnTo>
                  <a:lnTo>
                    <a:pt x="142722" y="123317"/>
                  </a:lnTo>
                  <a:lnTo>
                    <a:pt x="143103" y="122377"/>
                  </a:lnTo>
                  <a:lnTo>
                    <a:pt x="143103" y="121272"/>
                  </a:lnTo>
                  <a:lnTo>
                    <a:pt x="143103" y="120167"/>
                  </a:lnTo>
                  <a:close/>
                </a:path>
                <a:path w="182879" h="218440">
                  <a:moveTo>
                    <a:pt x="152679" y="204241"/>
                  </a:moveTo>
                  <a:lnTo>
                    <a:pt x="152234" y="201510"/>
                  </a:lnTo>
                  <a:lnTo>
                    <a:pt x="150774" y="200456"/>
                  </a:lnTo>
                  <a:lnTo>
                    <a:pt x="147688" y="200964"/>
                  </a:lnTo>
                  <a:lnTo>
                    <a:pt x="146634" y="202438"/>
                  </a:lnTo>
                  <a:lnTo>
                    <a:pt x="146926" y="204190"/>
                  </a:lnTo>
                  <a:lnTo>
                    <a:pt x="147027" y="204368"/>
                  </a:lnTo>
                  <a:lnTo>
                    <a:pt x="147104" y="204558"/>
                  </a:lnTo>
                  <a:lnTo>
                    <a:pt x="148717" y="204508"/>
                  </a:lnTo>
                  <a:lnTo>
                    <a:pt x="150050" y="205092"/>
                  </a:lnTo>
                  <a:lnTo>
                    <a:pt x="151180" y="205943"/>
                  </a:lnTo>
                  <a:lnTo>
                    <a:pt x="152120" y="205359"/>
                  </a:lnTo>
                  <a:lnTo>
                    <a:pt x="152679" y="204241"/>
                  </a:lnTo>
                  <a:close/>
                </a:path>
                <a:path w="182879" h="218440">
                  <a:moveTo>
                    <a:pt x="153924" y="187210"/>
                  </a:moveTo>
                  <a:lnTo>
                    <a:pt x="153289" y="183286"/>
                  </a:lnTo>
                  <a:lnTo>
                    <a:pt x="151244" y="181825"/>
                  </a:lnTo>
                  <a:lnTo>
                    <a:pt x="147561" y="182422"/>
                  </a:lnTo>
                  <a:lnTo>
                    <a:pt x="146431" y="183515"/>
                  </a:lnTo>
                  <a:lnTo>
                    <a:pt x="145986" y="184886"/>
                  </a:lnTo>
                  <a:lnTo>
                    <a:pt x="148628" y="185153"/>
                  </a:lnTo>
                  <a:lnTo>
                    <a:pt x="150837" y="186969"/>
                  </a:lnTo>
                  <a:lnTo>
                    <a:pt x="151536" y="189623"/>
                  </a:lnTo>
                  <a:lnTo>
                    <a:pt x="153009" y="188836"/>
                  </a:lnTo>
                  <a:lnTo>
                    <a:pt x="153924" y="187210"/>
                  </a:lnTo>
                  <a:close/>
                </a:path>
                <a:path w="182879" h="218440">
                  <a:moveTo>
                    <a:pt x="154317" y="103085"/>
                  </a:moveTo>
                  <a:lnTo>
                    <a:pt x="153365" y="102133"/>
                  </a:lnTo>
                  <a:lnTo>
                    <a:pt x="149580" y="102133"/>
                  </a:lnTo>
                  <a:lnTo>
                    <a:pt x="148640" y="103085"/>
                  </a:lnTo>
                  <a:lnTo>
                    <a:pt x="148640" y="106883"/>
                  </a:lnTo>
                  <a:lnTo>
                    <a:pt x="149580" y="107835"/>
                  </a:lnTo>
                  <a:lnTo>
                    <a:pt x="153365" y="107835"/>
                  </a:lnTo>
                  <a:lnTo>
                    <a:pt x="154317" y="106883"/>
                  </a:lnTo>
                  <a:lnTo>
                    <a:pt x="154317" y="104978"/>
                  </a:lnTo>
                  <a:lnTo>
                    <a:pt x="154317" y="103085"/>
                  </a:lnTo>
                  <a:close/>
                </a:path>
                <a:path w="182879" h="218440">
                  <a:moveTo>
                    <a:pt x="155587" y="141211"/>
                  </a:moveTo>
                  <a:lnTo>
                    <a:pt x="154419" y="134073"/>
                  </a:lnTo>
                  <a:lnTo>
                    <a:pt x="151079" y="131660"/>
                  </a:lnTo>
                  <a:lnTo>
                    <a:pt x="145122" y="132651"/>
                  </a:lnTo>
                  <a:lnTo>
                    <a:pt x="143332" y="134353"/>
                  </a:lnTo>
                  <a:lnTo>
                    <a:pt x="142557" y="136486"/>
                  </a:lnTo>
                  <a:lnTo>
                    <a:pt x="142697" y="136448"/>
                  </a:lnTo>
                  <a:lnTo>
                    <a:pt x="142824" y="136347"/>
                  </a:lnTo>
                  <a:lnTo>
                    <a:pt x="145148" y="135966"/>
                  </a:lnTo>
                  <a:lnTo>
                    <a:pt x="147205" y="137452"/>
                  </a:lnTo>
                  <a:lnTo>
                    <a:pt x="147878" y="141617"/>
                  </a:lnTo>
                  <a:lnTo>
                    <a:pt x="146646" y="143433"/>
                  </a:lnTo>
                  <a:lnTo>
                    <a:pt x="144792" y="144030"/>
                  </a:lnTo>
                  <a:lnTo>
                    <a:pt x="146138" y="144995"/>
                  </a:lnTo>
                  <a:lnTo>
                    <a:pt x="147853" y="145453"/>
                  </a:lnTo>
                  <a:lnTo>
                    <a:pt x="153174" y="144576"/>
                  </a:lnTo>
                  <a:lnTo>
                    <a:pt x="155587" y="141211"/>
                  </a:lnTo>
                  <a:close/>
                </a:path>
                <a:path w="182879" h="218440">
                  <a:moveTo>
                    <a:pt x="158826" y="167576"/>
                  </a:moveTo>
                  <a:lnTo>
                    <a:pt x="157797" y="161239"/>
                  </a:lnTo>
                  <a:lnTo>
                    <a:pt x="155676" y="159219"/>
                  </a:lnTo>
                  <a:lnTo>
                    <a:pt x="153085" y="158699"/>
                  </a:lnTo>
                  <a:lnTo>
                    <a:pt x="153149" y="158927"/>
                  </a:lnTo>
                  <a:lnTo>
                    <a:pt x="153289" y="159105"/>
                  </a:lnTo>
                  <a:lnTo>
                    <a:pt x="153911" y="162902"/>
                  </a:lnTo>
                  <a:lnTo>
                    <a:pt x="151498" y="166268"/>
                  </a:lnTo>
                  <a:lnTo>
                    <a:pt x="147167" y="166992"/>
                  </a:lnTo>
                  <a:lnTo>
                    <a:pt x="146380" y="166928"/>
                  </a:lnTo>
                  <a:lnTo>
                    <a:pt x="145630" y="166776"/>
                  </a:lnTo>
                  <a:lnTo>
                    <a:pt x="146507" y="169951"/>
                  </a:lnTo>
                  <a:lnTo>
                    <a:pt x="149567" y="172072"/>
                  </a:lnTo>
                  <a:lnTo>
                    <a:pt x="156425" y="170942"/>
                  </a:lnTo>
                  <a:lnTo>
                    <a:pt x="158826" y="167576"/>
                  </a:lnTo>
                  <a:close/>
                </a:path>
                <a:path w="182879" h="218440">
                  <a:moveTo>
                    <a:pt x="163576" y="119202"/>
                  </a:moveTo>
                  <a:lnTo>
                    <a:pt x="163182" y="118262"/>
                  </a:lnTo>
                  <a:lnTo>
                    <a:pt x="161632" y="116700"/>
                  </a:lnTo>
                  <a:lnTo>
                    <a:pt x="160693" y="116306"/>
                  </a:lnTo>
                  <a:lnTo>
                    <a:pt x="158496" y="116306"/>
                  </a:lnTo>
                  <a:lnTo>
                    <a:pt x="157556" y="116700"/>
                  </a:lnTo>
                  <a:lnTo>
                    <a:pt x="156006" y="118262"/>
                  </a:lnTo>
                  <a:lnTo>
                    <a:pt x="155613" y="119202"/>
                  </a:lnTo>
                  <a:lnTo>
                    <a:pt x="155613" y="121412"/>
                  </a:lnTo>
                  <a:lnTo>
                    <a:pt x="156006" y="122351"/>
                  </a:lnTo>
                  <a:lnTo>
                    <a:pt x="157556" y="123913"/>
                  </a:lnTo>
                  <a:lnTo>
                    <a:pt x="158496" y="124307"/>
                  </a:lnTo>
                  <a:lnTo>
                    <a:pt x="160693" y="124307"/>
                  </a:lnTo>
                  <a:lnTo>
                    <a:pt x="161632" y="123913"/>
                  </a:lnTo>
                  <a:lnTo>
                    <a:pt x="163182" y="122351"/>
                  </a:lnTo>
                  <a:lnTo>
                    <a:pt x="163576" y="121412"/>
                  </a:lnTo>
                  <a:lnTo>
                    <a:pt x="163576" y="120307"/>
                  </a:lnTo>
                  <a:lnTo>
                    <a:pt x="163576" y="119202"/>
                  </a:lnTo>
                  <a:close/>
                </a:path>
                <a:path w="182879" h="218440">
                  <a:moveTo>
                    <a:pt x="168516" y="150228"/>
                  </a:moveTo>
                  <a:lnTo>
                    <a:pt x="167792" y="145872"/>
                  </a:lnTo>
                  <a:lnTo>
                    <a:pt x="165747" y="144399"/>
                  </a:lnTo>
                  <a:lnTo>
                    <a:pt x="161417" y="145110"/>
                  </a:lnTo>
                  <a:lnTo>
                    <a:pt x="159943" y="147167"/>
                  </a:lnTo>
                  <a:lnTo>
                    <a:pt x="160299" y="149339"/>
                  </a:lnTo>
                  <a:lnTo>
                    <a:pt x="160375" y="149796"/>
                  </a:lnTo>
                  <a:lnTo>
                    <a:pt x="160756" y="150571"/>
                  </a:lnTo>
                  <a:lnTo>
                    <a:pt x="162433" y="150342"/>
                  </a:lnTo>
                  <a:lnTo>
                    <a:pt x="163995" y="151206"/>
                  </a:lnTo>
                  <a:lnTo>
                    <a:pt x="164757" y="152641"/>
                  </a:lnTo>
                  <a:lnTo>
                    <a:pt x="167043" y="152285"/>
                  </a:lnTo>
                  <a:lnTo>
                    <a:pt x="168516" y="150228"/>
                  </a:lnTo>
                  <a:close/>
                </a:path>
                <a:path w="182879" h="218440">
                  <a:moveTo>
                    <a:pt x="170256" y="192722"/>
                  </a:moveTo>
                  <a:lnTo>
                    <a:pt x="169976" y="191008"/>
                  </a:lnTo>
                  <a:lnTo>
                    <a:pt x="168516" y="189953"/>
                  </a:lnTo>
                  <a:lnTo>
                    <a:pt x="166979" y="190207"/>
                  </a:lnTo>
                  <a:lnTo>
                    <a:pt x="165430" y="190461"/>
                  </a:lnTo>
                  <a:lnTo>
                    <a:pt x="164388" y="191935"/>
                  </a:lnTo>
                  <a:lnTo>
                    <a:pt x="164884" y="195033"/>
                  </a:lnTo>
                  <a:lnTo>
                    <a:pt x="166344" y="196088"/>
                  </a:lnTo>
                  <a:lnTo>
                    <a:pt x="167970" y="195821"/>
                  </a:lnTo>
                  <a:lnTo>
                    <a:pt x="168097" y="195757"/>
                  </a:lnTo>
                  <a:lnTo>
                    <a:pt x="168567" y="194678"/>
                  </a:lnTo>
                  <a:lnTo>
                    <a:pt x="169265" y="193725"/>
                  </a:lnTo>
                  <a:lnTo>
                    <a:pt x="170218" y="193040"/>
                  </a:lnTo>
                  <a:lnTo>
                    <a:pt x="170218" y="192874"/>
                  </a:lnTo>
                  <a:lnTo>
                    <a:pt x="170256" y="192722"/>
                  </a:lnTo>
                  <a:close/>
                </a:path>
                <a:path w="182879" h="218440">
                  <a:moveTo>
                    <a:pt x="171488" y="131648"/>
                  </a:moveTo>
                  <a:lnTo>
                    <a:pt x="170548" y="130695"/>
                  </a:lnTo>
                  <a:lnTo>
                    <a:pt x="166776" y="130695"/>
                  </a:lnTo>
                  <a:lnTo>
                    <a:pt x="165823" y="131648"/>
                  </a:lnTo>
                  <a:lnTo>
                    <a:pt x="165823" y="135445"/>
                  </a:lnTo>
                  <a:lnTo>
                    <a:pt x="166776" y="136398"/>
                  </a:lnTo>
                  <a:lnTo>
                    <a:pt x="170548" y="136398"/>
                  </a:lnTo>
                  <a:lnTo>
                    <a:pt x="171488" y="135445"/>
                  </a:lnTo>
                  <a:lnTo>
                    <a:pt x="171488" y="133540"/>
                  </a:lnTo>
                  <a:lnTo>
                    <a:pt x="171488" y="131648"/>
                  </a:lnTo>
                  <a:close/>
                </a:path>
                <a:path w="182879" h="218440">
                  <a:moveTo>
                    <a:pt x="171615" y="178409"/>
                  </a:moveTo>
                  <a:lnTo>
                    <a:pt x="171005" y="178511"/>
                  </a:lnTo>
                  <a:lnTo>
                    <a:pt x="170357" y="178435"/>
                  </a:lnTo>
                  <a:lnTo>
                    <a:pt x="169710" y="178320"/>
                  </a:lnTo>
                  <a:lnTo>
                    <a:pt x="170268" y="178498"/>
                  </a:lnTo>
                  <a:lnTo>
                    <a:pt x="170865" y="178574"/>
                  </a:lnTo>
                  <a:lnTo>
                    <a:pt x="171488" y="178473"/>
                  </a:lnTo>
                  <a:lnTo>
                    <a:pt x="171615" y="178409"/>
                  </a:lnTo>
                  <a:close/>
                </a:path>
                <a:path w="182879" h="218440">
                  <a:moveTo>
                    <a:pt x="182727" y="159334"/>
                  </a:moveTo>
                  <a:lnTo>
                    <a:pt x="182448" y="157683"/>
                  </a:lnTo>
                  <a:lnTo>
                    <a:pt x="182359" y="157505"/>
                  </a:lnTo>
                  <a:lnTo>
                    <a:pt x="180771" y="157759"/>
                  </a:lnTo>
                  <a:lnTo>
                    <a:pt x="179260" y="157010"/>
                  </a:lnTo>
                  <a:lnTo>
                    <a:pt x="178422" y="155740"/>
                  </a:lnTo>
                  <a:lnTo>
                    <a:pt x="177355" y="156273"/>
                  </a:lnTo>
                  <a:lnTo>
                    <a:pt x="176669" y="157441"/>
                  </a:lnTo>
                  <a:lnTo>
                    <a:pt x="176872" y="158711"/>
                  </a:lnTo>
                  <a:lnTo>
                    <a:pt x="177139" y="160261"/>
                  </a:lnTo>
                  <a:lnTo>
                    <a:pt x="178587" y="161315"/>
                  </a:lnTo>
                  <a:lnTo>
                    <a:pt x="181673" y="160807"/>
                  </a:lnTo>
                  <a:lnTo>
                    <a:pt x="182727" y="159334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427539" y="7789430"/>
              <a:ext cx="160020" cy="197485"/>
            </a:xfrm>
            <a:custGeom>
              <a:avLst/>
              <a:gdLst/>
              <a:ahLst/>
              <a:cxnLst/>
              <a:rect l="l" t="t" r="r" b="b"/>
              <a:pathLst>
                <a:path w="160020" h="197484">
                  <a:moveTo>
                    <a:pt x="5892" y="71488"/>
                  </a:moveTo>
                  <a:lnTo>
                    <a:pt x="5600" y="69672"/>
                  </a:lnTo>
                  <a:lnTo>
                    <a:pt x="4140" y="68618"/>
                  </a:lnTo>
                  <a:lnTo>
                    <a:pt x="2590" y="68872"/>
                  </a:lnTo>
                  <a:lnTo>
                    <a:pt x="1054" y="69126"/>
                  </a:lnTo>
                  <a:lnTo>
                    <a:pt x="0" y="70586"/>
                  </a:lnTo>
                  <a:lnTo>
                    <a:pt x="355" y="72796"/>
                  </a:lnTo>
                  <a:lnTo>
                    <a:pt x="698" y="73317"/>
                  </a:lnTo>
                  <a:lnTo>
                    <a:pt x="1155" y="73736"/>
                  </a:lnTo>
                  <a:lnTo>
                    <a:pt x="1765" y="74307"/>
                  </a:lnTo>
                  <a:lnTo>
                    <a:pt x="2603" y="74637"/>
                  </a:lnTo>
                  <a:lnTo>
                    <a:pt x="4775" y="74295"/>
                  </a:lnTo>
                  <a:lnTo>
                    <a:pt x="5664" y="73240"/>
                  </a:lnTo>
                  <a:lnTo>
                    <a:pt x="5854" y="71755"/>
                  </a:lnTo>
                  <a:lnTo>
                    <a:pt x="5892" y="71488"/>
                  </a:lnTo>
                  <a:close/>
                </a:path>
                <a:path w="160020" h="197484">
                  <a:moveTo>
                    <a:pt x="20269" y="88696"/>
                  </a:moveTo>
                  <a:lnTo>
                    <a:pt x="19875" y="87757"/>
                  </a:lnTo>
                  <a:lnTo>
                    <a:pt x="18326" y="86194"/>
                  </a:lnTo>
                  <a:lnTo>
                    <a:pt x="17386" y="85801"/>
                  </a:lnTo>
                  <a:lnTo>
                    <a:pt x="15189" y="85801"/>
                  </a:lnTo>
                  <a:lnTo>
                    <a:pt x="14249" y="86194"/>
                  </a:lnTo>
                  <a:lnTo>
                    <a:pt x="12700" y="87757"/>
                  </a:lnTo>
                  <a:lnTo>
                    <a:pt x="12306" y="88696"/>
                  </a:lnTo>
                  <a:lnTo>
                    <a:pt x="12306" y="90906"/>
                  </a:lnTo>
                  <a:lnTo>
                    <a:pt x="12700" y="91846"/>
                  </a:lnTo>
                  <a:lnTo>
                    <a:pt x="14249" y="93408"/>
                  </a:lnTo>
                  <a:lnTo>
                    <a:pt x="15189" y="93802"/>
                  </a:lnTo>
                  <a:lnTo>
                    <a:pt x="17386" y="93802"/>
                  </a:lnTo>
                  <a:lnTo>
                    <a:pt x="18326" y="93408"/>
                  </a:lnTo>
                  <a:lnTo>
                    <a:pt x="19875" y="91846"/>
                  </a:lnTo>
                  <a:lnTo>
                    <a:pt x="20269" y="90906"/>
                  </a:lnTo>
                  <a:lnTo>
                    <a:pt x="20269" y="89801"/>
                  </a:lnTo>
                  <a:lnTo>
                    <a:pt x="20269" y="88696"/>
                  </a:lnTo>
                  <a:close/>
                </a:path>
                <a:path w="160020" h="197484">
                  <a:moveTo>
                    <a:pt x="21628" y="47167"/>
                  </a:moveTo>
                  <a:lnTo>
                    <a:pt x="20459" y="40030"/>
                  </a:lnTo>
                  <a:lnTo>
                    <a:pt x="17119" y="37617"/>
                  </a:lnTo>
                  <a:lnTo>
                    <a:pt x="10896" y="38646"/>
                  </a:lnTo>
                  <a:lnTo>
                    <a:pt x="10896" y="46139"/>
                  </a:lnTo>
                  <a:lnTo>
                    <a:pt x="9613" y="45199"/>
                  </a:lnTo>
                  <a:lnTo>
                    <a:pt x="10896" y="46139"/>
                  </a:lnTo>
                  <a:lnTo>
                    <a:pt x="10896" y="38646"/>
                  </a:lnTo>
                  <a:lnTo>
                    <a:pt x="10185" y="38760"/>
                  </a:lnTo>
                  <a:lnTo>
                    <a:pt x="7924" y="41859"/>
                  </a:lnTo>
                  <a:lnTo>
                    <a:pt x="8204" y="45237"/>
                  </a:lnTo>
                  <a:lnTo>
                    <a:pt x="7975" y="45212"/>
                  </a:lnTo>
                  <a:lnTo>
                    <a:pt x="6324" y="45478"/>
                  </a:lnTo>
                  <a:lnTo>
                    <a:pt x="5283" y="46939"/>
                  </a:lnTo>
                  <a:lnTo>
                    <a:pt x="5791" y="50050"/>
                  </a:lnTo>
                  <a:lnTo>
                    <a:pt x="7239" y="51104"/>
                  </a:lnTo>
                  <a:lnTo>
                    <a:pt x="9537" y="50736"/>
                  </a:lnTo>
                  <a:lnTo>
                    <a:pt x="10172" y="50304"/>
                  </a:lnTo>
                  <a:lnTo>
                    <a:pt x="10591" y="49745"/>
                  </a:lnTo>
                  <a:lnTo>
                    <a:pt x="11988" y="50838"/>
                  </a:lnTo>
                  <a:lnTo>
                    <a:pt x="13779" y="51422"/>
                  </a:lnTo>
                  <a:lnTo>
                    <a:pt x="19215" y="50520"/>
                  </a:lnTo>
                  <a:lnTo>
                    <a:pt x="21628" y="47167"/>
                  </a:lnTo>
                  <a:close/>
                </a:path>
                <a:path w="160020" h="197484">
                  <a:moveTo>
                    <a:pt x="23939" y="29603"/>
                  </a:moveTo>
                  <a:lnTo>
                    <a:pt x="23545" y="28663"/>
                  </a:lnTo>
                  <a:lnTo>
                    <a:pt x="21996" y="27101"/>
                  </a:lnTo>
                  <a:lnTo>
                    <a:pt x="21056" y="26720"/>
                  </a:lnTo>
                  <a:lnTo>
                    <a:pt x="18859" y="26720"/>
                  </a:lnTo>
                  <a:lnTo>
                    <a:pt x="17919" y="27101"/>
                  </a:lnTo>
                  <a:lnTo>
                    <a:pt x="16370" y="28663"/>
                  </a:lnTo>
                  <a:lnTo>
                    <a:pt x="15976" y="29603"/>
                  </a:lnTo>
                  <a:lnTo>
                    <a:pt x="15976" y="31813"/>
                  </a:lnTo>
                  <a:lnTo>
                    <a:pt x="16370" y="32753"/>
                  </a:lnTo>
                  <a:lnTo>
                    <a:pt x="17919" y="34315"/>
                  </a:lnTo>
                  <a:lnTo>
                    <a:pt x="18859" y="34709"/>
                  </a:lnTo>
                  <a:lnTo>
                    <a:pt x="21056" y="34709"/>
                  </a:lnTo>
                  <a:lnTo>
                    <a:pt x="21996" y="34315"/>
                  </a:lnTo>
                  <a:lnTo>
                    <a:pt x="23545" y="32753"/>
                  </a:lnTo>
                  <a:lnTo>
                    <a:pt x="23939" y="31813"/>
                  </a:lnTo>
                  <a:lnTo>
                    <a:pt x="23939" y="30708"/>
                  </a:lnTo>
                  <a:lnTo>
                    <a:pt x="23939" y="29603"/>
                  </a:lnTo>
                  <a:close/>
                </a:path>
                <a:path w="160020" h="197484">
                  <a:moveTo>
                    <a:pt x="25057" y="61963"/>
                  </a:moveTo>
                  <a:lnTo>
                    <a:pt x="24815" y="60477"/>
                  </a:lnTo>
                  <a:lnTo>
                    <a:pt x="24460" y="58305"/>
                  </a:lnTo>
                  <a:lnTo>
                    <a:pt x="22402" y="56807"/>
                  </a:lnTo>
                  <a:lnTo>
                    <a:pt x="18084" y="57531"/>
                  </a:lnTo>
                  <a:lnTo>
                    <a:pt x="16598" y="59588"/>
                  </a:lnTo>
                  <a:lnTo>
                    <a:pt x="17233" y="63449"/>
                  </a:lnTo>
                  <a:lnTo>
                    <a:pt x="18516" y="64681"/>
                  </a:lnTo>
                  <a:lnTo>
                    <a:pt x="20535" y="65112"/>
                  </a:lnTo>
                  <a:lnTo>
                    <a:pt x="21031" y="65151"/>
                  </a:lnTo>
                  <a:lnTo>
                    <a:pt x="22212" y="64960"/>
                  </a:lnTo>
                  <a:lnTo>
                    <a:pt x="22783" y="64630"/>
                  </a:lnTo>
                  <a:lnTo>
                    <a:pt x="24396" y="63360"/>
                  </a:lnTo>
                  <a:lnTo>
                    <a:pt x="25057" y="61963"/>
                  </a:lnTo>
                  <a:close/>
                </a:path>
                <a:path w="160020" h="197484">
                  <a:moveTo>
                    <a:pt x="29108" y="104724"/>
                  </a:moveTo>
                  <a:lnTo>
                    <a:pt x="29070" y="102489"/>
                  </a:lnTo>
                  <a:lnTo>
                    <a:pt x="27774" y="101219"/>
                  </a:lnTo>
                  <a:lnTo>
                    <a:pt x="26212" y="101244"/>
                  </a:lnTo>
                  <a:lnTo>
                    <a:pt x="24650" y="101269"/>
                  </a:lnTo>
                  <a:lnTo>
                    <a:pt x="23393" y="102565"/>
                  </a:lnTo>
                  <a:lnTo>
                    <a:pt x="23431" y="104648"/>
                  </a:lnTo>
                  <a:lnTo>
                    <a:pt x="23596" y="105117"/>
                  </a:lnTo>
                  <a:lnTo>
                    <a:pt x="23837" y="105537"/>
                  </a:lnTo>
                  <a:lnTo>
                    <a:pt x="23355" y="106133"/>
                  </a:lnTo>
                  <a:lnTo>
                    <a:pt x="23114" y="106921"/>
                  </a:lnTo>
                  <a:lnTo>
                    <a:pt x="23507" y="109308"/>
                  </a:lnTo>
                  <a:lnTo>
                    <a:pt x="24955" y="110363"/>
                  </a:lnTo>
                  <a:lnTo>
                    <a:pt x="28054" y="109842"/>
                  </a:lnTo>
                  <a:lnTo>
                    <a:pt x="29108" y="108381"/>
                  </a:lnTo>
                  <a:lnTo>
                    <a:pt x="28778" y="106451"/>
                  </a:lnTo>
                  <a:lnTo>
                    <a:pt x="28638" y="106121"/>
                  </a:lnTo>
                  <a:lnTo>
                    <a:pt x="28460" y="105816"/>
                  </a:lnTo>
                  <a:lnTo>
                    <a:pt x="28841" y="105321"/>
                  </a:lnTo>
                  <a:lnTo>
                    <a:pt x="29108" y="104724"/>
                  </a:lnTo>
                  <a:close/>
                </a:path>
                <a:path w="160020" h="197484">
                  <a:moveTo>
                    <a:pt x="29171" y="13639"/>
                  </a:moveTo>
                  <a:lnTo>
                    <a:pt x="28879" y="11950"/>
                  </a:lnTo>
                  <a:lnTo>
                    <a:pt x="28333" y="10375"/>
                  </a:lnTo>
                  <a:lnTo>
                    <a:pt x="27051" y="9512"/>
                  </a:lnTo>
                  <a:lnTo>
                    <a:pt x="25031" y="9842"/>
                  </a:lnTo>
                  <a:lnTo>
                    <a:pt x="24511" y="10185"/>
                  </a:lnTo>
                  <a:lnTo>
                    <a:pt x="23507" y="11239"/>
                  </a:lnTo>
                  <a:lnTo>
                    <a:pt x="23164" y="12103"/>
                  </a:lnTo>
                  <a:lnTo>
                    <a:pt x="23317" y="13017"/>
                  </a:lnTo>
                  <a:lnTo>
                    <a:pt x="23571" y="14566"/>
                  </a:lnTo>
                  <a:lnTo>
                    <a:pt x="25019" y="15621"/>
                  </a:lnTo>
                  <a:lnTo>
                    <a:pt x="28117" y="15113"/>
                  </a:lnTo>
                  <a:lnTo>
                    <a:pt x="29171" y="13639"/>
                  </a:lnTo>
                  <a:close/>
                </a:path>
                <a:path w="160020" h="197484">
                  <a:moveTo>
                    <a:pt x="40665" y="122872"/>
                  </a:moveTo>
                  <a:lnTo>
                    <a:pt x="40284" y="121932"/>
                  </a:lnTo>
                  <a:lnTo>
                    <a:pt x="38722" y="120370"/>
                  </a:lnTo>
                  <a:lnTo>
                    <a:pt x="37782" y="119976"/>
                  </a:lnTo>
                  <a:lnTo>
                    <a:pt x="35585" y="119976"/>
                  </a:lnTo>
                  <a:lnTo>
                    <a:pt x="34658" y="120370"/>
                  </a:lnTo>
                  <a:lnTo>
                    <a:pt x="33096" y="121932"/>
                  </a:lnTo>
                  <a:lnTo>
                    <a:pt x="32715" y="122872"/>
                  </a:lnTo>
                  <a:lnTo>
                    <a:pt x="32715" y="125082"/>
                  </a:lnTo>
                  <a:lnTo>
                    <a:pt x="33096" y="126022"/>
                  </a:lnTo>
                  <a:lnTo>
                    <a:pt x="34658" y="127584"/>
                  </a:lnTo>
                  <a:lnTo>
                    <a:pt x="35585" y="127977"/>
                  </a:lnTo>
                  <a:lnTo>
                    <a:pt x="37782" y="127977"/>
                  </a:lnTo>
                  <a:lnTo>
                    <a:pt x="38722" y="127584"/>
                  </a:lnTo>
                  <a:lnTo>
                    <a:pt x="40284" y="126022"/>
                  </a:lnTo>
                  <a:lnTo>
                    <a:pt x="40665" y="125082"/>
                  </a:lnTo>
                  <a:lnTo>
                    <a:pt x="40665" y="123977"/>
                  </a:lnTo>
                  <a:lnTo>
                    <a:pt x="40665" y="122872"/>
                  </a:lnTo>
                  <a:close/>
                </a:path>
                <a:path w="160020" h="197484">
                  <a:moveTo>
                    <a:pt x="41884" y="44589"/>
                  </a:moveTo>
                  <a:lnTo>
                    <a:pt x="41871" y="42786"/>
                  </a:lnTo>
                  <a:lnTo>
                    <a:pt x="41236" y="41236"/>
                  </a:lnTo>
                  <a:lnTo>
                    <a:pt x="38696" y="38684"/>
                  </a:lnTo>
                  <a:lnTo>
                    <a:pt x="37160" y="38049"/>
                  </a:lnTo>
                  <a:lnTo>
                    <a:pt x="33566" y="38049"/>
                  </a:lnTo>
                  <a:lnTo>
                    <a:pt x="32042" y="38684"/>
                  </a:lnTo>
                  <a:lnTo>
                    <a:pt x="29489" y="41236"/>
                  </a:lnTo>
                  <a:lnTo>
                    <a:pt x="28854" y="42786"/>
                  </a:lnTo>
                  <a:lnTo>
                    <a:pt x="28854" y="46393"/>
                  </a:lnTo>
                  <a:lnTo>
                    <a:pt x="29489" y="47929"/>
                  </a:lnTo>
                  <a:lnTo>
                    <a:pt x="32042" y="50482"/>
                  </a:lnTo>
                  <a:lnTo>
                    <a:pt x="33566" y="51130"/>
                  </a:lnTo>
                  <a:lnTo>
                    <a:pt x="37160" y="51130"/>
                  </a:lnTo>
                  <a:lnTo>
                    <a:pt x="38696" y="50482"/>
                  </a:lnTo>
                  <a:lnTo>
                    <a:pt x="41236" y="47929"/>
                  </a:lnTo>
                  <a:lnTo>
                    <a:pt x="41871" y="46393"/>
                  </a:lnTo>
                  <a:lnTo>
                    <a:pt x="41884" y="44589"/>
                  </a:lnTo>
                  <a:close/>
                </a:path>
                <a:path w="160020" h="197484">
                  <a:moveTo>
                    <a:pt x="43357" y="77914"/>
                  </a:moveTo>
                  <a:lnTo>
                    <a:pt x="43103" y="76327"/>
                  </a:lnTo>
                  <a:lnTo>
                    <a:pt x="42849" y="75920"/>
                  </a:lnTo>
                  <a:lnTo>
                    <a:pt x="41554" y="72707"/>
                  </a:lnTo>
                  <a:lnTo>
                    <a:pt x="38760" y="70916"/>
                  </a:lnTo>
                  <a:lnTo>
                    <a:pt x="37795" y="71081"/>
                  </a:lnTo>
                  <a:lnTo>
                    <a:pt x="37795" y="82854"/>
                  </a:lnTo>
                  <a:lnTo>
                    <a:pt x="37769" y="81445"/>
                  </a:lnTo>
                  <a:lnTo>
                    <a:pt x="37795" y="82854"/>
                  </a:lnTo>
                  <a:lnTo>
                    <a:pt x="37795" y="71081"/>
                  </a:lnTo>
                  <a:lnTo>
                    <a:pt x="32156" y="72009"/>
                  </a:lnTo>
                  <a:lnTo>
                    <a:pt x="29756" y="75374"/>
                  </a:lnTo>
                  <a:lnTo>
                    <a:pt x="30340" y="78943"/>
                  </a:lnTo>
                  <a:lnTo>
                    <a:pt x="30568" y="80378"/>
                  </a:lnTo>
                  <a:lnTo>
                    <a:pt x="31330" y="81559"/>
                  </a:lnTo>
                  <a:lnTo>
                    <a:pt x="32296" y="82499"/>
                  </a:lnTo>
                  <a:lnTo>
                    <a:pt x="32727" y="83591"/>
                  </a:lnTo>
                  <a:lnTo>
                    <a:pt x="33756" y="84366"/>
                  </a:lnTo>
                  <a:lnTo>
                    <a:pt x="35140" y="84353"/>
                  </a:lnTo>
                  <a:lnTo>
                    <a:pt x="35280" y="84277"/>
                  </a:lnTo>
                  <a:lnTo>
                    <a:pt x="35445" y="84251"/>
                  </a:lnTo>
                  <a:lnTo>
                    <a:pt x="36195" y="84404"/>
                  </a:lnTo>
                  <a:lnTo>
                    <a:pt x="36995" y="84455"/>
                  </a:lnTo>
                  <a:lnTo>
                    <a:pt x="40271" y="83921"/>
                  </a:lnTo>
                  <a:lnTo>
                    <a:pt x="42100" y="82156"/>
                  </a:lnTo>
                  <a:lnTo>
                    <a:pt x="43180" y="78955"/>
                  </a:lnTo>
                  <a:lnTo>
                    <a:pt x="43357" y="77914"/>
                  </a:lnTo>
                  <a:close/>
                </a:path>
                <a:path w="160020" h="197484">
                  <a:moveTo>
                    <a:pt x="45097" y="27508"/>
                  </a:moveTo>
                  <a:lnTo>
                    <a:pt x="44627" y="24625"/>
                  </a:lnTo>
                  <a:lnTo>
                    <a:pt x="42926" y="23317"/>
                  </a:lnTo>
                  <a:lnTo>
                    <a:pt x="42926" y="30988"/>
                  </a:lnTo>
                  <a:lnTo>
                    <a:pt x="42545" y="31051"/>
                  </a:lnTo>
                  <a:lnTo>
                    <a:pt x="42913" y="30988"/>
                  </a:lnTo>
                  <a:lnTo>
                    <a:pt x="42926" y="23317"/>
                  </a:lnTo>
                  <a:lnTo>
                    <a:pt x="40982" y="23329"/>
                  </a:lnTo>
                  <a:lnTo>
                    <a:pt x="40779" y="23329"/>
                  </a:lnTo>
                  <a:lnTo>
                    <a:pt x="40982" y="23317"/>
                  </a:lnTo>
                  <a:lnTo>
                    <a:pt x="39789" y="22707"/>
                  </a:lnTo>
                  <a:lnTo>
                    <a:pt x="38455" y="22352"/>
                  </a:lnTo>
                  <a:lnTo>
                    <a:pt x="33464" y="23164"/>
                  </a:lnTo>
                  <a:lnTo>
                    <a:pt x="31076" y="26530"/>
                  </a:lnTo>
                  <a:lnTo>
                    <a:pt x="32232" y="33667"/>
                  </a:lnTo>
                  <a:lnTo>
                    <a:pt x="35585" y="36080"/>
                  </a:lnTo>
                  <a:lnTo>
                    <a:pt x="42291" y="34975"/>
                  </a:lnTo>
                  <a:lnTo>
                    <a:pt x="44411" y="32219"/>
                  </a:lnTo>
                  <a:lnTo>
                    <a:pt x="44437" y="29146"/>
                  </a:lnTo>
                  <a:lnTo>
                    <a:pt x="44869" y="28371"/>
                  </a:lnTo>
                  <a:lnTo>
                    <a:pt x="45097" y="27508"/>
                  </a:lnTo>
                  <a:close/>
                </a:path>
                <a:path w="160020" h="197484">
                  <a:moveTo>
                    <a:pt x="45161" y="4140"/>
                  </a:moveTo>
                  <a:lnTo>
                    <a:pt x="44881" y="2425"/>
                  </a:lnTo>
                  <a:lnTo>
                    <a:pt x="44805" y="2298"/>
                  </a:lnTo>
                  <a:lnTo>
                    <a:pt x="44310" y="850"/>
                  </a:lnTo>
                  <a:lnTo>
                    <a:pt x="43053" y="0"/>
                  </a:lnTo>
                  <a:lnTo>
                    <a:pt x="41668" y="228"/>
                  </a:lnTo>
                  <a:lnTo>
                    <a:pt x="40119" y="495"/>
                  </a:lnTo>
                  <a:lnTo>
                    <a:pt x="39065" y="1955"/>
                  </a:lnTo>
                  <a:lnTo>
                    <a:pt x="39395" y="3911"/>
                  </a:lnTo>
                  <a:lnTo>
                    <a:pt x="39547" y="4279"/>
                  </a:lnTo>
                  <a:lnTo>
                    <a:pt x="40335" y="5511"/>
                  </a:lnTo>
                  <a:lnTo>
                    <a:pt x="41427" y="6045"/>
                  </a:lnTo>
                  <a:lnTo>
                    <a:pt x="44132" y="5613"/>
                  </a:lnTo>
                  <a:lnTo>
                    <a:pt x="45161" y="4140"/>
                  </a:lnTo>
                  <a:close/>
                </a:path>
                <a:path w="160020" h="197484">
                  <a:moveTo>
                    <a:pt x="46621" y="140817"/>
                  </a:moveTo>
                  <a:lnTo>
                    <a:pt x="45669" y="139865"/>
                  </a:lnTo>
                  <a:lnTo>
                    <a:pt x="41884" y="139865"/>
                  </a:lnTo>
                  <a:lnTo>
                    <a:pt x="40944" y="140817"/>
                  </a:lnTo>
                  <a:lnTo>
                    <a:pt x="40944" y="144627"/>
                  </a:lnTo>
                  <a:lnTo>
                    <a:pt x="41884" y="145580"/>
                  </a:lnTo>
                  <a:lnTo>
                    <a:pt x="45669" y="145580"/>
                  </a:lnTo>
                  <a:lnTo>
                    <a:pt x="46621" y="144627"/>
                  </a:lnTo>
                  <a:lnTo>
                    <a:pt x="46621" y="142722"/>
                  </a:lnTo>
                  <a:lnTo>
                    <a:pt x="46621" y="140817"/>
                  </a:lnTo>
                  <a:close/>
                </a:path>
                <a:path w="160020" h="197484">
                  <a:moveTo>
                    <a:pt x="49428" y="97459"/>
                  </a:moveTo>
                  <a:lnTo>
                    <a:pt x="49377" y="94030"/>
                  </a:lnTo>
                  <a:lnTo>
                    <a:pt x="47574" y="92265"/>
                  </a:lnTo>
                  <a:lnTo>
                    <a:pt x="46393" y="92290"/>
                  </a:lnTo>
                  <a:lnTo>
                    <a:pt x="46393" y="100291"/>
                  </a:lnTo>
                  <a:lnTo>
                    <a:pt x="44145" y="100317"/>
                  </a:lnTo>
                  <a:lnTo>
                    <a:pt x="45491" y="100291"/>
                  </a:lnTo>
                  <a:lnTo>
                    <a:pt x="46393" y="100291"/>
                  </a:lnTo>
                  <a:lnTo>
                    <a:pt x="46393" y="92290"/>
                  </a:lnTo>
                  <a:lnTo>
                    <a:pt x="43180" y="92329"/>
                  </a:lnTo>
                  <a:lnTo>
                    <a:pt x="41427" y="94145"/>
                  </a:lnTo>
                  <a:lnTo>
                    <a:pt x="41465" y="97104"/>
                  </a:lnTo>
                  <a:lnTo>
                    <a:pt x="41732" y="97764"/>
                  </a:lnTo>
                  <a:lnTo>
                    <a:pt x="42075" y="98348"/>
                  </a:lnTo>
                  <a:lnTo>
                    <a:pt x="41071" y="99225"/>
                  </a:lnTo>
                  <a:lnTo>
                    <a:pt x="40462" y="100545"/>
                  </a:lnTo>
                  <a:lnTo>
                    <a:pt x="40690" y="101993"/>
                  </a:lnTo>
                  <a:lnTo>
                    <a:pt x="41046" y="104165"/>
                  </a:lnTo>
                  <a:lnTo>
                    <a:pt x="43091" y="105651"/>
                  </a:lnTo>
                  <a:lnTo>
                    <a:pt x="47421" y="104940"/>
                  </a:lnTo>
                  <a:lnTo>
                    <a:pt x="48895" y="102882"/>
                  </a:lnTo>
                  <a:lnTo>
                    <a:pt x="48450" y="100177"/>
                  </a:lnTo>
                  <a:lnTo>
                    <a:pt x="48260" y="99707"/>
                  </a:lnTo>
                  <a:lnTo>
                    <a:pt x="48006" y="99275"/>
                  </a:lnTo>
                  <a:lnTo>
                    <a:pt x="48856" y="98526"/>
                  </a:lnTo>
                  <a:lnTo>
                    <a:pt x="49428" y="97459"/>
                  </a:lnTo>
                  <a:close/>
                </a:path>
                <a:path w="160020" h="197484">
                  <a:moveTo>
                    <a:pt x="52984" y="68224"/>
                  </a:moveTo>
                  <a:lnTo>
                    <a:pt x="52933" y="63817"/>
                  </a:lnTo>
                  <a:lnTo>
                    <a:pt x="51117" y="62052"/>
                  </a:lnTo>
                  <a:lnTo>
                    <a:pt x="48488" y="62090"/>
                  </a:lnTo>
                  <a:lnTo>
                    <a:pt x="47688" y="62357"/>
                  </a:lnTo>
                  <a:lnTo>
                    <a:pt x="46875" y="62636"/>
                  </a:lnTo>
                  <a:lnTo>
                    <a:pt x="46215" y="63182"/>
                  </a:lnTo>
                  <a:lnTo>
                    <a:pt x="45745" y="63881"/>
                  </a:lnTo>
                  <a:lnTo>
                    <a:pt x="45300" y="64541"/>
                  </a:lnTo>
                  <a:lnTo>
                    <a:pt x="44983" y="65278"/>
                  </a:lnTo>
                  <a:lnTo>
                    <a:pt x="45034" y="68338"/>
                  </a:lnTo>
                  <a:lnTo>
                    <a:pt x="46837" y="70116"/>
                  </a:lnTo>
                  <a:lnTo>
                    <a:pt x="51231" y="70040"/>
                  </a:lnTo>
                  <a:lnTo>
                    <a:pt x="52984" y="68224"/>
                  </a:lnTo>
                  <a:close/>
                </a:path>
                <a:path w="160020" h="197484">
                  <a:moveTo>
                    <a:pt x="60591" y="50571"/>
                  </a:moveTo>
                  <a:lnTo>
                    <a:pt x="60579" y="48996"/>
                  </a:lnTo>
                  <a:lnTo>
                    <a:pt x="60540" y="47421"/>
                  </a:lnTo>
                  <a:lnTo>
                    <a:pt x="59258" y="46164"/>
                  </a:lnTo>
                  <a:lnTo>
                    <a:pt x="56134" y="46202"/>
                  </a:lnTo>
                  <a:lnTo>
                    <a:pt x="54876" y="47498"/>
                  </a:lnTo>
                  <a:lnTo>
                    <a:pt x="54902" y="49085"/>
                  </a:lnTo>
                  <a:lnTo>
                    <a:pt x="54914" y="50647"/>
                  </a:lnTo>
                  <a:lnTo>
                    <a:pt x="56210" y="51904"/>
                  </a:lnTo>
                  <a:lnTo>
                    <a:pt x="57772" y="51879"/>
                  </a:lnTo>
                  <a:lnTo>
                    <a:pt x="59347" y="51866"/>
                  </a:lnTo>
                  <a:lnTo>
                    <a:pt x="60591" y="50571"/>
                  </a:lnTo>
                  <a:close/>
                </a:path>
                <a:path w="160020" h="197484">
                  <a:moveTo>
                    <a:pt x="62763" y="12611"/>
                  </a:moveTo>
                  <a:lnTo>
                    <a:pt x="62445" y="10642"/>
                  </a:lnTo>
                  <a:lnTo>
                    <a:pt x="62090" y="8458"/>
                  </a:lnTo>
                  <a:lnTo>
                    <a:pt x="60032" y="6972"/>
                  </a:lnTo>
                  <a:lnTo>
                    <a:pt x="57708" y="7353"/>
                  </a:lnTo>
                  <a:lnTo>
                    <a:pt x="57581" y="7454"/>
                  </a:lnTo>
                  <a:lnTo>
                    <a:pt x="55524" y="8051"/>
                  </a:lnTo>
                  <a:lnTo>
                    <a:pt x="54254" y="9906"/>
                  </a:lnTo>
                  <a:lnTo>
                    <a:pt x="54940" y="14097"/>
                  </a:lnTo>
                  <a:lnTo>
                    <a:pt x="56984" y="15582"/>
                  </a:lnTo>
                  <a:lnTo>
                    <a:pt x="59347" y="15201"/>
                  </a:lnTo>
                  <a:lnTo>
                    <a:pt x="59486" y="15087"/>
                  </a:lnTo>
                  <a:lnTo>
                    <a:pt x="61531" y="14439"/>
                  </a:lnTo>
                  <a:lnTo>
                    <a:pt x="62763" y="12611"/>
                  </a:lnTo>
                  <a:close/>
                </a:path>
                <a:path w="160020" h="197484">
                  <a:moveTo>
                    <a:pt x="66954" y="137325"/>
                  </a:moveTo>
                  <a:lnTo>
                    <a:pt x="66509" y="136906"/>
                  </a:lnTo>
                  <a:lnTo>
                    <a:pt x="66103" y="136512"/>
                  </a:lnTo>
                  <a:lnTo>
                    <a:pt x="66103" y="141046"/>
                  </a:lnTo>
                  <a:lnTo>
                    <a:pt x="65074" y="142519"/>
                  </a:lnTo>
                  <a:lnTo>
                    <a:pt x="61976" y="143052"/>
                  </a:lnTo>
                  <a:lnTo>
                    <a:pt x="60515" y="142011"/>
                  </a:lnTo>
                  <a:lnTo>
                    <a:pt x="59969" y="138899"/>
                  </a:lnTo>
                  <a:lnTo>
                    <a:pt x="61010" y="137439"/>
                  </a:lnTo>
                  <a:lnTo>
                    <a:pt x="64096" y="136906"/>
                  </a:lnTo>
                  <a:lnTo>
                    <a:pt x="65570" y="137947"/>
                  </a:lnTo>
                  <a:lnTo>
                    <a:pt x="66103" y="141046"/>
                  </a:lnTo>
                  <a:lnTo>
                    <a:pt x="66103" y="136512"/>
                  </a:lnTo>
                  <a:lnTo>
                    <a:pt x="65151" y="135559"/>
                  </a:lnTo>
                  <a:lnTo>
                    <a:pt x="60756" y="135623"/>
                  </a:lnTo>
                  <a:lnTo>
                    <a:pt x="59118" y="137325"/>
                  </a:lnTo>
                  <a:lnTo>
                    <a:pt x="59220" y="142011"/>
                  </a:lnTo>
                  <a:lnTo>
                    <a:pt x="60871" y="143624"/>
                  </a:lnTo>
                  <a:lnTo>
                    <a:pt x="65278" y="143560"/>
                  </a:lnTo>
                  <a:lnTo>
                    <a:pt x="65760" y="143052"/>
                  </a:lnTo>
                  <a:lnTo>
                    <a:pt x="66903" y="141859"/>
                  </a:lnTo>
                  <a:lnTo>
                    <a:pt x="66954" y="137325"/>
                  </a:lnTo>
                  <a:close/>
                </a:path>
                <a:path w="160020" h="197484">
                  <a:moveTo>
                    <a:pt x="68795" y="33921"/>
                  </a:moveTo>
                  <a:lnTo>
                    <a:pt x="68211" y="30353"/>
                  </a:lnTo>
                  <a:lnTo>
                    <a:pt x="68173" y="30111"/>
                  </a:lnTo>
                  <a:lnTo>
                    <a:pt x="68033" y="29933"/>
                  </a:lnTo>
                  <a:lnTo>
                    <a:pt x="67094" y="26530"/>
                  </a:lnTo>
                  <a:lnTo>
                    <a:pt x="64058" y="24409"/>
                  </a:lnTo>
                  <a:lnTo>
                    <a:pt x="57188" y="25527"/>
                  </a:lnTo>
                  <a:lnTo>
                    <a:pt x="54775" y="28905"/>
                  </a:lnTo>
                  <a:lnTo>
                    <a:pt x="55803" y="35229"/>
                  </a:lnTo>
                  <a:lnTo>
                    <a:pt x="57937" y="37261"/>
                  </a:lnTo>
                  <a:lnTo>
                    <a:pt x="61264" y="37934"/>
                  </a:lnTo>
                  <a:lnTo>
                    <a:pt x="62052" y="37998"/>
                  </a:lnTo>
                  <a:lnTo>
                    <a:pt x="66395" y="37287"/>
                  </a:lnTo>
                  <a:lnTo>
                    <a:pt x="68795" y="33921"/>
                  </a:lnTo>
                  <a:close/>
                </a:path>
                <a:path w="160020" h="197484">
                  <a:moveTo>
                    <a:pt x="70510" y="156502"/>
                  </a:moveTo>
                  <a:lnTo>
                    <a:pt x="69557" y="155562"/>
                  </a:lnTo>
                  <a:lnTo>
                    <a:pt x="65786" y="155562"/>
                  </a:lnTo>
                  <a:lnTo>
                    <a:pt x="64833" y="156502"/>
                  </a:lnTo>
                  <a:lnTo>
                    <a:pt x="64833" y="160299"/>
                  </a:lnTo>
                  <a:lnTo>
                    <a:pt x="65786" y="161251"/>
                  </a:lnTo>
                  <a:lnTo>
                    <a:pt x="69557" y="161251"/>
                  </a:lnTo>
                  <a:lnTo>
                    <a:pt x="70510" y="160299"/>
                  </a:lnTo>
                  <a:lnTo>
                    <a:pt x="70510" y="158407"/>
                  </a:lnTo>
                  <a:lnTo>
                    <a:pt x="70510" y="156502"/>
                  </a:lnTo>
                  <a:close/>
                </a:path>
                <a:path w="160020" h="197484">
                  <a:moveTo>
                    <a:pt x="71958" y="93878"/>
                  </a:moveTo>
                  <a:lnTo>
                    <a:pt x="71031" y="88074"/>
                  </a:lnTo>
                  <a:lnTo>
                    <a:pt x="69507" y="86385"/>
                  </a:lnTo>
                  <a:lnTo>
                    <a:pt x="67576" y="85521"/>
                  </a:lnTo>
                  <a:lnTo>
                    <a:pt x="68237" y="84480"/>
                  </a:lnTo>
                  <a:lnTo>
                    <a:pt x="68707" y="83312"/>
                  </a:lnTo>
                  <a:lnTo>
                    <a:pt x="68656" y="79895"/>
                  </a:lnTo>
                  <a:lnTo>
                    <a:pt x="67589" y="78130"/>
                  </a:lnTo>
                  <a:lnTo>
                    <a:pt x="64935" y="76098"/>
                  </a:lnTo>
                  <a:lnTo>
                    <a:pt x="63601" y="75526"/>
                  </a:lnTo>
                  <a:lnTo>
                    <a:pt x="62052" y="75539"/>
                  </a:lnTo>
                  <a:lnTo>
                    <a:pt x="58432" y="75679"/>
                  </a:lnTo>
                  <a:lnTo>
                    <a:pt x="55626" y="78600"/>
                  </a:lnTo>
                  <a:lnTo>
                    <a:pt x="55714" y="84772"/>
                  </a:lnTo>
                  <a:lnTo>
                    <a:pt x="57277" y="86956"/>
                  </a:lnTo>
                  <a:lnTo>
                    <a:pt x="59486" y="87985"/>
                  </a:lnTo>
                  <a:lnTo>
                    <a:pt x="58699" y="89281"/>
                  </a:lnTo>
                  <a:lnTo>
                    <a:pt x="58280" y="90817"/>
                  </a:lnTo>
                  <a:lnTo>
                    <a:pt x="59105" y="95986"/>
                  </a:lnTo>
                  <a:lnTo>
                    <a:pt x="62458" y="98412"/>
                  </a:lnTo>
                  <a:lnTo>
                    <a:pt x="66014" y="97828"/>
                  </a:lnTo>
                  <a:lnTo>
                    <a:pt x="69557" y="97243"/>
                  </a:lnTo>
                  <a:lnTo>
                    <a:pt x="71958" y="93878"/>
                  </a:lnTo>
                  <a:close/>
                </a:path>
                <a:path w="160020" h="197484">
                  <a:moveTo>
                    <a:pt x="72415" y="112356"/>
                  </a:moveTo>
                  <a:lnTo>
                    <a:pt x="71704" y="108000"/>
                  </a:lnTo>
                  <a:lnTo>
                    <a:pt x="69659" y="106527"/>
                  </a:lnTo>
                  <a:lnTo>
                    <a:pt x="65328" y="107238"/>
                  </a:lnTo>
                  <a:lnTo>
                    <a:pt x="63855" y="109296"/>
                  </a:lnTo>
                  <a:lnTo>
                    <a:pt x="64249" y="111785"/>
                  </a:lnTo>
                  <a:lnTo>
                    <a:pt x="63563" y="110236"/>
                  </a:lnTo>
                  <a:lnTo>
                    <a:pt x="61252" y="108648"/>
                  </a:lnTo>
                  <a:lnTo>
                    <a:pt x="54991" y="108737"/>
                  </a:lnTo>
                  <a:lnTo>
                    <a:pt x="53467" y="110312"/>
                  </a:lnTo>
                  <a:lnTo>
                    <a:pt x="53467" y="119278"/>
                  </a:lnTo>
                  <a:lnTo>
                    <a:pt x="52730" y="117983"/>
                  </a:lnTo>
                  <a:lnTo>
                    <a:pt x="53467" y="119278"/>
                  </a:lnTo>
                  <a:lnTo>
                    <a:pt x="53467" y="110312"/>
                  </a:lnTo>
                  <a:lnTo>
                    <a:pt x="52108" y="111709"/>
                  </a:lnTo>
                  <a:lnTo>
                    <a:pt x="52171" y="115722"/>
                  </a:lnTo>
                  <a:lnTo>
                    <a:pt x="52349" y="116090"/>
                  </a:lnTo>
                  <a:lnTo>
                    <a:pt x="52425" y="116484"/>
                  </a:lnTo>
                  <a:lnTo>
                    <a:pt x="51828" y="116395"/>
                  </a:lnTo>
                  <a:lnTo>
                    <a:pt x="49974" y="116700"/>
                  </a:lnTo>
                  <a:lnTo>
                    <a:pt x="48933" y="118173"/>
                  </a:lnTo>
                  <a:lnTo>
                    <a:pt x="49441" y="121285"/>
                  </a:lnTo>
                  <a:lnTo>
                    <a:pt x="50888" y="122339"/>
                  </a:lnTo>
                  <a:lnTo>
                    <a:pt x="53492" y="121907"/>
                  </a:lnTo>
                  <a:lnTo>
                    <a:pt x="54267" y="121158"/>
                  </a:lnTo>
                  <a:lnTo>
                    <a:pt x="54610" y="120218"/>
                  </a:lnTo>
                  <a:lnTo>
                    <a:pt x="55753" y="121158"/>
                  </a:lnTo>
                  <a:lnTo>
                    <a:pt x="57175" y="121780"/>
                  </a:lnTo>
                  <a:lnTo>
                    <a:pt x="62369" y="121716"/>
                  </a:lnTo>
                  <a:lnTo>
                    <a:pt x="65239" y="118745"/>
                  </a:lnTo>
                  <a:lnTo>
                    <a:pt x="65176" y="114274"/>
                  </a:lnTo>
                  <a:lnTo>
                    <a:pt x="64985" y="113449"/>
                  </a:lnTo>
                  <a:lnTo>
                    <a:pt x="64668" y="112687"/>
                  </a:lnTo>
                  <a:lnTo>
                    <a:pt x="64604" y="112534"/>
                  </a:lnTo>
                  <a:lnTo>
                    <a:pt x="64668" y="112687"/>
                  </a:lnTo>
                  <a:lnTo>
                    <a:pt x="65443" y="114160"/>
                  </a:lnTo>
                  <a:lnTo>
                    <a:pt x="67056" y="115062"/>
                  </a:lnTo>
                  <a:lnTo>
                    <a:pt x="68770" y="114782"/>
                  </a:lnTo>
                  <a:lnTo>
                    <a:pt x="70942" y="114414"/>
                  </a:lnTo>
                  <a:lnTo>
                    <a:pt x="72415" y="112356"/>
                  </a:lnTo>
                  <a:close/>
                </a:path>
                <a:path w="160020" h="197484">
                  <a:moveTo>
                    <a:pt x="74307" y="64668"/>
                  </a:moveTo>
                  <a:lnTo>
                    <a:pt x="73914" y="63715"/>
                  </a:lnTo>
                  <a:lnTo>
                    <a:pt x="72364" y="62153"/>
                  </a:lnTo>
                  <a:lnTo>
                    <a:pt x="71424" y="61760"/>
                  </a:lnTo>
                  <a:lnTo>
                    <a:pt x="69215" y="61760"/>
                  </a:lnTo>
                  <a:lnTo>
                    <a:pt x="68275" y="62153"/>
                  </a:lnTo>
                  <a:lnTo>
                    <a:pt x="67005" y="63436"/>
                  </a:lnTo>
                  <a:lnTo>
                    <a:pt x="66611" y="60998"/>
                  </a:lnTo>
                  <a:lnTo>
                    <a:pt x="66484" y="60833"/>
                  </a:lnTo>
                  <a:lnTo>
                    <a:pt x="65722" y="57975"/>
                  </a:lnTo>
                  <a:lnTo>
                    <a:pt x="63512" y="56159"/>
                  </a:lnTo>
                  <a:lnTo>
                    <a:pt x="60312" y="55829"/>
                  </a:lnTo>
                  <a:lnTo>
                    <a:pt x="59766" y="55727"/>
                  </a:lnTo>
                  <a:lnTo>
                    <a:pt x="55626" y="56400"/>
                  </a:lnTo>
                  <a:lnTo>
                    <a:pt x="53213" y="59766"/>
                  </a:lnTo>
                  <a:lnTo>
                    <a:pt x="54381" y="66903"/>
                  </a:lnTo>
                  <a:lnTo>
                    <a:pt x="57721" y="69316"/>
                  </a:lnTo>
                  <a:lnTo>
                    <a:pt x="61277" y="68732"/>
                  </a:lnTo>
                  <a:lnTo>
                    <a:pt x="64833" y="68160"/>
                  </a:lnTo>
                  <a:lnTo>
                    <a:pt x="66332" y="66052"/>
                  </a:lnTo>
                  <a:lnTo>
                    <a:pt x="66332" y="66878"/>
                  </a:lnTo>
                  <a:lnTo>
                    <a:pt x="66725" y="67818"/>
                  </a:lnTo>
                  <a:lnTo>
                    <a:pt x="68275" y="69380"/>
                  </a:lnTo>
                  <a:lnTo>
                    <a:pt x="69215" y="69773"/>
                  </a:lnTo>
                  <a:lnTo>
                    <a:pt x="71424" y="69773"/>
                  </a:lnTo>
                  <a:lnTo>
                    <a:pt x="72364" y="69380"/>
                  </a:lnTo>
                  <a:lnTo>
                    <a:pt x="73914" y="67818"/>
                  </a:lnTo>
                  <a:lnTo>
                    <a:pt x="74307" y="66878"/>
                  </a:lnTo>
                  <a:lnTo>
                    <a:pt x="74307" y="65773"/>
                  </a:lnTo>
                  <a:lnTo>
                    <a:pt x="74307" y="64668"/>
                  </a:lnTo>
                  <a:close/>
                </a:path>
                <a:path w="160020" h="197484">
                  <a:moveTo>
                    <a:pt x="76250" y="1155"/>
                  </a:moveTo>
                  <a:lnTo>
                    <a:pt x="75311" y="203"/>
                  </a:lnTo>
                  <a:lnTo>
                    <a:pt x="71526" y="203"/>
                  </a:lnTo>
                  <a:lnTo>
                    <a:pt x="70586" y="1155"/>
                  </a:lnTo>
                  <a:lnTo>
                    <a:pt x="70586" y="4953"/>
                  </a:lnTo>
                  <a:lnTo>
                    <a:pt x="71526" y="5905"/>
                  </a:lnTo>
                  <a:lnTo>
                    <a:pt x="75311" y="5905"/>
                  </a:lnTo>
                  <a:lnTo>
                    <a:pt x="76250" y="4953"/>
                  </a:lnTo>
                  <a:lnTo>
                    <a:pt x="76250" y="3060"/>
                  </a:lnTo>
                  <a:lnTo>
                    <a:pt x="76250" y="1155"/>
                  </a:lnTo>
                  <a:close/>
                </a:path>
                <a:path w="160020" h="197484">
                  <a:moveTo>
                    <a:pt x="77800" y="40093"/>
                  </a:moveTo>
                  <a:lnTo>
                    <a:pt x="76847" y="39141"/>
                  </a:lnTo>
                  <a:lnTo>
                    <a:pt x="73063" y="39141"/>
                  </a:lnTo>
                  <a:lnTo>
                    <a:pt x="72123" y="40093"/>
                  </a:lnTo>
                  <a:lnTo>
                    <a:pt x="72123" y="43891"/>
                  </a:lnTo>
                  <a:lnTo>
                    <a:pt x="73063" y="44843"/>
                  </a:lnTo>
                  <a:lnTo>
                    <a:pt x="76847" y="44843"/>
                  </a:lnTo>
                  <a:lnTo>
                    <a:pt x="77800" y="43891"/>
                  </a:lnTo>
                  <a:lnTo>
                    <a:pt x="77800" y="41998"/>
                  </a:lnTo>
                  <a:lnTo>
                    <a:pt x="77800" y="40093"/>
                  </a:lnTo>
                  <a:close/>
                </a:path>
                <a:path w="160020" h="197484">
                  <a:moveTo>
                    <a:pt x="79997" y="154470"/>
                  </a:moveTo>
                  <a:lnTo>
                    <a:pt x="79629" y="152285"/>
                  </a:lnTo>
                  <a:lnTo>
                    <a:pt x="79248" y="150114"/>
                  </a:lnTo>
                  <a:lnTo>
                    <a:pt x="77190" y="148653"/>
                  </a:lnTo>
                  <a:lnTo>
                    <a:pt x="72872" y="149390"/>
                  </a:lnTo>
                  <a:lnTo>
                    <a:pt x="71412" y="151460"/>
                  </a:lnTo>
                  <a:lnTo>
                    <a:pt x="71894" y="154203"/>
                  </a:lnTo>
                  <a:lnTo>
                    <a:pt x="72097" y="154698"/>
                  </a:lnTo>
                  <a:lnTo>
                    <a:pt x="72377" y="155143"/>
                  </a:lnTo>
                  <a:lnTo>
                    <a:pt x="72948" y="154901"/>
                  </a:lnTo>
                  <a:lnTo>
                    <a:pt x="74650" y="154711"/>
                  </a:lnTo>
                  <a:lnTo>
                    <a:pt x="75857" y="155613"/>
                  </a:lnTo>
                  <a:lnTo>
                    <a:pt x="76250" y="156908"/>
                  </a:lnTo>
                  <a:lnTo>
                    <a:pt x="78549" y="156527"/>
                  </a:lnTo>
                  <a:lnTo>
                    <a:pt x="79997" y="154470"/>
                  </a:lnTo>
                  <a:close/>
                </a:path>
                <a:path w="160020" h="197484">
                  <a:moveTo>
                    <a:pt x="80467" y="27051"/>
                  </a:moveTo>
                  <a:lnTo>
                    <a:pt x="80035" y="24422"/>
                  </a:lnTo>
                  <a:lnTo>
                    <a:pt x="79844" y="24028"/>
                  </a:lnTo>
                  <a:lnTo>
                    <a:pt x="78879" y="22225"/>
                  </a:lnTo>
                  <a:lnTo>
                    <a:pt x="77317" y="21348"/>
                  </a:lnTo>
                  <a:lnTo>
                    <a:pt x="75641" y="21577"/>
                  </a:lnTo>
                  <a:lnTo>
                    <a:pt x="73367" y="21932"/>
                  </a:lnTo>
                  <a:lnTo>
                    <a:pt x="71894" y="23990"/>
                  </a:lnTo>
                  <a:lnTo>
                    <a:pt x="72605" y="28346"/>
                  </a:lnTo>
                  <a:lnTo>
                    <a:pt x="74650" y="29832"/>
                  </a:lnTo>
                  <a:lnTo>
                    <a:pt x="78994" y="29108"/>
                  </a:lnTo>
                  <a:lnTo>
                    <a:pt x="80467" y="27051"/>
                  </a:lnTo>
                  <a:close/>
                </a:path>
                <a:path w="160020" h="197484">
                  <a:moveTo>
                    <a:pt x="88861" y="151345"/>
                  </a:moveTo>
                  <a:lnTo>
                    <a:pt x="88468" y="150406"/>
                  </a:lnTo>
                  <a:lnTo>
                    <a:pt x="86918" y="148844"/>
                  </a:lnTo>
                  <a:lnTo>
                    <a:pt x="85979" y="148450"/>
                  </a:lnTo>
                  <a:lnTo>
                    <a:pt x="83781" y="148450"/>
                  </a:lnTo>
                  <a:lnTo>
                    <a:pt x="82842" y="148844"/>
                  </a:lnTo>
                  <a:lnTo>
                    <a:pt x="81292" y="150406"/>
                  </a:lnTo>
                  <a:lnTo>
                    <a:pt x="80899" y="151345"/>
                  </a:lnTo>
                  <a:lnTo>
                    <a:pt x="80899" y="153555"/>
                  </a:lnTo>
                  <a:lnTo>
                    <a:pt x="81292" y="154495"/>
                  </a:lnTo>
                  <a:lnTo>
                    <a:pt x="82842" y="156057"/>
                  </a:lnTo>
                  <a:lnTo>
                    <a:pt x="83781" y="156451"/>
                  </a:lnTo>
                  <a:lnTo>
                    <a:pt x="85979" y="156451"/>
                  </a:lnTo>
                  <a:lnTo>
                    <a:pt x="86918" y="156057"/>
                  </a:lnTo>
                  <a:lnTo>
                    <a:pt x="88468" y="154495"/>
                  </a:lnTo>
                  <a:lnTo>
                    <a:pt x="88861" y="153555"/>
                  </a:lnTo>
                  <a:lnTo>
                    <a:pt x="88861" y="152450"/>
                  </a:lnTo>
                  <a:lnTo>
                    <a:pt x="88861" y="151345"/>
                  </a:lnTo>
                  <a:close/>
                </a:path>
                <a:path w="160020" h="197484">
                  <a:moveTo>
                    <a:pt x="90703" y="104622"/>
                  </a:moveTo>
                  <a:lnTo>
                    <a:pt x="90627" y="99568"/>
                  </a:lnTo>
                  <a:lnTo>
                    <a:pt x="87680" y="96672"/>
                  </a:lnTo>
                  <a:lnTo>
                    <a:pt x="84074" y="96735"/>
                  </a:lnTo>
                  <a:lnTo>
                    <a:pt x="80492" y="96761"/>
                  </a:lnTo>
                  <a:lnTo>
                    <a:pt x="77609" y="99745"/>
                  </a:lnTo>
                  <a:lnTo>
                    <a:pt x="77673" y="103352"/>
                  </a:lnTo>
                  <a:lnTo>
                    <a:pt x="77673" y="103543"/>
                  </a:lnTo>
                  <a:lnTo>
                    <a:pt x="77774" y="103695"/>
                  </a:lnTo>
                  <a:lnTo>
                    <a:pt x="77774" y="103898"/>
                  </a:lnTo>
                  <a:lnTo>
                    <a:pt x="77978" y="102730"/>
                  </a:lnTo>
                  <a:lnTo>
                    <a:pt x="78841" y="101765"/>
                  </a:lnTo>
                  <a:lnTo>
                    <a:pt x="81610" y="101282"/>
                  </a:lnTo>
                  <a:lnTo>
                    <a:pt x="83083" y="102323"/>
                  </a:lnTo>
                  <a:lnTo>
                    <a:pt x="83604" y="105435"/>
                  </a:lnTo>
                  <a:lnTo>
                    <a:pt x="82575" y="106908"/>
                  </a:lnTo>
                  <a:lnTo>
                    <a:pt x="79984" y="107353"/>
                  </a:lnTo>
                  <a:lnTo>
                    <a:pt x="78994" y="106908"/>
                  </a:lnTo>
                  <a:lnTo>
                    <a:pt x="78371" y="106121"/>
                  </a:lnTo>
                  <a:lnTo>
                    <a:pt x="79438" y="108318"/>
                  </a:lnTo>
                  <a:lnTo>
                    <a:pt x="81673" y="109842"/>
                  </a:lnTo>
                  <a:lnTo>
                    <a:pt x="84416" y="109804"/>
                  </a:lnTo>
                  <a:lnTo>
                    <a:pt x="84543" y="109728"/>
                  </a:lnTo>
                  <a:lnTo>
                    <a:pt x="84696" y="109715"/>
                  </a:lnTo>
                  <a:lnTo>
                    <a:pt x="85305" y="110363"/>
                  </a:lnTo>
                  <a:lnTo>
                    <a:pt x="86207" y="110744"/>
                  </a:lnTo>
                  <a:lnTo>
                    <a:pt x="88709" y="110337"/>
                  </a:lnTo>
                  <a:lnTo>
                    <a:pt x="89763" y="108877"/>
                  </a:lnTo>
                  <a:lnTo>
                    <a:pt x="89496" y="107315"/>
                  </a:lnTo>
                  <a:lnTo>
                    <a:pt x="89408" y="107111"/>
                  </a:lnTo>
                  <a:lnTo>
                    <a:pt x="90170" y="105905"/>
                  </a:lnTo>
                  <a:lnTo>
                    <a:pt x="90703" y="104622"/>
                  </a:lnTo>
                  <a:close/>
                </a:path>
                <a:path w="160020" h="197484">
                  <a:moveTo>
                    <a:pt x="90716" y="89255"/>
                  </a:moveTo>
                  <a:lnTo>
                    <a:pt x="90335" y="88315"/>
                  </a:lnTo>
                  <a:lnTo>
                    <a:pt x="88773" y="86753"/>
                  </a:lnTo>
                  <a:lnTo>
                    <a:pt x="87833" y="86372"/>
                  </a:lnTo>
                  <a:lnTo>
                    <a:pt x="85636" y="86372"/>
                  </a:lnTo>
                  <a:lnTo>
                    <a:pt x="84696" y="86753"/>
                  </a:lnTo>
                  <a:lnTo>
                    <a:pt x="83146" y="88315"/>
                  </a:lnTo>
                  <a:lnTo>
                    <a:pt x="82765" y="89255"/>
                  </a:lnTo>
                  <a:lnTo>
                    <a:pt x="82765" y="91465"/>
                  </a:lnTo>
                  <a:lnTo>
                    <a:pt x="83146" y="92417"/>
                  </a:lnTo>
                  <a:lnTo>
                    <a:pt x="84696" y="93967"/>
                  </a:lnTo>
                  <a:lnTo>
                    <a:pt x="85636" y="94361"/>
                  </a:lnTo>
                  <a:lnTo>
                    <a:pt x="87833" y="94361"/>
                  </a:lnTo>
                  <a:lnTo>
                    <a:pt x="88773" y="93967"/>
                  </a:lnTo>
                  <a:lnTo>
                    <a:pt x="90335" y="92417"/>
                  </a:lnTo>
                  <a:lnTo>
                    <a:pt x="90716" y="91465"/>
                  </a:lnTo>
                  <a:lnTo>
                    <a:pt x="90716" y="90360"/>
                  </a:lnTo>
                  <a:lnTo>
                    <a:pt x="90716" y="89255"/>
                  </a:lnTo>
                  <a:close/>
                </a:path>
                <a:path w="160020" h="197484">
                  <a:moveTo>
                    <a:pt x="91579" y="10325"/>
                  </a:moveTo>
                  <a:lnTo>
                    <a:pt x="91084" y="7226"/>
                  </a:lnTo>
                  <a:lnTo>
                    <a:pt x="89623" y="6159"/>
                  </a:lnTo>
                  <a:lnTo>
                    <a:pt x="88074" y="6426"/>
                  </a:lnTo>
                  <a:lnTo>
                    <a:pt x="86537" y="6680"/>
                  </a:lnTo>
                  <a:lnTo>
                    <a:pt x="85483" y="8140"/>
                  </a:lnTo>
                  <a:lnTo>
                    <a:pt x="85991" y="11252"/>
                  </a:lnTo>
                  <a:lnTo>
                    <a:pt x="87452" y="12306"/>
                  </a:lnTo>
                  <a:lnTo>
                    <a:pt x="90538" y="11785"/>
                  </a:lnTo>
                  <a:lnTo>
                    <a:pt x="91579" y="10325"/>
                  </a:lnTo>
                  <a:close/>
                </a:path>
                <a:path w="160020" h="197484">
                  <a:moveTo>
                    <a:pt x="93941" y="51460"/>
                  </a:moveTo>
                  <a:lnTo>
                    <a:pt x="93560" y="50520"/>
                  </a:lnTo>
                  <a:lnTo>
                    <a:pt x="91998" y="48958"/>
                  </a:lnTo>
                  <a:lnTo>
                    <a:pt x="91059" y="48564"/>
                  </a:lnTo>
                  <a:lnTo>
                    <a:pt x="90398" y="48564"/>
                  </a:lnTo>
                  <a:lnTo>
                    <a:pt x="92621" y="45466"/>
                  </a:lnTo>
                  <a:lnTo>
                    <a:pt x="91465" y="38328"/>
                  </a:lnTo>
                  <a:lnTo>
                    <a:pt x="88112" y="35915"/>
                  </a:lnTo>
                  <a:lnTo>
                    <a:pt x="84569" y="36499"/>
                  </a:lnTo>
                  <a:lnTo>
                    <a:pt x="81013" y="37084"/>
                  </a:lnTo>
                  <a:lnTo>
                    <a:pt x="78600" y="40449"/>
                  </a:lnTo>
                  <a:lnTo>
                    <a:pt x="79654" y="46863"/>
                  </a:lnTo>
                  <a:lnTo>
                    <a:pt x="81902" y="48907"/>
                  </a:lnTo>
                  <a:lnTo>
                    <a:pt x="85242" y="49441"/>
                  </a:lnTo>
                  <a:lnTo>
                    <a:pt x="85890" y="49517"/>
                  </a:lnTo>
                  <a:lnTo>
                    <a:pt x="86664" y="49415"/>
                  </a:lnTo>
                  <a:lnTo>
                    <a:pt x="87617" y="49263"/>
                  </a:lnTo>
                  <a:lnTo>
                    <a:pt x="86372" y="50520"/>
                  </a:lnTo>
                  <a:lnTo>
                    <a:pt x="85979" y="51460"/>
                  </a:lnTo>
                  <a:lnTo>
                    <a:pt x="85979" y="53670"/>
                  </a:lnTo>
                  <a:lnTo>
                    <a:pt x="86372" y="54610"/>
                  </a:lnTo>
                  <a:lnTo>
                    <a:pt x="87922" y="56172"/>
                  </a:lnTo>
                  <a:lnTo>
                    <a:pt x="88861" y="56565"/>
                  </a:lnTo>
                  <a:lnTo>
                    <a:pt x="91059" y="56565"/>
                  </a:lnTo>
                  <a:lnTo>
                    <a:pt x="91998" y="56172"/>
                  </a:lnTo>
                  <a:lnTo>
                    <a:pt x="93560" y="54610"/>
                  </a:lnTo>
                  <a:lnTo>
                    <a:pt x="93941" y="53670"/>
                  </a:lnTo>
                  <a:lnTo>
                    <a:pt x="93941" y="52565"/>
                  </a:lnTo>
                  <a:lnTo>
                    <a:pt x="93941" y="51460"/>
                  </a:lnTo>
                  <a:close/>
                </a:path>
                <a:path w="160020" h="197484">
                  <a:moveTo>
                    <a:pt x="96824" y="76479"/>
                  </a:moveTo>
                  <a:lnTo>
                    <a:pt x="96735" y="71348"/>
                  </a:lnTo>
                  <a:lnTo>
                    <a:pt x="96126" y="70027"/>
                  </a:lnTo>
                  <a:lnTo>
                    <a:pt x="94030" y="67411"/>
                  </a:lnTo>
                  <a:lnTo>
                    <a:pt x="95262" y="68935"/>
                  </a:lnTo>
                  <a:lnTo>
                    <a:pt x="95237" y="68707"/>
                  </a:lnTo>
                  <a:lnTo>
                    <a:pt x="95313" y="68491"/>
                  </a:lnTo>
                  <a:lnTo>
                    <a:pt x="94691" y="64693"/>
                  </a:lnTo>
                  <a:lnTo>
                    <a:pt x="91351" y="62268"/>
                  </a:lnTo>
                  <a:lnTo>
                    <a:pt x="86779" y="63030"/>
                  </a:lnTo>
                  <a:lnTo>
                    <a:pt x="85890" y="63474"/>
                  </a:lnTo>
                  <a:lnTo>
                    <a:pt x="82207" y="69088"/>
                  </a:lnTo>
                  <a:lnTo>
                    <a:pt x="82600" y="71488"/>
                  </a:lnTo>
                  <a:lnTo>
                    <a:pt x="83134" y="72440"/>
                  </a:lnTo>
                  <a:lnTo>
                    <a:pt x="83781" y="73279"/>
                  </a:lnTo>
                  <a:lnTo>
                    <a:pt x="83972" y="76771"/>
                  </a:lnTo>
                  <a:lnTo>
                    <a:pt x="86829" y="79540"/>
                  </a:lnTo>
                  <a:lnTo>
                    <a:pt x="93941" y="79438"/>
                  </a:lnTo>
                  <a:lnTo>
                    <a:pt x="96824" y="76479"/>
                  </a:lnTo>
                  <a:close/>
                </a:path>
                <a:path w="160020" h="197484">
                  <a:moveTo>
                    <a:pt x="97078" y="138772"/>
                  </a:moveTo>
                  <a:lnTo>
                    <a:pt x="95935" y="132156"/>
                  </a:lnTo>
                  <a:lnTo>
                    <a:pt x="93370" y="130086"/>
                  </a:lnTo>
                  <a:lnTo>
                    <a:pt x="89928" y="129882"/>
                  </a:lnTo>
                  <a:lnTo>
                    <a:pt x="89446" y="129794"/>
                  </a:lnTo>
                  <a:lnTo>
                    <a:pt x="89928" y="129882"/>
                  </a:lnTo>
                  <a:lnTo>
                    <a:pt x="90436" y="129908"/>
                  </a:lnTo>
                  <a:lnTo>
                    <a:pt x="89369" y="127698"/>
                  </a:lnTo>
                  <a:lnTo>
                    <a:pt x="87122" y="126161"/>
                  </a:lnTo>
                  <a:lnTo>
                    <a:pt x="80911" y="126250"/>
                  </a:lnTo>
                  <a:lnTo>
                    <a:pt x="78041" y="129222"/>
                  </a:lnTo>
                  <a:lnTo>
                    <a:pt x="78130" y="135788"/>
                  </a:lnTo>
                  <a:lnTo>
                    <a:pt x="80149" y="138150"/>
                  </a:lnTo>
                  <a:lnTo>
                    <a:pt x="82829" y="138925"/>
                  </a:lnTo>
                  <a:lnTo>
                    <a:pt x="83096" y="138518"/>
                  </a:lnTo>
                  <a:lnTo>
                    <a:pt x="83413" y="138176"/>
                  </a:lnTo>
                  <a:lnTo>
                    <a:pt x="83820" y="137883"/>
                  </a:lnTo>
                  <a:lnTo>
                    <a:pt x="83769" y="137718"/>
                  </a:lnTo>
                  <a:lnTo>
                    <a:pt x="83667" y="137591"/>
                  </a:lnTo>
                  <a:lnTo>
                    <a:pt x="83032" y="133858"/>
                  </a:lnTo>
                  <a:lnTo>
                    <a:pt x="83642" y="137414"/>
                  </a:lnTo>
                  <a:lnTo>
                    <a:pt x="83667" y="137591"/>
                  </a:lnTo>
                  <a:lnTo>
                    <a:pt x="83769" y="137718"/>
                  </a:lnTo>
                  <a:lnTo>
                    <a:pt x="83820" y="137871"/>
                  </a:lnTo>
                  <a:lnTo>
                    <a:pt x="84366" y="137464"/>
                  </a:lnTo>
                  <a:lnTo>
                    <a:pt x="84975" y="137147"/>
                  </a:lnTo>
                  <a:lnTo>
                    <a:pt x="87884" y="136829"/>
                  </a:lnTo>
                  <a:lnTo>
                    <a:pt x="89852" y="138417"/>
                  </a:lnTo>
                  <a:lnTo>
                    <a:pt x="90170" y="141376"/>
                  </a:lnTo>
                  <a:lnTo>
                    <a:pt x="89966" y="142074"/>
                  </a:lnTo>
                  <a:lnTo>
                    <a:pt x="89662" y="142722"/>
                  </a:lnTo>
                  <a:lnTo>
                    <a:pt x="90170" y="142748"/>
                  </a:lnTo>
                  <a:lnTo>
                    <a:pt x="90652" y="142849"/>
                  </a:lnTo>
                  <a:lnTo>
                    <a:pt x="94691" y="142151"/>
                  </a:lnTo>
                  <a:lnTo>
                    <a:pt x="97078" y="138772"/>
                  </a:lnTo>
                  <a:close/>
                </a:path>
                <a:path w="160020" h="197484">
                  <a:moveTo>
                    <a:pt x="100926" y="26098"/>
                  </a:moveTo>
                  <a:lnTo>
                    <a:pt x="100215" y="21742"/>
                  </a:lnTo>
                  <a:lnTo>
                    <a:pt x="98158" y="20256"/>
                  </a:lnTo>
                  <a:lnTo>
                    <a:pt x="93827" y="20967"/>
                  </a:lnTo>
                  <a:lnTo>
                    <a:pt x="92354" y="23025"/>
                  </a:lnTo>
                  <a:lnTo>
                    <a:pt x="92811" y="25781"/>
                  </a:lnTo>
                  <a:lnTo>
                    <a:pt x="93027" y="26289"/>
                  </a:lnTo>
                  <a:lnTo>
                    <a:pt x="94145" y="28016"/>
                  </a:lnTo>
                  <a:lnTo>
                    <a:pt x="95656" y="28765"/>
                  </a:lnTo>
                  <a:lnTo>
                    <a:pt x="97243" y="28511"/>
                  </a:lnTo>
                  <a:lnTo>
                    <a:pt x="99453" y="28155"/>
                  </a:lnTo>
                  <a:lnTo>
                    <a:pt x="100926" y="26098"/>
                  </a:lnTo>
                  <a:close/>
                </a:path>
                <a:path w="160020" h="197484">
                  <a:moveTo>
                    <a:pt x="103085" y="195110"/>
                  </a:moveTo>
                  <a:lnTo>
                    <a:pt x="102844" y="195224"/>
                  </a:lnTo>
                  <a:lnTo>
                    <a:pt x="102654" y="195389"/>
                  </a:lnTo>
                  <a:lnTo>
                    <a:pt x="101968" y="195580"/>
                  </a:lnTo>
                  <a:lnTo>
                    <a:pt x="101117" y="195541"/>
                  </a:lnTo>
                  <a:lnTo>
                    <a:pt x="100977" y="195580"/>
                  </a:lnTo>
                  <a:lnTo>
                    <a:pt x="100787" y="195554"/>
                  </a:lnTo>
                  <a:lnTo>
                    <a:pt x="98856" y="195681"/>
                  </a:lnTo>
                  <a:lnTo>
                    <a:pt x="97104" y="194932"/>
                  </a:lnTo>
                  <a:lnTo>
                    <a:pt x="95821" y="193662"/>
                  </a:lnTo>
                  <a:lnTo>
                    <a:pt x="96189" y="195846"/>
                  </a:lnTo>
                  <a:lnTo>
                    <a:pt x="98247" y="197307"/>
                  </a:lnTo>
                  <a:lnTo>
                    <a:pt x="101574" y="196735"/>
                  </a:lnTo>
                  <a:lnTo>
                    <a:pt x="102501" y="196037"/>
                  </a:lnTo>
                  <a:lnTo>
                    <a:pt x="102730" y="195681"/>
                  </a:lnTo>
                  <a:lnTo>
                    <a:pt x="103085" y="195110"/>
                  </a:lnTo>
                  <a:close/>
                </a:path>
                <a:path w="160020" h="197484">
                  <a:moveTo>
                    <a:pt x="105244" y="51854"/>
                  </a:moveTo>
                  <a:lnTo>
                    <a:pt x="104863" y="50901"/>
                  </a:lnTo>
                  <a:lnTo>
                    <a:pt x="103301" y="49339"/>
                  </a:lnTo>
                  <a:lnTo>
                    <a:pt x="102362" y="48945"/>
                  </a:lnTo>
                  <a:lnTo>
                    <a:pt x="100164" y="48945"/>
                  </a:lnTo>
                  <a:lnTo>
                    <a:pt x="99225" y="49339"/>
                  </a:lnTo>
                  <a:lnTo>
                    <a:pt x="97663" y="50901"/>
                  </a:lnTo>
                  <a:lnTo>
                    <a:pt x="97282" y="51854"/>
                  </a:lnTo>
                  <a:lnTo>
                    <a:pt x="97282" y="54063"/>
                  </a:lnTo>
                  <a:lnTo>
                    <a:pt x="97663" y="55003"/>
                  </a:lnTo>
                  <a:lnTo>
                    <a:pt x="99225" y="56565"/>
                  </a:lnTo>
                  <a:lnTo>
                    <a:pt x="100164" y="56959"/>
                  </a:lnTo>
                  <a:lnTo>
                    <a:pt x="102362" y="56959"/>
                  </a:lnTo>
                  <a:lnTo>
                    <a:pt x="103301" y="56565"/>
                  </a:lnTo>
                  <a:lnTo>
                    <a:pt x="104863" y="55003"/>
                  </a:lnTo>
                  <a:lnTo>
                    <a:pt x="105244" y="54063"/>
                  </a:lnTo>
                  <a:lnTo>
                    <a:pt x="105244" y="52959"/>
                  </a:lnTo>
                  <a:lnTo>
                    <a:pt x="105244" y="51854"/>
                  </a:lnTo>
                  <a:close/>
                </a:path>
                <a:path w="160020" h="197484">
                  <a:moveTo>
                    <a:pt x="106527" y="152285"/>
                  </a:moveTo>
                  <a:lnTo>
                    <a:pt x="106514" y="150558"/>
                  </a:lnTo>
                  <a:lnTo>
                    <a:pt x="105219" y="149301"/>
                  </a:lnTo>
                  <a:lnTo>
                    <a:pt x="103327" y="149326"/>
                  </a:lnTo>
                  <a:lnTo>
                    <a:pt x="103022" y="149428"/>
                  </a:lnTo>
                  <a:lnTo>
                    <a:pt x="102730" y="149529"/>
                  </a:lnTo>
                  <a:lnTo>
                    <a:pt x="104305" y="150037"/>
                  </a:lnTo>
                  <a:lnTo>
                    <a:pt x="105638" y="151117"/>
                  </a:lnTo>
                  <a:lnTo>
                    <a:pt x="106451" y="152565"/>
                  </a:lnTo>
                  <a:lnTo>
                    <a:pt x="106464" y="152425"/>
                  </a:lnTo>
                  <a:lnTo>
                    <a:pt x="106527" y="152285"/>
                  </a:lnTo>
                  <a:close/>
                </a:path>
                <a:path w="160020" h="197484">
                  <a:moveTo>
                    <a:pt x="107302" y="95377"/>
                  </a:moveTo>
                  <a:lnTo>
                    <a:pt x="106349" y="94424"/>
                  </a:lnTo>
                  <a:lnTo>
                    <a:pt x="102565" y="94424"/>
                  </a:lnTo>
                  <a:lnTo>
                    <a:pt x="101625" y="95377"/>
                  </a:lnTo>
                  <a:lnTo>
                    <a:pt x="101625" y="99174"/>
                  </a:lnTo>
                  <a:lnTo>
                    <a:pt x="102565" y="100126"/>
                  </a:lnTo>
                  <a:lnTo>
                    <a:pt x="106349" y="100126"/>
                  </a:lnTo>
                  <a:lnTo>
                    <a:pt x="107302" y="99174"/>
                  </a:lnTo>
                  <a:lnTo>
                    <a:pt x="107302" y="97282"/>
                  </a:lnTo>
                  <a:lnTo>
                    <a:pt x="107302" y="95377"/>
                  </a:lnTo>
                  <a:close/>
                </a:path>
                <a:path w="160020" h="197484">
                  <a:moveTo>
                    <a:pt x="108546" y="35902"/>
                  </a:moveTo>
                  <a:lnTo>
                    <a:pt x="107607" y="34950"/>
                  </a:lnTo>
                  <a:lnTo>
                    <a:pt x="103822" y="34950"/>
                  </a:lnTo>
                  <a:lnTo>
                    <a:pt x="102870" y="35902"/>
                  </a:lnTo>
                  <a:lnTo>
                    <a:pt x="102870" y="39700"/>
                  </a:lnTo>
                  <a:lnTo>
                    <a:pt x="103822" y="40652"/>
                  </a:lnTo>
                  <a:lnTo>
                    <a:pt x="107607" y="40652"/>
                  </a:lnTo>
                  <a:lnTo>
                    <a:pt x="108546" y="39700"/>
                  </a:lnTo>
                  <a:lnTo>
                    <a:pt x="108546" y="37795"/>
                  </a:lnTo>
                  <a:lnTo>
                    <a:pt x="108546" y="35902"/>
                  </a:lnTo>
                  <a:close/>
                </a:path>
                <a:path w="160020" h="197484">
                  <a:moveTo>
                    <a:pt x="108750" y="44729"/>
                  </a:moveTo>
                  <a:lnTo>
                    <a:pt x="107797" y="43776"/>
                  </a:lnTo>
                  <a:lnTo>
                    <a:pt x="104025" y="43776"/>
                  </a:lnTo>
                  <a:lnTo>
                    <a:pt x="103073" y="44729"/>
                  </a:lnTo>
                  <a:lnTo>
                    <a:pt x="103073" y="48539"/>
                  </a:lnTo>
                  <a:lnTo>
                    <a:pt x="104025" y="49479"/>
                  </a:lnTo>
                  <a:lnTo>
                    <a:pt x="107797" y="49479"/>
                  </a:lnTo>
                  <a:lnTo>
                    <a:pt x="108750" y="48539"/>
                  </a:lnTo>
                  <a:lnTo>
                    <a:pt x="108750" y="46634"/>
                  </a:lnTo>
                  <a:lnTo>
                    <a:pt x="108750" y="44729"/>
                  </a:lnTo>
                  <a:close/>
                </a:path>
                <a:path w="160020" h="197484">
                  <a:moveTo>
                    <a:pt x="109321" y="68160"/>
                  </a:moveTo>
                  <a:lnTo>
                    <a:pt x="108940" y="67208"/>
                  </a:lnTo>
                  <a:lnTo>
                    <a:pt x="107378" y="65646"/>
                  </a:lnTo>
                  <a:lnTo>
                    <a:pt x="106438" y="65265"/>
                  </a:lnTo>
                  <a:lnTo>
                    <a:pt x="104241" y="65265"/>
                  </a:lnTo>
                  <a:lnTo>
                    <a:pt x="103301" y="65646"/>
                  </a:lnTo>
                  <a:lnTo>
                    <a:pt x="101752" y="67208"/>
                  </a:lnTo>
                  <a:lnTo>
                    <a:pt x="101371" y="68160"/>
                  </a:lnTo>
                  <a:lnTo>
                    <a:pt x="101371" y="70358"/>
                  </a:lnTo>
                  <a:lnTo>
                    <a:pt x="101752" y="71310"/>
                  </a:lnTo>
                  <a:lnTo>
                    <a:pt x="103301" y="72859"/>
                  </a:lnTo>
                  <a:lnTo>
                    <a:pt x="104241" y="73253"/>
                  </a:lnTo>
                  <a:lnTo>
                    <a:pt x="106438" y="73253"/>
                  </a:lnTo>
                  <a:lnTo>
                    <a:pt x="107378" y="72859"/>
                  </a:lnTo>
                  <a:lnTo>
                    <a:pt x="108940" y="71310"/>
                  </a:lnTo>
                  <a:lnTo>
                    <a:pt x="109321" y="70358"/>
                  </a:lnTo>
                  <a:lnTo>
                    <a:pt x="109321" y="69253"/>
                  </a:lnTo>
                  <a:lnTo>
                    <a:pt x="109321" y="68160"/>
                  </a:lnTo>
                  <a:close/>
                </a:path>
                <a:path w="160020" h="197484">
                  <a:moveTo>
                    <a:pt x="110274" y="135255"/>
                  </a:moveTo>
                  <a:lnTo>
                    <a:pt x="110236" y="132689"/>
                  </a:lnTo>
                  <a:lnTo>
                    <a:pt x="108419" y="130937"/>
                  </a:lnTo>
                  <a:lnTo>
                    <a:pt x="104038" y="130987"/>
                  </a:lnTo>
                  <a:lnTo>
                    <a:pt x="102273" y="132803"/>
                  </a:lnTo>
                  <a:lnTo>
                    <a:pt x="102323" y="136131"/>
                  </a:lnTo>
                  <a:lnTo>
                    <a:pt x="102793" y="137121"/>
                  </a:lnTo>
                  <a:lnTo>
                    <a:pt x="103530" y="137833"/>
                  </a:lnTo>
                  <a:lnTo>
                    <a:pt x="103898" y="136232"/>
                  </a:lnTo>
                  <a:lnTo>
                    <a:pt x="105206" y="134962"/>
                  </a:lnTo>
                  <a:lnTo>
                    <a:pt x="106934" y="134772"/>
                  </a:lnTo>
                  <a:lnTo>
                    <a:pt x="108153" y="134645"/>
                  </a:lnTo>
                  <a:lnTo>
                    <a:pt x="109258" y="135102"/>
                  </a:lnTo>
                  <a:lnTo>
                    <a:pt x="110083" y="135902"/>
                  </a:lnTo>
                  <a:lnTo>
                    <a:pt x="110159" y="135572"/>
                  </a:lnTo>
                  <a:lnTo>
                    <a:pt x="110274" y="135255"/>
                  </a:lnTo>
                  <a:close/>
                </a:path>
                <a:path w="160020" h="197484">
                  <a:moveTo>
                    <a:pt x="116916" y="101714"/>
                  </a:moveTo>
                  <a:lnTo>
                    <a:pt x="116522" y="100774"/>
                  </a:lnTo>
                  <a:lnTo>
                    <a:pt x="114973" y="99212"/>
                  </a:lnTo>
                  <a:lnTo>
                    <a:pt x="114033" y="98818"/>
                  </a:lnTo>
                  <a:lnTo>
                    <a:pt x="111836" y="98818"/>
                  </a:lnTo>
                  <a:lnTo>
                    <a:pt x="110896" y="99212"/>
                  </a:lnTo>
                  <a:lnTo>
                    <a:pt x="109347" y="100774"/>
                  </a:lnTo>
                  <a:lnTo>
                    <a:pt x="108953" y="101714"/>
                  </a:lnTo>
                  <a:lnTo>
                    <a:pt x="108953" y="103924"/>
                  </a:lnTo>
                  <a:lnTo>
                    <a:pt x="109347" y="104863"/>
                  </a:lnTo>
                  <a:lnTo>
                    <a:pt x="110896" y="106426"/>
                  </a:lnTo>
                  <a:lnTo>
                    <a:pt x="111836" y="106819"/>
                  </a:lnTo>
                  <a:lnTo>
                    <a:pt x="114033" y="106819"/>
                  </a:lnTo>
                  <a:lnTo>
                    <a:pt x="114973" y="106426"/>
                  </a:lnTo>
                  <a:lnTo>
                    <a:pt x="116522" y="104863"/>
                  </a:lnTo>
                  <a:lnTo>
                    <a:pt x="116916" y="103924"/>
                  </a:lnTo>
                  <a:lnTo>
                    <a:pt x="116916" y="102819"/>
                  </a:lnTo>
                  <a:lnTo>
                    <a:pt x="116916" y="101714"/>
                  </a:lnTo>
                  <a:close/>
                </a:path>
                <a:path w="160020" h="197484">
                  <a:moveTo>
                    <a:pt x="118681" y="91427"/>
                  </a:moveTo>
                  <a:lnTo>
                    <a:pt x="118579" y="84201"/>
                  </a:lnTo>
                  <a:lnTo>
                    <a:pt x="115633" y="81305"/>
                  </a:lnTo>
                  <a:lnTo>
                    <a:pt x="111480" y="81368"/>
                  </a:lnTo>
                  <a:lnTo>
                    <a:pt x="110998" y="81559"/>
                  </a:lnTo>
                  <a:lnTo>
                    <a:pt x="110490" y="81699"/>
                  </a:lnTo>
                  <a:lnTo>
                    <a:pt x="111455" y="80810"/>
                  </a:lnTo>
                  <a:lnTo>
                    <a:pt x="112014" y="79527"/>
                  </a:lnTo>
                  <a:lnTo>
                    <a:pt x="111785" y="78143"/>
                  </a:lnTo>
                  <a:lnTo>
                    <a:pt x="111429" y="75958"/>
                  </a:lnTo>
                  <a:lnTo>
                    <a:pt x="110388" y="75209"/>
                  </a:lnTo>
                  <a:lnTo>
                    <a:pt x="110388" y="81724"/>
                  </a:lnTo>
                  <a:lnTo>
                    <a:pt x="109689" y="81915"/>
                  </a:lnTo>
                  <a:lnTo>
                    <a:pt x="108978" y="82257"/>
                  </a:lnTo>
                  <a:lnTo>
                    <a:pt x="109689" y="81902"/>
                  </a:lnTo>
                  <a:lnTo>
                    <a:pt x="110388" y="81724"/>
                  </a:lnTo>
                  <a:lnTo>
                    <a:pt x="110388" y="75209"/>
                  </a:lnTo>
                  <a:lnTo>
                    <a:pt x="109397" y="74485"/>
                  </a:lnTo>
                  <a:lnTo>
                    <a:pt x="105054" y="75196"/>
                  </a:lnTo>
                  <a:lnTo>
                    <a:pt x="103593" y="77254"/>
                  </a:lnTo>
                  <a:lnTo>
                    <a:pt x="104279" y="81546"/>
                  </a:lnTo>
                  <a:lnTo>
                    <a:pt x="106235" y="82981"/>
                  </a:lnTo>
                  <a:lnTo>
                    <a:pt x="108331" y="82727"/>
                  </a:lnTo>
                  <a:lnTo>
                    <a:pt x="106692" y="83947"/>
                  </a:lnTo>
                  <a:lnTo>
                    <a:pt x="105587" y="85801"/>
                  </a:lnTo>
                  <a:lnTo>
                    <a:pt x="105613" y="87998"/>
                  </a:lnTo>
                  <a:lnTo>
                    <a:pt x="105664" y="91605"/>
                  </a:lnTo>
                  <a:lnTo>
                    <a:pt x="108623" y="94500"/>
                  </a:lnTo>
                  <a:lnTo>
                    <a:pt x="115811" y="94386"/>
                  </a:lnTo>
                  <a:lnTo>
                    <a:pt x="118681" y="91427"/>
                  </a:lnTo>
                  <a:close/>
                </a:path>
                <a:path w="160020" h="197484">
                  <a:moveTo>
                    <a:pt x="119545" y="60604"/>
                  </a:moveTo>
                  <a:lnTo>
                    <a:pt x="118605" y="59651"/>
                  </a:lnTo>
                  <a:lnTo>
                    <a:pt x="114820" y="59651"/>
                  </a:lnTo>
                  <a:lnTo>
                    <a:pt x="113868" y="60604"/>
                  </a:lnTo>
                  <a:lnTo>
                    <a:pt x="113868" y="64401"/>
                  </a:lnTo>
                  <a:lnTo>
                    <a:pt x="114820" y="65354"/>
                  </a:lnTo>
                  <a:lnTo>
                    <a:pt x="118605" y="65354"/>
                  </a:lnTo>
                  <a:lnTo>
                    <a:pt x="119545" y="64401"/>
                  </a:lnTo>
                  <a:lnTo>
                    <a:pt x="119545" y="62509"/>
                  </a:lnTo>
                  <a:lnTo>
                    <a:pt x="119545" y="60604"/>
                  </a:lnTo>
                  <a:close/>
                </a:path>
                <a:path w="160020" h="197484">
                  <a:moveTo>
                    <a:pt x="122148" y="147142"/>
                  </a:moveTo>
                  <a:lnTo>
                    <a:pt x="121754" y="146418"/>
                  </a:lnTo>
                  <a:lnTo>
                    <a:pt x="121488" y="145618"/>
                  </a:lnTo>
                  <a:lnTo>
                    <a:pt x="121272" y="143700"/>
                  </a:lnTo>
                  <a:lnTo>
                    <a:pt x="121475" y="142709"/>
                  </a:lnTo>
                  <a:lnTo>
                    <a:pt x="121831" y="141782"/>
                  </a:lnTo>
                  <a:lnTo>
                    <a:pt x="120726" y="142189"/>
                  </a:lnTo>
                  <a:lnTo>
                    <a:pt x="119938" y="143217"/>
                  </a:lnTo>
                  <a:lnTo>
                    <a:pt x="119976" y="145796"/>
                  </a:lnTo>
                  <a:lnTo>
                    <a:pt x="120916" y="146850"/>
                  </a:lnTo>
                  <a:lnTo>
                    <a:pt x="122148" y="147142"/>
                  </a:lnTo>
                  <a:close/>
                </a:path>
                <a:path w="160020" h="197484">
                  <a:moveTo>
                    <a:pt x="122593" y="121285"/>
                  </a:moveTo>
                  <a:lnTo>
                    <a:pt x="121932" y="118808"/>
                  </a:lnTo>
                  <a:lnTo>
                    <a:pt x="119989" y="117005"/>
                  </a:lnTo>
                  <a:lnTo>
                    <a:pt x="116827" y="116408"/>
                  </a:lnTo>
                  <a:lnTo>
                    <a:pt x="117563" y="116535"/>
                  </a:lnTo>
                  <a:lnTo>
                    <a:pt x="117640" y="116344"/>
                  </a:lnTo>
                  <a:lnTo>
                    <a:pt x="117779" y="115912"/>
                  </a:lnTo>
                  <a:lnTo>
                    <a:pt x="117983" y="115138"/>
                  </a:lnTo>
                  <a:lnTo>
                    <a:pt x="117932" y="111645"/>
                  </a:lnTo>
                  <a:lnTo>
                    <a:pt x="117919" y="110744"/>
                  </a:lnTo>
                  <a:lnTo>
                    <a:pt x="114973" y="107861"/>
                  </a:lnTo>
                  <a:lnTo>
                    <a:pt x="112776" y="107899"/>
                  </a:lnTo>
                  <a:lnTo>
                    <a:pt x="112776" y="115912"/>
                  </a:lnTo>
                  <a:lnTo>
                    <a:pt x="111645" y="117309"/>
                  </a:lnTo>
                  <a:lnTo>
                    <a:pt x="108534" y="117652"/>
                  </a:lnTo>
                  <a:lnTo>
                    <a:pt x="107162" y="116535"/>
                  </a:lnTo>
                  <a:lnTo>
                    <a:pt x="107061" y="115912"/>
                  </a:lnTo>
                  <a:lnTo>
                    <a:pt x="106794" y="113385"/>
                  </a:lnTo>
                  <a:lnTo>
                    <a:pt x="107924" y="111975"/>
                  </a:lnTo>
                  <a:lnTo>
                    <a:pt x="111036" y="111645"/>
                  </a:lnTo>
                  <a:lnTo>
                    <a:pt x="112445" y="112776"/>
                  </a:lnTo>
                  <a:lnTo>
                    <a:pt x="112776" y="115912"/>
                  </a:lnTo>
                  <a:lnTo>
                    <a:pt x="112776" y="107899"/>
                  </a:lnTo>
                  <a:lnTo>
                    <a:pt x="107784" y="107962"/>
                  </a:lnTo>
                  <a:lnTo>
                    <a:pt x="104889" y="110934"/>
                  </a:lnTo>
                  <a:lnTo>
                    <a:pt x="105003" y="117729"/>
                  </a:lnTo>
                  <a:lnTo>
                    <a:pt x="107327" y="120218"/>
                  </a:lnTo>
                  <a:lnTo>
                    <a:pt x="110337" y="120764"/>
                  </a:lnTo>
                  <a:lnTo>
                    <a:pt x="109969" y="121780"/>
                  </a:lnTo>
                  <a:lnTo>
                    <a:pt x="109753" y="122872"/>
                  </a:lnTo>
                  <a:lnTo>
                    <a:pt x="110566" y="127596"/>
                  </a:lnTo>
                  <a:lnTo>
                    <a:pt x="113931" y="129984"/>
                  </a:lnTo>
                  <a:lnTo>
                    <a:pt x="119672" y="128993"/>
                  </a:lnTo>
                  <a:lnTo>
                    <a:pt x="121323" y="127495"/>
                  </a:lnTo>
                  <a:lnTo>
                    <a:pt x="122186" y="125603"/>
                  </a:lnTo>
                  <a:lnTo>
                    <a:pt x="121970" y="125171"/>
                  </a:lnTo>
                  <a:lnTo>
                    <a:pt x="121805" y="124701"/>
                  </a:lnTo>
                  <a:lnTo>
                    <a:pt x="121627" y="123113"/>
                  </a:lnTo>
                  <a:lnTo>
                    <a:pt x="121970" y="122085"/>
                  </a:lnTo>
                  <a:lnTo>
                    <a:pt x="122593" y="121285"/>
                  </a:lnTo>
                  <a:close/>
                </a:path>
                <a:path w="160020" h="197484">
                  <a:moveTo>
                    <a:pt x="122796" y="53073"/>
                  </a:moveTo>
                  <a:lnTo>
                    <a:pt x="121843" y="52133"/>
                  </a:lnTo>
                  <a:lnTo>
                    <a:pt x="118059" y="52133"/>
                  </a:lnTo>
                  <a:lnTo>
                    <a:pt x="117119" y="53073"/>
                  </a:lnTo>
                  <a:lnTo>
                    <a:pt x="117119" y="56883"/>
                  </a:lnTo>
                  <a:lnTo>
                    <a:pt x="118059" y="57835"/>
                  </a:lnTo>
                  <a:lnTo>
                    <a:pt x="121843" y="57835"/>
                  </a:lnTo>
                  <a:lnTo>
                    <a:pt x="122796" y="56883"/>
                  </a:lnTo>
                  <a:lnTo>
                    <a:pt x="122796" y="54978"/>
                  </a:lnTo>
                  <a:lnTo>
                    <a:pt x="122796" y="53073"/>
                  </a:lnTo>
                  <a:close/>
                </a:path>
                <a:path w="160020" h="197484">
                  <a:moveTo>
                    <a:pt x="129705" y="70243"/>
                  </a:moveTo>
                  <a:lnTo>
                    <a:pt x="129311" y="69291"/>
                  </a:lnTo>
                  <a:lnTo>
                    <a:pt x="127762" y="67741"/>
                  </a:lnTo>
                  <a:lnTo>
                    <a:pt x="126822" y="67348"/>
                  </a:lnTo>
                  <a:lnTo>
                    <a:pt x="124625" y="67348"/>
                  </a:lnTo>
                  <a:lnTo>
                    <a:pt x="123685" y="67741"/>
                  </a:lnTo>
                  <a:lnTo>
                    <a:pt x="122135" y="69291"/>
                  </a:lnTo>
                  <a:lnTo>
                    <a:pt x="121742" y="70243"/>
                  </a:lnTo>
                  <a:lnTo>
                    <a:pt x="121742" y="72440"/>
                  </a:lnTo>
                  <a:lnTo>
                    <a:pt x="122135" y="73393"/>
                  </a:lnTo>
                  <a:lnTo>
                    <a:pt x="123685" y="74955"/>
                  </a:lnTo>
                  <a:lnTo>
                    <a:pt x="124625" y="75336"/>
                  </a:lnTo>
                  <a:lnTo>
                    <a:pt x="126822" y="75336"/>
                  </a:lnTo>
                  <a:lnTo>
                    <a:pt x="127762" y="74955"/>
                  </a:lnTo>
                  <a:lnTo>
                    <a:pt x="129311" y="73393"/>
                  </a:lnTo>
                  <a:lnTo>
                    <a:pt x="129705" y="72440"/>
                  </a:lnTo>
                  <a:lnTo>
                    <a:pt x="129705" y="71348"/>
                  </a:lnTo>
                  <a:lnTo>
                    <a:pt x="129705" y="70243"/>
                  </a:lnTo>
                  <a:close/>
                </a:path>
                <a:path w="160020" h="197484">
                  <a:moveTo>
                    <a:pt x="130149" y="102260"/>
                  </a:moveTo>
                  <a:lnTo>
                    <a:pt x="130098" y="98856"/>
                  </a:lnTo>
                  <a:lnTo>
                    <a:pt x="129540" y="97828"/>
                  </a:lnTo>
                  <a:lnTo>
                    <a:pt x="128701" y="97104"/>
                  </a:lnTo>
                  <a:lnTo>
                    <a:pt x="128549" y="97155"/>
                  </a:lnTo>
                  <a:lnTo>
                    <a:pt x="128422" y="97256"/>
                  </a:lnTo>
                  <a:lnTo>
                    <a:pt x="127190" y="97459"/>
                  </a:lnTo>
                  <a:lnTo>
                    <a:pt x="126212" y="97002"/>
                  </a:lnTo>
                  <a:lnTo>
                    <a:pt x="125577" y="96215"/>
                  </a:lnTo>
                  <a:lnTo>
                    <a:pt x="123647" y="96507"/>
                  </a:lnTo>
                  <a:lnTo>
                    <a:pt x="122135" y="98132"/>
                  </a:lnTo>
                  <a:lnTo>
                    <a:pt x="122186" y="102374"/>
                  </a:lnTo>
                  <a:lnTo>
                    <a:pt x="124002" y="104140"/>
                  </a:lnTo>
                  <a:lnTo>
                    <a:pt x="128397" y="104076"/>
                  </a:lnTo>
                  <a:lnTo>
                    <a:pt x="130149" y="102260"/>
                  </a:lnTo>
                  <a:close/>
                </a:path>
                <a:path w="160020" h="197484">
                  <a:moveTo>
                    <a:pt x="132892" y="128790"/>
                  </a:moveTo>
                  <a:lnTo>
                    <a:pt x="132829" y="124599"/>
                  </a:lnTo>
                  <a:lnTo>
                    <a:pt x="131356" y="123050"/>
                  </a:lnTo>
                  <a:lnTo>
                    <a:pt x="129476" y="122758"/>
                  </a:lnTo>
                  <a:lnTo>
                    <a:pt x="129514" y="122948"/>
                  </a:lnTo>
                  <a:lnTo>
                    <a:pt x="129628" y="123126"/>
                  </a:lnTo>
                  <a:lnTo>
                    <a:pt x="129882" y="125526"/>
                  </a:lnTo>
                  <a:lnTo>
                    <a:pt x="128308" y="127508"/>
                  </a:lnTo>
                  <a:lnTo>
                    <a:pt x="126123" y="127749"/>
                  </a:lnTo>
                  <a:lnTo>
                    <a:pt x="125768" y="127787"/>
                  </a:lnTo>
                  <a:lnTo>
                    <a:pt x="125437" y="127698"/>
                  </a:lnTo>
                  <a:lnTo>
                    <a:pt x="125107" y="127647"/>
                  </a:lnTo>
                  <a:lnTo>
                    <a:pt x="125564" y="129374"/>
                  </a:lnTo>
                  <a:lnTo>
                    <a:pt x="127076" y="130657"/>
                  </a:lnTo>
                  <a:lnTo>
                    <a:pt x="131140" y="130606"/>
                  </a:lnTo>
                  <a:lnTo>
                    <a:pt x="132892" y="128790"/>
                  </a:lnTo>
                  <a:close/>
                </a:path>
                <a:path w="160020" h="197484">
                  <a:moveTo>
                    <a:pt x="135585" y="83870"/>
                  </a:moveTo>
                  <a:lnTo>
                    <a:pt x="134632" y="82931"/>
                  </a:lnTo>
                  <a:lnTo>
                    <a:pt x="130848" y="82931"/>
                  </a:lnTo>
                  <a:lnTo>
                    <a:pt x="129908" y="83870"/>
                  </a:lnTo>
                  <a:lnTo>
                    <a:pt x="129908" y="87680"/>
                  </a:lnTo>
                  <a:lnTo>
                    <a:pt x="130848" y="88633"/>
                  </a:lnTo>
                  <a:lnTo>
                    <a:pt x="134632" y="88633"/>
                  </a:lnTo>
                  <a:lnTo>
                    <a:pt x="135585" y="87680"/>
                  </a:lnTo>
                  <a:lnTo>
                    <a:pt x="135585" y="85775"/>
                  </a:lnTo>
                  <a:lnTo>
                    <a:pt x="135585" y="83870"/>
                  </a:lnTo>
                  <a:close/>
                </a:path>
                <a:path w="160020" h="197484">
                  <a:moveTo>
                    <a:pt x="142862" y="112560"/>
                  </a:moveTo>
                  <a:lnTo>
                    <a:pt x="142824" y="110223"/>
                  </a:lnTo>
                  <a:lnTo>
                    <a:pt x="141541" y="108966"/>
                  </a:lnTo>
                  <a:lnTo>
                    <a:pt x="138404" y="109016"/>
                  </a:lnTo>
                  <a:lnTo>
                    <a:pt x="137147" y="110312"/>
                  </a:lnTo>
                  <a:lnTo>
                    <a:pt x="137172" y="111887"/>
                  </a:lnTo>
                  <a:lnTo>
                    <a:pt x="137185" y="113068"/>
                  </a:lnTo>
                  <a:lnTo>
                    <a:pt x="137922" y="114071"/>
                  </a:lnTo>
                  <a:lnTo>
                    <a:pt x="138938" y="114477"/>
                  </a:lnTo>
                  <a:lnTo>
                    <a:pt x="139395" y="113982"/>
                  </a:lnTo>
                  <a:lnTo>
                    <a:pt x="140004" y="113626"/>
                  </a:lnTo>
                  <a:lnTo>
                    <a:pt x="141211" y="113487"/>
                  </a:lnTo>
                  <a:lnTo>
                    <a:pt x="141668" y="113601"/>
                  </a:lnTo>
                  <a:lnTo>
                    <a:pt x="142087" y="113766"/>
                  </a:lnTo>
                  <a:lnTo>
                    <a:pt x="142570" y="113258"/>
                  </a:lnTo>
                  <a:lnTo>
                    <a:pt x="142862" y="112560"/>
                  </a:lnTo>
                  <a:close/>
                </a:path>
                <a:path w="160020" h="197484">
                  <a:moveTo>
                    <a:pt x="145770" y="181381"/>
                  </a:moveTo>
                  <a:lnTo>
                    <a:pt x="145338" y="178828"/>
                  </a:lnTo>
                  <a:lnTo>
                    <a:pt x="143281" y="177368"/>
                  </a:lnTo>
                  <a:lnTo>
                    <a:pt x="138950" y="178117"/>
                  </a:lnTo>
                  <a:lnTo>
                    <a:pt x="137490" y="180187"/>
                  </a:lnTo>
                  <a:lnTo>
                    <a:pt x="137947" y="182803"/>
                  </a:lnTo>
                  <a:lnTo>
                    <a:pt x="138137" y="183210"/>
                  </a:lnTo>
                  <a:lnTo>
                    <a:pt x="138353" y="183603"/>
                  </a:lnTo>
                  <a:lnTo>
                    <a:pt x="139153" y="182727"/>
                  </a:lnTo>
                  <a:lnTo>
                    <a:pt x="140119" y="181991"/>
                  </a:lnTo>
                  <a:lnTo>
                    <a:pt x="141325" y="181648"/>
                  </a:lnTo>
                  <a:lnTo>
                    <a:pt x="142849" y="181241"/>
                  </a:lnTo>
                  <a:lnTo>
                    <a:pt x="144348" y="181483"/>
                  </a:lnTo>
                  <a:lnTo>
                    <a:pt x="145669" y="182079"/>
                  </a:lnTo>
                  <a:lnTo>
                    <a:pt x="145707" y="181737"/>
                  </a:lnTo>
                  <a:lnTo>
                    <a:pt x="145770" y="181381"/>
                  </a:lnTo>
                  <a:close/>
                </a:path>
                <a:path w="160020" h="197484">
                  <a:moveTo>
                    <a:pt x="159994" y="143052"/>
                  </a:moveTo>
                  <a:lnTo>
                    <a:pt x="159600" y="142100"/>
                  </a:lnTo>
                  <a:lnTo>
                    <a:pt x="158051" y="140538"/>
                  </a:lnTo>
                  <a:lnTo>
                    <a:pt x="157111" y="140157"/>
                  </a:lnTo>
                  <a:lnTo>
                    <a:pt x="154914" y="140157"/>
                  </a:lnTo>
                  <a:lnTo>
                    <a:pt x="153974" y="140538"/>
                  </a:lnTo>
                  <a:lnTo>
                    <a:pt x="152425" y="142100"/>
                  </a:lnTo>
                  <a:lnTo>
                    <a:pt x="152031" y="143052"/>
                  </a:lnTo>
                  <a:lnTo>
                    <a:pt x="152031" y="145249"/>
                  </a:lnTo>
                  <a:lnTo>
                    <a:pt x="152425" y="146202"/>
                  </a:lnTo>
                  <a:lnTo>
                    <a:pt x="153974" y="147751"/>
                  </a:lnTo>
                  <a:lnTo>
                    <a:pt x="154914" y="148145"/>
                  </a:lnTo>
                  <a:lnTo>
                    <a:pt x="157111" y="148145"/>
                  </a:lnTo>
                  <a:lnTo>
                    <a:pt x="158051" y="147751"/>
                  </a:lnTo>
                  <a:lnTo>
                    <a:pt x="159600" y="146202"/>
                  </a:lnTo>
                  <a:lnTo>
                    <a:pt x="159994" y="145249"/>
                  </a:lnTo>
                  <a:lnTo>
                    <a:pt x="159994" y="144145"/>
                  </a:lnTo>
                  <a:lnTo>
                    <a:pt x="159994" y="143052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482670" y="7880832"/>
              <a:ext cx="138430" cy="172720"/>
            </a:xfrm>
            <a:custGeom>
              <a:avLst/>
              <a:gdLst/>
              <a:ahLst/>
              <a:cxnLst/>
              <a:rect l="l" t="t" r="r" b="b"/>
              <a:pathLst>
                <a:path w="138429" h="172720">
                  <a:moveTo>
                    <a:pt x="5664" y="70370"/>
                  </a:moveTo>
                  <a:lnTo>
                    <a:pt x="4724" y="69418"/>
                  </a:lnTo>
                  <a:lnTo>
                    <a:pt x="939" y="69418"/>
                  </a:lnTo>
                  <a:lnTo>
                    <a:pt x="0" y="70370"/>
                  </a:lnTo>
                  <a:lnTo>
                    <a:pt x="0" y="74155"/>
                  </a:lnTo>
                  <a:lnTo>
                    <a:pt x="939" y="75107"/>
                  </a:lnTo>
                  <a:lnTo>
                    <a:pt x="4724" y="75107"/>
                  </a:lnTo>
                  <a:lnTo>
                    <a:pt x="5664" y="74155"/>
                  </a:lnTo>
                  <a:lnTo>
                    <a:pt x="5664" y="72263"/>
                  </a:lnTo>
                  <a:lnTo>
                    <a:pt x="5664" y="70370"/>
                  </a:lnTo>
                  <a:close/>
                </a:path>
                <a:path w="138429" h="172720">
                  <a:moveTo>
                    <a:pt x="10756" y="46685"/>
                  </a:moveTo>
                  <a:lnTo>
                    <a:pt x="9804" y="45732"/>
                  </a:lnTo>
                  <a:lnTo>
                    <a:pt x="6019" y="45732"/>
                  </a:lnTo>
                  <a:lnTo>
                    <a:pt x="5080" y="46685"/>
                  </a:lnTo>
                  <a:lnTo>
                    <a:pt x="5080" y="50482"/>
                  </a:lnTo>
                  <a:lnTo>
                    <a:pt x="6019" y="51435"/>
                  </a:lnTo>
                  <a:lnTo>
                    <a:pt x="9804" y="51435"/>
                  </a:lnTo>
                  <a:lnTo>
                    <a:pt x="10756" y="50482"/>
                  </a:lnTo>
                  <a:lnTo>
                    <a:pt x="10756" y="48577"/>
                  </a:lnTo>
                  <a:lnTo>
                    <a:pt x="10756" y="46685"/>
                  </a:lnTo>
                  <a:close/>
                </a:path>
                <a:path w="138429" h="172720">
                  <a:moveTo>
                    <a:pt x="20510" y="91770"/>
                  </a:moveTo>
                  <a:lnTo>
                    <a:pt x="19761" y="87414"/>
                  </a:lnTo>
                  <a:lnTo>
                    <a:pt x="17703" y="85966"/>
                  </a:lnTo>
                  <a:lnTo>
                    <a:pt x="15544" y="86334"/>
                  </a:lnTo>
                  <a:lnTo>
                    <a:pt x="14846" y="86461"/>
                  </a:lnTo>
                  <a:lnTo>
                    <a:pt x="14846" y="90639"/>
                  </a:lnTo>
                  <a:lnTo>
                    <a:pt x="14782" y="90170"/>
                  </a:lnTo>
                  <a:lnTo>
                    <a:pt x="14846" y="90639"/>
                  </a:lnTo>
                  <a:lnTo>
                    <a:pt x="14846" y="86461"/>
                  </a:lnTo>
                  <a:lnTo>
                    <a:pt x="14122" y="86868"/>
                  </a:lnTo>
                  <a:lnTo>
                    <a:pt x="13589" y="87350"/>
                  </a:lnTo>
                  <a:lnTo>
                    <a:pt x="14185" y="87807"/>
                  </a:lnTo>
                  <a:lnTo>
                    <a:pt x="13042" y="86931"/>
                  </a:lnTo>
                  <a:lnTo>
                    <a:pt x="12331" y="86690"/>
                  </a:lnTo>
                  <a:lnTo>
                    <a:pt x="10033" y="86956"/>
                  </a:lnTo>
                  <a:lnTo>
                    <a:pt x="8902" y="88353"/>
                  </a:lnTo>
                  <a:lnTo>
                    <a:pt x="9220" y="91478"/>
                  </a:lnTo>
                  <a:lnTo>
                    <a:pt x="10629" y="92621"/>
                  </a:lnTo>
                  <a:lnTo>
                    <a:pt x="12407" y="92430"/>
                  </a:lnTo>
                  <a:lnTo>
                    <a:pt x="12585" y="92329"/>
                  </a:lnTo>
                  <a:lnTo>
                    <a:pt x="12801" y="92265"/>
                  </a:lnTo>
                  <a:lnTo>
                    <a:pt x="13601" y="93662"/>
                  </a:lnTo>
                  <a:lnTo>
                    <a:pt x="15189" y="94500"/>
                  </a:lnTo>
                  <a:lnTo>
                    <a:pt x="19050" y="93827"/>
                  </a:lnTo>
                  <a:lnTo>
                    <a:pt x="20510" y="91770"/>
                  </a:lnTo>
                  <a:close/>
                </a:path>
                <a:path w="138429" h="172720">
                  <a:moveTo>
                    <a:pt x="21437" y="67564"/>
                  </a:moveTo>
                  <a:lnTo>
                    <a:pt x="21247" y="65824"/>
                  </a:lnTo>
                  <a:lnTo>
                    <a:pt x="21158" y="65671"/>
                  </a:lnTo>
                  <a:lnTo>
                    <a:pt x="21120" y="65506"/>
                  </a:lnTo>
                  <a:lnTo>
                    <a:pt x="20726" y="64211"/>
                  </a:lnTo>
                  <a:lnTo>
                    <a:pt x="19519" y="63309"/>
                  </a:lnTo>
                  <a:lnTo>
                    <a:pt x="18135" y="63461"/>
                  </a:lnTo>
                  <a:lnTo>
                    <a:pt x="17818" y="63500"/>
                  </a:lnTo>
                  <a:lnTo>
                    <a:pt x="17246" y="63741"/>
                  </a:lnTo>
                  <a:lnTo>
                    <a:pt x="16192" y="64249"/>
                  </a:lnTo>
                  <a:lnTo>
                    <a:pt x="15481" y="65366"/>
                  </a:lnTo>
                  <a:lnTo>
                    <a:pt x="15608" y="66598"/>
                  </a:lnTo>
                  <a:lnTo>
                    <a:pt x="15786" y="68173"/>
                  </a:lnTo>
                  <a:lnTo>
                    <a:pt x="17183" y="69303"/>
                  </a:lnTo>
                  <a:lnTo>
                    <a:pt x="20307" y="68973"/>
                  </a:lnTo>
                  <a:lnTo>
                    <a:pt x="21437" y="67564"/>
                  </a:lnTo>
                  <a:close/>
                </a:path>
                <a:path w="138429" h="172720">
                  <a:moveTo>
                    <a:pt x="23380" y="30048"/>
                  </a:moveTo>
                  <a:lnTo>
                    <a:pt x="22999" y="29108"/>
                  </a:lnTo>
                  <a:lnTo>
                    <a:pt x="21437" y="27546"/>
                  </a:lnTo>
                  <a:lnTo>
                    <a:pt x="20510" y="27165"/>
                  </a:lnTo>
                  <a:lnTo>
                    <a:pt x="18313" y="27165"/>
                  </a:lnTo>
                  <a:lnTo>
                    <a:pt x="17373" y="27546"/>
                  </a:lnTo>
                  <a:lnTo>
                    <a:pt x="15811" y="29108"/>
                  </a:lnTo>
                  <a:lnTo>
                    <a:pt x="15430" y="30048"/>
                  </a:lnTo>
                  <a:lnTo>
                    <a:pt x="15430" y="32258"/>
                  </a:lnTo>
                  <a:lnTo>
                    <a:pt x="15811" y="33197"/>
                  </a:lnTo>
                  <a:lnTo>
                    <a:pt x="17373" y="34759"/>
                  </a:lnTo>
                  <a:lnTo>
                    <a:pt x="18313" y="35153"/>
                  </a:lnTo>
                  <a:lnTo>
                    <a:pt x="20510" y="35153"/>
                  </a:lnTo>
                  <a:lnTo>
                    <a:pt x="21437" y="34759"/>
                  </a:lnTo>
                  <a:lnTo>
                    <a:pt x="22999" y="33197"/>
                  </a:lnTo>
                  <a:lnTo>
                    <a:pt x="23380" y="32258"/>
                  </a:lnTo>
                  <a:lnTo>
                    <a:pt x="23380" y="31153"/>
                  </a:lnTo>
                  <a:lnTo>
                    <a:pt x="23380" y="30048"/>
                  </a:lnTo>
                  <a:close/>
                </a:path>
                <a:path w="138429" h="172720">
                  <a:moveTo>
                    <a:pt x="28473" y="14020"/>
                  </a:moveTo>
                  <a:lnTo>
                    <a:pt x="27952" y="10909"/>
                  </a:lnTo>
                  <a:lnTo>
                    <a:pt x="26479" y="9880"/>
                  </a:lnTo>
                  <a:lnTo>
                    <a:pt x="23723" y="10350"/>
                  </a:lnTo>
                  <a:lnTo>
                    <a:pt x="22847" y="11315"/>
                  </a:lnTo>
                  <a:lnTo>
                    <a:pt x="22606" y="12788"/>
                  </a:lnTo>
                  <a:lnTo>
                    <a:pt x="22567" y="13106"/>
                  </a:lnTo>
                  <a:lnTo>
                    <a:pt x="22707" y="13931"/>
                  </a:lnTo>
                  <a:lnTo>
                    <a:pt x="22948" y="14338"/>
                  </a:lnTo>
                  <a:lnTo>
                    <a:pt x="23863" y="15494"/>
                  </a:lnTo>
                  <a:lnTo>
                    <a:pt x="24853" y="15951"/>
                  </a:lnTo>
                  <a:lnTo>
                    <a:pt x="25895" y="15760"/>
                  </a:lnTo>
                  <a:lnTo>
                    <a:pt x="27444" y="15494"/>
                  </a:lnTo>
                  <a:lnTo>
                    <a:pt x="28473" y="14020"/>
                  </a:lnTo>
                  <a:close/>
                </a:path>
                <a:path w="138429" h="172720">
                  <a:moveTo>
                    <a:pt x="29108" y="108343"/>
                  </a:moveTo>
                  <a:lnTo>
                    <a:pt x="28638" y="105702"/>
                  </a:lnTo>
                  <a:lnTo>
                    <a:pt x="28143" y="105346"/>
                  </a:lnTo>
                  <a:lnTo>
                    <a:pt x="28143" y="108737"/>
                  </a:lnTo>
                  <a:lnTo>
                    <a:pt x="27914" y="106565"/>
                  </a:lnTo>
                  <a:lnTo>
                    <a:pt x="28067" y="108000"/>
                  </a:lnTo>
                  <a:lnTo>
                    <a:pt x="28143" y="108737"/>
                  </a:lnTo>
                  <a:lnTo>
                    <a:pt x="28143" y="105346"/>
                  </a:lnTo>
                  <a:lnTo>
                    <a:pt x="27254" y="104698"/>
                  </a:lnTo>
                  <a:lnTo>
                    <a:pt x="25755" y="104876"/>
                  </a:lnTo>
                  <a:lnTo>
                    <a:pt x="25120" y="104571"/>
                  </a:lnTo>
                  <a:lnTo>
                    <a:pt x="24422" y="104381"/>
                  </a:lnTo>
                  <a:lnTo>
                    <a:pt x="21488" y="104698"/>
                  </a:lnTo>
                  <a:lnTo>
                    <a:pt x="19900" y="106667"/>
                  </a:lnTo>
                  <a:lnTo>
                    <a:pt x="20383" y="111061"/>
                  </a:lnTo>
                  <a:lnTo>
                    <a:pt x="22339" y="112649"/>
                  </a:lnTo>
                  <a:lnTo>
                    <a:pt x="25984" y="112255"/>
                  </a:lnTo>
                  <a:lnTo>
                    <a:pt x="27114" y="111290"/>
                  </a:lnTo>
                  <a:lnTo>
                    <a:pt x="27673" y="110045"/>
                  </a:lnTo>
                  <a:lnTo>
                    <a:pt x="28575" y="109435"/>
                  </a:lnTo>
                  <a:lnTo>
                    <a:pt x="29108" y="108343"/>
                  </a:lnTo>
                  <a:close/>
                </a:path>
                <a:path w="138429" h="172720">
                  <a:moveTo>
                    <a:pt x="35039" y="49974"/>
                  </a:moveTo>
                  <a:lnTo>
                    <a:pt x="34721" y="47015"/>
                  </a:lnTo>
                  <a:lnTo>
                    <a:pt x="32766" y="45427"/>
                  </a:lnTo>
                  <a:lnTo>
                    <a:pt x="30581" y="45669"/>
                  </a:lnTo>
                  <a:lnTo>
                    <a:pt x="29845" y="45745"/>
                  </a:lnTo>
                  <a:lnTo>
                    <a:pt x="26949" y="49123"/>
                  </a:lnTo>
                  <a:lnTo>
                    <a:pt x="27292" y="52247"/>
                  </a:lnTo>
                  <a:lnTo>
                    <a:pt x="29248" y="53848"/>
                  </a:lnTo>
                  <a:lnTo>
                    <a:pt x="32854" y="53467"/>
                  </a:lnTo>
                  <a:lnTo>
                    <a:pt x="33959" y="52527"/>
                  </a:lnTo>
                  <a:lnTo>
                    <a:pt x="34848" y="50673"/>
                  </a:lnTo>
                  <a:lnTo>
                    <a:pt x="35039" y="49974"/>
                  </a:lnTo>
                  <a:close/>
                </a:path>
                <a:path w="138429" h="172720">
                  <a:moveTo>
                    <a:pt x="35725" y="124536"/>
                  </a:moveTo>
                  <a:lnTo>
                    <a:pt x="34785" y="123583"/>
                  </a:lnTo>
                  <a:lnTo>
                    <a:pt x="31000" y="123583"/>
                  </a:lnTo>
                  <a:lnTo>
                    <a:pt x="30048" y="124536"/>
                  </a:lnTo>
                  <a:lnTo>
                    <a:pt x="30048" y="128333"/>
                  </a:lnTo>
                  <a:lnTo>
                    <a:pt x="31000" y="129286"/>
                  </a:lnTo>
                  <a:lnTo>
                    <a:pt x="34785" y="129286"/>
                  </a:lnTo>
                  <a:lnTo>
                    <a:pt x="35725" y="128333"/>
                  </a:lnTo>
                  <a:lnTo>
                    <a:pt x="35725" y="126441"/>
                  </a:lnTo>
                  <a:lnTo>
                    <a:pt x="35725" y="124536"/>
                  </a:lnTo>
                  <a:close/>
                </a:path>
                <a:path w="138429" h="172720">
                  <a:moveTo>
                    <a:pt x="36449" y="140792"/>
                  </a:moveTo>
                  <a:lnTo>
                    <a:pt x="35496" y="139852"/>
                  </a:lnTo>
                  <a:lnTo>
                    <a:pt x="31711" y="139852"/>
                  </a:lnTo>
                  <a:lnTo>
                    <a:pt x="30772" y="140792"/>
                  </a:lnTo>
                  <a:lnTo>
                    <a:pt x="30772" y="144602"/>
                  </a:lnTo>
                  <a:lnTo>
                    <a:pt x="31711" y="145554"/>
                  </a:lnTo>
                  <a:lnTo>
                    <a:pt x="35496" y="145554"/>
                  </a:lnTo>
                  <a:lnTo>
                    <a:pt x="36449" y="144602"/>
                  </a:lnTo>
                  <a:lnTo>
                    <a:pt x="36449" y="142697"/>
                  </a:lnTo>
                  <a:lnTo>
                    <a:pt x="36449" y="140792"/>
                  </a:lnTo>
                  <a:close/>
                </a:path>
                <a:path w="138429" h="172720">
                  <a:moveTo>
                    <a:pt x="43611" y="80645"/>
                  </a:moveTo>
                  <a:lnTo>
                    <a:pt x="42392" y="73520"/>
                  </a:lnTo>
                  <a:lnTo>
                    <a:pt x="39027" y="71132"/>
                  </a:lnTo>
                  <a:lnTo>
                    <a:pt x="33045" y="72161"/>
                  </a:lnTo>
                  <a:lnTo>
                    <a:pt x="31242" y="73939"/>
                  </a:lnTo>
                  <a:lnTo>
                    <a:pt x="30505" y="76136"/>
                  </a:lnTo>
                  <a:lnTo>
                    <a:pt x="32397" y="76250"/>
                  </a:lnTo>
                  <a:lnTo>
                    <a:pt x="30276" y="76123"/>
                  </a:lnTo>
                  <a:lnTo>
                    <a:pt x="30073" y="76060"/>
                  </a:lnTo>
                  <a:lnTo>
                    <a:pt x="27660" y="76314"/>
                  </a:lnTo>
                  <a:lnTo>
                    <a:pt x="26073" y="78295"/>
                  </a:lnTo>
                  <a:lnTo>
                    <a:pt x="26543" y="82677"/>
                  </a:lnTo>
                  <a:lnTo>
                    <a:pt x="28511" y="84264"/>
                  </a:lnTo>
                  <a:lnTo>
                    <a:pt x="30695" y="84035"/>
                  </a:lnTo>
                  <a:lnTo>
                    <a:pt x="31407" y="83959"/>
                  </a:lnTo>
                  <a:lnTo>
                    <a:pt x="32016" y="83642"/>
                  </a:lnTo>
                  <a:lnTo>
                    <a:pt x="32562" y="83248"/>
                  </a:lnTo>
                  <a:lnTo>
                    <a:pt x="33959" y="84378"/>
                  </a:lnTo>
                  <a:lnTo>
                    <a:pt x="35775" y="84963"/>
                  </a:lnTo>
                  <a:lnTo>
                    <a:pt x="41236" y="84023"/>
                  </a:lnTo>
                  <a:lnTo>
                    <a:pt x="43611" y="80645"/>
                  </a:lnTo>
                  <a:close/>
                </a:path>
                <a:path w="138429" h="172720">
                  <a:moveTo>
                    <a:pt x="44183" y="1422"/>
                  </a:moveTo>
                  <a:lnTo>
                    <a:pt x="43230" y="469"/>
                  </a:lnTo>
                  <a:lnTo>
                    <a:pt x="39458" y="469"/>
                  </a:lnTo>
                  <a:lnTo>
                    <a:pt x="38519" y="1422"/>
                  </a:lnTo>
                  <a:lnTo>
                    <a:pt x="38519" y="5219"/>
                  </a:lnTo>
                  <a:lnTo>
                    <a:pt x="39458" y="6159"/>
                  </a:lnTo>
                  <a:lnTo>
                    <a:pt x="43230" y="6159"/>
                  </a:lnTo>
                  <a:lnTo>
                    <a:pt x="44183" y="5219"/>
                  </a:lnTo>
                  <a:lnTo>
                    <a:pt x="44183" y="3314"/>
                  </a:lnTo>
                  <a:lnTo>
                    <a:pt x="44183" y="1422"/>
                  </a:lnTo>
                  <a:close/>
                </a:path>
                <a:path w="138429" h="172720">
                  <a:moveTo>
                    <a:pt x="44742" y="29019"/>
                  </a:moveTo>
                  <a:lnTo>
                    <a:pt x="43992" y="24676"/>
                  </a:lnTo>
                  <a:lnTo>
                    <a:pt x="41948" y="23215"/>
                  </a:lnTo>
                  <a:lnTo>
                    <a:pt x="39776" y="23583"/>
                  </a:lnTo>
                  <a:lnTo>
                    <a:pt x="37604" y="23952"/>
                  </a:lnTo>
                  <a:lnTo>
                    <a:pt x="36144" y="26022"/>
                  </a:lnTo>
                  <a:lnTo>
                    <a:pt x="36601" y="28600"/>
                  </a:lnTo>
                  <a:lnTo>
                    <a:pt x="36944" y="29298"/>
                  </a:lnTo>
                  <a:lnTo>
                    <a:pt x="35890" y="29806"/>
                  </a:lnTo>
                  <a:lnTo>
                    <a:pt x="35191" y="30924"/>
                  </a:lnTo>
                  <a:lnTo>
                    <a:pt x="35496" y="33731"/>
                  </a:lnTo>
                  <a:lnTo>
                    <a:pt x="36893" y="34861"/>
                  </a:lnTo>
                  <a:lnTo>
                    <a:pt x="40017" y="34518"/>
                  </a:lnTo>
                  <a:lnTo>
                    <a:pt x="41135" y="33121"/>
                  </a:lnTo>
                  <a:lnTo>
                    <a:pt x="40970" y="31521"/>
                  </a:lnTo>
                  <a:lnTo>
                    <a:pt x="40716" y="29946"/>
                  </a:lnTo>
                  <a:lnTo>
                    <a:pt x="39370" y="28867"/>
                  </a:lnTo>
                  <a:lnTo>
                    <a:pt x="40716" y="29946"/>
                  </a:lnTo>
                  <a:lnTo>
                    <a:pt x="40944" y="31457"/>
                  </a:lnTo>
                  <a:lnTo>
                    <a:pt x="43294" y="31089"/>
                  </a:lnTo>
                  <a:lnTo>
                    <a:pt x="44742" y="29019"/>
                  </a:lnTo>
                  <a:close/>
                </a:path>
                <a:path w="138429" h="172720">
                  <a:moveTo>
                    <a:pt x="51904" y="99161"/>
                  </a:moveTo>
                  <a:lnTo>
                    <a:pt x="51282" y="93370"/>
                  </a:lnTo>
                  <a:lnTo>
                    <a:pt x="48069" y="90779"/>
                  </a:lnTo>
                  <a:lnTo>
                    <a:pt x="47307" y="90868"/>
                  </a:lnTo>
                  <a:lnTo>
                    <a:pt x="47307" y="95758"/>
                  </a:lnTo>
                  <a:lnTo>
                    <a:pt x="44145" y="96634"/>
                  </a:lnTo>
                  <a:lnTo>
                    <a:pt x="44145" y="103924"/>
                  </a:lnTo>
                  <a:lnTo>
                    <a:pt x="42811" y="102819"/>
                  </a:lnTo>
                  <a:lnTo>
                    <a:pt x="44132" y="103911"/>
                  </a:lnTo>
                  <a:lnTo>
                    <a:pt x="44145" y="96634"/>
                  </a:lnTo>
                  <a:lnTo>
                    <a:pt x="43078" y="96926"/>
                  </a:lnTo>
                  <a:lnTo>
                    <a:pt x="41821" y="99110"/>
                  </a:lnTo>
                  <a:lnTo>
                    <a:pt x="43078" y="96913"/>
                  </a:lnTo>
                  <a:lnTo>
                    <a:pt x="47307" y="95758"/>
                  </a:lnTo>
                  <a:lnTo>
                    <a:pt x="47307" y="90868"/>
                  </a:lnTo>
                  <a:lnTo>
                    <a:pt x="40919" y="91541"/>
                  </a:lnTo>
                  <a:lnTo>
                    <a:pt x="38341" y="94767"/>
                  </a:lnTo>
                  <a:lnTo>
                    <a:pt x="38887" y="99936"/>
                  </a:lnTo>
                  <a:lnTo>
                    <a:pt x="39662" y="101244"/>
                  </a:lnTo>
                  <a:lnTo>
                    <a:pt x="41986" y="103530"/>
                  </a:lnTo>
                  <a:lnTo>
                    <a:pt x="43726" y="104279"/>
                  </a:lnTo>
                  <a:lnTo>
                    <a:pt x="45656" y="104152"/>
                  </a:lnTo>
                  <a:lnTo>
                    <a:pt x="45834" y="104165"/>
                  </a:lnTo>
                  <a:lnTo>
                    <a:pt x="46405" y="104165"/>
                  </a:lnTo>
                  <a:lnTo>
                    <a:pt x="46850" y="104178"/>
                  </a:lnTo>
                  <a:lnTo>
                    <a:pt x="47523" y="103987"/>
                  </a:lnTo>
                  <a:lnTo>
                    <a:pt x="47726" y="103822"/>
                  </a:lnTo>
                  <a:lnTo>
                    <a:pt x="48552" y="103416"/>
                  </a:lnTo>
                  <a:lnTo>
                    <a:pt x="49047" y="103009"/>
                  </a:lnTo>
                  <a:lnTo>
                    <a:pt x="50088" y="101549"/>
                  </a:lnTo>
                  <a:lnTo>
                    <a:pt x="49428" y="102489"/>
                  </a:lnTo>
                  <a:lnTo>
                    <a:pt x="50939" y="101130"/>
                  </a:lnTo>
                  <a:lnTo>
                    <a:pt x="51904" y="99161"/>
                  </a:lnTo>
                  <a:close/>
                </a:path>
                <a:path w="138429" h="172720">
                  <a:moveTo>
                    <a:pt x="52489" y="67233"/>
                  </a:moveTo>
                  <a:lnTo>
                    <a:pt x="45859" y="57734"/>
                  </a:lnTo>
                  <a:lnTo>
                    <a:pt x="41351" y="58216"/>
                  </a:lnTo>
                  <a:lnTo>
                    <a:pt x="38773" y="61455"/>
                  </a:lnTo>
                  <a:lnTo>
                    <a:pt x="39154" y="65049"/>
                  </a:lnTo>
                  <a:lnTo>
                    <a:pt x="39535" y="68643"/>
                  </a:lnTo>
                  <a:lnTo>
                    <a:pt x="42748" y="71234"/>
                  </a:lnTo>
                  <a:lnTo>
                    <a:pt x="49911" y="70472"/>
                  </a:lnTo>
                  <a:lnTo>
                    <a:pt x="52489" y="67233"/>
                  </a:lnTo>
                  <a:close/>
                </a:path>
                <a:path w="138429" h="172720">
                  <a:moveTo>
                    <a:pt x="52616" y="158242"/>
                  </a:moveTo>
                  <a:lnTo>
                    <a:pt x="52222" y="157302"/>
                  </a:lnTo>
                  <a:lnTo>
                    <a:pt x="50673" y="155740"/>
                  </a:lnTo>
                  <a:lnTo>
                    <a:pt x="49733" y="155346"/>
                  </a:lnTo>
                  <a:lnTo>
                    <a:pt x="47536" y="155346"/>
                  </a:lnTo>
                  <a:lnTo>
                    <a:pt x="46596" y="155740"/>
                  </a:lnTo>
                  <a:lnTo>
                    <a:pt x="45046" y="157302"/>
                  </a:lnTo>
                  <a:lnTo>
                    <a:pt x="44653" y="158242"/>
                  </a:lnTo>
                  <a:lnTo>
                    <a:pt x="44653" y="160451"/>
                  </a:lnTo>
                  <a:lnTo>
                    <a:pt x="45046" y="161391"/>
                  </a:lnTo>
                  <a:lnTo>
                    <a:pt x="46596" y="162953"/>
                  </a:lnTo>
                  <a:lnTo>
                    <a:pt x="47536" y="163347"/>
                  </a:lnTo>
                  <a:lnTo>
                    <a:pt x="49733" y="163347"/>
                  </a:lnTo>
                  <a:lnTo>
                    <a:pt x="50673" y="162953"/>
                  </a:lnTo>
                  <a:lnTo>
                    <a:pt x="52222" y="161391"/>
                  </a:lnTo>
                  <a:lnTo>
                    <a:pt x="52616" y="160451"/>
                  </a:lnTo>
                  <a:lnTo>
                    <a:pt x="52616" y="159346"/>
                  </a:lnTo>
                  <a:lnTo>
                    <a:pt x="52616" y="158242"/>
                  </a:lnTo>
                  <a:close/>
                </a:path>
                <a:path w="138429" h="172720">
                  <a:moveTo>
                    <a:pt x="54241" y="129247"/>
                  </a:moveTo>
                  <a:lnTo>
                    <a:pt x="53860" y="128308"/>
                  </a:lnTo>
                  <a:lnTo>
                    <a:pt x="52298" y="126746"/>
                  </a:lnTo>
                  <a:lnTo>
                    <a:pt x="51358" y="126352"/>
                  </a:lnTo>
                  <a:lnTo>
                    <a:pt x="49161" y="126352"/>
                  </a:lnTo>
                  <a:lnTo>
                    <a:pt x="48234" y="126746"/>
                  </a:lnTo>
                  <a:lnTo>
                    <a:pt x="46672" y="128308"/>
                  </a:lnTo>
                  <a:lnTo>
                    <a:pt x="46291" y="129247"/>
                  </a:lnTo>
                  <a:lnTo>
                    <a:pt x="46291" y="131457"/>
                  </a:lnTo>
                  <a:lnTo>
                    <a:pt x="46672" y="132397"/>
                  </a:lnTo>
                  <a:lnTo>
                    <a:pt x="48234" y="133959"/>
                  </a:lnTo>
                  <a:lnTo>
                    <a:pt x="49161" y="134353"/>
                  </a:lnTo>
                  <a:lnTo>
                    <a:pt x="51358" y="134353"/>
                  </a:lnTo>
                  <a:lnTo>
                    <a:pt x="52298" y="133959"/>
                  </a:lnTo>
                  <a:lnTo>
                    <a:pt x="53860" y="132397"/>
                  </a:lnTo>
                  <a:lnTo>
                    <a:pt x="54241" y="131457"/>
                  </a:lnTo>
                  <a:lnTo>
                    <a:pt x="54241" y="130352"/>
                  </a:lnTo>
                  <a:lnTo>
                    <a:pt x="54241" y="129247"/>
                  </a:lnTo>
                  <a:close/>
                </a:path>
                <a:path w="138429" h="172720">
                  <a:moveTo>
                    <a:pt x="55943" y="123291"/>
                  </a:moveTo>
                  <a:lnTo>
                    <a:pt x="55714" y="121107"/>
                  </a:lnTo>
                  <a:lnTo>
                    <a:pt x="55626" y="120370"/>
                  </a:lnTo>
                  <a:lnTo>
                    <a:pt x="55321" y="119761"/>
                  </a:lnTo>
                  <a:lnTo>
                    <a:pt x="54914" y="119214"/>
                  </a:lnTo>
                  <a:lnTo>
                    <a:pt x="54940" y="119049"/>
                  </a:lnTo>
                  <a:lnTo>
                    <a:pt x="54660" y="117411"/>
                  </a:lnTo>
                  <a:lnTo>
                    <a:pt x="53200" y="116370"/>
                  </a:lnTo>
                  <a:lnTo>
                    <a:pt x="50723" y="116789"/>
                  </a:lnTo>
                  <a:lnTo>
                    <a:pt x="50038" y="117411"/>
                  </a:lnTo>
                  <a:lnTo>
                    <a:pt x="49644" y="118186"/>
                  </a:lnTo>
                  <a:lnTo>
                    <a:pt x="48412" y="118973"/>
                  </a:lnTo>
                  <a:lnTo>
                    <a:pt x="47637" y="120396"/>
                  </a:lnTo>
                  <a:lnTo>
                    <a:pt x="48031" y="124155"/>
                  </a:lnTo>
                  <a:lnTo>
                    <a:pt x="49987" y="125742"/>
                  </a:lnTo>
                  <a:lnTo>
                    <a:pt x="54368" y="125272"/>
                  </a:lnTo>
                  <a:lnTo>
                    <a:pt x="55943" y="123291"/>
                  </a:lnTo>
                  <a:close/>
                </a:path>
                <a:path w="138429" h="172720">
                  <a:moveTo>
                    <a:pt x="56426" y="49098"/>
                  </a:moveTo>
                  <a:lnTo>
                    <a:pt x="56083" y="45948"/>
                  </a:lnTo>
                  <a:lnTo>
                    <a:pt x="55600" y="45123"/>
                  </a:lnTo>
                  <a:lnTo>
                    <a:pt x="54127" y="43713"/>
                  </a:lnTo>
                  <a:lnTo>
                    <a:pt x="53022" y="43243"/>
                  </a:lnTo>
                  <a:lnTo>
                    <a:pt x="50076" y="43561"/>
                  </a:lnTo>
                  <a:lnTo>
                    <a:pt x="48768" y="44831"/>
                  </a:lnTo>
                  <a:lnTo>
                    <a:pt x="48285" y="46875"/>
                  </a:lnTo>
                  <a:lnTo>
                    <a:pt x="48221" y="47307"/>
                  </a:lnTo>
                  <a:lnTo>
                    <a:pt x="48501" y="49961"/>
                  </a:lnTo>
                  <a:lnTo>
                    <a:pt x="50469" y="51549"/>
                  </a:lnTo>
                  <a:lnTo>
                    <a:pt x="52654" y="51320"/>
                  </a:lnTo>
                  <a:lnTo>
                    <a:pt x="54838" y="51079"/>
                  </a:lnTo>
                  <a:lnTo>
                    <a:pt x="56426" y="49098"/>
                  </a:lnTo>
                  <a:close/>
                </a:path>
                <a:path w="138429" h="172720">
                  <a:moveTo>
                    <a:pt x="57492" y="21336"/>
                  </a:moveTo>
                  <a:lnTo>
                    <a:pt x="56540" y="20396"/>
                  </a:lnTo>
                  <a:lnTo>
                    <a:pt x="52755" y="20396"/>
                  </a:lnTo>
                  <a:lnTo>
                    <a:pt x="51816" y="21336"/>
                  </a:lnTo>
                  <a:lnTo>
                    <a:pt x="51816" y="25146"/>
                  </a:lnTo>
                  <a:lnTo>
                    <a:pt x="52755" y="26098"/>
                  </a:lnTo>
                  <a:lnTo>
                    <a:pt x="56540" y="26098"/>
                  </a:lnTo>
                  <a:lnTo>
                    <a:pt x="57492" y="25146"/>
                  </a:lnTo>
                  <a:lnTo>
                    <a:pt x="57492" y="23241"/>
                  </a:lnTo>
                  <a:lnTo>
                    <a:pt x="57492" y="21336"/>
                  </a:lnTo>
                  <a:close/>
                </a:path>
                <a:path w="138429" h="172720">
                  <a:moveTo>
                    <a:pt x="60960" y="137922"/>
                  </a:moveTo>
                  <a:lnTo>
                    <a:pt x="60020" y="136969"/>
                  </a:lnTo>
                  <a:lnTo>
                    <a:pt x="56235" y="136969"/>
                  </a:lnTo>
                  <a:lnTo>
                    <a:pt x="55283" y="137922"/>
                  </a:lnTo>
                  <a:lnTo>
                    <a:pt x="55283" y="141732"/>
                  </a:lnTo>
                  <a:lnTo>
                    <a:pt x="56235" y="142671"/>
                  </a:lnTo>
                  <a:lnTo>
                    <a:pt x="60020" y="142671"/>
                  </a:lnTo>
                  <a:lnTo>
                    <a:pt x="60960" y="141732"/>
                  </a:lnTo>
                  <a:lnTo>
                    <a:pt x="60960" y="139827"/>
                  </a:lnTo>
                  <a:lnTo>
                    <a:pt x="60960" y="137922"/>
                  </a:lnTo>
                  <a:close/>
                </a:path>
                <a:path w="138429" h="172720">
                  <a:moveTo>
                    <a:pt x="66421" y="60591"/>
                  </a:moveTo>
                  <a:lnTo>
                    <a:pt x="65786" y="59055"/>
                  </a:lnTo>
                  <a:lnTo>
                    <a:pt x="63246" y="56502"/>
                  </a:lnTo>
                  <a:lnTo>
                    <a:pt x="61709" y="55867"/>
                  </a:lnTo>
                  <a:lnTo>
                    <a:pt x="58115" y="55867"/>
                  </a:lnTo>
                  <a:lnTo>
                    <a:pt x="56578" y="56502"/>
                  </a:lnTo>
                  <a:lnTo>
                    <a:pt x="54038" y="59055"/>
                  </a:lnTo>
                  <a:lnTo>
                    <a:pt x="53403" y="60591"/>
                  </a:lnTo>
                  <a:lnTo>
                    <a:pt x="53403" y="64211"/>
                  </a:lnTo>
                  <a:lnTo>
                    <a:pt x="54038" y="65747"/>
                  </a:lnTo>
                  <a:lnTo>
                    <a:pt x="56578" y="68300"/>
                  </a:lnTo>
                  <a:lnTo>
                    <a:pt x="58115" y="68935"/>
                  </a:lnTo>
                  <a:lnTo>
                    <a:pt x="61709" y="68935"/>
                  </a:lnTo>
                  <a:lnTo>
                    <a:pt x="63246" y="68300"/>
                  </a:lnTo>
                  <a:lnTo>
                    <a:pt x="65786" y="65747"/>
                  </a:lnTo>
                  <a:lnTo>
                    <a:pt x="66421" y="64211"/>
                  </a:lnTo>
                  <a:lnTo>
                    <a:pt x="66421" y="62407"/>
                  </a:lnTo>
                  <a:lnTo>
                    <a:pt x="66421" y="60591"/>
                  </a:lnTo>
                  <a:close/>
                </a:path>
                <a:path w="138429" h="172720">
                  <a:moveTo>
                    <a:pt x="74752" y="34124"/>
                  </a:moveTo>
                  <a:lnTo>
                    <a:pt x="74498" y="31737"/>
                  </a:lnTo>
                  <a:lnTo>
                    <a:pt x="74383" y="31559"/>
                  </a:lnTo>
                  <a:lnTo>
                    <a:pt x="73837" y="29489"/>
                  </a:lnTo>
                  <a:lnTo>
                    <a:pt x="72123" y="28181"/>
                  </a:lnTo>
                  <a:lnTo>
                    <a:pt x="69037" y="28524"/>
                  </a:lnTo>
                  <a:lnTo>
                    <a:pt x="68097" y="29083"/>
                  </a:lnTo>
                  <a:lnTo>
                    <a:pt x="66827" y="30683"/>
                  </a:lnTo>
                  <a:lnTo>
                    <a:pt x="66484" y="31711"/>
                  </a:lnTo>
                  <a:lnTo>
                    <a:pt x="66662" y="33299"/>
                  </a:lnTo>
                  <a:lnTo>
                    <a:pt x="66827" y="33769"/>
                  </a:lnTo>
                  <a:lnTo>
                    <a:pt x="67056" y="34201"/>
                  </a:lnTo>
                  <a:lnTo>
                    <a:pt x="67640" y="35318"/>
                  </a:lnTo>
                  <a:lnTo>
                    <a:pt x="68719" y="36055"/>
                  </a:lnTo>
                  <a:lnTo>
                    <a:pt x="70307" y="36309"/>
                  </a:lnTo>
                  <a:lnTo>
                    <a:pt x="70637" y="36385"/>
                  </a:lnTo>
                  <a:lnTo>
                    <a:pt x="73177" y="36118"/>
                  </a:lnTo>
                  <a:lnTo>
                    <a:pt x="74752" y="34124"/>
                  </a:lnTo>
                  <a:close/>
                </a:path>
                <a:path w="138429" h="172720">
                  <a:moveTo>
                    <a:pt x="75666" y="3975"/>
                  </a:moveTo>
                  <a:lnTo>
                    <a:pt x="75171" y="1041"/>
                  </a:lnTo>
                  <a:lnTo>
                    <a:pt x="73710" y="0"/>
                  </a:lnTo>
                  <a:lnTo>
                    <a:pt x="72161" y="266"/>
                  </a:lnTo>
                  <a:lnTo>
                    <a:pt x="70612" y="533"/>
                  </a:lnTo>
                  <a:lnTo>
                    <a:pt x="69583" y="2006"/>
                  </a:lnTo>
                  <a:lnTo>
                    <a:pt x="69938" y="4038"/>
                  </a:lnTo>
                  <a:lnTo>
                    <a:pt x="70167" y="4457"/>
                  </a:lnTo>
                  <a:lnTo>
                    <a:pt x="71069" y="5600"/>
                  </a:lnTo>
                  <a:lnTo>
                    <a:pt x="72059" y="6057"/>
                  </a:lnTo>
                  <a:lnTo>
                    <a:pt x="73291" y="5854"/>
                  </a:lnTo>
                  <a:lnTo>
                    <a:pt x="73418" y="5765"/>
                  </a:lnTo>
                  <a:lnTo>
                    <a:pt x="74841" y="5257"/>
                  </a:lnTo>
                  <a:lnTo>
                    <a:pt x="75666" y="3975"/>
                  </a:lnTo>
                  <a:close/>
                </a:path>
                <a:path w="138429" h="172720">
                  <a:moveTo>
                    <a:pt x="76314" y="85966"/>
                  </a:moveTo>
                  <a:lnTo>
                    <a:pt x="75958" y="82689"/>
                  </a:lnTo>
                  <a:lnTo>
                    <a:pt x="75577" y="79095"/>
                  </a:lnTo>
                  <a:lnTo>
                    <a:pt x="72364" y="76504"/>
                  </a:lnTo>
                  <a:lnTo>
                    <a:pt x="70739" y="76682"/>
                  </a:lnTo>
                  <a:lnTo>
                    <a:pt x="70739" y="89700"/>
                  </a:lnTo>
                  <a:lnTo>
                    <a:pt x="70739" y="76682"/>
                  </a:lnTo>
                  <a:lnTo>
                    <a:pt x="65201" y="77266"/>
                  </a:lnTo>
                  <a:lnTo>
                    <a:pt x="62623" y="80492"/>
                  </a:lnTo>
                  <a:lnTo>
                    <a:pt x="63055" y="84480"/>
                  </a:lnTo>
                  <a:lnTo>
                    <a:pt x="63246" y="84810"/>
                  </a:lnTo>
                  <a:lnTo>
                    <a:pt x="63347" y="85191"/>
                  </a:lnTo>
                  <a:lnTo>
                    <a:pt x="60071" y="85991"/>
                  </a:lnTo>
                  <a:lnTo>
                    <a:pt x="57899" y="89166"/>
                  </a:lnTo>
                  <a:lnTo>
                    <a:pt x="59004" y="95656"/>
                  </a:lnTo>
                  <a:lnTo>
                    <a:pt x="61645" y="97739"/>
                  </a:lnTo>
                  <a:lnTo>
                    <a:pt x="64630" y="97853"/>
                  </a:lnTo>
                  <a:lnTo>
                    <a:pt x="65570" y="98475"/>
                  </a:lnTo>
                  <a:lnTo>
                    <a:pt x="66713" y="98742"/>
                  </a:lnTo>
                  <a:lnTo>
                    <a:pt x="69786" y="97904"/>
                  </a:lnTo>
                  <a:lnTo>
                    <a:pt x="70916" y="96037"/>
                  </a:lnTo>
                  <a:lnTo>
                    <a:pt x="70675" y="93916"/>
                  </a:lnTo>
                  <a:lnTo>
                    <a:pt x="70726" y="93726"/>
                  </a:lnTo>
                  <a:lnTo>
                    <a:pt x="70688" y="93929"/>
                  </a:lnTo>
                  <a:lnTo>
                    <a:pt x="70713" y="94119"/>
                  </a:lnTo>
                  <a:lnTo>
                    <a:pt x="71234" y="92964"/>
                  </a:lnTo>
                  <a:lnTo>
                    <a:pt x="71539" y="91694"/>
                  </a:lnTo>
                  <a:lnTo>
                    <a:pt x="71259" y="90081"/>
                  </a:lnTo>
                  <a:lnTo>
                    <a:pt x="71107" y="89877"/>
                  </a:lnTo>
                  <a:lnTo>
                    <a:pt x="71031" y="89623"/>
                  </a:lnTo>
                  <a:lnTo>
                    <a:pt x="74129" y="88836"/>
                  </a:lnTo>
                  <a:lnTo>
                    <a:pt x="76314" y="85966"/>
                  </a:lnTo>
                  <a:close/>
                </a:path>
                <a:path w="138429" h="172720">
                  <a:moveTo>
                    <a:pt x="78701" y="131191"/>
                  </a:moveTo>
                  <a:lnTo>
                    <a:pt x="78308" y="130251"/>
                  </a:lnTo>
                  <a:lnTo>
                    <a:pt x="76758" y="128689"/>
                  </a:lnTo>
                  <a:lnTo>
                    <a:pt x="75819" y="128308"/>
                  </a:lnTo>
                  <a:lnTo>
                    <a:pt x="73621" y="128308"/>
                  </a:lnTo>
                  <a:lnTo>
                    <a:pt x="72682" y="128689"/>
                  </a:lnTo>
                  <a:lnTo>
                    <a:pt x="71132" y="130251"/>
                  </a:lnTo>
                  <a:lnTo>
                    <a:pt x="70739" y="131191"/>
                  </a:lnTo>
                  <a:lnTo>
                    <a:pt x="70739" y="133400"/>
                  </a:lnTo>
                  <a:lnTo>
                    <a:pt x="71132" y="134340"/>
                  </a:lnTo>
                  <a:lnTo>
                    <a:pt x="72682" y="135902"/>
                  </a:lnTo>
                  <a:lnTo>
                    <a:pt x="73621" y="136296"/>
                  </a:lnTo>
                  <a:lnTo>
                    <a:pt x="75819" y="136296"/>
                  </a:lnTo>
                  <a:lnTo>
                    <a:pt x="76758" y="135902"/>
                  </a:lnTo>
                  <a:lnTo>
                    <a:pt x="78308" y="134340"/>
                  </a:lnTo>
                  <a:lnTo>
                    <a:pt x="78701" y="133400"/>
                  </a:lnTo>
                  <a:lnTo>
                    <a:pt x="78701" y="132295"/>
                  </a:lnTo>
                  <a:lnTo>
                    <a:pt x="78701" y="131191"/>
                  </a:lnTo>
                  <a:close/>
                </a:path>
                <a:path w="138429" h="172720">
                  <a:moveTo>
                    <a:pt x="79476" y="115582"/>
                  </a:moveTo>
                  <a:lnTo>
                    <a:pt x="78714" y="108407"/>
                  </a:lnTo>
                  <a:lnTo>
                    <a:pt x="75501" y="105803"/>
                  </a:lnTo>
                  <a:lnTo>
                    <a:pt x="71932" y="106184"/>
                  </a:lnTo>
                  <a:lnTo>
                    <a:pt x="70967" y="106299"/>
                  </a:lnTo>
                  <a:lnTo>
                    <a:pt x="70104" y="106629"/>
                  </a:lnTo>
                  <a:lnTo>
                    <a:pt x="69329" y="107086"/>
                  </a:lnTo>
                  <a:lnTo>
                    <a:pt x="68770" y="106921"/>
                  </a:lnTo>
                  <a:lnTo>
                    <a:pt x="68541" y="106895"/>
                  </a:lnTo>
                  <a:lnTo>
                    <a:pt x="68541" y="108953"/>
                  </a:lnTo>
                  <a:lnTo>
                    <a:pt x="67868" y="108153"/>
                  </a:lnTo>
                  <a:lnTo>
                    <a:pt x="68541" y="108953"/>
                  </a:lnTo>
                  <a:lnTo>
                    <a:pt x="68541" y="106895"/>
                  </a:lnTo>
                  <a:lnTo>
                    <a:pt x="68160" y="106832"/>
                  </a:lnTo>
                  <a:lnTo>
                    <a:pt x="67259" y="106997"/>
                  </a:lnTo>
                  <a:lnTo>
                    <a:pt x="67030" y="107137"/>
                  </a:lnTo>
                  <a:lnTo>
                    <a:pt x="66802" y="107238"/>
                  </a:lnTo>
                  <a:lnTo>
                    <a:pt x="65239" y="106083"/>
                  </a:lnTo>
                  <a:lnTo>
                    <a:pt x="63258" y="105549"/>
                  </a:lnTo>
                  <a:lnTo>
                    <a:pt x="57797" y="107035"/>
                  </a:lnTo>
                  <a:lnTo>
                    <a:pt x="55753" y="110642"/>
                  </a:lnTo>
                  <a:lnTo>
                    <a:pt x="57645" y="117614"/>
                  </a:lnTo>
                  <a:lnTo>
                    <a:pt x="61214" y="119672"/>
                  </a:lnTo>
                  <a:lnTo>
                    <a:pt x="65913" y="118389"/>
                  </a:lnTo>
                  <a:lnTo>
                    <a:pt x="66878" y="117640"/>
                  </a:lnTo>
                  <a:lnTo>
                    <a:pt x="67678" y="116763"/>
                  </a:lnTo>
                  <a:lnTo>
                    <a:pt x="69024" y="118402"/>
                  </a:lnTo>
                  <a:lnTo>
                    <a:pt x="71043" y="119443"/>
                  </a:lnTo>
                  <a:lnTo>
                    <a:pt x="76898" y="118808"/>
                  </a:lnTo>
                  <a:lnTo>
                    <a:pt x="79476" y="115582"/>
                  </a:lnTo>
                  <a:close/>
                </a:path>
                <a:path w="138429" h="172720">
                  <a:moveTo>
                    <a:pt x="79552" y="24409"/>
                  </a:moveTo>
                  <a:lnTo>
                    <a:pt x="79171" y="23469"/>
                  </a:lnTo>
                  <a:lnTo>
                    <a:pt x="77609" y="21907"/>
                  </a:lnTo>
                  <a:lnTo>
                    <a:pt x="76669" y="21526"/>
                  </a:lnTo>
                  <a:lnTo>
                    <a:pt x="74472" y="21526"/>
                  </a:lnTo>
                  <a:lnTo>
                    <a:pt x="73545" y="21907"/>
                  </a:lnTo>
                  <a:lnTo>
                    <a:pt x="71983" y="23469"/>
                  </a:lnTo>
                  <a:lnTo>
                    <a:pt x="71602" y="24409"/>
                  </a:lnTo>
                  <a:lnTo>
                    <a:pt x="71602" y="26619"/>
                  </a:lnTo>
                  <a:lnTo>
                    <a:pt x="71983" y="27559"/>
                  </a:lnTo>
                  <a:lnTo>
                    <a:pt x="73545" y="29121"/>
                  </a:lnTo>
                  <a:lnTo>
                    <a:pt x="74472" y="29514"/>
                  </a:lnTo>
                  <a:lnTo>
                    <a:pt x="76669" y="29514"/>
                  </a:lnTo>
                  <a:lnTo>
                    <a:pt x="77609" y="29121"/>
                  </a:lnTo>
                  <a:lnTo>
                    <a:pt x="79171" y="27559"/>
                  </a:lnTo>
                  <a:lnTo>
                    <a:pt x="79552" y="26619"/>
                  </a:lnTo>
                  <a:lnTo>
                    <a:pt x="79552" y="25514"/>
                  </a:lnTo>
                  <a:lnTo>
                    <a:pt x="79552" y="24409"/>
                  </a:lnTo>
                  <a:close/>
                </a:path>
                <a:path w="138429" h="172720">
                  <a:moveTo>
                    <a:pt x="79603" y="55537"/>
                  </a:moveTo>
                  <a:lnTo>
                    <a:pt x="78828" y="48361"/>
                  </a:lnTo>
                  <a:lnTo>
                    <a:pt x="75615" y="45758"/>
                  </a:lnTo>
                  <a:lnTo>
                    <a:pt x="72047" y="46139"/>
                  </a:lnTo>
                  <a:lnTo>
                    <a:pt x="69519" y="46405"/>
                  </a:lnTo>
                  <a:lnTo>
                    <a:pt x="67551" y="48133"/>
                  </a:lnTo>
                  <a:lnTo>
                    <a:pt x="66357" y="51308"/>
                  </a:lnTo>
                  <a:lnTo>
                    <a:pt x="66154" y="52298"/>
                  </a:lnTo>
                  <a:lnTo>
                    <a:pt x="66357" y="54216"/>
                  </a:lnTo>
                  <a:lnTo>
                    <a:pt x="66624" y="55016"/>
                  </a:lnTo>
                  <a:lnTo>
                    <a:pt x="68237" y="58013"/>
                  </a:lnTo>
                  <a:lnTo>
                    <a:pt x="70726" y="59448"/>
                  </a:lnTo>
                  <a:lnTo>
                    <a:pt x="77012" y="58762"/>
                  </a:lnTo>
                  <a:lnTo>
                    <a:pt x="79603" y="55537"/>
                  </a:lnTo>
                  <a:close/>
                </a:path>
                <a:path w="138429" h="172720">
                  <a:moveTo>
                    <a:pt x="82410" y="168986"/>
                  </a:moveTo>
                  <a:lnTo>
                    <a:pt x="81432" y="165392"/>
                  </a:lnTo>
                  <a:lnTo>
                    <a:pt x="80251" y="164376"/>
                  </a:lnTo>
                  <a:lnTo>
                    <a:pt x="78867" y="164058"/>
                  </a:lnTo>
                  <a:lnTo>
                    <a:pt x="79273" y="165506"/>
                  </a:lnTo>
                  <a:lnTo>
                    <a:pt x="78524" y="167030"/>
                  </a:lnTo>
                  <a:lnTo>
                    <a:pt x="76060" y="167881"/>
                  </a:lnTo>
                  <a:lnTo>
                    <a:pt x="74968" y="167576"/>
                  </a:lnTo>
                  <a:lnTo>
                    <a:pt x="74218" y="166865"/>
                  </a:lnTo>
                  <a:lnTo>
                    <a:pt x="74028" y="167525"/>
                  </a:lnTo>
                  <a:lnTo>
                    <a:pt x="73952" y="168224"/>
                  </a:lnTo>
                  <a:lnTo>
                    <a:pt x="74726" y="171081"/>
                  </a:lnTo>
                  <a:lnTo>
                    <a:pt x="76911" y="172339"/>
                  </a:lnTo>
                  <a:lnTo>
                    <a:pt x="81153" y="171183"/>
                  </a:lnTo>
                  <a:lnTo>
                    <a:pt x="82410" y="168986"/>
                  </a:lnTo>
                  <a:close/>
                </a:path>
                <a:path w="138429" h="172720">
                  <a:moveTo>
                    <a:pt x="88887" y="26238"/>
                  </a:moveTo>
                  <a:lnTo>
                    <a:pt x="86080" y="22098"/>
                  </a:lnTo>
                  <a:lnTo>
                    <a:pt x="84874" y="22225"/>
                  </a:lnTo>
                  <a:lnTo>
                    <a:pt x="84264" y="22580"/>
                  </a:lnTo>
                  <a:lnTo>
                    <a:pt x="83807" y="23088"/>
                  </a:lnTo>
                  <a:lnTo>
                    <a:pt x="83286" y="23672"/>
                  </a:lnTo>
                  <a:lnTo>
                    <a:pt x="82994" y="24447"/>
                  </a:lnTo>
                  <a:lnTo>
                    <a:pt x="83235" y="26847"/>
                  </a:lnTo>
                  <a:lnTo>
                    <a:pt x="84645" y="27990"/>
                  </a:lnTo>
                  <a:lnTo>
                    <a:pt x="87757" y="27647"/>
                  </a:lnTo>
                  <a:lnTo>
                    <a:pt x="88887" y="26238"/>
                  </a:lnTo>
                  <a:close/>
                </a:path>
                <a:path w="138429" h="172720">
                  <a:moveTo>
                    <a:pt x="89598" y="105778"/>
                  </a:moveTo>
                  <a:lnTo>
                    <a:pt x="88646" y="104838"/>
                  </a:lnTo>
                  <a:lnTo>
                    <a:pt x="84861" y="104838"/>
                  </a:lnTo>
                  <a:lnTo>
                    <a:pt x="83921" y="105778"/>
                  </a:lnTo>
                  <a:lnTo>
                    <a:pt x="83921" y="109588"/>
                  </a:lnTo>
                  <a:lnTo>
                    <a:pt x="84861" y="110540"/>
                  </a:lnTo>
                  <a:lnTo>
                    <a:pt x="88646" y="110540"/>
                  </a:lnTo>
                  <a:lnTo>
                    <a:pt x="89598" y="109588"/>
                  </a:lnTo>
                  <a:lnTo>
                    <a:pt x="89598" y="107683"/>
                  </a:lnTo>
                  <a:lnTo>
                    <a:pt x="89598" y="105778"/>
                  </a:lnTo>
                  <a:close/>
                </a:path>
                <a:path w="138429" h="172720">
                  <a:moveTo>
                    <a:pt x="90639" y="7226"/>
                  </a:moveTo>
                  <a:lnTo>
                    <a:pt x="89700" y="6286"/>
                  </a:lnTo>
                  <a:lnTo>
                    <a:pt x="85915" y="6286"/>
                  </a:lnTo>
                  <a:lnTo>
                    <a:pt x="84975" y="7226"/>
                  </a:lnTo>
                  <a:lnTo>
                    <a:pt x="84975" y="11023"/>
                  </a:lnTo>
                  <a:lnTo>
                    <a:pt x="85915" y="11976"/>
                  </a:lnTo>
                  <a:lnTo>
                    <a:pt x="89700" y="11976"/>
                  </a:lnTo>
                  <a:lnTo>
                    <a:pt x="90639" y="11023"/>
                  </a:lnTo>
                  <a:lnTo>
                    <a:pt x="90639" y="9131"/>
                  </a:lnTo>
                  <a:lnTo>
                    <a:pt x="90639" y="7226"/>
                  </a:lnTo>
                  <a:close/>
                </a:path>
                <a:path w="138429" h="172720">
                  <a:moveTo>
                    <a:pt x="91808" y="43154"/>
                  </a:moveTo>
                  <a:lnTo>
                    <a:pt x="90957" y="38201"/>
                  </a:lnTo>
                  <a:lnTo>
                    <a:pt x="87604" y="35814"/>
                  </a:lnTo>
                  <a:lnTo>
                    <a:pt x="80505" y="37045"/>
                  </a:lnTo>
                  <a:lnTo>
                    <a:pt x="78130" y="40424"/>
                  </a:lnTo>
                  <a:lnTo>
                    <a:pt x="78740" y="43980"/>
                  </a:lnTo>
                  <a:lnTo>
                    <a:pt x="79209" y="46710"/>
                  </a:lnTo>
                  <a:lnTo>
                    <a:pt x="81318" y="48729"/>
                  </a:lnTo>
                  <a:lnTo>
                    <a:pt x="83858" y="49250"/>
                  </a:lnTo>
                  <a:lnTo>
                    <a:pt x="84569" y="50749"/>
                  </a:lnTo>
                  <a:lnTo>
                    <a:pt x="86118" y="51727"/>
                  </a:lnTo>
                  <a:lnTo>
                    <a:pt x="90030" y="51308"/>
                  </a:lnTo>
                  <a:lnTo>
                    <a:pt x="91617" y="49326"/>
                  </a:lnTo>
                  <a:lnTo>
                    <a:pt x="91325" y="46609"/>
                  </a:lnTo>
                  <a:lnTo>
                    <a:pt x="91160" y="46113"/>
                  </a:lnTo>
                  <a:lnTo>
                    <a:pt x="90182" y="44284"/>
                  </a:lnTo>
                  <a:lnTo>
                    <a:pt x="88646" y="43421"/>
                  </a:lnTo>
                  <a:lnTo>
                    <a:pt x="90182" y="44272"/>
                  </a:lnTo>
                  <a:lnTo>
                    <a:pt x="90919" y="45656"/>
                  </a:lnTo>
                  <a:lnTo>
                    <a:pt x="91490" y="44475"/>
                  </a:lnTo>
                  <a:lnTo>
                    <a:pt x="91808" y="43154"/>
                  </a:lnTo>
                  <a:close/>
                </a:path>
                <a:path w="138429" h="172720">
                  <a:moveTo>
                    <a:pt x="96405" y="131533"/>
                  </a:moveTo>
                  <a:lnTo>
                    <a:pt x="96202" y="129527"/>
                  </a:lnTo>
                  <a:lnTo>
                    <a:pt x="96024" y="129133"/>
                  </a:lnTo>
                  <a:lnTo>
                    <a:pt x="95808" y="128778"/>
                  </a:lnTo>
                  <a:lnTo>
                    <a:pt x="95427" y="130568"/>
                  </a:lnTo>
                  <a:lnTo>
                    <a:pt x="94310" y="132080"/>
                  </a:lnTo>
                  <a:lnTo>
                    <a:pt x="92684" y="133019"/>
                  </a:lnTo>
                  <a:lnTo>
                    <a:pt x="93014" y="133108"/>
                  </a:lnTo>
                  <a:lnTo>
                    <a:pt x="93370" y="133146"/>
                  </a:lnTo>
                  <a:lnTo>
                    <a:pt x="95288" y="132943"/>
                  </a:lnTo>
                  <a:lnTo>
                    <a:pt x="96405" y="131533"/>
                  </a:lnTo>
                  <a:close/>
                </a:path>
                <a:path w="138429" h="172720">
                  <a:moveTo>
                    <a:pt x="98399" y="111798"/>
                  </a:moveTo>
                  <a:lnTo>
                    <a:pt x="98005" y="110858"/>
                  </a:lnTo>
                  <a:lnTo>
                    <a:pt x="96456" y="109296"/>
                  </a:lnTo>
                  <a:lnTo>
                    <a:pt x="95516" y="108902"/>
                  </a:lnTo>
                  <a:lnTo>
                    <a:pt x="93319" y="108902"/>
                  </a:lnTo>
                  <a:lnTo>
                    <a:pt x="92379" y="109296"/>
                  </a:lnTo>
                  <a:lnTo>
                    <a:pt x="90830" y="110858"/>
                  </a:lnTo>
                  <a:lnTo>
                    <a:pt x="90436" y="111798"/>
                  </a:lnTo>
                  <a:lnTo>
                    <a:pt x="90436" y="114007"/>
                  </a:lnTo>
                  <a:lnTo>
                    <a:pt x="90830" y="114947"/>
                  </a:lnTo>
                  <a:lnTo>
                    <a:pt x="92379" y="116509"/>
                  </a:lnTo>
                  <a:lnTo>
                    <a:pt x="93319" y="116890"/>
                  </a:lnTo>
                  <a:lnTo>
                    <a:pt x="95516" y="116890"/>
                  </a:lnTo>
                  <a:lnTo>
                    <a:pt x="96456" y="116509"/>
                  </a:lnTo>
                  <a:lnTo>
                    <a:pt x="98005" y="114947"/>
                  </a:lnTo>
                  <a:lnTo>
                    <a:pt x="98399" y="114007"/>
                  </a:lnTo>
                  <a:lnTo>
                    <a:pt x="98399" y="112903"/>
                  </a:lnTo>
                  <a:lnTo>
                    <a:pt x="98399" y="111798"/>
                  </a:lnTo>
                  <a:close/>
                </a:path>
                <a:path w="138429" h="172720">
                  <a:moveTo>
                    <a:pt x="100012" y="23291"/>
                  </a:moveTo>
                  <a:lnTo>
                    <a:pt x="99618" y="22352"/>
                  </a:lnTo>
                  <a:lnTo>
                    <a:pt x="98069" y="20789"/>
                  </a:lnTo>
                  <a:lnTo>
                    <a:pt x="97129" y="20396"/>
                  </a:lnTo>
                  <a:lnTo>
                    <a:pt x="94932" y="20396"/>
                  </a:lnTo>
                  <a:lnTo>
                    <a:pt x="93992" y="20789"/>
                  </a:lnTo>
                  <a:lnTo>
                    <a:pt x="92443" y="22352"/>
                  </a:lnTo>
                  <a:lnTo>
                    <a:pt x="92049" y="23291"/>
                  </a:lnTo>
                  <a:lnTo>
                    <a:pt x="92049" y="25501"/>
                  </a:lnTo>
                  <a:lnTo>
                    <a:pt x="92443" y="26441"/>
                  </a:lnTo>
                  <a:lnTo>
                    <a:pt x="93992" y="28003"/>
                  </a:lnTo>
                  <a:lnTo>
                    <a:pt x="94932" y="28384"/>
                  </a:lnTo>
                  <a:lnTo>
                    <a:pt x="97129" y="28384"/>
                  </a:lnTo>
                  <a:lnTo>
                    <a:pt x="98069" y="28003"/>
                  </a:lnTo>
                  <a:lnTo>
                    <a:pt x="99618" y="26441"/>
                  </a:lnTo>
                  <a:lnTo>
                    <a:pt x="100012" y="25501"/>
                  </a:lnTo>
                  <a:lnTo>
                    <a:pt x="100012" y="24396"/>
                  </a:lnTo>
                  <a:lnTo>
                    <a:pt x="100012" y="23291"/>
                  </a:lnTo>
                  <a:close/>
                </a:path>
                <a:path w="138429" h="172720">
                  <a:moveTo>
                    <a:pt x="102743" y="68376"/>
                  </a:moveTo>
                  <a:lnTo>
                    <a:pt x="102273" y="63995"/>
                  </a:lnTo>
                  <a:lnTo>
                    <a:pt x="101981" y="61201"/>
                  </a:lnTo>
                  <a:lnTo>
                    <a:pt x="99720" y="59372"/>
                  </a:lnTo>
                  <a:lnTo>
                    <a:pt x="99720" y="67932"/>
                  </a:lnTo>
                  <a:lnTo>
                    <a:pt x="98818" y="69494"/>
                  </a:lnTo>
                  <a:lnTo>
                    <a:pt x="95796" y="70319"/>
                  </a:lnTo>
                  <a:lnTo>
                    <a:pt x="94246" y="69418"/>
                  </a:lnTo>
                  <a:lnTo>
                    <a:pt x="93421" y="66382"/>
                  </a:lnTo>
                  <a:lnTo>
                    <a:pt x="94310" y="64820"/>
                  </a:lnTo>
                  <a:lnTo>
                    <a:pt x="97345" y="63995"/>
                  </a:lnTo>
                  <a:lnTo>
                    <a:pt x="98894" y="64897"/>
                  </a:lnTo>
                  <a:lnTo>
                    <a:pt x="99720" y="67932"/>
                  </a:lnTo>
                  <a:lnTo>
                    <a:pt x="99720" y="59372"/>
                  </a:lnTo>
                  <a:lnTo>
                    <a:pt x="98767" y="58597"/>
                  </a:lnTo>
                  <a:lnTo>
                    <a:pt x="92824" y="59245"/>
                  </a:lnTo>
                  <a:lnTo>
                    <a:pt x="90982" y="60807"/>
                  </a:lnTo>
                  <a:lnTo>
                    <a:pt x="90055" y="62839"/>
                  </a:lnTo>
                  <a:lnTo>
                    <a:pt x="89725" y="62776"/>
                  </a:lnTo>
                  <a:lnTo>
                    <a:pt x="89725" y="69037"/>
                  </a:lnTo>
                  <a:lnTo>
                    <a:pt x="89408" y="66192"/>
                  </a:lnTo>
                  <a:lnTo>
                    <a:pt x="89281" y="64973"/>
                  </a:lnTo>
                  <a:lnTo>
                    <a:pt x="89585" y="63868"/>
                  </a:lnTo>
                  <a:lnTo>
                    <a:pt x="89331" y="64820"/>
                  </a:lnTo>
                  <a:lnTo>
                    <a:pt x="89408" y="66192"/>
                  </a:lnTo>
                  <a:lnTo>
                    <a:pt x="89433" y="66382"/>
                  </a:lnTo>
                  <a:lnTo>
                    <a:pt x="89725" y="69037"/>
                  </a:lnTo>
                  <a:lnTo>
                    <a:pt x="89725" y="62776"/>
                  </a:lnTo>
                  <a:lnTo>
                    <a:pt x="89242" y="62649"/>
                  </a:lnTo>
                  <a:lnTo>
                    <a:pt x="88379" y="62611"/>
                  </a:lnTo>
                  <a:lnTo>
                    <a:pt x="83959" y="63373"/>
                  </a:lnTo>
                  <a:lnTo>
                    <a:pt x="81572" y="66751"/>
                  </a:lnTo>
                  <a:lnTo>
                    <a:pt x="82359" y="71335"/>
                  </a:lnTo>
                  <a:lnTo>
                    <a:pt x="82804" y="72224"/>
                  </a:lnTo>
                  <a:lnTo>
                    <a:pt x="83375" y="73012"/>
                  </a:lnTo>
                  <a:lnTo>
                    <a:pt x="82778" y="72885"/>
                  </a:lnTo>
                  <a:lnTo>
                    <a:pt x="82156" y="72859"/>
                  </a:lnTo>
                  <a:lnTo>
                    <a:pt x="79413" y="73596"/>
                  </a:lnTo>
                  <a:lnTo>
                    <a:pt x="78155" y="75806"/>
                  </a:lnTo>
                  <a:lnTo>
                    <a:pt x="79311" y="80060"/>
                  </a:lnTo>
                  <a:lnTo>
                    <a:pt x="81508" y="81318"/>
                  </a:lnTo>
                  <a:lnTo>
                    <a:pt x="85750" y="80162"/>
                  </a:lnTo>
                  <a:lnTo>
                    <a:pt x="87007" y="77965"/>
                  </a:lnTo>
                  <a:lnTo>
                    <a:pt x="86347" y="75552"/>
                  </a:lnTo>
                  <a:lnTo>
                    <a:pt x="86182" y="75336"/>
                  </a:lnTo>
                  <a:lnTo>
                    <a:pt x="85509" y="74015"/>
                  </a:lnTo>
                  <a:lnTo>
                    <a:pt x="86067" y="75107"/>
                  </a:lnTo>
                  <a:lnTo>
                    <a:pt x="87185" y="75590"/>
                  </a:lnTo>
                  <a:lnTo>
                    <a:pt x="88417" y="75882"/>
                  </a:lnTo>
                  <a:lnTo>
                    <a:pt x="91960" y="75272"/>
                  </a:lnTo>
                  <a:lnTo>
                    <a:pt x="93611" y="73736"/>
                  </a:lnTo>
                  <a:lnTo>
                    <a:pt x="94462" y="71805"/>
                  </a:lnTo>
                  <a:lnTo>
                    <a:pt x="95148" y="71958"/>
                  </a:lnTo>
                  <a:lnTo>
                    <a:pt x="95846" y="72072"/>
                  </a:lnTo>
                  <a:lnTo>
                    <a:pt x="100164" y="71602"/>
                  </a:lnTo>
                  <a:lnTo>
                    <a:pt x="101193" y="70319"/>
                  </a:lnTo>
                  <a:lnTo>
                    <a:pt x="102743" y="68376"/>
                  </a:lnTo>
                  <a:close/>
                </a:path>
                <a:path w="138429" h="172720">
                  <a:moveTo>
                    <a:pt x="103479" y="30086"/>
                  </a:moveTo>
                  <a:lnTo>
                    <a:pt x="102539" y="29133"/>
                  </a:lnTo>
                  <a:lnTo>
                    <a:pt x="98755" y="29133"/>
                  </a:lnTo>
                  <a:lnTo>
                    <a:pt x="97815" y="30086"/>
                  </a:lnTo>
                  <a:lnTo>
                    <a:pt x="97815" y="33883"/>
                  </a:lnTo>
                  <a:lnTo>
                    <a:pt x="98755" y="34823"/>
                  </a:lnTo>
                  <a:lnTo>
                    <a:pt x="102539" y="34823"/>
                  </a:lnTo>
                  <a:lnTo>
                    <a:pt x="103479" y="33883"/>
                  </a:lnTo>
                  <a:lnTo>
                    <a:pt x="103479" y="31978"/>
                  </a:lnTo>
                  <a:lnTo>
                    <a:pt x="103479" y="30086"/>
                  </a:lnTo>
                  <a:close/>
                </a:path>
                <a:path w="138429" h="172720">
                  <a:moveTo>
                    <a:pt x="105879" y="89763"/>
                  </a:moveTo>
                  <a:lnTo>
                    <a:pt x="104889" y="86029"/>
                  </a:lnTo>
                  <a:lnTo>
                    <a:pt x="102692" y="84772"/>
                  </a:lnTo>
                  <a:lnTo>
                    <a:pt x="100241" y="85445"/>
                  </a:lnTo>
                  <a:lnTo>
                    <a:pt x="99987" y="85636"/>
                  </a:lnTo>
                  <a:lnTo>
                    <a:pt x="98145" y="86677"/>
                  </a:lnTo>
                  <a:lnTo>
                    <a:pt x="97294" y="88468"/>
                  </a:lnTo>
                  <a:lnTo>
                    <a:pt x="97624" y="89776"/>
                  </a:lnTo>
                  <a:lnTo>
                    <a:pt x="97282" y="88455"/>
                  </a:lnTo>
                  <a:lnTo>
                    <a:pt x="98145" y="86677"/>
                  </a:lnTo>
                  <a:lnTo>
                    <a:pt x="99682" y="85801"/>
                  </a:lnTo>
                  <a:lnTo>
                    <a:pt x="98831" y="85509"/>
                  </a:lnTo>
                  <a:lnTo>
                    <a:pt x="97917" y="85382"/>
                  </a:lnTo>
                  <a:lnTo>
                    <a:pt x="93954" y="85801"/>
                  </a:lnTo>
                  <a:lnTo>
                    <a:pt x="93751" y="86029"/>
                  </a:lnTo>
                  <a:lnTo>
                    <a:pt x="93751" y="93192"/>
                  </a:lnTo>
                  <a:lnTo>
                    <a:pt x="93268" y="92621"/>
                  </a:lnTo>
                  <a:lnTo>
                    <a:pt x="93751" y="93192"/>
                  </a:lnTo>
                  <a:lnTo>
                    <a:pt x="93751" y="86029"/>
                  </a:lnTo>
                  <a:lnTo>
                    <a:pt x="91770" y="88176"/>
                  </a:lnTo>
                  <a:lnTo>
                    <a:pt x="91338" y="91059"/>
                  </a:lnTo>
                  <a:lnTo>
                    <a:pt x="91097" y="90906"/>
                  </a:lnTo>
                  <a:lnTo>
                    <a:pt x="90538" y="90665"/>
                  </a:lnTo>
                  <a:lnTo>
                    <a:pt x="90576" y="90335"/>
                  </a:lnTo>
                  <a:lnTo>
                    <a:pt x="90639" y="89979"/>
                  </a:lnTo>
                  <a:lnTo>
                    <a:pt x="90208" y="87426"/>
                  </a:lnTo>
                  <a:lnTo>
                    <a:pt x="88150" y="85966"/>
                  </a:lnTo>
                  <a:lnTo>
                    <a:pt x="87718" y="86042"/>
                  </a:lnTo>
                  <a:lnTo>
                    <a:pt x="87718" y="89839"/>
                  </a:lnTo>
                  <a:lnTo>
                    <a:pt x="84988" y="90589"/>
                  </a:lnTo>
                  <a:lnTo>
                    <a:pt x="86194" y="90246"/>
                  </a:lnTo>
                  <a:lnTo>
                    <a:pt x="87718" y="89839"/>
                  </a:lnTo>
                  <a:lnTo>
                    <a:pt x="87718" y="86042"/>
                  </a:lnTo>
                  <a:lnTo>
                    <a:pt x="83820" y="86715"/>
                  </a:lnTo>
                  <a:lnTo>
                    <a:pt x="82359" y="88785"/>
                  </a:lnTo>
                  <a:lnTo>
                    <a:pt x="82816" y="91401"/>
                  </a:lnTo>
                  <a:lnTo>
                    <a:pt x="83007" y="91808"/>
                  </a:lnTo>
                  <a:lnTo>
                    <a:pt x="83210" y="92202"/>
                  </a:lnTo>
                  <a:lnTo>
                    <a:pt x="81749" y="93789"/>
                  </a:lnTo>
                  <a:lnTo>
                    <a:pt x="81013" y="96024"/>
                  </a:lnTo>
                  <a:lnTo>
                    <a:pt x="81622" y="98272"/>
                  </a:lnTo>
                  <a:lnTo>
                    <a:pt x="82575" y="101765"/>
                  </a:lnTo>
                  <a:lnTo>
                    <a:pt x="86144" y="103822"/>
                  </a:lnTo>
                  <a:lnTo>
                    <a:pt x="92202" y="102171"/>
                  </a:lnTo>
                  <a:lnTo>
                    <a:pt x="93980" y="99999"/>
                  </a:lnTo>
                  <a:lnTo>
                    <a:pt x="94335" y="97485"/>
                  </a:lnTo>
                  <a:lnTo>
                    <a:pt x="95529" y="98209"/>
                  </a:lnTo>
                  <a:lnTo>
                    <a:pt x="96888" y="98653"/>
                  </a:lnTo>
                  <a:lnTo>
                    <a:pt x="99644" y="98348"/>
                  </a:lnTo>
                  <a:lnTo>
                    <a:pt x="100711" y="97777"/>
                  </a:lnTo>
                  <a:lnTo>
                    <a:pt x="104038" y="92392"/>
                  </a:lnTo>
                  <a:lnTo>
                    <a:pt x="105283" y="91414"/>
                  </a:lnTo>
                  <a:lnTo>
                    <a:pt x="105879" y="89763"/>
                  </a:lnTo>
                  <a:close/>
                </a:path>
                <a:path w="138429" h="172720">
                  <a:moveTo>
                    <a:pt x="107492" y="98120"/>
                  </a:moveTo>
                  <a:lnTo>
                    <a:pt x="106959" y="95021"/>
                  </a:lnTo>
                  <a:lnTo>
                    <a:pt x="105498" y="93980"/>
                  </a:lnTo>
                  <a:lnTo>
                    <a:pt x="103847" y="94259"/>
                  </a:lnTo>
                  <a:lnTo>
                    <a:pt x="103670" y="94361"/>
                  </a:lnTo>
                  <a:lnTo>
                    <a:pt x="103251" y="95415"/>
                  </a:lnTo>
                  <a:lnTo>
                    <a:pt x="102552" y="96316"/>
                  </a:lnTo>
                  <a:lnTo>
                    <a:pt x="101650" y="97040"/>
                  </a:lnTo>
                  <a:lnTo>
                    <a:pt x="101650" y="97205"/>
                  </a:lnTo>
                  <a:lnTo>
                    <a:pt x="101600" y="97370"/>
                  </a:lnTo>
                  <a:lnTo>
                    <a:pt x="101904" y="99085"/>
                  </a:lnTo>
                  <a:lnTo>
                    <a:pt x="103365" y="100126"/>
                  </a:lnTo>
                  <a:lnTo>
                    <a:pt x="106451" y="99593"/>
                  </a:lnTo>
                  <a:lnTo>
                    <a:pt x="107492" y="98120"/>
                  </a:lnTo>
                  <a:close/>
                </a:path>
                <a:path w="138429" h="172720">
                  <a:moveTo>
                    <a:pt x="107556" y="39128"/>
                  </a:moveTo>
                  <a:lnTo>
                    <a:pt x="106997" y="37693"/>
                  </a:lnTo>
                  <a:lnTo>
                    <a:pt x="106476" y="36245"/>
                  </a:lnTo>
                  <a:lnTo>
                    <a:pt x="105905" y="34810"/>
                  </a:lnTo>
                  <a:lnTo>
                    <a:pt x="105524" y="34709"/>
                  </a:lnTo>
                  <a:lnTo>
                    <a:pt x="105130" y="34683"/>
                  </a:lnTo>
                  <a:lnTo>
                    <a:pt x="104724" y="34759"/>
                  </a:lnTo>
                  <a:lnTo>
                    <a:pt x="103187" y="35026"/>
                  </a:lnTo>
                  <a:lnTo>
                    <a:pt x="102146" y="36487"/>
                  </a:lnTo>
                  <a:lnTo>
                    <a:pt x="102666" y="39585"/>
                  </a:lnTo>
                  <a:lnTo>
                    <a:pt x="104140" y="40640"/>
                  </a:lnTo>
                  <a:lnTo>
                    <a:pt x="106476" y="40233"/>
                  </a:lnTo>
                  <a:lnTo>
                    <a:pt x="107137" y="39763"/>
                  </a:lnTo>
                  <a:lnTo>
                    <a:pt x="107556" y="39128"/>
                  </a:lnTo>
                  <a:close/>
                </a:path>
                <a:path w="138429" h="172720">
                  <a:moveTo>
                    <a:pt x="111480" y="49364"/>
                  </a:moveTo>
                  <a:lnTo>
                    <a:pt x="110820" y="47612"/>
                  </a:lnTo>
                  <a:lnTo>
                    <a:pt x="110134" y="45872"/>
                  </a:lnTo>
                  <a:lnTo>
                    <a:pt x="109474" y="44145"/>
                  </a:lnTo>
                  <a:lnTo>
                    <a:pt x="108864" y="43853"/>
                  </a:lnTo>
                  <a:lnTo>
                    <a:pt x="108191" y="43688"/>
                  </a:lnTo>
                  <a:lnTo>
                    <a:pt x="107480" y="43764"/>
                  </a:lnTo>
                  <a:lnTo>
                    <a:pt x="105295" y="43992"/>
                  </a:lnTo>
                  <a:lnTo>
                    <a:pt x="103708" y="45974"/>
                  </a:lnTo>
                  <a:lnTo>
                    <a:pt x="104178" y="50368"/>
                  </a:lnTo>
                  <a:lnTo>
                    <a:pt x="106146" y="51955"/>
                  </a:lnTo>
                  <a:lnTo>
                    <a:pt x="109778" y="51562"/>
                  </a:lnTo>
                  <a:lnTo>
                    <a:pt x="110909" y="50609"/>
                  </a:lnTo>
                  <a:lnTo>
                    <a:pt x="111480" y="49364"/>
                  </a:lnTo>
                  <a:close/>
                </a:path>
                <a:path w="138429" h="172720">
                  <a:moveTo>
                    <a:pt x="114554" y="118884"/>
                  </a:moveTo>
                  <a:lnTo>
                    <a:pt x="113614" y="117944"/>
                  </a:lnTo>
                  <a:lnTo>
                    <a:pt x="109842" y="117944"/>
                  </a:lnTo>
                  <a:lnTo>
                    <a:pt x="108889" y="118884"/>
                  </a:lnTo>
                  <a:lnTo>
                    <a:pt x="108889" y="122682"/>
                  </a:lnTo>
                  <a:lnTo>
                    <a:pt x="109842" y="123634"/>
                  </a:lnTo>
                  <a:lnTo>
                    <a:pt x="113614" y="123634"/>
                  </a:lnTo>
                  <a:lnTo>
                    <a:pt x="114554" y="122682"/>
                  </a:lnTo>
                  <a:lnTo>
                    <a:pt x="114554" y="120789"/>
                  </a:lnTo>
                  <a:lnTo>
                    <a:pt x="114554" y="118884"/>
                  </a:lnTo>
                  <a:close/>
                </a:path>
                <a:path w="138429" h="172720">
                  <a:moveTo>
                    <a:pt x="115163" y="78117"/>
                  </a:moveTo>
                  <a:lnTo>
                    <a:pt x="114833" y="75145"/>
                  </a:lnTo>
                  <a:lnTo>
                    <a:pt x="114490" y="74485"/>
                  </a:lnTo>
                  <a:lnTo>
                    <a:pt x="114046" y="73926"/>
                  </a:lnTo>
                  <a:lnTo>
                    <a:pt x="113728" y="74180"/>
                  </a:lnTo>
                  <a:lnTo>
                    <a:pt x="113385" y="74383"/>
                  </a:lnTo>
                  <a:lnTo>
                    <a:pt x="111531" y="74891"/>
                  </a:lnTo>
                  <a:lnTo>
                    <a:pt x="110083" y="74066"/>
                  </a:lnTo>
                  <a:lnTo>
                    <a:pt x="109588" y="72682"/>
                  </a:lnTo>
                  <a:lnTo>
                    <a:pt x="108635" y="73037"/>
                  </a:lnTo>
                  <a:lnTo>
                    <a:pt x="107911" y="73710"/>
                  </a:lnTo>
                  <a:lnTo>
                    <a:pt x="107467" y="74599"/>
                  </a:lnTo>
                  <a:lnTo>
                    <a:pt x="107137" y="75260"/>
                  </a:lnTo>
                  <a:lnTo>
                    <a:pt x="106921" y="75984"/>
                  </a:lnTo>
                  <a:lnTo>
                    <a:pt x="107137" y="75260"/>
                  </a:lnTo>
                  <a:lnTo>
                    <a:pt x="107467" y="74599"/>
                  </a:lnTo>
                  <a:lnTo>
                    <a:pt x="107327" y="74612"/>
                  </a:lnTo>
                  <a:lnTo>
                    <a:pt x="107175" y="74561"/>
                  </a:lnTo>
                  <a:lnTo>
                    <a:pt x="104851" y="74955"/>
                  </a:lnTo>
                  <a:lnTo>
                    <a:pt x="103403" y="77025"/>
                  </a:lnTo>
                  <a:lnTo>
                    <a:pt x="104140" y="81381"/>
                  </a:lnTo>
                  <a:lnTo>
                    <a:pt x="106210" y="82842"/>
                  </a:lnTo>
                  <a:lnTo>
                    <a:pt x="109651" y="82245"/>
                  </a:lnTo>
                  <a:lnTo>
                    <a:pt x="110629" y="81381"/>
                  </a:lnTo>
                  <a:lnTo>
                    <a:pt x="111163" y="80314"/>
                  </a:lnTo>
                  <a:lnTo>
                    <a:pt x="111315" y="80327"/>
                  </a:lnTo>
                  <a:lnTo>
                    <a:pt x="113576" y="80086"/>
                  </a:lnTo>
                  <a:lnTo>
                    <a:pt x="115163" y="78117"/>
                  </a:lnTo>
                  <a:close/>
                </a:path>
                <a:path w="138429" h="172720">
                  <a:moveTo>
                    <a:pt x="117005" y="64947"/>
                  </a:moveTo>
                  <a:lnTo>
                    <a:pt x="116928" y="64706"/>
                  </a:lnTo>
                  <a:lnTo>
                    <a:pt x="116852" y="64465"/>
                  </a:lnTo>
                  <a:lnTo>
                    <a:pt x="116763" y="64223"/>
                  </a:lnTo>
                  <a:lnTo>
                    <a:pt x="116624" y="64287"/>
                  </a:lnTo>
                  <a:lnTo>
                    <a:pt x="115201" y="64439"/>
                  </a:lnTo>
                  <a:lnTo>
                    <a:pt x="114046" y="63601"/>
                  </a:lnTo>
                  <a:lnTo>
                    <a:pt x="115201" y="64427"/>
                  </a:lnTo>
                  <a:lnTo>
                    <a:pt x="116624" y="64274"/>
                  </a:lnTo>
                  <a:lnTo>
                    <a:pt x="116763" y="64223"/>
                  </a:lnTo>
                  <a:lnTo>
                    <a:pt x="116166" y="62458"/>
                  </a:lnTo>
                  <a:lnTo>
                    <a:pt x="115582" y="60680"/>
                  </a:lnTo>
                  <a:lnTo>
                    <a:pt x="114960" y="58928"/>
                  </a:lnTo>
                  <a:lnTo>
                    <a:pt x="113944" y="59448"/>
                  </a:lnTo>
                  <a:lnTo>
                    <a:pt x="113284" y="60540"/>
                  </a:lnTo>
                  <a:lnTo>
                    <a:pt x="113411" y="61760"/>
                  </a:lnTo>
                  <a:lnTo>
                    <a:pt x="113436" y="62001"/>
                  </a:lnTo>
                  <a:lnTo>
                    <a:pt x="113538" y="62191"/>
                  </a:lnTo>
                  <a:lnTo>
                    <a:pt x="113614" y="62407"/>
                  </a:lnTo>
                  <a:lnTo>
                    <a:pt x="113588" y="62572"/>
                  </a:lnTo>
                  <a:lnTo>
                    <a:pt x="113880" y="64223"/>
                  </a:lnTo>
                  <a:lnTo>
                    <a:pt x="115341" y="65252"/>
                  </a:lnTo>
                  <a:lnTo>
                    <a:pt x="116928" y="64985"/>
                  </a:lnTo>
                  <a:close/>
                </a:path>
                <a:path w="138429" h="172720">
                  <a:moveTo>
                    <a:pt x="120230" y="103212"/>
                  </a:moveTo>
                  <a:lnTo>
                    <a:pt x="119875" y="99885"/>
                  </a:lnTo>
                  <a:lnTo>
                    <a:pt x="117906" y="98298"/>
                  </a:lnTo>
                  <a:lnTo>
                    <a:pt x="115722" y="98526"/>
                  </a:lnTo>
                  <a:lnTo>
                    <a:pt x="115062" y="98602"/>
                  </a:lnTo>
                  <a:lnTo>
                    <a:pt x="114490" y="98869"/>
                  </a:lnTo>
                  <a:lnTo>
                    <a:pt x="113982" y="99199"/>
                  </a:lnTo>
                  <a:lnTo>
                    <a:pt x="116344" y="99656"/>
                  </a:lnTo>
                  <a:lnTo>
                    <a:pt x="118402" y="101371"/>
                  </a:lnTo>
                  <a:lnTo>
                    <a:pt x="119176" y="104279"/>
                  </a:lnTo>
                  <a:lnTo>
                    <a:pt x="119113" y="104686"/>
                  </a:lnTo>
                  <a:lnTo>
                    <a:pt x="119151" y="105092"/>
                  </a:lnTo>
                  <a:lnTo>
                    <a:pt x="119849" y="104292"/>
                  </a:lnTo>
                  <a:lnTo>
                    <a:pt x="120230" y="103212"/>
                  </a:lnTo>
                  <a:close/>
                </a:path>
                <a:path w="138429" h="172720">
                  <a:moveTo>
                    <a:pt x="123190" y="153720"/>
                  </a:moveTo>
                  <a:lnTo>
                    <a:pt x="122453" y="151015"/>
                  </a:lnTo>
                  <a:lnTo>
                    <a:pt x="122161" y="150520"/>
                  </a:lnTo>
                  <a:lnTo>
                    <a:pt x="121805" y="150088"/>
                  </a:lnTo>
                  <a:lnTo>
                    <a:pt x="120573" y="150380"/>
                  </a:lnTo>
                  <a:lnTo>
                    <a:pt x="119329" y="149809"/>
                  </a:lnTo>
                  <a:lnTo>
                    <a:pt x="118719" y="148717"/>
                  </a:lnTo>
                  <a:lnTo>
                    <a:pt x="118389" y="148717"/>
                  </a:lnTo>
                  <a:lnTo>
                    <a:pt x="118059" y="148678"/>
                  </a:lnTo>
                  <a:lnTo>
                    <a:pt x="115595" y="149352"/>
                  </a:lnTo>
                  <a:lnTo>
                    <a:pt x="114350" y="151549"/>
                  </a:lnTo>
                  <a:lnTo>
                    <a:pt x="114922" y="153682"/>
                  </a:lnTo>
                  <a:lnTo>
                    <a:pt x="115506" y="155816"/>
                  </a:lnTo>
                  <a:lnTo>
                    <a:pt x="117690" y="157060"/>
                  </a:lnTo>
                  <a:lnTo>
                    <a:pt x="121932" y="155917"/>
                  </a:lnTo>
                  <a:lnTo>
                    <a:pt x="123190" y="153720"/>
                  </a:lnTo>
                  <a:close/>
                </a:path>
                <a:path w="138429" h="172720">
                  <a:moveTo>
                    <a:pt x="124764" y="89319"/>
                  </a:moveTo>
                  <a:lnTo>
                    <a:pt x="124726" y="89179"/>
                  </a:lnTo>
                  <a:lnTo>
                    <a:pt x="124688" y="89052"/>
                  </a:lnTo>
                  <a:lnTo>
                    <a:pt x="124650" y="88912"/>
                  </a:lnTo>
                  <a:lnTo>
                    <a:pt x="124002" y="86690"/>
                  </a:lnTo>
                  <a:lnTo>
                    <a:pt x="122643" y="82257"/>
                  </a:lnTo>
                  <a:lnTo>
                    <a:pt x="122059" y="82143"/>
                  </a:lnTo>
                  <a:lnTo>
                    <a:pt x="121450" y="82118"/>
                  </a:lnTo>
                  <a:lnTo>
                    <a:pt x="120827" y="82283"/>
                  </a:lnTo>
                  <a:lnTo>
                    <a:pt x="118706" y="82867"/>
                  </a:lnTo>
                  <a:lnTo>
                    <a:pt x="117449" y="85064"/>
                  </a:lnTo>
                  <a:lnTo>
                    <a:pt x="118605" y="89331"/>
                  </a:lnTo>
                  <a:lnTo>
                    <a:pt x="120789" y="90589"/>
                  </a:lnTo>
                  <a:lnTo>
                    <a:pt x="123520" y="89839"/>
                  </a:lnTo>
                  <a:lnTo>
                    <a:pt x="124015" y="89522"/>
                  </a:lnTo>
                  <a:lnTo>
                    <a:pt x="124460" y="89154"/>
                  </a:lnTo>
                  <a:lnTo>
                    <a:pt x="124663" y="89281"/>
                  </a:lnTo>
                  <a:close/>
                </a:path>
                <a:path w="138429" h="172720">
                  <a:moveTo>
                    <a:pt x="132181" y="116662"/>
                  </a:moveTo>
                  <a:lnTo>
                    <a:pt x="131635" y="114477"/>
                  </a:lnTo>
                  <a:lnTo>
                    <a:pt x="131038" y="112306"/>
                  </a:lnTo>
                  <a:lnTo>
                    <a:pt x="130479" y="110134"/>
                  </a:lnTo>
                  <a:lnTo>
                    <a:pt x="129781" y="109943"/>
                  </a:lnTo>
                  <a:lnTo>
                    <a:pt x="129070" y="109855"/>
                  </a:lnTo>
                  <a:lnTo>
                    <a:pt x="128333" y="110058"/>
                  </a:lnTo>
                  <a:lnTo>
                    <a:pt x="126225" y="110629"/>
                  </a:lnTo>
                  <a:lnTo>
                    <a:pt x="124968" y="112839"/>
                  </a:lnTo>
                  <a:lnTo>
                    <a:pt x="126123" y="117094"/>
                  </a:lnTo>
                  <a:lnTo>
                    <a:pt x="128308" y="118351"/>
                  </a:lnTo>
                  <a:lnTo>
                    <a:pt x="131140" y="117576"/>
                  </a:lnTo>
                  <a:lnTo>
                    <a:pt x="131699" y="117157"/>
                  </a:lnTo>
                  <a:lnTo>
                    <a:pt x="132181" y="116662"/>
                  </a:lnTo>
                  <a:close/>
                </a:path>
                <a:path w="138429" h="172720">
                  <a:moveTo>
                    <a:pt x="138277" y="142875"/>
                  </a:moveTo>
                  <a:lnTo>
                    <a:pt x="137198" y="137972"/>
                  </a:lnTo>
                  <a:lnTo>
                    <a:pt x="136639" y="135521"/>
                  </a:lnTo>
                  <a:lnTo>
                    <a:pt x="135128" y="136410"/>
                  </a:lnTo>
                  <a:lnTo>
                    <a:pt x="134277" y="138188"/>
                  </a:lnTo>
                  <a:lnTo>
                    <a:pt x="134747" y="139979"/>
                  </a:lnTo>
                  <a:lnTo>
                    <a:pt x="135216" y="141643"/>
                  </a:lnTo>
                  <a:lnTo>
                    <a:pt x="136652" y="142735"/>
                  </a:lnTo>
                  <a:lnTo>
                    <a:pt x="138277" y="142875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513442" y="7945132"/>
              <a:ext cx="123825" cy="376555"/>
            </a:xfrm>
            <a:custGeom>
              <a:avLst/>
              <a:gdLst/>
              <a:ahLst/>
              <a:cxnLst/>
              <a:rect l="l" t="t" r="r" b="b"/>
              <a:pathLst>
                <a:path w="123825" h="376554">
                  <a:moveTo>
                    <a:pt x="5676" y="76492"/>
                  </a:moveTo>
                  <a:lnTo>
                    <a:pt x="4724" y="75552"/>
                  </a:lnTo>
                  <a:lnTo>
                    <a:pt x="939" y="75552"/>
                  </a:lnTo>
                  <a:lnTo>
                    <a:pt x="0" y="76492"/>
                  </a:lnTo>
                  <a:lnTo>
                    <a:pt x="0" y="80302"/>
                  </a:lnTo>
                  <a:lnTo>
                    <a:pt x="939" y="81254"/>
                  </a:lnTo>
                  <a:lnTo>
                    <a:pt x="4724" y="81254"/>
                  </a:lnTo>
                  <a:lnTo>
                    <a:pt x="5676" y="80302"/>
                  </a:lnTo>
                  <a:lnTo>
                    <a:pt x="5676" y="78397"/>
                  </a:lnTo>
                  <a:lnTo>
                    <a:pt x="5676" y="76492"/>
                  </a:lnTo>
                  <a:close/>
                </a:path>
                <a:path w="123825" h="376554">
                  <a:moveTo>
                    <a:pt x="8813" y="55105"/>
                  </a:moveTo>
                  <a:lnTo>
                    <a:pt x="8394" y="53581"/>
                  </a:lnTo>
                  <a:lnTo>
                    <a:pt x="7988" y="52070"/>
                  </a:lnTo>
                  <a:lnTo>
                    <a:pt x="6426" y="51168"/>
                  </a:lnTo>
                  <a:lnTo>
                    <a:pt x="3403" y="51993"/>
                  </a:lnTo>
                  <a:lnTo>
                    <a:pt x="2501" y="53568"/>
                  </a:lnTo>
                  <a:lnTo>
                    <a:pt x="2933" y="55079"/>
                  </a:lnTo>
                  <a:lnTo>
                    <a:pt x="3340" y="56603"/>
                  </a:lnTo>
                  <a:lnTo>
                    <a:pt x="4902" y="57505"/>
                  </a:lnTo>
                  <a:lnTo>
                    <a:pt x="6400" y="57086"/>
                  </a:lnTo>
                  <a:lnTo>
                    <a:pt x="7924" y="56667"/>
                  </a:lnTo>
                  <a:lnTo>
                    <a:pt x="8813" y="55105"/>
                  </a:lnTo>
                  <a:close/>
                </a:path>
                <a:path w="123825" h="376554">
                  <a:moveTo>
                    <a:pt x="22555" y="15303"/>
                  </a:moveTo>
                  <a:lnTo>
                    <a:pt x="21615" y="14351"/>
                  </a:lnTo>
                  <a:lnTo>
                    <a:pt x="17830" y="14351"/>
                  </a:lnTo>
                  <a:lnTo>
                    <a:pt x="16878" y="15303"/>
                  </a:lnTo>
                  <a:lnTo>
                    <a:pt x="16878" y="19100"/>
                  </a:lnTo>
                  <a:lnTo>
                    <a:pt x="17830" y="20053"/>
                  </a:lnTo>
                  <a:lnTo>
                    <a:pt x="21615" y="20053"/>
                  </a:lnTo>
                  <a:lnTo>
                    <a:pt x="22555" y="19100"/>
                  </a:lnTo>
                  <a:lnTo>
                    <a:pt x="22555" y="17208"/>
                  </a:lnTo>
                  <a:lnTo>
                    <a:pt x="22555" y="15303"/>
                  </a:lnTo>
                  <a:close/>
                </a:path>
                <a:path w="123825" h="376554">
                  <a:moveTo>
                    <a:pt x="32194" y="109537"/>
                  </a:moveTo>
                  <a:lnTo>
                    <a:pt x="31254" y="108585"/>
                  </a:lnTo>
                  <a:lnTo>
                    <a:pt x="27457" y="108585"/>
                  </a:lnTo>
                  <a:lnTo>
                    <a:pt x="26517" y="109537"/>
                  </a:lnTo>
                  <a:lnTo>
                    <a:pt x="26517" y="113347"/>
                  </a:lnTo>
                  <a:lnTo>
                    <a:pt x="27457" y="114300"/>
                  </a:lnTo>
                  <a:lnTo>
                    <a:pt x="31254" y="114300"/>
                  </a:lnTo>
                  <a:lnTo>
                    <a:pt x="32194" y="113347"/>
                  </a:lnTo>
                  <a:lnTo>
                    <a:pt x="32194" y="111442"/>
                  </a:lnTo>
                  <a:lnTo>
                    <a:pt x="32194" y="109537"/>
                  </a:lnTo>
                  <a:close/>
                </a:path>
                <a:path w="123825" h="376554">
                  <a:moveTo>
                    <a:pt x="35547" y="160845"/>
                  </a:moveTo>
                  <a:lnTo>
                    <a:pt x="34607" y="159893"/>
                  </a:lnTo>
                  <a:lnTo>
                    <a:pt x="30822" y="159893"/>
                  </a:lnTo>
                  <a:lnTo>
                    <a:pt x="29870" y="160845"/>
                  </a:lnTo>
                  <a:lnTo>
                    <a:pt x="29870" y="164642"/>
                  </a:lnTo>
                  <a:lnTo>
                    <a:pt x="30822" y="165595"/>
                  </a:lnTo>
                  <a:lnTo>
                    <a:pt x="34607" y="165595"/>
                  </a:lnTo>
                  <a:lnTo>
                    <a:pt x="35547" y="164642"/>
                  </a:lnTo>
                  <a:lnTo>
                    <a:pt x="35547" y="162737"/>
                  </a:lnTo>
                  <a:lnTo>
                    <a:pt x="35547" y="160845"/>
                  </a:lnTo>
                  <a:close/>
                </a:path>
                <a:path w="123825" h="376554">
                  <a:moveTo>
                    <a:pt x="36728" y="136639"/>
                  </a:moveTo>
                  <a:lnTo>
                    <a:pt x="35775" y="135686"/>
                  </a:lnTo>
                  <a:lnTo>
                    <a:pt x="31991" y="135686"/>
                  </a:lnTo>
                  <a:lnTo>
                    <a:pt x="31051" y="136639"/>
                  </a:lnTo>
                  <a:lnTo>
                    <a:pt x="31051" y="140436"/>
                  </a:lnTo>
                  <a:lnTo>
                    <a:pt x="31991" y="141389"/>
                  </a:lnTo>
                  <a:lnTo>
                    <a:pt x="35775" y="141389"/>
                  </a:lnTo>
                  <a:lnTo>
                    <a:pt x="36728" y="140436"/>
                  </a:lnTo>
                  <a:lnTo>
                    <a:pt x="36728" y="138531"/>
                  </a:lnTo>
                  <a:lnTo>
                    <a:pt x="36728" y="136639"/>
                  </a:lnTo>
                  <a:close/>
                </a:path>
                <a:path w="123825" h="376554">
                  <a:moveTo>
                    <a:pt x="37503" y="4191"/>
                  </a:moveTo>
                  <a:lnTo>
                    <a:pt x="36563" y="3238"/>
                  </a:lnTo>
                  <a:lnTo>
                    <a:pt x="32778" y="3238"/>
                  </a:lnTo>
                  <a:lnTo>
                    <a:pt x="31826" y="4191"/>
                  </a:lnTo>
                  <a:lnTo>
                    <a:pt x="31826" y="7988"/>
                  </a:lnTo>
                  <a:lnTo>
                    <a:pt x="32778" y="8940"/>
                  </a:lnTo>
                  <a:lnTo>
                    <a:pt x="36563" y="8940"/>
                  </a:lnTo>
                  <a:lnTo>
                    <a:pt x="37503" y="7988"/>
                  </a:lnTo>
                  <a:lnTo>
                    <a:pt x="37503" y="6096"/>
                  </a:lnTo>
                  <a:lnTo>
                    <a:pt x="37503" y="4191"/>
                  </a:lnTo>
                  <a:close/>
                </a:path>
                <a:path w="123825" h="376554">
                  <a:moveTo>
                    <a:pt x="43510" y="79273"/>
                  </a:moveTo>
                  <a:lnTo>
                    <a:pt x="42875" y="77724"/>
                  </a:lnTo>
                  <a:lnTo>
                    <a:pt x="40335" y="75171"/>
                  </a:lnTo>
                  <a:lnTo>
                    <a:pt x="38798" y="74536"/>
                  </a:lnTo>
                  <a:lnTo>
                    <a:pt x="35191" y="74536"/>
                  </a:lnTo>
                  <a:lnTo>
                    <a:pt x="33655" y="75171"/>
                  </a:lnTo>
                  <a:lnTo>
                    <a:pt x="31115" y="77724"/>
                  </a:lnTo>
                  <a:lnTo>
                    <a:pt x="30480" y="79273"/>
                  </a:lnTo>
                  <a:lnTo>
                    <a:pt x="30480" y="82892"/>
                  </a:lnTo>
                  <a:lnTo>
                    <a:pt x="31115" y="84429"/>
                  </a:lnTo>
                  <a:lnTo>
                    <a:pt x="33655" y="86982"/>
                  </a:lnTo>
                  <a:lnTo>
                    <a:pt x="35191" y="87630"/>
                  </a:lnTo>
                  <a:lnTo>
                    <a:pt x="38798" y="87630"/>
                  </a:lnTo>
                  <a:lnTo>
                    <a:pt x="40335" y="86982"/>
                  </a:lnTo>
                  <a:lnTo>
                    <a:pt x="42875" y="84429"/>
                  </a:lnTo>
                  <a:lnTo>
                    <a:pt x="43510" y="82892"/>
                  </a:lnTo>
                  <a:lnTo>
                    <a:pt x="43510" y="81076"/>
                  </a:lnTo>
                  <a:lnTo>
                    <a:pt x="43510" y="79273"/>
                  </a:lnTo>
                  <a:close/>
                </a:path>
                <a:path w="123825" h="376554">
                  <a:moveTo>
                    <a:pt x="46393" y="118364"/>
                  </a:moveTo>
                  <a:lnTo>
                    <a:pt x="45999" y="117424"/>
                  </a:lnTo>
                  <a:lnTo>
                    <a:pt x="44450" y="115862"/>
                  </a:lnTo>
                  <a:lnTo>
                    <a:pt x="43510" y="115468"/>
                  </a:lnTo>
                  <a:lnTo>
                    <a:pt x="41313" y="115468"/>
                  </a:lnTo>
                  <a:lnTo>
                    <a:pt x="40373" y="115862"/>
                  </a:lnTo>
                  <a:lnTo>
                    <a:pt x="38823" y="117424"/>
                  </a:lnTo>
                  <a:lnTo>
                    <a:pt x="38430" y="118364"/>
                  </a:lnTo>
                  <a:lnTo>
                    <a:pt x="38430" y="120573"/>
                  </a:lnTo>
                  <a:lnTo>
                    <a:pt x="38823" y="121513"/>
                  </a:lnTo>
                  <a:lnTo>
                    <a:pt x="40373" y="123075"/>
                  </a:lnTo>
                  <a:lnTo>
                    <a:pt x="41313" y="123469"/>
                  </a:lnTo>
                  <a:lnTo>
                    <a:pt x="43510" y="123469"/>
                  </a:lnTo>
                  <a:lnTo>
                    <a:pt x="44450" y="123075"/>
                  </a:lnTo>
                  <a:lnTo>
                    <a:pt x="45999" y="121513"/>
                  </a:lnTo>
                  <a:lnTo>
                    <a:pt x="46393" y="120573"/>
                  </a:lnTo>
                  <a:lnTo>
                    <a:pt x="46393" y="119468"/>
                  </a:lnTo>
                  <a:lnTo>
                    <a:pt x="46393" y="118364"/>
                  </a:lnTo>
                  <a:close/>
                </a:path>
                <a:path w="123825" h="376554">
                  <a:moveTo>
                    <a:pt x="47663" y="330149"/>
                  </a:moveTo>
                  <a:lnTo>
                    <a:pt x="47269" y="329209"/>
                  </a:lnTo>
                  <a:lnTo>
                    <a:pt x="45720" y="327647"/>
                  </a:lnTo>
                  <a:lnTo>
                    <a:pt x="44780" y="327253"/>
                  </a:lnTo>
                  <a:lnTo>
                    <a:pt x="42583" y="327253"/>
                  </a:lnTo>
                  <a:lnTo>
                    <a:pt x="41643" y="327647"/>
                  </a:lnTo>
                  <a:lnTo>
                    <a:pt x="40093" y="329209"/>
                  </a:lnTo>
                  <a:lnTo>
                    <a:pt x="39700" y="330149"/>
                  </a:lnTo>
                  <a:lnTo>
                    <a:pt x="39700" y="332359"/>
                  </a:lnTo>
                  <a:lnTo>
                    <a:pt x="40093" y="333298"/>
                  </a:lnTo>
                  <a:lnTo>
                    <a:pt x="41643" y="334860"/>
                  </a:lnTo>
                  <a:lnTo>
                    <a:pt x="42583" y="335254"/>
                  </a:lnTo>
                  <a:lnTo>
                    <a:pt x="44780" y="335254"/>
                  </a:lnTo>
                  <a:lnTo>
                    <a:pt x="45720" y="334860"/>
                  </a:lnTo>
                  <a:lnTo>
                    <a:pt x="47269" y="333298"/>
                  </a:lnTo>
                  <a:lnTo>
                    <a:pt x="47663" y="332359"/>
                  </a:lnTo>
                  <a:lnTo>
                    <a:pt x="47663" y="331254"/>
                  </a:lnTo>
                  <a:lnTo>
                    <a:pt x="47663" y="330149"/>
                  </a:lnTo>
                  <a:close/>
                </a:path>
                <a:path w="123825" h="376554">
                  <a:moveTo>
                    <a:pt x="48501" y="101206"/>
                  </a:moveTo>
                  <a:lnTo>
                    <a:pt x="48082" y="99707"/>
                  </a:lnTo>
                  <a:lnTo>
                    <a:pt x="47561" y="98107"/>
                  </a:lnTo>
                  <a:lnTo>
                    <a:pt x="45948" y="97320"/>
                  </a:lnTo>
                  <a:lnTo>
                    <a:pt x="42989" y="98348"/>
                  </a:lnTo>
                  <a:lnTo>
                    <a:pt x="42189" y="99974"/>
                  </a:lnTo>
                  <a:lnTo>
                    <a:pt x="42862" y="101904"/>
                  </a:lnTo>
                  <a:lnTo>
                    <a:pt x="43129" y="102260"/>
                  </a:lnTo>
                  <a:lnTo>
                    <a:pt x="44196" y="103276"/>
                  </a:lnTo>
                  <a:lnTo>
                    <a:pt x="45288" y="103581"/>
                  </a:lnTo>
                  <a:lnTo>
                    <a:pt x="46316" y="103225"/>
                  </a:lnTo>
                  <a:lnTo>
                    <a:pt x="47752" y="102730"/>
                  </a:lnTo>
                  <a:lnTo>
                    <a:pt x="48501" y="101206"/>
                  </a:lnTo>
                  <a:close/>
                </a:path>
                <a:path w="123825" h="376554">
                  <a:moveTo>
                    <a:pt x="49720" y="237375"/>
                  </a:moveTo>
                  <a:lnTo>
                    <a:pt x="48768" y="236423"/>
                  </a:lnTo>
                  <a:lnTo>
                    <a:pt x="44983" y="236423"/>
                  </a:lnTo>
                  <a:lnTo>
                    <a:pt x="44043" y="237375"/>
                  </a:lnTo>
                  <a:lnTo>
                    <a:pt x="44043" y="241173"/>
                  </a:lnTo>
                  <a:lnTo>
                    <a:pt x="44983" y="242125"/>
                  </a:lnTo>
                  <a:lnTo>
                    <a:pt x="48768" y="242125"/>
                  </a:lnTo>
                  <a:lnTo>
                    <a:pt x="49720" y="241173"/>
                  </a:lnTo>
                  <a:lnTo>
                    <a:pt x="49720" y="239280"/>
                  </a:lnTo>
                  <a:lnTo>
                    <a:pt x="49720" y="237375"/>
                  </a:lnTo>
                  <a:close/>
                </a:path>
                <a:path w="123825" h="376554">
                  <a:moveTo>
                    <a:pt x="52463" y="148183"/>
                  </a:moveTo>
                  <a:lnTo>
                    <a:pt x="52082" y="147231"/>
                  </a:lnTo>
                  <a:lnTo>
                    <a:pt x="50520" y="145669"/>
                  </a:lnTo>
                  <a:lnTo>
                    <a:pt x="49580" y="145288"/>
                  </a:lnTo>
                  <a:lnTo>
                    <a:pt x="47383" y="145288"/>
                  </a:lnTo>
                  <a:lnTo>
                    <a:pt x="46456" y="145669"/>
                  </a:lnTo>
                  <a:lnTo>
                    <a:pt x="44894" y="147231"/>
                  </a:lnTo>
                  <a:lnTo>
                    <a:pt x="44513" y="148183"/>
                  </a:lnTo>
                  <a:lnTo>
                    <a:pt x="44513" y="150380"/>
                  </a:lnTo>
                  <a:lnTo>
                    <a:pt x="44894" y="151333"/>
                  </a:lnTo>
                  <a:lnTo>
                    <a:pt x="46456" y="152895"/>
                  </a:lnTo>
                  <a:lnTo>
                    <a:pt x="47383" y="153276"/>
                  </a:lnTo>
                  <a:lnTo>
                    <a:pt x="49580" y="153276"/>
                  </a:lnTo>
                  <a:lnTo>
                    <a:pt x="50520" y="152895"/>
                  </a:lnTo>
                  <a:lnTo>
                    <a:pt x="52082" y="151333"/>
                  </a:lnTo>
                  <a:lnTo>
                    <a:pt x="52463" y="150380"/>
                  </a:lnTo>
                  <a:lnTo>
                    <a:pt x="52463" y="149288"/>
                  </a:lnTo>
                  <a:lnTo>
                    <a:pt x="52463" y="148183"/>
                  </a:lnTo>
                  <a:close/>
                </a:path>
                <a:path w="123825" h="376554">
                  <a:moveTo>
                    <a:pt x="52819" y="177215"/>
                  </a:moveTo>
                  <a:lnTo>
                    <a:pt x="52425" y="176276"/>
                  </a:lnTo>
                  <a:lnTo>
                    <a:pt x="50876" y="174713"/>
                  </a:lnTo>
                  <a:lnTo>
                    <a:pt x="49936" y="174320"/>
                  </a:lnTo>
                  <a:lnTo>
                    <a:pt x="47739" y="174320"/>
                  </a:lnTo>
                  <a:lnTo>
                    <a:pt x="46799" y="174713"/>
                  </a:lnTo>
                  <a:lnTo>
                    <a:pt x="45250" y="176276"/>
                  </a:lnTo>
                  <a:lnTo>
                    <a:pt x="44856" y="177215"/>
                  </a:lnTo>
                  <a:lnTo>
                    <a:pt x="44856" y="179425"/>
                  </a:lnTo>
                  <a:lnTo>
                    <a:pt x="45250" y="180365"/>
                  </a:lnTo>
                  <a:lnTo>
                    <a:pt x="46799" y="181927"/>
                  </a:lnTo>
                  <a:lnTo>
                    <a:pt x="47739" y="182321"/>
                  </a:lnTo>
                  <a:lnTo>
                    <a:pt x="49936" y="182321"/>
                  </a:lnTo>
                  <a:lnTo>
                    <a:pt x="50876" y="181927"/>
                  </a:lnTo>
                  <a:lnTo>
                    <a:pt x="52425" y="180365"/>
                  </a:lnTo>
                  <a:lnTo>
                    <a:pt x="52819" y="179425"/>
                  </a:lnTo>
                  <a:lnTo>
                    <a:pt x="52819" y="178320"/>
                  </a:lnTo>
                  <a:lnTo>
                    <a:pt x="52819" y="177215"/>
                  </a:lnTo>
                  <a:close/>
                </a:path>
                <a:path w="123825" h="376554">
                  <a:moveTo>
                    <a:pt x="53886" y="213512"/>
                  </a:moveTo>
                  <a:lnTo>
                    <a:pt x="52933" y="212559"/>
                  </a:lnTo>
                  <a:lnTo>
                    <a:pt x="49161" y="212559"/>
                  </a:lnTo>
                  <a:lnTo>
                    <a:pt x="48221" y="213512"/>
                  </a:lnTo>
                  <a:lnTo>
                    <a:pt x="48221" y="217309"/>
                  </a:lnTo>
                  <a:lnTo>
                    <a:pt x="49161" y="218249"/>
                  </a:lnTo>
                  <a:lnTo>
                    <a:pt x="52933" y="218249"/>
                  </a:lnTo>
                  <a:lnTo>
                    <a:pt x="53886" y="217309"/>
                  </a:lnTo>
                  <a:lnTo>
                    <a:pt x="53886" y="215404"/>
                  </a:lnTo>
                  <a:lnTo>
                    <a:pt x="53886" y="213512"/>
                  </a:lnTo>
                  <a:close/>
                </a:path>
                <a:path w="123825" h="376554">
                  <a:moveTo>
                    <a:pt x="59220" y="118770"/>
                  </a:moveTo>
                  <a:lnTo>
                    <a:pt x="58267" y="117817"/>
                  </a:lnTo>
                  <a:lnTo>
                    <a:pt x="54483" y="117817"/>
                  </a:lnTo>
                  <a:lnTo>
                    <a:pt x="53543" y="118770"/>
                  </a:lnTo>
                  <a:lnTo>
                    <a:pt x="53543" y="122567"/>
                  </a:lnTo>
                  <a:lnTo>
                    <a:pt x="54483" y="123520"/>
                  </a:lnTo>
                  <a:lnTo>
                    <a:pt x="58267" y="123520"/>
                  </a:lnTo>
                  <a:lnTo>
                    <a:pt x="59220" y="122567"/>
                  </a:lnTo>
                  <a:lnTo>
                    <a:pt x="59220" y="120662"/>
                  </a:lnTo>
                  <a:lnTo>
                    <a:pt x="59220" y="118770"/>
                  </a:lnTo>
                  <a:close/>
                </a:path>
                <a:path w="123825" h="376554">
                  <a:moveTo>
                    <a:pt x="64922" y="255651"/>
                  </a:moveTo>
                  <a:lnTo>
                    <a:pt x="64528" y="254711"/>
                  </a:lnTo>
                  <a:lnTo>
                    <a:pt x="62979" y="253149"/>
                  </a:lnTo>
                  <a:lnTo>
                    <a:pt x="62039" y="252755"/>
                  </a:lnTo>
                  <a:lnTo>
                    <a:pt x="59842" y="252755"/>
                  </a:lnTo>
                  <a:lnTo>
                    <a:pt x="58902" y="253149"/>
                  </a:lnTo>
                  <a:lnTo>
                    <a:pt x="57353" y="254711"/>
                  </a:lnTo>
                  <a:lnTo>
                    <a:pt x="56959" y="255651"/>
                  </a:lnTo>
                  <a:lnTo>
                    <a:pt x="56959" y="257860"/>
                  </a:lnTo>
                  <a:lnTo>
                    <a:pt x="57353" y="258800"/>
                  </a:lnTo>
                  <a:lnTo>
                    <a:pt x="58902" y="260362"/>
                  </a:lnTo>
                  <a:lnTo>
                    <a:pt x="59842" y="260743"/>
                  </a:lnTo>
                  <a:lnTo>
                    <a:pt x="62039" y="260743"/>
                  </a:lnTo>
                  <a:lnTo>
                    <a:pt x="62979" y="260362"/>
                  </a:lnTo>
                  <a:lnTo>
                    <a:pt x="64528" y="258800"/>
                  </a:lnTo>
                  <a:lnTo>
                    <a:pt x="64922" y="257860"/>
                  </a:lnTo>
                  <a:lnTo>
                    <a:pt x="64922" y="256755"/>
                  </a:lnTo>
                  <a:lnTo>
                    <a:pt x="64922" y="255651"/>
                  </a:lnTo>
                  <a:close/>
                </a:path>
                <a:path w="123825" h="376554">
                  <a:moveTo>
                    <a:pt x="65303" y="62471"/>
                  </a:moveTo>
                  <a:lnTo>
                    <a:pt x="64084" y="57937"/>
                  </a:lnTo>
                  <a:lnTo>
                    <a:pt x="60502" y="55880"/>
                  </a:lnTo>
                  <a:lnTo>
                    <a:pt x="53555" y="57759"/>
                  </a:lnTo>
                  <a:lnTo>
                    <a:pt x="51511" y="61366"/>
                  </a:lnTo>
                  <a:lnTo>
                    <a:pt x="52463" y="64846"/>
                  </a:lnTo>
                  <a:lnTo>
                    <a:pt x="53403" y="68338"/>
                  </a:lnTo>
                  <a:lnTo>
                    <a:pt x="56984" y="70396"/>
                  </a:lnTo>
                  <a:lnTo>
                    <a:pt x="60998" y="69303"/>
                  </a:lnTo>
                  <a:lnTo>
                    <a:pt x="61442" y="68986"/>
                  </a:lnTo>
                  <a:lnTo>
                    <a:pt x="63538" y="67779"/>
                  </a:lnTo>
                  <a:lnTo>
                    <a:pt x="64655" y="66268"/>
                  </a:lnTo>
                  <a:lnTo>
                    <a:pt x="65239" y="63487"/>
                  </a:lnTo>
                  <a:lnTo>
                    <a:pt x="65303" y="62471"/>
                  </a:lnTo>
                  <a:close/>
                </a:path>
                <a:path w="123825" h="376554">
                  <a:moveTo>
                    <a:pt x="65532" y="317792"/>
                  </a:moveTo>
                  <a:lnTo>
                    <a:pt x="64541" y="310629"/>
                  </a:lnTo>
                  <a:lnTo>
                    <a:pt x="61264" y="308127"/>
                  </a:lnTo>
                  <a:lnTo>
                    <a:pt x="54305" y="309092"/>
                  </a:lnTo>
                  <a:lnTo>
                    <a:pt x="51955" y="312127"/>
                  </a:lnTo>
                  <a:lnTo>
                    <a:pt x="52171" y="315683"/>
                  </a:lnTo>
                  <a:lnTo>
                    <a:pt x="52108" y="315823"/>
                  </a:lnTo>
                  <a:lnTo>
                    <a:pt x="58420" y="321729"/>
                  </a:lnTo>
                  <a:lnTo>
                    <a:pt x="63030" y="321094"/>
                  </a:lnTo>
                  <a:lnTo>
                    <a:pt x="65532" y="317792"/>
                  </a:lnTo>
                  <a:close/>
                </a:path>
                <a:path w="123825" h="376554">
                  <a:moveTo>
                    <a:pt x="66217" y="198882"/>
                  </a:moveTo>
                  <a:lnTo>
                    <a:pt x="65544" y="195719"/>
                  </a:lnTo>
                  <a:lnTo>
                    <a:pt x="64947" y="194906"/>
                  </a:lnTo>
                  <a:lnTo>
                    <a:pt x="64173" y="194348"/>
                  </a:lnTo>
                  <a:lnTo>
                    <a:pt x="64249" y="193890"/>
                  </a:lnTo>
                  <a:lnTo>
                    <a:pt x="64262" y="193421"/>
                  </a:lnTo>
                  <a:lnTo>
                    <a:pt x="63576" y="191452"/>
                  </a:lnTo>
                  <a:lnTo>
                    <a:pt x="61963" y="190665"/>
                  </a:lnTo>
                  <a:lnTo>
                    <a:pt x="59004" y="191693"/>
                  </a:lnTo>
                  <a:lnTo>
                    <a:pt x="58216" y="193319"/>
                  </a:lnTo>
                  <a:lnTo>
                    <a:pt x="58762" y="194906"/>
                  </a:lnTo>
                  <a:lnTo>
                    <a:pt x="58851" y="195046"/>
                  </a:lnTo>
                  <a:lnTo>
                    <a:pt x="58102" y="195948"/>
                  </a:lnTo>
                  <a:lnTo>
                    <a:pt x="57721" y="197129"/>
                  </a:lnTo>
                  <a:lnTo>
                    <a:pt x="57988" y="198386"/>
                  </a:lnTo>
                  <a:lnTo>
                    <a:pt x="58432" y="200545"/>
                  </a:lnTo>
                  <a:lnTo>
                    <a:pt x="60540" y="201930"/>
                  </a:lnTo>
                  <a:lnTo>
                    <a:pt x="64833" y="201015"/>
                  </a:lnTo>
                  <a:lnTo>
                    <a:pt x="66217" y="198882"/>
                  </a:lnTo>
                  <a:close/>
                </a:path>
                <a:path w="123825" h="376554">
                  <a:moveTo>
                    <a:pt x="66459" y="128701"/>
                  </a:moveTo>
                  <a:lnTo>
                    <a:pt x="65824" y="127152"/>
                  </a:lnTo>
                  <a:lnTo>
                    <a:pt x="63284" y="124599"/>
                  </a:lnTo>
                  <a:lnTo>
                    <a:pt x="61747" y="123964"/>
                  </a:lnTo>
                  <a:lnTo>
                    <a:pt x="58153" y="123964"/>
                  </a:lnTo>
                  <a:lnTo>
                    <a:pt x="56616" y="124599"/>
                  </a:lnTo>
                  <a:lnTo>
                    <a:pt x="54076" y="127152"/>
                  </a:lnTo>
                  <a:lnTo>
                    <a:pt x="53441" y="128701"/>
                  </a:lnTo>
                  <a:lnTo>
                    <a:pt x="53441" y="132308"/>
                  </a:lnTo>
                  <a:lnTo>
                    <a:pt x="54076" y="133858"/>
                  </a:lnTo>
                  <a:lnTo>
                    <a:pt x="56616" y="136410"/>
                  </a:lnTo>
                  <a:lnTo>
                    <a:pt x="58153" y="137045"/>
                  </a:lnTo>
                  <a:lnTo>
                    <a:pt x="61747" y="137045"/>
                  </a:lnTo>
                  <a:lnTo>
                    <a:pt x="63284" y="136410"/>
                  </a:lnTo>
                  <a:lnTo>
                    <a:pt x="65824" y="133858"/>
                  </a:lnTo>
                  <a:lnTo>
                    <a:pt x="66459" y="132308"/>
                  </a:lnTo>
                  <a:lnTo>
                    <a:pt x="66459" y="130505"/>
                  </a:lnTo>
                  <a:lnTo>
                    <a:pt x="66459" y="128701"/>
                  </a:lnTo>
                  <a:close/>
                </a:path>
                <a:path w="123825" h="376554">
                  <a:moveTo>
                    <a:pt x="67056" y="113220"/>
                  </a:moveTo>
                  <a:lnTo>
                    <a:pt x="65608" y="109054"/>
                  </a:lnTo>
                  <a:lnTo>
                    <a:pt x="63347" y="107950"/>
                  </a:lnTo>
                  <a:lnTo>
                    <a:pt x="59207" y="109397"/>
                  </a:lnTo>
                  <a:lnTo>
                    <a:pt x="58089" y="111671"/>
                  </a:lnTo>
                  <a:lnTo>
                    <a:pt x="59537" y="115836"/>
                  </a:lnTo>
                  <a:lnTo>
                    <a:pt x="61810" y="116941"/>
                  </a:lnTo>
                  <a:lnTo>
                    <a:pt x="63881" y="116230"/>
                  </a:lnTo>
                  <a:lnTo>
                    <a:pt x="65951" y="115506"/>
                  </a:lnTo>
                  <a:lnTo>
                    <a:pt x="67056" y="113220"/>
                  </a:lnTo>
                  <a:close/>
                </a:path>
                <a:path w="123825" h="376554">
                  <a:moveTo>
                    <a:pt x="68554" y="229222"/>
                  </a:moveTo>
                  <a:lnTo>
                    <a:pt x="67640" y="224904"/>
                  </a:lnTo>
                  <a:lnTo>
                    <a:pt x="65532" y="223520"/>
                  </a:lnTo>
                  <a:lnTo>
                    <a:pt x="61226" y="224447"/>
                  </a:lnTo>
                  <a:lnTo>
                    <a:pt x="59842" y="226568"/>
                  </a:lnTo>
                  <a:lnTo>
                    <a:pt x="60413" y="229285"/>
                  </a:lnTo>
                  <a:lnTo>
                    <a:pt x="60667" y="229793"/>
                  </a:lnTo>
                  <a:lnTo>
                    <a:pt x="61849" y="231432"/>
                  </a:lnTo>
                  <a:lnTo>
                    <a:pt x="63360" y="232079"/>
                  </a:lnTo>
                  <a:lnTo>
                    <a:pt x="64884" y="231813"/>
                  </a:lnTo>
                  <a:lnTo>
                    <a:pt x="67170" y="231343"/>
                  </a:lnTo>
                  <a:lnTo>
                    <a:pt x="68554" y="229222"/>
                  </a:lnTo>
                  <a:close/>
                </a:path>
                <a:path w="123825" h="376554">
                  <a:moveTo>
                    <a:pt x="68643" y="952"/>
                  </a:moveTo>
                  <a:lnTo>
                    <a:pt x="67691" y="0"/>
                  </a:lnTo>
                  <a:lnTo>
                    <a:pt x="63906" y="0"/>
                  </a:lnTo>
                  <a:lnTo>
                    <a:pt x="62953" y="952"/>
                  </a:lnTo>
                  <a:lnTo>
                    <a:pt x="62953" y="4762"/>
                  </a:lnTo>
                  <a:lnTo>
                    <a:pt x="63906" y="5715"/>
                  </a:lnTo>
                  <a:lnTo>
                    <a:pt x="67691" y="5715"/>
                  </a:lnTo>
                  <a:lnTo>
                    <a:pt x="68643" y="4762"/>
                  </a:lnTo>
                  <a:lnTo>
                    <a:pt x="68643" y="2857"/>
                  </a:lnTo>
                  <a:lnTo>
                    <a:pt x="68643" y="952"/>
                  </a:lnTo>
                  <a:close/>
                </a:path>
                <a:path w="123825" h="376554">
                  <a:moveTo>
                    <a:pt x="68770" y="298361"/>
                  </a:moveTo>
                  <a:lnTo>
                    <a:pt x="68605" y="297192"/>
                  </a:lnTo>
                  <a:lnTo>
                    <a:pt x="68516" y="297053"/>
                  </a:lnTo>
                  <a:lnTo>
                    <a:pt x="67957" y="294982"/>
                  </a:lnTo>
                  <a:lnTo>
                    <a:pt x="66154" y="293674"/>
                  </a:lnTo>
                  <a:lnTo>
                    <a:pt x="61976" y="294259"/>
                  </a:lnTo>
                  <a:lnTo>
                    <a:pt x="60452" y="296278"/>
                  </a:lnTo>
                  <a:lnTo>
                    <a:pt x="61048" y="300647"/>
                  </a:lnTo>
                  <a:lnTo>
                    <a:pt x="63055" y="302183"/>
                  </a:lnTo>
                  <a:lnTo>
                    <a:pt x="66421" y="301713"/>
                  </a:lnTo>
                  <a:lnTo>
                    <a:pt x="67373" y="301015"/>
                  </a:lnTo>
                  <a:lnTo>
                    <a:pt x="67983" y="300075"/>
                  </a:lnTo>
                  <a:lnTo>
                    <a:pt x="68491" y="299300"/>
                  </a:lnTo>
                  <a:lnTo>
                    <a:pt x="68770" y="298361"/>
                  </a:lnTo>
                  <a:close/>
                </a:path>
                <a:path w="123825" h="376554">
                  <a:moveTo>
                    <a:pt x="70015" y="177228"/>
                  </a:moveTo>
                  <a:lnTo>
                    <a:pt x="69075" y="176288"/>
                  </a:lnTo>
                  <a:lnTo>
                    <a:pt x="65290" y="176288"/>
                  </a:lnTo>
                  <a:lnTo>
                    <a:pt x="64338" y="177228"/>
                  </a:lnTo>
                  <a:lnTo>
                    <a:pt x="64338" y="181038"/>
                  </a:lnTo>
                  <a:lnTo>
                    <a:pt x="65290" y="181991"/>
                  </a:lnTo>
                  <a:lnTo>
                    <a:pt x="69075" y="181991"/>
                  </a:lnTo>
                  <a:lnTo>
                    <a:pt x="70015" y="181038"/>
                  </a:lnTo>
                  <a:lnTo>
                    <a:pt x="70015" y="179133"/>
                  </a:lnTo>
                  <a:lnTo>
                    <a:pt x="70015" y="177228"/>
                  </a:lnTo>
                  <a:close/>
                </a:path>
                <a:path w="123825" h="376554">
                  <a:moveTo>
                    <a:pt x="70345" y="370979"/>
                  </a:moveTo>
                  <a:lnTo>
                    <a:pt x="69951" y="370039"/>
                  </a:lnTo>
                  <a:lnTo>
                    <a:pt x="68402" y="368477"/>
                  </a:lnTo>
                  <a:lnTo>
                    <a:pt x="67462" y="368084"/>
                  </a:lnTo>
                  <a:lnTo>
                    <a:pt x="65265" y="368084"/>
                  </a:lnTo>
                  <a:lnTo>
                    <a:pt x="64325" y="368477"/>
                  </a:lnTo>
                  <a:lnTo>
                    <a:pt x="62776" y="370039"/>
                  </a:lnTo>
                  <a:lnTo>
                    <a:pt x="62382" y="370979"/>
                  </a:lnTo>
                  <a:lnTo>
                    <a:pt x="62382" y="373189"/>
                  </a:lnTo>
                  <a:lnTo>
                    <a:pt x="62776" y="374129"/>
                  </a:lnTo>
                  <a:lnTo>
                    <a:pt x="64325" y="375691"/>
                  </a:lnTo>
                  <a:lnTo>
                    <a:pt x="65265" y="376085"/>
                  </a:lnTo>
                  <a:lnTo>
                    <a:pt x="67462" y="376085"/>
                  </a:lnTo>
                  <a:lnTo>
                    <a:pt x="68402" y="375691"/>
                  </a:lnTo>
                  <a:lnTo>
                    <a:pt x="69951" y="374129"/>
                  </a:lnTo>
                  <a:lnTo>
                    <a:pt x="70345" y="373189"/>
                  </a:lnTo>
                  <a:lnTo>
                    <a:pt x="70345" y="372084"/>
                  </a:lnTo>
                  <a:lnTo>
                    <a:pt x="70345" y="370979"/>
                  </a:lnTo>
                  <a:close/>
                </a:path>
                <a:path w="123825" h="376554">
                  <a:moveTo>
                    <a:pt x="73494" y="161264"/>
                  </a:moveTo>
                  <a:lnTo>
                    <a:pt x="72859" y="159715"/>
                  </a:lnTo>
                  <a:lnTo>
                    <a:pt x="70307" y="157162"/>
                  </a:lnTo>
                  <a:lnTo>
                    <a:pt x="68770" y="156527"/>
                  </a:lnTo>
                  <a:lnTo>
                    <a:pt x="65176" y="156527"/>
                  </a:lnTo>
                  <a:lnTo>
                    <a:pt x="63639" y="157162"/>
                  </a:lnTo>
                  <a:lnTo>
                    <a:pt x="61099" y="159715"/>
                  </a:lnTo>
                  <a:lnTo>
                    <a:pt x="60464" y="161264"/>
                  </a:lnTo>
                  <a:lnTo>
                    <a:pt x="60464" y="164884"/>
                  </a:lnTo>
                  <a:lnTo>
                    <a:pt x="61099" y="166420"/>
                  </a:lnTo>
                  <a:lnTo>
                    <a:pt x="63639" y="168973"/>
                  </a:lnTo>
                  <a:lnTo>
                    <a:pt x="65176" y="169621"/>
                  </a:lnTo>
                  <a:lnTo>
                    <a:pt x="68770" y="169621"/>
                  </a:lnTo>
                  <a:lnTo>
                    <a:pt x="70307" y="168973"/>
                  </a:lnTo>
                  <a:lnTo>
                    <a:pt x="72859" y="166420"/>
                  </a:lnTo>
                  <a:lnTo>
                    <a:pt x="73494" y="164884"/>
                  </a:lnTo>
                  <a:lnTo>
                    <a:pt x="73494" y="163068"/>
                  </a:lnTo>
                  <a:lnTo>
                    <a:pt x="73494" y="161264"/>
                  </a:lnTo>
                  <a:close/>
                </a:path>
                <a:path w="123825" h="376554">
                  <a:moveTo>
                    <a:pt x="74599" y="274713"/>
                  </a:moveTo>
                  <a:lnTo>
                    <a:pt x="74142" y="272503"/>
                  </a:lnTo>
                  <a:lnTo>
                    <a:pt x="73748" y="271970"/>
                  </a:lnTo>
                  <a:lnTo>
                    <a:pt x="72618" y="271056"/>
                  </a:lnTo>
                  <a:lnTo>
                    <a:pt x="71780" y="270789"/>
                  </a:lnTo>
                  <a:lnTo>
                    <a:pt x="70002" y="271170"/>
                  </a:lnTo>
                  <a:lnTo>
                    <a:pt x="69329" y="271805"/>
                  </a:lnTo>
                  <a:lnTo>
                    <a:pt x="68973" y="272592"/>
                  </a:lnTo>
                  <a:lnTo>
                    <a:pt x="69202" y="273088"/>
                  </a:lnTo>
                  <a:lnTo>
                    <a:pt x="69303" y="273913"/>
                  </a:lnTo>
                  <a:lnTo>
                    <a:pt x="69176" y="274421"/>
                  </a:lnTo>
                  <a:lnTo>
                    <a:pt x="68948" y="274904"/>
                  </a:lnTo>
                  <a:lnTo>
                    <a:pt x="69481" y="276110"/>
                  </a:lnTo>
                  <a:lnTo>
                    <a:pt x="70751" y="276834"/>
                  </a:lnTo>
                  <a:lnTo>
                    <a:pt x="73621" y="276237"/>
                  </a:lnTo>
                  <a:lnTo>
                    <a:pt x="74599" y="274713"/>
                  </a:lnTo>
                  <a:close/>
                </a:path>
                <a:path w="123825" h="376554">
                  <a:moveTo>
                    <a:pt x="75565" y="109499"/>
                  </a:moveTo>
                  <a:lnTo>
                    <a:pt x="75171" y="108559"/>
                  </a:lnTo>
                  <a:lnTo>
                    <a:pt x="73621" y="106997"/>
                  </a:lnTo>
                  <a:lnTo>
                    <a:pt x="72682" y="106616"/>
                  </a:lnTo>
                  <a:lnTo>
                    <a:pt x="70485" y="106616"/>
                  </a:lnTo>
                  <a:lnTo>
                    <a:pt x="69545" y="106997"/>
                  </a:lnTo>
                  <a:lnTo>
                    <a:pt x="67995" y="108559"/>
                  </a:lnTo>
                  <a:lnTo>
                    <a:pt x="67602" y="109499"/>
                  </a:lnTo>
                  <a:lnTo>
                    <a:pt x="67602" y="111709"/>
                  </a:lnTo>
                  <a:lnTo>
                    <a:pt x="67995" y="112649"/>
                  </a:lnTo>
                  <a:lnTo>
                    <a:pt x="69545" y="114211"/>
                  </a:lnTo>
                  <a:lnTo>
                    <a:pt x="70485" y="114604"/>
                  </a:lnTo>
                  <a:lnTo>
                    <a:pt x="72682" y="114604"/>
                  </a:lnTo>
                  <a:lnTo>
                    <a:pt x="73621" y="114211"/>
                  </a:lnTo>
                  <a:lnTo>
                    <a:pt x="75171" y="112649"/>
                  </a:lnTo>
                  <a:lnTo>
                    <a:pt x="75565" y="111709"/>
                  </a:lnTo>
                  <a:lnTo>
                    <a:pt x="75565" y="110604"/>
                  </a:lnTo>
                  <a:lnTo>
                    <a:pt x="75565" y="109499"/>
                  </a:lnTo>
                  <a:close/>
                </a:path>
                <a:path w="123825" h="376554">
                  <a:moveTo>
                    <a:pt x="81076" y="92608"/>
                  </a:moveTo>
                  <a:lnTo>
                    <a:pt x="80683" y="91668"/>
                  </a:lnTo>
                  <a:lnTo>
                    <a:pt x="79133" y="90106"/>
                  </a:lnTo>
                  <a:lnTo>
                    <a:pt x="78193" y="89712"/>
                  </a:lnTo>
                  <a:lnTo>
                    <a:pt x="75996" y="89712"/>
                  </a:lnTo>
                  <a:lnTo>
                    <a:pt x="75057" y="90106"/>
                  </a:lnTo>
                  <a:lnTo>
                    <a:pt x="73507" y="91668"/>
                  </a:lnTo>
                  <a:lnTo>
                    <a:pt x="73329" y="92100"/>
                  </a:lnTo>
                  <a:lnTo>
                    <a:pt x="71780" y="86385"/>
                  </a:lnTo>
                  <a:lnTo>
                    <a:pt x="68199" y="84315"/>
                  </a:lnTo>
                  <a:lnTo>
                    <a:pt x="64719" y="85267"/>
                  </a:lnTo>
                  <a:lnTo>
                    <a:pt x="63601" y="85572"/>
                  </a:lnTo>
                  <a:lnTo>
                    <a:pt x="62750" y="86194"/>
                  </a:lnTo>
                  <a:lnTo>
                    <a:pt x="62750" y="88963"/>
                  </a:lnTo>
                  <a:lnTo>
                    <a:pt x="61963" y="90589"/>
                  </a:lnTo>
                  <a:lnTo>
                    <a:pt x="62738" y="88963"/>
                  </a:lnTo>
                  <a:lnTo>
                    <a:pt x="62750" y="86194"/>
                  </a:lnTo>
                  <a:lnTo>
                    <a:pt x="61937" y="86982"/>
                  </a:lnTo>
                  <a:lnTo>
                    <a:pt x="61264" y="85852"/>
                  </a:lnTo>
                  <a:lnTo>
                    <a:pt x="59918" y="85267"/>
                  </a:lnTo>
                  <a:lnTo>
                    <a:pt x="57150" y="86233"/>
                  </a:lnTo>
                  <a:lnTo>
                    <a:pt x="56349" y="87858"/>
                  </a:lnTo>
                  <a:lnTo>
                    <a:pt x="57327" y="90678"/>
                  </a:lnTo>
                  <a:lnTo>
                    <a:pt x="58674" y="91389"/>
                  </a:lnTo>
                  <a:lnTo>
                    <a:pt x="60020" y="91173"/>
                  </a:lnTo>
                  <a:lnTo>
                    <a:pt x="59969" y="91871"/>
                  </a:lnTo>
                  <a:lnTo>
                    <a:pt x="59956" y="92583"/>
                  </a:lnTo>
                  <a:lnTo>
                    <a:pt x="61087" y="96774"/>
                  </a:lnTo>
                  <a:lnTo>
                    <a:pt x="64668" y="98844"/>
                  </a:lnTo>
                  <a:lnTo>
                    <a:pt x="71615" y="96939"/>
                  </a:lnTo>
                  <a:lnTo>
                    <a:pt x="73113" y="94322"/>
                  </a:lnTo>
                  <a:lnTo>
                    <a:pt x="73113" y="94818"/>
                  </a:lnTo>
                  <a:lnTo>
                    <a:pt x="73507" y="95758"/>
                  </a:lnTo>
                  <a:lnTo>
                    <a:pt x="75057" y="97320"/>
                  </a:lnTo>
                  <a:lnTo>
                    <a:pt x="75996" y="97713"/>
                  </a:lnTo>
                  <a:lnTo>
                    <a:pt x="78193" y="97713"/>
                  </a:lnTo>
                  <a:lnTo>
                    <a:pt x="79133" y="97320"/>
                  </a:lnTo>
                  <a:lnTo>
                    <a:pt x="80683" y="95758"/>
                  </a:lnTo>
                  <a:lnTo>
                    <a:pt x="81076" y="94818"/>
                  </a:lnTo>
                  <a:lnTo>
                    <a:pt x="81076" y="93713"/>
                  </a:lnTo>
                  <a:lnTo>
                    <a:pt x="81076" y="92608"/>
                  </a:lnTo>
                  <a:close/>
                </a:path>
                <a:path w="123825" h="376554">
                  <a:moveTo>
                    <a:pt x="82677" y="183743"/>
                  </a:moveTo>
                  <a:lnTo>
                    <a:pt x="82296" y="182803"/>
                  </a:lnTo>
                  <a:lnTo>
                    <a:pt x="80733" y="181241"/>
                  </a:lnTo>
                  <a:lnTo>
                    <a:pt x="79794" y="180848"/>
                  </a:lnTo>
                  <a:lnTo>
                    <a:pt x="77597" y="180848"/>
                  </a:lnTo>
                  <a:lnTo>
                    <a:pt x="76657" y="181241"/>
                  </a:lnTo>
                  <a:lnTo>
                    <a:pt x="75107" y="182803"/>
                  </a:lnTo>
                  <a:lnTo>
                    <a:pt x="74726" y="183743"/>
                  </a:lnTo>
                  <a:lnTo>
                    <a:pt x="74726" y="185953"/>
                  </a:lnTo>
                  <a:lnTo>
                    <a:pt x="75107" y="186893"/>
                  </a:lnTo>
                  <a:lnTo>
                    <a:pt x="76657" y="188455"/>
                  </a:lnTo>
                  <a:lnTo>
                    <a:pt x="77597" y="188836"/>
                  </a:lnTo>
                  <a:lnTo>
                    <a:pt x="79794" y="188836"/>
                  </a:lnTo>
                  <a:lnTo>
                    <a:pt x="80733" y="188455"/>
                  </a:lnTo>
                  <a:lnTo>
                    <a:pt x="82296" y="186893"/>
                  </a:lnTo>
                  <a:lnTo>
                    <a:pt x="82677" y="185953"/>
                  </a:lnTo>
                  <a:lnTo>
                    <a:pt x="82677" y="184848"/>
                  </a:lnTo>
                  <a:lnTo>
                    <a:pt x="82677" y="183743"/>
                  </a:lnTo>
                  <a:close/>
                </a:path>
                <a:path w="123825" h="376554">
                  <a:moveTo>
                    <a:pt x="84493" y="7810"/>
                  </a:moveTo>
                  <a:lnTo>
                    <a:pt x="83781" y="5181"/>
                  </a:lnTo>
                  <a:lnTo>
                    <a:pt x="82232" y="4279"/>
                  </a:lnTo>
                  <a:lnTo>
                    <a:pt x="79209" y="5105"/>
                  </a:lnTo>
                  <a:lnTo>
                    <a:pt x="78320" y="6667"/>
                  </a:lnTo>
                  <a:lnTo>
                    <a:pt x="78752" y="8255"/>
                  </a:lnTo>
                  <a:lnTo>
                    <a:pt x="78816" y="8382"/>
                  </a:lnTo>
                  <a:lnTo>
                    <a:pt x="79311" y="9766"/>
                  </a:lnTo>
                  <a:lnTo>
                    <a:pt x="80759" y="10579"/>
                  </a:lnTo>
                  <a:lnTo>
                    <a:pt x="82207" y="10185"/>
                  </a:lnTo>
                  <a:lnTo>
                    <a:pt x="82613" y="10083"/>
                  </a:lnTo>
                  <a:lnTo>
                    <a:pt x="82969" y="9867"/>
                  </a:lnTo>
                  <a:lnTo>
                    <a:pt x="84086" y="8928"/>
                  </a:lnTo>
                  <a:lnTo>
                    <a:pt x="84493" y="7810"/>
                  </a:lnTo>
                  <a:close/>
                </a:path>
                <a:path w="123825" h="376554">
                  <a:moveTo>
                    <a:pt x="85013" y="212864"/>
                  </a:moveTo>
                  <a:lnTo>
                    <a:pt x="84264" y="209346"/>
                  </a:lnTo>
                  <a:lnTo>
                    <a:pt x="83527" y="205803"/>
                  </a:lnTo>
                  <a:lnTo>
                    <a:pt x="80073" y="203542"/>
                  </a:lnTo>
                  <a:lnTo>
                    <a:pt x="73037" y="205041"/>
                  </a:lnTo>
                  <a:lnTo>
                    <a:pt x="70789" y="208508"/>
                  </a:lnTo>
                  <a:lnTo>
                    <a:pt x="71805" y="213360"/>
                  </a:lnTo>
                  <a:lnTo>
                    <a:pt x="78447" y="217271"/>
                  </a:lnTo>
                  <a:lnTo>
                    <a:pt x="82765" y="216344"/>
                  </a:lnTo>
                  <a:lnTo>
                    <a:pt x="85013" y="212864"/>
                  </a:lnTo>
                  <a:close/>
                </a:path>
                <a:path w="123825" h="376554">
                  <a:moveTo>
                    <a:pt x="85559" y="166979"/>
                  </a:moveTo>
                  <a:lnTo>
                    <a:pt x="84620" y="166039"/>
                  </a:lnTo>
                  <a:lnTo>
                    <a:pt x="80835" y="166039"/>
                  </a:lnTo>
                  <a:lnTo>
                    <a:pt x="79883" y="166979"/>
                  </a:lnTo>
                  <a:lnTo>
                    <a:pt x="79883" y="170789"/>
                  </a:lnTo>
                  <a:lnTo>
                    <a:pt x="80835" y="171742"/>
                  </a:lnTo>
                  <a:lnTo>
                    <a:pt x="84620" y="171742"/>
                  </a:lnTo>
                  <a:lnTo>
                    <a:pt x="85559" y="170789"/>
                  </a:lnTo>
                  <a:lnTo>
                    <a:pt x="85559" y="168884"/>
                  </a:lnTo>
                  <a:lnTo>
                    <a:pt x="85559" y="166979"/>
                  </a:lnTo>
                  <a:close/>
                </a:path>
                <a:path w="123825" h="376554">
                  <a:moveTo>
                    <a:pt x="86829" y="284048"/>
                  </a:moveTo>
                  <a:lnTo>
                    <a:pt x="86233" y="279679"/>
                  </a:lnTo>
                  <a:lnTo>
                    <a:pt x="84226" y="278142"/>
                  </a:lnTo>
                  <a:lnTo>
                    <a:pt x="81419" y="278536"/>
                  </a:lnTo>
                  <a:lnTo>
                    <a:pt x="80873" y="278790"/>
                  </a:lnTo>
                  <a:lnTo>
                    <a:pt x="79298" y="279857"/>
                  </a:lnTo>
                  <a:lnTo>
                    <a:pt x="78651" y="281114"/>
                  </a:lnTo>
                  <a:lnTo>
                    <a:pt x="78676" y="282638"/>
                  </a:lnTo>
                  <a:lnTo>
                    <a:pt x="78613" y="282778"/>
                  </a:lnTo>
                  <a:lnTo>
                    <a:pt x="78943" y="285127"/>
                  </a:lnTo>
                  <a:lnTo>
                    <a:pt x="80949" y="286664"/>
                  </a:lnTo>
                  <a:lnTo>
                    <a:pt x="83121" y="286372"/>
                  </a:lnTo>
                  <a:lnTo>
                    <a:pt x="85305" y="286067"/>
                  </a:lnTo>
                  <a:lnTo>
                    <a:pt x="86829" y="284048"/>
                  </a:lnTo>
                  <a:close/>
                </a:path>
                <a:path w="123825" h="376554">
                  <a:moveTo>
                    <a:pt x="87083" y="194437"/>
                  </a:moveTo>
                  <a:lnTo>
                    <a:pt x="86639" y="192278"/>
                  </a:lnTo>
                  <a:lnTo>
                    <a:pt x="86182" y="190119"/>
                  </a:lnTo>
                  <a:lnTo>
                    <a:pt x="84074" y="188734"/>
                  </a:lnTo>
                  <a:lnTo>
                    <a:pt x="79768" y="189649"/>
                  </a:lnTo>
                  <a:lnTo>
                    <a:pt x="78397" y="191770"/>
                  </a:lnTo>
                  <a:lnTo>
                    <a:pt x="78854" y="193941"/>
                  </a:lnTo>
                  <a:lnTo>
                    <a:pt x="79298" y="196088"/>
                  </a:lnTo>
                  <a:lnTo>
                    <a:pt x="81419" y="197472"/>
                  </a:lnTo>
                  <a:lnTo>
                    <a:pt x="85725" y="196570"/>
                  </a:lnTo>
                  <a:lnTo>
                    <a:pt x="87083" y="194437"/>
                  </a:lnTo>
                  <a:close/>
                </a:path>
                <a:path w="123825" h="376554">
                  <a:moveTo>
                    <a:pt x="87947" y="246075"/>
                  </a:moveTo>
                  <a:lnTo>
                    <a:pt x="87210" y="242531"/>
                  </a:lnTo>
                  <a:lnTo>
                    <a:pt x="86461" y="239001"/>
                  </a:lnTo>
                  <a:lnTo>
                    <a:pt x="83007" y="236740"/>
                  </a:lnTo>
                  <a:lnTo>
                    <a:pt x="75971" y="238239"/>
                  </a:lnTo>
                  <a:lnTo>
                    <a:pt x="73723" y="241706"/>
                  </a:lnTo>
                  <a:lnTo>
                    <a:pt x="74574" y="245732"/>
                  </a:lnTo>
                  <a:lnTo>
                    <a:pt x="74828" y="246113"/>
                  </a:lnTo>
                  <a:lnTo>
                    <a:pt x="75463" y="247484"/>
                  </a:lnTo>
                  <a:lnTo>
                    <a:pt x="76047" y="248297"/>
                  </a:lnTo>
                  <a:lnTo>
                    <a:pt x="78282" y="250101"/>
                  </a:lnTo>
                  <a:lnTo>
                    <a:pt x="80200" y="250710"/>
                  </a:lnTo>
                  <a:lnTo>
                    <a:pt x="85699" y="249529"/>
                  </a:lnTo>
                  <a:lnTo>
                    <a:pt x="87947" y="246075"/>
                  </a:lnTo>
                  <a:close/>
                </a:path>
                <a:path w="123825" h="376554">
                  <a:moveTo>
                    <a:pt x="88607" y="43853"/>
                  </a:moveTo>
                  <a:lnTo>
                    <a:pt x="88341" y="40386"/>
                  </a:lnTo>
                  <a:lnTo>
                    <a:pt x="88404" y="39979"/>
                  </a:lnTo>
                  <a:lnTo>
                    <a:pt x="87630" y="37071"/>
                  </a:lnTo>
                  <a:lnTo>
                    <a:pt x="85572" y="35356"/>
                  </a:lnTo>
                  <a:lnTo>
                    <a:pt x="83210" y="34912"/>
                  </a:lnTo>
                  <a:lnTo>
                    <a:pt x="82270" y="34734"/>
                  </a:lnTo>
                  <a:lnTo>
                    <a:pt x="81292" y="34709"/>
                  </a:lnTo>
                  <a:lnTo>
                    <a:pt x="76835" y="35928"/>
                  </a:lnTo>
                  <a:lnTo>
                    <a:pt x="74790" y="39522"/>
                  </a:lnTo>
                  <a:lnTo>
                    <a:pt x="76669" y="46482"/>
                  </a:lnTo>
                  <a:lnTo>
                    <a:pt x="80251" y="48539"/>
                  </a:lnTo>
                  <a:lnTo>
                    <a:pt x="86779" y="46761"/>
                  </a:lnTo>
                  <a:lnTo>
                    <a:pt x="88607" y="43853"/>
                  </a:lnTo>
                  <a:close/>
                </a:path>
                <a:path w="123825" h="376554">
                  <a:moveTo>
                    <a:pt x="91846" y="199326"/>
                  </a:moveTo>
                  <a:lnTo>
                    <a:pt x="90893" y="198374"/>
                  </a:lnTo>
                  <a:lnTo>
                    <a:pt x="87109" y="198374"/>
                  </a:lnTo>
                  <a:lnTo>
                    <a:pt x="86169" y="199326"/>
                  </a:lnTo>
                  <a:lnTo>
                    <a:pt x="86169" y="203123"/>
                  </a:lnTo>
                  <a:lnTo>
                    <a:pt x="87109" y="204076"/>
                  </a:lnTo>
                  <a:lnTo>
                    <a:pt x="90893" y="204076"/>
                  </a:lnTo>
                  <a:lnTo>
                    <a:pt x="91846" y="203123"/>
                  </a:lnTo>
                  <a:lnTo>
                    <a:pt x="91846" y="201231"/>
                  </a:lnTo>
                  <a:lnTo>
                    <a:pt x="91846" y="199326"/>
                  </a:lnTo>
                  <a:close/>
                </a:path>
                <a:path w="123825" h="376554">
                  <a:moveTo>
                    <a:pt x="91909" y="302641"/>
                  </a:moveTo>
                  <a:lnTo>
                    <a:pt x="91313" y="298145"/>
                  </a:lnTo>
                  <a:lnTo>
                    <a:pt x="88023" y="295643"/>
                  </a:lnTo>
                  <a:lnTo>
                    <a:pt x="84455" y="296138"/>
                  </a:lnTo>
                  <a:lnTo>
                    <a:pt x="82080" y="296468"/>
                  </a:lnTo>
                  <a:lnTo>
                    <a:pt x="80264" y="298094"/>
                  </a:lnTo>
                  <a:lnTo>
                    <a:pt x="78994" y="301205"/>
                  </a:lnTo>
                  <a:lnTo>
                    <a:pt x="78727" y="302323"/>
                  </a:lnTo>
                  <a:lnTo>
                    <a:pt x="79006" y="304330"/>
                  </a:lnTo>
                  <a:lnTo>
                    <a:pt x="79298" y="305079"/>
                  </a:lnTo>
                  <a:lnTo>
                    <a:pt x="80924" y="308063"/>
                  </a:lnTo>
                  <a:lnTo>
                    <a:pt x="83489" y="309473"/>
                  </a:lnTo>
                  <a:lnTo>
                    <a:pt x="86842" y="309016"/>
                  </a:lnTo>
                  <a:lnTo>
                    <a:pt x="87909" y="308508"/>
                  </a:lnTo>
                  <a:lnTo>
                    <a:pt x="89700" y="307708"/>
                  </a:lnTo>
                  <a:lnTo>
                    <a:pt x="91084" y="306235"/>
                  </a:lnTo>
                  <a:lnTo>
                    <a:pt x="91833" y="303542"/>
                  </a:lnTo>
                  <a:lnTo>
                    <a:pt x="91909" y="302641"/>
                  </a:lnTo>
                  <a:close/>
                </a:path>
                <a:path w="123825" h="376554">
                  <a:moveTo>
                    <a:pt x="92583" y="103746"/>
                  </a:moveTo>
                  <a:lnTo>
                    <a:pt x="91630" y="102793"/>
                  </a:lnTo>
                  <a:lnTo>
                    <a:pt x="87858" y="102793"/>
                  </a:lnTo>
                  <a:lnTo>
                    <a:pt x="86918" y="103746"/>
                  </a:lnTo>
                  <a:lnTo>
                    <a:pt x="86918" y="107022"/>
                  </a:lnTo>
                  <a:lnTo>
                    <a:pt x="85547" y="106438"/>
                  </a:lnTo>
                  <a:lnTo>
                    <a:pt x="81953" y="106438"/>
                  </a:lnTo>
                  <a:lnTo>
                    <a:pt x="80416" y="107086"/>
                  </a:lnTo>
                  <a:lnTo>
                    <a:pt x="77876" y="109639"/>
                  </a:lnTo>
                  <a:lnTo>
                    <a:pt x="77241" y="111175"/>
                  </a:lnTo>
                  <a:lnTo>
                    <a:pt x="77241" y="114795"/>
                  </a:lnTo>
                  <a:lnTo>
                    <a:pt x="77876" y="116332"/>
                  </a:lnTo>
                  <a:lnTo>
                    <a:pt x="80416" y="118884"/>
                  </a:lnTo>
                  <a:lnTo>
                    <a:pt x="81953" y="119519"/>
                  </a:lnTo>
                  <a:lnTo>
                    <a:pt x="85547" y="119519"/>
                  </a:lnTo>
                  <a:lnTo>
                    <a:pt x="87083" y="118884"/>
                  </a:lnTo>
                  <a:lnTo>
                    <a:pt x="89623" y="116332"/>
                  </a:lnTo>
                  <a:lnTo>
                    <a:pt x="90258" y="114795"/>
                  </a:lnTo>
                  <a:lnTo>
                    <a:pt x="90258" y="112979"/>
                  </a:lnTo>
                  <a:lnTo>
                    <a:pt x="90258" y="111175"/>
                  </a:lnTo>
                  <a:lnTo>
                    <a:pt x="89623" y="109639"/>
                  </a:lnTo>
                  <a:lnTo>
                    <a:pt x="88480" y="108496"/>
                  </a:lnTo>
                  <a:lnTo>
                    <a:pt x="91630" y="108496"/>
                  </a:lnTo>
                  <a:lnTo>
                    <a:pt x="92583" y="107543"/>
                  </a:lnTo>
                  <a:lnTo>
                    <a:pt x="92583" y="105651"/>
                  </a:lnTo>
                  <a:lnTo>
                    <a:pt x="92583" y="103746"/>
                  </a:lnTo>
                  <a:close/>
                </a:path>
                <a:path w="123825" h="376554">
                  <a:moveTo>
                    <a:pt x="93573" y="83616"/>
                  </a:moveTo>
                  <a:lnTo>
                    <a:pt x="92557" y="80632"/>
                  </a:lnTo>
                  <a:lnTo>
                    <a:pt x="90932" y="79844"/>
                  </a:lnTo>
                  <a:lnTo>
                    <a:pt x="87972" y="80873"/>
                  </a:lnTo>
                  <a:lnTo>
                    <a:pt x="87198" y="82499"/>
                  </a:lnTo>
                  <a:lnTo>
                    <a:pt x="87757" y="84150"/>
                  </a:lnTo>
                  <a:lnTo>
                    <a:pt x="88557" y="85509"/>
                  </a:lnTo>
                  <a:lnTo>
                    <a:pt x="89801" y="86080"/>
                  </a:lnTo>
                  <a:lnTo>
                    <a:pt x="91033" y="85788"/>
                  </a:lnTo>
                  <a:lnTo>
                    <a:pt x="91211" y="85775"/>
                  </a:lnTo>
                  <a:lnTo>
                    <a:pt x="92798" y="85229"/>
                  </a:lnTo>
                  <a:lnTo>
                    <a:pt x="93573" y="83616"/>
                  </a:lnTo>
                  <a:close/>
                </a:path>
                <a:path w="123825" h="376554">
                  <a:moveTo>
                    <a:pt x="93954" y="141871"/>
                  </a:moveTo>
                  <a:lnTo>
                    <a:pt x="93319" y="140322"/>
                  </a:lnTo>
                  <a:lnTo>
                    <a:pt x="90779" y="137769"/>
                  </a:lnTo>
                  <a:lnTo>
                    <a:pt x="89242" y="137134"/>
                  </a:lnTo>
                  <a:lnTo>
                    <a:pt x="85648" y="137134"/>
                  </a:lnTo>
                  <a:lnTo>
                    <a:pt x="84112" y="137769"/>
                  </a:lnTo>
                  <a:lnTo>
                    <a:pt x="81572" y="140322"/>
                  </a:lnTo>
                  <a:lnTo>
                    <a:pt x="80937" y="141871"/>
                  </a:lnTo>
                  <a:lnTo>
                    <a:pt x="80937" y="145478"/>
                  </a:lnTo>
                  <a:lnTo>
                    <a:pt x="81572" y="147027"/>
                  </a:lnTo>
                  <a:lnTo>
                    <a:pt x="84112" y="149580"/>
                  </a:lnTo>
                  <a:lnTo>
                    <a:pt x="85648" y="150215"/>
                  </a:lnTo>
                  <a:lnTo>
                    <a:pt x="89242" y="150215"/>
                  </a:lnTo>
                  <a:lnTo>
                    <a:pt x="90779" y="149580"/>
                  </a:lnTo>
                  <a:lnTo>
                    <a:pt x="93319" y="147027"/>
                  </a:lnTo>
                  <a:lnTo>
                    <a:pt x="93954" y="145478"/>
                  </a:lnTo>
                  <a:lnTo>
                    <a:pt x="93954" y="143675"/>
                  </a:lnTo>
                  <a:lnTo>
                    <a:pt x="93954" y="141871"/>
                  </a:lnTo>
                  <a:close/>
                </a:path>
                <a:path w="123825" h="376554">
                  <a:moveTo>
                    <a:pt x="94119" y="268287"/>
                  </a:moveTo>
                  <a:lnTo>
                    <a:pt x="93662" y="266128"/>
                  </a:lnTo>
                  <a:lnTo>
                    <a:pt x="93319" y="264426"/>
                  </a:lnTo>
                  <a:lnTo>
                    <a:pt x="91935" y="263258"/>
                  </a:lnTo>
                  <a:lnTo>
                    <a:pt x="89865" y="262966"/>
                  </a:lnTo>
                  <a:lnTo>
                    <a:pt x="89408" y="262940"/>
                  </a:lnTo>
                  <a:lnTo>
                    <a:pt x="87528" y="263347"/>
                  </a:lnTo>
                  <a:lnTo>
                    <a:pt x="86525" y="264388"/>
                  </a:lnTo>
                  <a:lnTo>
                    <a:pt x="85852" y="266344"/>
                  </a:lnTo>
                  <a:lnTo>
                    <a:pt x="85725" y="267042"/>
                  </a:lnTo>
                  <a:lnTo>
                    <a:pt x="86334" y="269951"/>
                  </a:lnTo>
                  <a:lnTo>
                    <a:pt x="88455" y="271335"/>
                  </a:lnTo>
                  <a:lnTo>
                    <a:pt x="92748" y="270408"/>
                  </a:lnTo>
                  <a:lnTo>
                    <a:pt x="94119" y="268287"/>
                  </a:lnTo>
                  <a:close/>
                </a:path>
                <a:path w="123825" h="376554">
                  <a:moveTo>
                    <a:pt x="94449" y="65366"/>
                  </a:moveTo>
                  <a:lnTo>
                    <a:pt x="93814" y="63830"/>
                  </a:lnTo>
                  <a:lnTo>
                    <a:pt x="91262" y="61277"/>
                  </a:lnTo>
                  <a:lnTo>
                    <a:pt x="89738" y="60629"/>
                  </a:lnTo>
                  <a:lnTo>
                    <a:pt x="86144" y="60629"/>
                  </a:lnTo>
                  <a:lnTo>
                    <a:pt x="84607" y="61277"/>
                  </a:lnTo>
                  <a:lnTo>
                    <a:pt x="82067" y="63830"/>
                  </a:lnTo>
                  <a:lnTo>
                    <a:pt x="81432" y="65366"/>
                  </a:lnTo>
                  <a:lnTo>
                    <a:pt x="81432" y="68973"/>
                  </a:lnTo>
                  <a:lnTo>
                    <a:pt x="82067" y="70523"/>
                  </a:lnTo>
                  <a:lnTo>
                    <a:pt x="84607" y="73075"/>
                  </a:lnTo>
                  <a:lnTo>
                    <a:pt x="86144" y="73710"/>
                  </a:lnTo>
                  <a:lnTo>
                    <a:pt x="89738" y="73710"/>
                  </a:lnTo>
                  <a:lnTo>
                    <a:pt x="91262" y="73075"/>
                  </a:lnTo>
                  <a:lnTo>
                    <a:pt x="93814" y="70523"/>
                  </a:lnTo>
                  <a:lnTo>
                    <a:pt x="94449" y="68973"/>
                  </a:lnTo>
                  <a:lnTo>
                    <a:pt x="94449" y="67170"/>
                  </a:lnTo>
                  <a:lnTo>
                    <a:pt x="94449" y="65366"/>
                  </a:lnTo>
                  <a:close/>
                </a:path>
                <a:path w="123825" h="376554">
                  <a:moveTo>
                    <a:pt x="100888" y="103619"/>
                  </a:moveTo>
                  <a:lnTo>
                    <a:pt x="100507" y="102666"/>
                  </a:lnTo>
                  <a:lnTo>
                    <a:pt x="98945" y="101104"/>
                  </a:lnTo>
                  <a:lnTo>
                    <a:pt x="98005" y="100723"/>
                  </a:lnTo>
                  <a:lnTo>
                    <a:pt x="95808" y="100723"/>
                  </a:lnTo>
                  <a:lnTo>
                    <a:pt x="94881" y="101104"/>
                  </a:lnTo>
                  <a:lnTo>
                    <a:pt x="93319" y="102666"/>
                  </a:lnTo>
                  <a:lnTo>
                    <a:pt x="92938" y="103619"/>
                  </a:lnTo>
                  <a:lnTo>
                    <a:pt x="92938" y="105816"/>
                  </a:lnTo>
                  <a:lnTo>
                    <a:pt x="93319" y="106768"/>
                  </a:lnTo>
                  <a:lnTo>
                    <a:pt x="94881" y="108331"/>
                  </a:lnTo>
                  <a:lnTo>
                    <a:pt x="95808" y="108712"/>
                  </a:lnTo>
                  <a:lnTo>
                    <a:pt x="98005" y="108712"/>
                  </a:lnTo>
                  <a:lnTo>
                    <a:pt x="98945" y="108331"/>
                  </a:lnTo>
                  <a:lnTo>
                    <a:pt x="100507" y="106768"/>
                  </a:lnTo>
                  <a:lnTo>
                    <a:pt x="100888" y="105816"/>
                  </a:lnTo>
                  <a:lnTo>
                    <a:pt x="100888" y="104724"/>
                  </a:lnTo>
                  <a:lnTo>
                    <a:pt x="100888" y="103619"/>
                  </a:lnTo>
                  <a:close/>
                </a:path>
                <a:path w="123825" h="376554">
                  <a:moveTo>
                    <a:pt x="101066" y="285457"/>
                  </a:moveTo>
                  <a:lnTo>
                    <a:pt x="100406" y="282384"/>
                  </a:lnTo>
                  <a:lnTo>
                    <a:pt x="98907" y="281393"/>
                  </a:lnTo>
                  <a:lnTo>
                    <a:pt x="96100" y="281990"/>
                  </a:lnTo>
                  <a:lnTo>
                    <a:pt x="95250" y="283108"/>
                  </a:lnTo>
                  <a:lnTo>
                    <a:pt x="95173" y="284607"/>
                  </a:lnTo>
                  <a:lnTo>
                    <a:pt x="95135" y="284848"/>
                  </a:lnTo>
                  <a:lnTo>
                    <a:pt x="97980" y="287426"/>
                  </a:lnTo>
                  <a:lnTo>
                    <a:pt x="100088" y="286969"/>
                  </a:lnTo>
                  <a:lnTo>
                    <a:pt x="101066" y="285457"/>
                  </a:lnTo>
                  <a:close/>
                </a:path>
                <a:path w="123825" h="376554">
                  <a:moveTo>
                    <a:pt x="103835" y="177673"/>
                  </a:moveTo>
                  <a:lnTo>
                    <a:pt x="103289" y="175107"/>
                  </a:lnTo>
                  <a:lnTo>
                    <a:pt x="102895" y="174409"/>
                  </a:lnTo>
                  <a:lnTo>
                    <a:pt x="103632" y="172897"/>
                  </a:lnTo>
                  <a:lnTo>
                    <a:pt x="103809" y="171107"/>
                  </a:lnTo>
                  <a:lnTo>
                    <a:pt x="103212" y="169392"/>
                  </a:lnTo>
                  <a:lnTo>
                    <a:pt x="102031" y="165976"/>
                  </a:lnTo>
                  <a:lnTo>
                    <a:pt x="98323" y="164160"/>
                  </a:lnTo>
                  <a:lnTo>
                    <a:pt x="91528" y="166535"/>
                  </a:lnTo>
                  <a:lnTo>
                    <a:pt x="89725" y="170256"/>
                  </a:lnTo>
                  <a:lnTo>
                    <a:pt x="91694" y="175958"/>
                  </a:lnTo>
                  <a:lnTo>
                    <a:pt x="93662" y="177431"/>
                  </a:lnTo>
                  <a:lnTo>
                    <a:pt x="95872" y="177850"/>
                  </a:lnTo>
                  <a:lnTo>
                    <a:pt x="96608" y="179590"/>
                  </a:lnTo>
                  <a:lnTo>
                    <a:pt x="98412" y="180657"/>
                  </a:lnTo>
                  <a:lnTo>
                    <a:pt x="102450" y="179793"/>
                  </a:lnTo>
                  <a:lnTo>
                    <a:pt x="103835" y="177673"/>
                  </a:lnTo>
                  <a:close/>
                </a:path>
                <a:path w="123825" h="376554">
                  <a:moveTo>
                    <a:pt x="104114" y="298742"/>
                  </a:moveTo>
                  <a:lnTo>
                    <a:pt x="103822" y="296557"/>
                  </a:lnTo>
                  <a:lnTo>
                    <a:pt x="103517" y="294373"/>
                  </a:lnTo>
                  <a:lnTo>
                    <a:pt x="101511" y="292836"/>
                  </a:lnTo>
                  <a:lnTo>
                    <a:pt x="99009" y="293192"/>
                  </a:lnTo>
                  <a:lnTo>
                    <a:pt x="98729" y="293344"/>
                  </a:lnTo>
                  <a:lnTo>
                    <a:pt x="97307" y="293916"/>
                  </a:lnTo>
                  <a:lnTo>
                    <a:pt x="96443" y="294792"/>
                  </a:lnTo>
                  <a:lnTo>
                    <a:pt x="95935" y="296481"/>
                  </a:lnTo>
                  <a:lnTo>
                    <a:pt x="95859" y="297053"/>
                  </a:lnTo>
                  <a:lnTo>
                    <a:pt x="96227" y="299834"/>
                  </a:lnTo>
                  <a:lnTo>
                    <a:pt x="98247" y="301358"/>
                  </a:lnTo>
                  <a:lnTo>
                    <a:pt x="102590" y="300761"/>
                  </a:lnTo>
                  <a:lnTo>
                    <a:pt x="104114" y="298742"/>
                  </a:lnTo>
                  <a:close/>
                </a:path>
                <a:path w="123825" h="376554">
                  <a:moveTo>
                    <a:pt x="109156" y="91478"/>
                  </a:moveTo>
                  <a:lnTo>
                    <a:pt x="108216" y="90525"/>
                  </a:lnTo>
                  <a:lnTo>
                    <a:pt x="104432" y="90525"/>
                  </a:lnTo>
                  <a:lnTo>
                    <a:pt x="103479" y="91478"/>
                  </a:lnTo>
                  <a:lnTo>
                    <a:pt x="103479" y="95275"/>
                  </a:lnTo>
                  <a:lnTo>
                    <a:pt x="104432" y="96227"/>
                  </a:lnTo>
                  <a:lnTo>
                    <a:pt x="108216" y="96227"/>
                  </a:lnTo>
                  <a:lnTo>
                    <a:pt x="109156" y="95275"/>
                  </a:lnTo>
                  <a:lnTo>
                    <a:pt x="109156" y="93370"/>
                  </a:lnTo>
                  <a:lnTo>
                    <a:pt x="109156" y="91478"/>
                  </a:lnTo>
                  <a:close/>
                </a:path>
                <a:path w="123825" h="376554">
                  <a:moveTo>
                    <a:pt x="109156" y="84645"/>
                  </a:moveTo>
                  <a:lnTo>
                    <a:pt x="108216" y="83705"/>
                  </a:lnTo>
                  <a:lnTo>
                    <a:pt x="104444" y="83705"/>
                  </a:lnTo>
                  <a:lnTo>
                    <a:pt x="103492" y="84645"/>
                  </a:lnTo>
                  <a:lnTo>
                    <a:pt x="103492" y="88442"/>
                  </a:lnTo>
                  <a:lnTo>
                    <a:pt x="104444" y="89395"/>
                  </a:lnTo>
                  <a:lnTo>
                    <a:pt x="108216" y="89395"/>
                  </a:lnTo>
                  <a:lnTo>
                    <a:pt x="109156" y="88442"/>
                  </a:lnTo>
                  <a:lnTo>
                    <a:pt x="109156" y="86550"/>
                  </a:lnTo>
                  <a:lnTo>
                    <a:pt x="109156" y="84645"/>
                  </a:lnTo>
                  <a:close/>
                </a:path>
                <a:path w="123825" h="376554">
                  <a:moveTo>
                    <a:pt x="110058" y="225399"/>
                  </a:moveTo>
                  <a:lnTo>
                    <a:pt x="109423" y="223862"/>
                  </a:lnTo>
                  <a:lnTo>
                    <a:pt x="106883" y="221310"/>
                  </a:lnTo>
                  <a:lnTo>
                    <a:pt x="105346" y="220662"/>
                  </a:lnTo>
                  <a:lnTo>
                    <a:pt x="101752" y="220662"/>
                  </a:lnTo>
                  <a:lnTo>
                    <a:pt x="100228" y="221310"/>
                  </a:lnTo>
                  <a:lnTo>
                    <a:pt x="97675" y="223862"/>
                  </a:lnTo>
                  <a:lnTo>
                    <a:pt x="97040" y="225399"/>
                  </a:lnTo>
                  <a:lnTo>
                    <a:pt x="97040" y="229019"/>
                  </a:lnTo>
                  <a:lnTo>
                    <a:pt x="97675" y="230555"/>
                  </a:lnTo>
                  <a:lnTo>
                    <a:pt x="100228" y="233108"/>
                  </a:lnTo>
                  <a:lnTo>
                    <a:pt x="101752" y="233743"/>
                  </a:lnTo>
                  <a:lnTo>
                    <a:pt x="105346" y="233743"/>
                  </a:lnTo>
                  <a:lnTo>
                    <a:pt x="106883" y="233108"/>
                  </a:lnTo>
                  <a:lnTo>
                    <a:pt x="109423" y="230555"/>
                  </a:lnTo>
                  <a:lnTo>
                    <a:pt x="110058" y="229019"/>
                  </a:lnTo>
                  <a:lnTo>
                    <a:pt x="110058" y="227203"/>
                  </a:lnTo>
                  <a:lnTo>
                    <a:pt x="110058" y="225399"/>
                  </a:lnTo>
                  <a:close/>
                </a:path>
                <a:path w="123825" h="376554">
                  <a:moveTo>
                    <a:pt x="110413" y="358648"/>
                  </a:moveTo>
                  <a:lnTo>
                    <a:pt x="109740" y="358330"/>
                  </a:lnTo>
                  <a:lnTo>
                    <a:pt x="109004" y="358140"/>
                  </a:lnTo>
                  <a:lnTo>
                    <a:pt x="108216" y="358241"/>
                  </a:lnTo>
                  <a:lnTo>
                    <a:pt x="106045" y="358546"/>
                  </a:lnTo>
                  <a:lnTo>
                    <a:pt x="104521" y="360553"/>
                  </a:lnTo>
                  <a:lnTo>
                    <a:pt x="105092" y="364807"/>
                  </a:lnTo>
                  <a:lnTo>
                    <a:pt x="106908" y="366217"/>
                  </a:lnTo>
                  <a:lnTo>
                    <a:pt x="108915" y="366141"/>
                  </a:lnTo>
                  <a:lnTo>
                    <a:pt x="109448" y="363651"/>
                  </a:lnTo>
                  <a:lnTo>
                    <a:pt x="109918" y="361149"/>
                  </a:lnTo>
                  <a:lnTo>
                    <a:pt x="110413" y="358648"/>
                  </a:lnTo>
                  <a:close/>
                </a:path>
                <a:path w="123825" h="376554">
                  <a:moveTo>
                    <a:pt x="110807" y="198462"/>
                  </a:moveTo>
                  <a:lnTo>
                    <a:pt x="109689" y="193217"/>
                  </a:lnTo>
                  <a:lnTo>
                    <a:pt x="108673" y="191820"/>
                  </a:lnTo>
                  <a:lnTo>
                    <a:pt x="107073" y="190728"/>
                  </a:lnTo>
                  <a:lnTo>
                    <a:pt x="107327" y="190893"/>
                  </a:lnTo>
                  <a:lnTo>
                    <a:pt x="107454" y="190233"/>
                  </a:lnTo>
                  <a:lnTo>
                    <a:pt x="107480" y="189534"/>
                  </a:lnTo>
                  <a:lnTo>
                    <a:pt x="107251" y="188849"/>
                  </a:lnTo>
                  <a:lnTo>
                    <a:pt x="106514" y="186753"/>
                  </a:lnTo>
                  <a:lnTo>
                    <a:pt x="104254" y="185648"/>
                  </a:lnTo>
                  <a:lnTo>
                    <a:pt x="100190" y="187071"/>
                  </a:lnTo>
                  <a:lnTo>
                    <a:pt x="99136" y="189191"/>
                  </a:lnTo>
                  <a:lnTo>
                    <a:pt x="99682" y="191211"/>
                  </a:lnTo>
                  <a:lnTo>
                    <a:pt x="97815" y="192697"/>
                  </a:lnTo>
                  <a:lnTo>
                    <a:pt x="96786" y="195135"/>
                  </a:lnTo>
                  <a:lnTo>
                    <a:pt x="98069" y="201180"/>
                  </a:lnTo>
                  <a:lnTo>
                    <a:pt x="101523" y="203441"/>
                  </a:lnTo>
                  <a:lnTo>
                    <a:pt x="108546" y="201942"/>
                  </a:lnTo>
                  <a:lnTo>
                    <a:pt x="110807" y="198462"/>
                  </a:lnTo>
                  <a:close/>
                </a:path>
                <a:path w="123825" h="376554">
                  <a:moveTo>
                    <a:pt x="115430" y="121640"/>
                  </a:moveTo>
                  <a:lnTo>
                    <a:pt x="115214" y="120180"/>
                  </a:lnTo>
                  <a:lnTo>
                    <a:pt x="115049" y="118719"/>
                  </a:lnTo>
                  <a:lnTo>
                    <a:pt x="114820" y="117259"/>
                  </a:lnTo>
                  <a:lnTo>
                    <a:pt x="113334" y="114477"/>
                  </a:lnTo>
                  <a:lnTo>
                    <a:pt x="110109" y="113030"/>
                  </a:lnTo>
                  <a:lnTo>
                    <a:pt x="107048" y="114096"/>
                  </a:lnTo>
                  <a:lnTo>
                    <a:pt x="103644" y="115277"/>
                  </a:lnTo>
                  <a:lnTo>
                    <a:pt x="101854" y="119011"/>
                  </a:lnTo>
                  <a:lnTo>
                    <a:pt x="104203" y="125831"/>
                  </a:lnTo>
                  <a:lnTo>
                    <a:pt x="107911" y="127647"/>
                  </a:lnTo>
                  <a:lnTo>
                    <a:pt x="113538" y="125691"/>
                  </a:lnTo>
                  <a:lnTo>
                    <a:pt x="114960" y="123799"/>
                  </a:lnTo>
                  <a:lnTo>
                    <a:pt x="115430" y="121640"/>
                  </a:lnTo>
                  <a:close/>
                </a:path>
                <a:path w="123825" h="376554">
                  <a:moveTo>
                    <a:pt x="116141" y="254241"/>
                  </a:moveTo>
                  <a:lnTo>
                    <a:pt x="115506" y="252691"/>
                  </a:lnTo>
                  <a:lnTo>
                    <a:pt x="112966" y="250139"/>
                  </a:lnTo>
                  <a:lnTo>
                    <a:pt x="111429" y="249504"/>
                  </a:lnTo>
                  <a:lnTo>
                    <a:pt x="107835" y="249504"/>
                  </a:lnTo>
                  <a:lnTo>
                    <a:pt x="106299" y="250139"/>
                  </a:lnTo>
                  <a:lnTo>
                    <a:pt x="103759" y="252691"/>
                  </a:lnTo>
                  <a:lnTo>
                    <a:pt x="103124" y="254241"/>
                  </a:lnTo>
                  <a:lnTo>
                    <a:pt x="103124" y="257848"/>
                  </a:lnTo>
                  <a:lnTo>
                    <a:pt x="103759" y="259384"/>
                  </a:lnTo>
                  <a:lnTo>
                    <a:pt x="106299" y="261950"/>
                  </a:lnTo>
                  <a:lnTo>
                    <a:pt x="107835" y="262585"/>
                  </a:lnTo>
                  <a:lnTo>
                    <a:pt x="111429" y="262585"/>
                  </a:lnTo>
                  <a:lnTo>
                    <a:pt x="112966" y="261950"/>
                  </a:lnTo>
                  <a:lnTo>
                    <a:pt x="115506" y="259384"/>
                  </a:lnTo>
                  <a:lnTo>
                    <a:pt x="116141" y="257848"/>
                  </a:lnTo>
                  <a:lnTo>
                    <a:pt x="116141" y="256044"/>
                  </a:lnTo>
                  <a:lnTo>
                    <a:pt x="116141" y="254241"/>
                  </a:lnTo>
                  <a:close/>
                </a:path>
                <a:path w="123825" h="376554">
                  <a:moveTo>
                    <a:pt x="118046" y="276618"/>
                  </a:moveTo>
                  <a:lnTo>
                    <a:pt x="117602" y="274497"/>
                  </a:lnTo>
                  <a:lnTo>
                    <a:pt x="117144" y="272338"/>
                  </a:lnTo>
                  <a:lnTo>
                    <a:pt x="115036" y="270967"/>
                  </a:lnTo>
                  <a:lnTo>
                    <a:pt x="110731" y="271881"/>
                  </a:lnTo>
                  <a:lnTo>
                    <a:pt x="109359" y="273989"/>
                  </a:lnTo>
                  <a:lnTo>
                    <a:pt x="110032" y="277202"/>
                  </a:lnTo>
                  <a:lnTo>
                    <a:pt x="110642" y="278041"/>
                  </a:lnTo>
                  <a:lnTo>
                    <a:pt x="111455" y="278599"/>
                  </a:lnTo>
                  <a:lnTo>
                    <a:pt x="111963" y="278358"/>
                  </a:lnTo>
                  <a:lnTo>
                    <a:pt x="113195" y="278193"/>
                  </a:lnTo>
                  <a:lnTo>
                    <a:pt x="114046" y="278561"/>
                  </a:lnTo>
                  <a:lnTo>
                    <a:pt x="114642" y="279196"/>
                  </a:lnTo>
                  <a:lnTo>
                    <a:pt x="116725" y="278676"/>
                  </a:lnTo>
                  <a:lnTo>
                    <a:pt x="118046" y="276618"/>
                  </a:lnTo>
                  <a:close/>
                </a:path>
                <a:path w="123825" h="376554">
                  <a:moveTo>
                    <a:pt x="119341" y="151663"/>
                  </a:moveTo>
                  <a:lnTo>
                    <a:pt x="118440" y="143446"/>
                  </a:lnTo>
                  <a:lnTo>
                    <a:pt x="117906" y="139331"/>
                  </a:lnTo>
                  <a:lnTo>
                    <a:pt x="116878" y="139153"/>
                  </a:lnTo>
                  <a:lnTo>
                    <a:pt x="115798" y="139141"/>
                  </a:lnTo>
                  <a:lnTo>
                    <a:pt x="114719" y="139522"/>
                  </a:lnTo>
                  <a:lnTo>
                    <a:pt x="111315" y="140703"/>
                  </a:lnTo>
                  <a:lnTo>
                    <a:pt x="109512" y="144424"/>
                  </a:lnTo>
                  <a:lnTo>
                    <a:pt x="111874" y="151257"/>
                  </a:lnTo>
                  <a:lnTo>
                    <a:pt x="115582" y="153060"/>
                  </a:lnTo>
                  <a:lnTo>
                    <a:pt x="119126" y="151828"/>
                  </a:lnTo>
                  <a:lnTo>
                    <a:pt x="119341" y="151663"/>
                  </a:lnTo>
                  <a:close/>
                </a:path>
                <a:path w="123825" h="376554">
                  <a:moveTo>
                    <a:pt x="120218" y="292747"/>
                  </a:moveTo>
                  <a:lnTo>
                    <a:pt x="120091" y="292747"/>
                  </a:lnTo>
                  <a:lnTo>
                    <a:pt x="119964" y="292696"/>
                  </a:lnTo>
                  <a:lnTo>
                    <a:pt x="119811" y="292722"/>
                  </a:lnTo>
                  <a:lnTo>
                    <a:pt x="117640" y="293014"/>
                  </a:lnTo>
                  <a:lnTo>
                    <a:pt x="116116" y="295033"/>
                  </a:lnTo>
                  <a:lnTo>
                    <a:pt x="116636" y="298894"/>
                  </a:lnTo>
                  <a:lnTo>
                    <a:pt x="117868" y="300164"/>
                  </a:lnTo>
                  <a:lnTo>
                    <a:pt x="119405" y="300558"/>
                  </a:lnTo>
                  <a:lnTo>
                    <a:pt x="119697" y="297954"/>
                  </a:lnTo>
                  <a:lnTo>
                    <a:pt x="120218" y="292747"/>
                  </a:lnTo>
                  <a:close/>
                </a:path>
                <a:path w="123825" h="376554">
                  <a:moveTo>
                    <a:pt x="121119" y="169608"/>
                  </a:moveTo>
                  <a:lnTo>
                    <a:pt x="120967" y="167589"/>
                  </a:lnTo>
                  <a:lnTo>
                    <a:pt x="120713" y="165569"/>
                  </a:lnTo>
                  <a:lnTo>
                    <a:pt x="120523" y="163550"/>
                  </a:lnTo>
                  <a:lnTo>
                    <a:pt x="119519" y="162864"/>
                  </a:lnTo>
                  <a:lnTo>
                    <a:pt x="118262" y="162598"/>
                  </a:lnTo>
                  <a:lnTo>
                    <a:pt x="117043" y="163029"/>
                  </a:lnTo>
                  <a:lnTo>
                    <a:pt x="116992" y="167944"/>
                  </a:lnTo>
                  <a:lnTo>
                    <a:pt x="116751" y="166827"/>
                  </a:lnTo>
                  <a:lnTo>
                    <a:pt x="116992" y="167944"/>
                  </a:lnTo>
                  <a:lnTo>
                    <a:pt x="116992" y="163055"/>
                  </a:lnTo>
                  <a:lnTo>
                    <a:pt x="116116" y="163347"/>
                  </a:lnTo>
                  <a:lnTo>
                    <a:pt x="115417" y="164020"/>
                  </a:lnTo>
                  <a:lnTo>
                    <a:pt x="114947" y="164807"/>
                  </a:lnTo>
                  <a:lnTo>
                    <a:pt x="114465" y="164617"/>
                  </a:lnTo>
                  <a:lnTo>
                    <a:pt x="113944" y="164515"/>
                  </a:lnTo>
                  <a:lnTo>
                    <a:pt x="111861" y="164960"/>
                  </a:lnTo>
                  <a:lnTo>
                    <a:pt x="110883" y="166471"/>
                  </a:lnTo>
                  <a:lnTo>
                    <a:pt x="111531" y="169557"/>
                  </a:lnTo>
                  <a:lnTo>
                    <a:pt x="113042" y="170535"/>
                  </a:lnTo>
                  <a:lnTo>
                    <a:pt x="114985" y="170116"/>
                  </a:lnTo>
                  <a:lnTo>
                    <a:pt x="115354" y="169938"/>
                  </a:lnTo>
                  <a:lnTo>
                    <a:pt x="115671" y="169697"/>
                  </a:lnTo>
                  <a:lnTo>
                    <a:pt x="116713" y="170662"/>
                  </a:lnTo>
                  <a:lnTo>
                    <a:pt x="118211" y="171081"/>
                  </a:lnTo>
                  <a:lnTo>
                    <a:pt x="120230" y="170370"/>
                  </a:lnTo>
                  <a:lnTo>
                    <a:pt x="120726" y="170027"/>
                  </a:lnTo>
                  <a:lnTo>
                    <a:pt x="121119" y="169608"/>
                  </a:lnTo>
                  <a:close/>
                </a:path>
                <a:path w="123825" h="376554">
                  <a:moveTo>
                    <a:pt x="122250" y="186613"/>
                  </a:moveTo>
                  <a:lnTo>
                    <a:pt x="122148" y="184835"/>
                  </a:lnTo>
                  <a:lnTo>
                    <a:pt x="122059" y="183045"/>
                  </a:lnTo>
                  <a:lnTo>
                    <a:pt x="121932" y="181254"/>
                  </a:lnTo>
                  <a:lnTo>
                    <a:pt x="121412" y="181114"/>
                  </a:lnTo>
                  <a:lnTo>
                    <a:pt x="120865" y="181076"/>
                  </a:lnTo>
                  <a:lnTo>
                    <a:pt x="120332" y="181267"/>
                  </a:lnTo>
                  <a:lnTo>
                    <a:pt x="118859" y="181787"/>
                  </a:lnTo>
                  <a:lnTo>
                    <a:pt x="118071" y="183413"/>
                  </a:lnTo>
                  <a:lnTo>
                    <a:pt x="118795" y="185508"/>
                  </a:lnTo>
                  <a:lnTo>
                    <a:pt x="119214" y="185953"/>
                  </a:lnTo>
                  <a:lnTo>
                    <a:pt x="119697" y="186283"/>
                  </a:lnTo>
                  <a:lnTo>
                    <a:pt x="119989" y="186448"/>
                  </a:lnTo>
                  <a:lnTo>
                    <a:pt x="118884" y="185826"/>
                  </a:lnTo>
                  <a:lnTo>
                    <a:pt x="117944" y="185623"/>
                  </a:lnTo>
                  <a:lnTo>
                    <a:pt x="116954" y="185826"/>
                  </a:lnTo>
                  <a:lnTo>
                    <a:pt x="114808" y="186283"/>
                  </a:lnTo>
                  <a:lnTo>
                    <a:pt x="113423" y="188404"/>
                  </a:lnTo>
                  <a:lnTo>
                    <a:pt x="114338" y="192722"/>
                  </a:lnTo>
                  <a:lnTo>
                    <a:pt x="116446" y="194106"/>
                  </a:lnTo>
                  <a:lnTo>
                    <a:pt x="120751" y="193192"/>
                  </a:lnTo>
                  <a:lnTo>
                    <a:pt x="122135" y="191058"/>
                  </a:lnTo>
                  <a:lnTo>
                    <a:pt x="121475" y="187909"/>
                  </a:lnTo>
                  <a:lnTo>
                    <a:pt x="120878" y="187109"/>
                  </a:lnTo>
                  <a:lnTo>
                    <a:pt x="120142" y="186563"/>
                  </a:lnTo>
                  <a:lnTo>
                    <a:pt x="120751" y="186842"/>
                  </a:lnTo>
                  <a:lnTo>
                    <a:pt x="121475" y="186905"/>
                  </a:lnTo>
                  <a:lnTo>
                    <a:pt x="122212" y="186651"/>
                  </a:lnTo>
                  <a:close/>
                </a:path>
                <a:path w="123825" h="376554">
                  <a:moveTo>
                    <a:pt x="123253" y="211023"/>
                  </a:moveTo>
                  <a:lnTo>
                    <a:pt x="123190" y="208203"/>
                  </a:lnTo>
                  <a:lnTo>
                    <a:pt x="123202" y="205397"/>
                  </a:lnTo>
                  <a:lnTo>
                    <a:pt x="123101" y="202577"/>
                  </a:lnTo>
                  <a:lnTo>
                    <a:pt x="121869" y="204063"/>
                  </a:lnTo>
                  <a:lnTo>
                    <a:pt x="121221" y="206019"/>
                  </a:lnTo>
                  <a:lnTo>
                    <a:pt x="121640" y="208064"/>
                  </a:lnTo>
                  <a:lnTo>
                    <a:pt x="121894" y="209245"/>
                  </a:lnTo>
                  <a:lnTo>
                    <a:pt x="122504" y="210185"/>
                  </a:lnTo>
                  <a:lnTo>
                    <a:pt x="123253" y="211023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536188" y="8215883"/>
              <a:ext cx="93345" cy="122555"/>
            </a:xfrm>
            <a:custGeom>
              <a:avLst/>
              <a:gdLst/>
              <a:ahLst/>
              <a:cxnLst/>
              <a:rect l="l" t="t" r="r" b="b"/>
              <a:pathLst>
                <a:path w="93345" h="122554">
                  <a:moveTo>
                    <a:pt x="5676" y="68694"/>
                  </a:moveTo>
                  <a:lnTo>
                    <a:pt x="4737" y="67741"/>
                  </a:lnTo>
                  <a:lnTo>
                    <a:pt x="952" y="67741"/>
                  </a:lnTo>
                  <a:lnTo>
                    <a:pt x="0" y="68694"/>
                  </a:lnTo>
                  <a:lnTo>
                    <a:pt x="0" y="72491"/>
                  </a:lnTo>
                  <a:lnTo>
                    <a:pt x="952" y="73444"/>
                  </a:lnTo>
                  <a:lnTo>
                    <a:pt x="4737" y="73444"/>
                  </a:lnTo>
                  <a:lnTo>
                    <a:pt x="5676" y="72491"/>
                  </a:lnTo>
                  <a:lnTo>
                    <a:pt x="5676" y="70599"/>
                  </a:lnTo>
                  <a:lnTo>
                    <a:pt x="5676" y="68694"/>
                  </a:lnTo>
                  <a:close/>
                </a:path>
                <a:path w="93345" h="122554">
                  <a:moveTo>
                    <a:pt x="11557" y="45186"/>
                  </a:moveTo>
                  <a:lnTo>
                    <a:pt x="10617" y="44246"/>
                  </a:lnTo>
                  <a:lnTo>
                    <a:pt x="6832" y="44246"/>
                  </a:lnTo>
                  <a:lnTo>
                    <a:pt x="5880" y="45186"/>
                  </a:lnTo>
                  <a:lnTo>
                    <a:pt x="5880" y="48996"/>
                  </a:lnTo>
                  <a:lnTo>
                    <a:pt x="6832" y="49949"/>
                  </a:lnTo>
                  <a:lnTo>
                    <a:pt x="10617" y="49949"/>
                  </a:lnTo>
                  <a:lnTo>
                    <a:pt x="11557" y="48996"/>
                  </a:lnTo>
                  <a:lnTo>
                    <a:pt x="11557" y="47091"/>
                  </a:lnTo>
                  <a:lnTo>
                    <a:pt x="11557" y="45186"/>
                  </a:lnTo>
                  <a:close/>
                </a:path>
                <a:path w="93345" h="122554">
                  <a:moveTo>
                    <a:pt x="19583" y="87947"/>
                  </a:moveTo>
                  <a:lnTo>
                    <a:pt x="19189" y="86995"/>
                  </a:lnTo>
                  <a:lnTo>
                    <a:pt x="17640" y="85432"/>
                  </a:lnTo>
                  <a:lnTo>
                    <a:pt x="16700" y="85051"/>
                  </a:lnTo>
                  <a:lnTo>
                    <a:pt x="14503" y="85051"/>
                  </a:lnTo>
                  <a:lnTo>
                    <a:pt x="13563" y="85432"/>
                  </a:lnTo>
                  <a:lnTo>
                    <a:pt x="12014" y="86995"/>
                  </a:lnTo>
                  <a:lnTo>
                    <a:pt x="11620" y="87947"/>
                  </a:lnTo>
                  <a:lnTo>
                    <a:pt x="11620" y="90144"/>
                  </a:lnTo>
                  <a:lnTo>
                    <a:pt x="12014" y="91097"/>
                  </a:lnTo>
                  <a:lnTo>
                    <a:pt x="13563" y="92659"/>
                  </a:lnTo>
                  <a:lnTo>
                    <a:pt x="14503" y="93040"/>
                  </a:lnTo>
                  <a:lnTo>
                    <a:pt x="16700" y="93040"/>
                  </a:lnTo>
                  <a:lnTo>
                    <a:pt x="17640" y="92659"/>
                  </a:lnTo>
                  <a:lnTo>
                    <a:pt x="19189" y="91097"/>
                  </a:lnTo>
                  <a:lnTo>
                    <a:pt x="19583" y="90144"/>
                  </a:lnTo>
                  <a:lnTo>
                    <a:pt x="19583" y="89039"/>
                  </a:lnTo>
                  <a:lnTo>
                    <a:pt x="19583" y="87947"/>
                  </a:lnTo>
                  <a:close/>
                </a:path>
                <a:path w="93345" h="122554">
                  <a:moveTo>
                    <a:pt x="24968" y="31254"/>
                  </a:moveTo>
                  <a:lnTo>
                    <a:pt x="24498" y="27800"/>
                  </a:lnTo>
                  <a:lnTo>
                    <a:pt x="23177" y="26517"/>
                  </a:lnTo>
                  <a:lnTo>
                    <a:pt x="21132" y="26123"/>
                  </a:lnTo>
                  <a:lnTo>
                    <a:pt x="20701" y="26060"/>
                  </a:lnTo>
                  <a:lnTo>
                    <a:pt x="18072" y="26416"/>
                  </a:lnTo>
                  <a:lnTo>
                    <a:pt x="16548" y="28435"/>
                  </a:lnTo>
                  <a:lnTo>
                    <a:pt x="17157" y="32804"/>
                  </a:lnTo>
                  <a:lnTo>
                    <a:pt x="19164" y="34340"/>
                  </a:lnTo>
                  <a:lnTo>
                    <a:pt x="21336" y="34036"/>
                  </a:lnTo>
                  <a:lnTo>
                    <a:pt x="21805" y="33972"/>
                  </a:lnTo>
                  <a:lnTo>
                    <a:pt x="22225" y="33794"/>
                  </a:lnTo>
                  <a:lnTo>
                    <a:pt x="24066" y="32829"/>
                  </a:lnTo>
                  <a:lnTo>
                    <a:pt x="24968" y="31254"/>
                  </a:lnTo>
                  <a:close/>
                </a:path>
                <a:path w="93345" h="122554">
                  <a:moveTo>
                    <a:pt x="27749" y="104876"/>
                  </a:moveTo>
                  <a:lnTo>
                    <a:pt x="26797" y="103936"/>
                  </a:lnTo>
                  <a:lnTo>
                    <a:pt x="23012" y="103936"/>
                  </a:lnTo>
                  <a:lnTo>
                    <a:pt x="22072" y="104876"/>
                  </a:lnTo>
                  <a:lnTo>
                    <a:pt x="22072" y="108686"/>
                  </a:lnTo>
                  <a:lnTo>
                    <a:pt x="23012" y="109639"/>
                  </a:lnTo>
                  <a:lnTo>
                    <a:pt x="26797" y="109639"/>
                  </a:lnTo>
                  <a:lnTo>
                    <a:pt x="27749" y="108686"/>
                  </a:lnTo>
                  <a:lnTo>
                    <a:pt x="27749" y="106781"/>
                  </a:lnTo>
                  <a:lnTo>
                    <a:pt x="27749" y="104876"/>
                  </a:lnTo>
                  <a:close/>
                </a:path>
                <a:path w="93345" h="122554">
                  <a:moveTo>
                    <a:pt x="30264" y="10185"/>
                  </a:moveTo>
                  <a:lnTo>
                    <a:pt x="29311" y="9232"/>
                  </a:lnTo>
                  <a:lnTo>
                    <a:pt x="25527" y="9232"/>
                  </a:lnTo>
                  <a:lnTo>
                    <a:pt x="24587" y="10185"/>
                  </a:lnTo>
                  <a:lnTo>
                    <a:pt x="24587" y="13982"/>
                  </a:lnTo>
                  <a:lnTo>
                    <a:pt x="25527" y="14935"/>
                  </a:lnTo>
                  <a:lnTo>
                    <a:pt x="29311" y="14935"/>
                  </a:lnTo>
                  <a:lnTo>
                    <a:pt x="30264" y="13982"/>
                  </a:lnTo>
                  <a:lnTo>
                    <a:pt x="30264" y="12090"/>
                  </a:lnTo>
                  <a:lnTo>
                    <a:pt x="30264" y="10185"/>
                  </a:lnTo>
                  <a:close/>
                </a:path>
                <a:path w="93345" h="122554">
                  <a:moveTo>
                    <a:pt x="42887" y="75869"/>
                  </a:moveTo>
                  <a:lnTo>
                    <a:pt x="42252" y="74320"/>
                  </a:lnTo>
                  <a:lnTo>
                    <a:pt x="39700" y="71767"/>
                  </a:lnTo>
                  <a:lnTo>
                    <a:pt x="38176" y="71132"/>
                  </a:lnTo>
                  <a:lnTo>
                    <a:pt x="34569" y="71132"/>
                  </a:lnTo>
                  <a:lnTo>
                    <a:pt x="33045" y="71767"/>
                  </a:lnTo>
                  <a:lnTo>
                    <a:pt x="30492" y="74320"/>
                  </a:lnTo>
                  <a:lnTo>
                    <a:pt x="29857" y="75869"/>
                  </a:lnTo>
                  <a:lnTo>
                    <a:pt x="29857" y="79476"/>
                  </a:lnTo>
                  <a:lnTo>
                    <a:pt x="30492" y="81013"/>
                  </a:lnTo>
                  <a:lnTo>
                    <a:pt x="33045" y="83578"/>
                  </a:lnTo>
                  <a:lnTo>
                    <a:pt x="34569" y="84213"/>
                  </a:lnTo>
                  <a:lnTo>
                    <a:pt x="38176" y="84213"/>
                  </a:lnTo>
                  <a:lnTo>
                    <a:pt x="39700" y="83578"/>
                  </a:lnTo>
                  <a:lnTo>
                    <a:pt x="42252" y="81013"/>
                  </a:lnTo>
                  <a:lnTo>
                    <a:pt x="42887" y="79476"/>
                  </a:lnTo>
                  <a:lnTo>
                    <a:pt x="42887" y="77673"/>
                  </a:lnTo>
                  <a:lnTo>
                    <a:pt x="42887" y="75869"/>
                  </a:lnTo>
                  <a:close/>
                </a:path>
                <a:path w="93345" h="122554">
                  <a:moveTo>
                    <a:pt x="46024" y="27609"/>
                  </a:moveTo>
                  <a:lnTo>
                    <a:pt x="45859" y="26441"/>
                  </a:lnTo>
                  <a:lnTo>
                    <a:pt x="45770" y="26301"/>
                  </a:lnTo>
                  <a:lnTo>
                    <a:pt x="45212" y="24231"/>
                  </a:lnTo>
                  <a:lnTo>
                    <a:pt x="43408" y="22923"/>
                  </a:lnTo>
                  <a:lnTo>
                    <a:pt x="39230" y="23507"/>
                  </a:lnTo>
                  <a:lnTo>
                    <a:pt x="37706" y="25527"/>
                  </a:lnTo>
                  <a:lnTo>
                    <a:pt x="38303" y="29895"/>
                  </a:lnTo>
                  <a:lnTo>
                    <a:pt x="40309" y="31432"/>
                  </a:lnTo>
                  <a:lnTo>
                    <a:pt x="43675" y="30962"/>
                  </a:lnTo>
                  <a:lnTo>
                    <a:pt x="44627" y="30264"/>
                  </a:lnTo>
                  <a:lnTo>
                    <a:pt x="45237" y="29324"/>
                  </a:lnTo>
                  <a:lnTo>
                    <a:pt x="45745" y="28549"/>
                  </a:lnTo>
                  <a:lnTo>
                    <a:pt x="46024" y="27609"/>
                  </a:lnTo>
                  <a:close/>
                </a:path>
                <a:path w="93345" h="122554">
                  <a:moveTo>
                    <a:pt x="46558" y="3162"/>
                  </a:moveTo>
                  <a:lnTo>
                    <a:pt x="46443" y="2336"/>
                  </a:lnTo>
                  <a:lnTo>
                    <a:pt x="45707" y="723"/>
                  </a:lnTo>
                  <a:lnTo>
                    <a:pt x="44564" y="0"/>
                  </a:lnTo>
                  <a:lnTo>
                    <a:pt x="41732" y="381"/>
                  </a:lnTo>
                  <a:lnTo>
                    <a:pt x="40640" y="1828"/>
                  </a:lnTo>
                  <a:lnTo>
                    <a:pt x="41059" y="4940"/>
                  </a:lnTo>
                  <a:lnTo>
                    <a:pt x="42506" y="6032"/>
                  </a:lnTo>
                  <a:lnTo>
                    <a:pt x="44424" y="5765"/>
                  </a:lnTo>
                  <a:lnTo>
                    <a:pt x="44780" y="5638"/>
                  </a:lnTo>
                  <a:lnTo>
                    <a:pt x="45605" y="5168"/>
                  </a:lnTo>
                  <a:lnTo>
                    <a:pt x="45974" y="4686"/>
                  </a:lnTo>
                  <a:lnTo>
                    <a:pt x="46202" y="4152"/>
                  </a:lnTo>
                  <a:lnTo>
                    <a:pt x="46431" y="3683"/>
                  </a:lnTo>
                  <a:lnTo>
                    <a:pt x="46558" y="3162"/>
                  </a:lnTo>
                  <a:close/>
                </a:path>
                <a:path w="93345" h="122554">
                  <a:moveTo>
                    <a:pt x="53365" y="117525"/>
                  </a:moveTo>
                  <a:lnTo>
                    <a:pt x="52412" y="116586"/>
                  </a:lnTo>
                  <a:lnTo>
                    <a:pt x="48628" y="116586"/>
                  </a:lnTo>
                  <a:lnTo>
                    <a:pt x="47688" y="117525"/>
                  </a:lnTo>
                  <a:lnTo>
                    <a:pt x="47688" y="121335"/>
                  </a:lnTo>
                  <a:lnTo>
                    <a:pt x="48628" y="122288"/>
                  </a:lnTo>
                  <a:lnTo>
                    <a:pt x="52412" y="122288"/>
                  </a:lnTo>
                  <a:lnTo>
                    <a:pt x="53365" y="121335"/>
                  </a:lnTo>
                  <a:lnTo>
                    <a:pt x="53365" y="119430"/>
                  </a:lnTo>
                  <a:lnTo>
                    <a:pt x="53365" y="117525"/>
                  </a:lnTo>
                  <a:close/>
                </a:path>
                <a:path w="93345" h="122554">
                  <a:moveTo>
                    <a:pt x="67106" y="64846"/>
                  </a:moveTo>
                  <a:lnTo>
                    <a:pt x="66484" y="60286"/>
                  </a:lnTo>
                  <a:lnTo>
                    <a:pt x="65709" y="59055"/>
                  </a:lnTo>
                  <a:lnTo>
                    <a:pt x="63322" y="56718"/>
                  </a:lnTo>
                  <a:lnTo>
                    <a:pt x="61417" y="55918"/>
                  </a:lnTo>
                  <a:lnTo>
                    <a:pt x="55791" y="56692"/>
                  </a:lnTo>
                  <a:lnTo>
                    <a:pt x="53301" y="59982"/>
                  </a:lnTo>
                  <a:lnTo>
                    <a:pt x="54267" y="67144"/>
                  </a:lnTo>
                  <a:lnTo>
                    <a:pt x="57556" y="69659"/>
                  </a:lnTo>
                  <a:lnTo>
                    <a:pt x="61125" y="69164"/>
                  </a:lnTo>
                  <a:lnTo>
                    <a:pt x="61645" y="69088"/>
                  </a:lnTo>
                  <a:lnTo>
                    <a:pt x="62090" y="68846"/>
                  </a:lnTo>
                  <a:lnTo>
                    <a:pt x="65290" y="67589"/>
                  </a:lnTo>
                  <a:lnTo>
                    <a:pt x="67106" y="64846"/>
                  </a:lnTo>
                  <a:close/>
                </a:path>
                <a:path w="93345" h="122554">
                  <a:moveTo>
                    <a:pt x="70866" y="110324"/>
                  </a:moveTo>
                  <a:lnTo>
                    <a:pt x="70472" y="109385"/>
                  </a:lnTo>
                  <a:lnTo>
                    <a:pt x="68922" y="107823"/>
                  </a:lnTo>
                  <a:lnTo>
                    <a:pt x="67983" y="107429"/>
                  </a:lnTo>
                  <a:lnTo>
                    <a:pt x="65786" y="107429"/>
                  </a:lnTo>
                  <a:lnTo>
                    <a:pt x="64846" y="107823"/>
                  </a:lnTo>
                  <a:lnTo>
                    <a:pt x="63296" y="109385"/>
                  </a:lnTo>
                  <a:lnTo>
                    <a:pt x="62903" y="110324"/>
                  </a:lnTo>
                  <a:lnTo>
                    <a:pt x="62903" y="112534"/>
                  </a:lnTo>
                  <a:lnTo>
                    <a:pt x="63296" y="113474"/>
                  </a:lnTo>
                  <a:lnTo>
                    <a:pt x="64846" y="115036"/>
                  </a:lnTo>
                  <a:lnTo>
                    <a:pt x="65786" y="115417"/>
                  </a:lnTo>
                  <a:lnTo>
                    <a:pt x="67983" y="115417"/>
                  </a:lnTo>
                  <a:lnTo>
                    <a:pt x="68922" y="115036"/>
                  </a:lnTo>
                  <a:lnTo>
                    <a:pt x="70472" y="113474"/>
                  </a:lnTo>
                  <a:lnTo>
                    <a:pt x="70866" y="112534"/>
                  </a:lnTo>
                  <a:lnTo>
                    <a:pt x="70866" y="111429"/>
                  </a:lnTo>
                  <a:lnTo>
                    <a:pt x="70866" y="110324"/>
                  </a:lnTo>
                  <a:close/>
                </a:path>
                <a:path w="93345" h="122554">
                  <a:moveTo>
                    <a:pt x="71158" y="94576"/>
                  </a:moveTo>
                  <a:lnTo>
                    <a:pt x="70180" y="87426"/>
                  </a:lnTo>
                  <a:lnTo>
                    <a:pt x="66903" y="84924"/>
                  </a:lnTo>
                  <a:lnTo>
                    <a:pt x="59778" y="85902"/>
                  </a:lnTo>
                  <a:lnTo>
                    <a:pt x="57277" y="89204"/>
                  </a:lnTo>
                  <a:lnTo>
                    <a:pt x="58140" y="95516"/>
                  </a:lnTo>
                  <a:lnTo>
                    <a:pt x="60159" y="97599"/>
                  </a:lnTo>
                  <a:lnTo>
                    <a:pt x="63461" y="98399"/>
                  </a:lnTo>
                  <a:lnTo>
                    <a:pt x="64262" y="98488"/>
                  </a:lnTo>
                  <a:lnTo>
                    <a:pt x="68668" y="97878"/>
                  </a:lnTo>
                  <a:lnTo>
                    <a:pt x="71158" y="94576"/>
                  </a:lnTo>
                  <a:close/>
                </a:path>
                <a:path w="93345" h="122554">
                  <a:moveTo>
                    <a:pt x="77978" y="4991"/>
                  </a:moveTo>
                  <a:lnTo>
                    <a:pt x="77736" y="3289"/>
                  </a:lnTo>
                  <a:lnTo>
                    <a:pt x="77635" y="3048"/>
                  </a:lnTo>
                  <a:lnTo>
                    <a:pt x="75298" y="901"/>
                  </a:lnTo>
                  <a:lnTo>
                    <a:pt x="73012" y="1206"/>
                  </a:lnTo>
                  <a:lnTo>
                    <a:pt x="71932" y="2654"/>
                  </a:lnTo>
                  <a:lnTo>
                    <a:pt x="72364" y="5765"/>
                  </a:lnTo>
                  <a:lnTo>
                    <a:pt x="73799" y="6858"/>
                  </a:lnTo>
                  <a:lnTo>
                    <a:pt x="76898" y="6438"/>
                  </a:lnTo>
                  <a:lnTo>
                    <a:pt x="77978" y="4991"/>
                  </a:lnTo>
                  <a:close/>
                </a:path>
                <a:path w="93345" h="122554">
                  <a:moveTo>
                    <a:pt x="83502" y="106921"/>
                  </a:moveTo>
                  <a:lnTo>
                    <a:pt x="82931" y="107530"/>
                  </a:lnTo>
                  <a:lnTo>
                    <a:pt x="82588" y="108343"/>
                  </a:lnTo>
                  <a:lnTo>
                    <a:pt x="82702" y="109245"/>
                  </a:lnTo>
                  <a:lnTo>
                    <a:pt x="82740" y="109410"/>
                  </a:lnTo>
                  <a:lnTo>
                    <a:pt x="82816" y="109537"/>
                  </a:lnTo>
                  <a:lnTo>
                    <a:pt x="82867" y="109677"/>
                  </a:lnTo>
                  <a:lnTo>
                    <a:pt x="83083" y="108762"/>
                  </a:lnTo>
                  <a:lnTo>
                    <a:pt x="83502" y="106921"/>
                  </a:lnTo>
                  <a:close/>
                </a:path>
                <a:path w="93345" h="122554">
                  <a:moveTo>
                    <a:pt x="91935" y="64922"/>
                  </a:moveTo>
                  <a:lnTo>
                    <a:pt x="90716" y="64198"/>
                  </a:lnTo>
                  <a:lnTo>
                    <a:pt x="89293" y="63779"/>
                  </a:lnTo>
                  <a:lnTo>
                    <a:pt x="84226" y="64477"/>
                  </a:lnTo>
                  <a:lnTo>
                    <a:pt x="81724" y="67767"/>
                  </a:lnTo>
                  <a:lnTo>
                    <a:pt x="82613" y="74244"/>
                  </a:lnTo>
                  <a:lnTo>
                    <a:pt x="84848" y="76352"/>
                  </a:lnTo>
                  <a:lnTo>
                    <a:pt x="88861" y="77038"/>
                  </a:lnTo>
                  <a:lnTo>
                    <a:pt x="89623" y="76936"/>
                  </a:lnTo>
                  <a:lnTo>
                    <a:pt x="89750" y="76873"/>
                  </a:lnTo>
                  <a:lnTo>
                    <a:pt x="90474" y="72885"/>
                  </a:lnTo>
                  <a:lnTo>
                    <a:pt x="91274" y="68922"/>
                  </a:lnTo>
                  <a:lnTo>
                    <a:pt x="91935" y="64922"/>
                  </a:lnTo>
                  <a:close/>
                </a:path>
                <a:path w="93345" h="122554">
                  <a:moveTo>
                    <a:pt x="92608" y="43408"/>
                  </a:moveTo>
                  <a:lnTo>
                    <a:pt x="92075" y="39560"/>
                  </a:lnTo>
                  <a:lnTo>
                    <a:pt x="88798" y="37045"/>
                  </a:lnTo>
                  <a:lnTo>
                    <a:pt x="81673" y="38036"/>
                  </a:lnTo>
                  <a:lnTo>
                    <a:pt x="79171" y="41325"/>
                  </a:lnTo>
                  <a:lnTo>
                    <a:pt x="80137" y="48412"/>
                  </a:lnTo>
                  <a:lnTo>
                    <a:pt x="83299" y="50850"/>
                  </a:lnTo>
                  <a:lnTo>
                    <a:pt x="86766" y="50495"/>
                  </a:lnTo>
                  <a:lnTo>
                    <a:pt x="86906" y="50520"/>
                  </a:lnTo>
                  <a:lnTo>
                    <a:pt x="90297" y="50050"/>
                  </a:lnTo>
                  <a:lnTo>
                    <a:pt x="92570" y="47167"/>
                  </a:lnTo>
                  <a:lnTo>
                    <a:pt x="92506" y="43649"/>
                  </a:lnTo>
                  <a:lnTo>
                    <a:pt x="92608" y="43408"/>
                  </a:lnTo>
                  <a:close/>
                </a:path>
                <a:path w="93345" h="122554">
                  <a:moveTo>
                    <a:pt x="92925" y="11557"/>
                  </a:moveTo>
                  <a:lnTo>
                    <a:pt x="90449" y="7442"/>
                  </a:lnTo>
                  <a:lnTo>
                    <a:pt x="89522" y="7569"/>
                  </a:lnTo>
                  <a:lnTo>
                    <a:pt x="89217" y="7607"/>
                  </a:lnTo>
                  <a:lnTo>
                    <a:pt x="87617" y="8369"/>
                  </a:lnTo>
                  <a:lnTo>
                    <a:pt x="86918" y="9525"/>
                  </a:lnTo>
                  <a:lnTo>
                    <a:pt x="87299" y="12331"/>
                  </a:lnTo>
                  <a:lnTo>
                    <a:pt x="88734" y="13423"/>
                  </a:lnTo>
                  <a:lnTo>
                    <a:pt x="91846" y="13004"/>
                  </a:lnTo>
                  <a:lnTo>
                    <a:pt x="92925" y="11557"/>
                  </a:lnTo>
                  <a:close/>
                </a:path>
              </a:pathLst>
            </a:custGeom>
            <a:solidFill>
              <a:srgbClr val="F1D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173636" y="7871405"/>
              <a:ext cx="448945" cy="998855"/>
            </a:xfrm>
            <a:custGeom>
              <a:avLst/>
              <a:gdLst/>
              <a:ahLst/>
              <a:cxnLst/>
              <a:rect l="l" t="t" r="r" b="b"/>
              <a:pathLst>
                <a:path w="448944" h="998854">
                  <a:moveTo>
                    <a:pt x="427467" y="998345"/>
                  </a:moveTo>
                  <a:lnTo>
                    <a:pt x="386166" y="977452"/>
                  </a:lnTo>
                  <a:lnTo>
                    <a:pt x="345706" y="953384"/>
                  </a:lnTo>
                  <a:lnTo>
                    <a:pt x="306192" y="926202"/>
                  </a:lnTo>
                  <a:lnTo>
                    <a:pt x="267728" y="895966"/>
                  </a:lnTo>
                  <a:lnTo>
                    <a:pt x="230417" y="862740"/>
                  </a:lnTo>
                  <a:lnTo>
                    <a:pt x="194363" y="826585"/>
                  </a:lnTo>
                  <a:lnTo>
                    <a:pt x="159670" y="787562"/>
                  </a:lnTo>
                  <a:lnTo>
                    <a:pt x="126441" y="745732"/>
                  </a:lnTo>
                  <a:lnTo>
                    <a:pt x="94779" y="701159"/>
                  </a:lnTo>
                  <a:lnTo>
                    <a:pt x="70204" y="660761"/>
                  </a:lnTo>
                  <a:lnTo>
                    <a:pt x="49380" y="618572"/>
                  </a:lnTo>
                  <a:lnTo>
                    <a:pt x="32262" y="574795"/>
                  </a:lnTo>
                  <a:lnTo>
                    <a:pt x="18808" y="529632"/>
                  </a:lnTo>
                  <a:lnTo>
                    <a:pt x="8975" y="483286"/>
                  </a:lnTo>
                  <a:lnTo>
                    <a:pt x="2720" y="435959"/>
                  </a:lnTo>
                  <a:lnTo>
                    <a:pt x="0" y="387854"/>
                  </a:lnTo>
                  <a:lnTo>
                    <a:pt x="770" y="339174"/>
                  </a:lnTo>
                  <a:lnTo>
                    <a:pt x="4989" y="290122"/>
                  </a:lnTo>
                  <a:lnTo>
                    <a:pt x="12614" y="240899"/>
                  </a:lnTo>
                  <a:lnTo>
                    <a:pt x="23600" y="191710"/>
                  </a:lnTo>
                  <a:lnTo>
                    <a:pt x="53433" y="151082"/>
                  </a:lnTo>
                  <a:lnTo>
                    <a:pt x="89669" y="114609"/>
                  </a:lnTo>
                  <a:lnTo>
                    <a:pt x="131068" y="82593"/>
                  </a:lnTo>
                  <a:lnTo>
                    <a:pt x="176392" y="55338"/>
                  </a:lnTo>
                  <a:lnTo>
                    <a:pt x="224403" y="33148"/>
                  </a:lnTo>
                  <a:lnTo>
                    <a:pt x="273860" y="16325"/>
                  </a:lnTo>
                  <a:lnTo>
                    <a:pt x="323526" y="5175"/>
                  </a:lnTo>
                  <a:lnTo>
                    <a:pt x="372161" y="0"/>
                  </a:lnTo>
                  <a:lnTo>
                    <a:pt x="375633" y="23314"/>
                  </a:lnTo>
                  <a:lnTo>
                    <a:pt x="382395" y="44581"/>
                  </a:lnTo>
                  <a:lnTo>
                    <a:pt x="405647" y="79822"/>
                  </a:lnTo>
                  <a:lnTo>
                    <a:pt x="436463" y="102426"/>
                  </a:lnTo>
                  <a:lnTo>
                    <a:pt x="448630" y="108348"/>
                  </a:lnTo>
                  <a:lnTo>
                    <a:pt x="422799" y="144414"/>
                  </a:lnTo>
                  <a:lnTo>
                    <a:pt x="400079" y="185987"/>
                  </a:lnTo>
                  <a:lnTo>
                    <a:pt x="381796" y="225914"/>
                  </a:lnTo>
                  <a:lnTo>
                    <a:pt x="353308" y="306701"/>
                  </a:lnTo>
                  <a:lnTo>
                    <a:pt x="341859" y="357577"/>
                  </a:lnTo>
                  <a:lnTo>
                    <a:pt x="334178" y="409323"/>
                  </a:lnTo>
                  <a:lnTo>
                    <a:pt x="329516" y="461588"/>
                  </a:lnTo>
                  <a:lnTo>
                    <a:pt x="327123" y="514023"/>
                  </a:lnTo>
                  <a:lnTo>
                    <a:pt x="326250" y="566277"/>
                  </a:lnTo>
                  <a:lnTo>
                    <a:pt x="327078" y="602183"/>
                  </a:lnTo>
                  <a:lnTo>
                    <a:pt x="330124" y="644546"/>
                  </a:lnTo>
                  <a:lnTo>
                    <a:pt x="335554" y="691896"/>
                  </a:lnTo>
                  <a:lnTo>
                    <a:pt x="343532" y="742762"/>
                  </a:lnTo>
                  <a:lnTo>
                    <a:pt x="354225" y="795672"/>
                  </a:lnTo>
                  <a:lnTo>
                    <a:pt x="367799" y="849157"/>
                  </a:lnTo>
                  <a:lnTo>
                    <a:pt x="384421" y="901745"/>
                  </a:lnTo>
                  <a:lnTo>
                    <a:pt x="404254" y="951964"/>
                  </a:lnTo>
                  <a:lnTo>
                    <a:pt x="427467" y="998345"/>
                  </a:lnTo>
                  <a:close/>
                </a:path>
              </a:pathLst>
            </a:custGeom>
            <a:solidFill>
              <a:srgbClr val="91CB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215870" y="7872120"/>
              <a:ext cx="332740" cy="201930"/>
            </a:xfrm>
            <a:custGeom>
              <a:avLst/>
              <a:gdLst/>
              <a:ahLst/>
              <a:cxnLst/>
              <a:rect l="l" t="t" r="r" b="b"/>
              <a:pathLst>
                <a:path w="332739" h="201929">
                  <a:moveTo>
                    <a:pt x="5689" y="185483"/>
                  </a:moveTo>
                  <a:lnTo>
                    <a:pt x="4737" y="184531"/>
                  </a:lnTo>
                  <a:lnTo>
                    <a:pt x="952" y="184531"/>
                  </a:lnTo>
                  <a:lnTo>
                    <a:pt x="0" y="185483"/>
                  </a:lnTo>
                  <a:lnTo>
                    <a:pt x="0" y="189293"/>
                  </a:lnTo>
                  <a:lnTo>
                    <a:pt x="952" y="190246"/>
                  </a:lnTo>
                  <a:lnTo>
                    <a:pt x="4737" y="190246"/>
                  </a:lnTo>
                  <a:lnTo>
                    <a:pt x="5689" y="189293"/>
                  </a:lnTo>
                  <a:lnTo>
                    <a:pt x="5689" y="187388"/>
                  </a:lnTo>
                  <a:lnTo>
                    <a:pt x="5689" y="185483"/>
                  </a:lnTo>
                  <a:close/>
                </a:path>
                <a:path w="332739" h="201929">
                  <a:moveTo>
                    <a:pt x="25323" y="181216"/>
                  </a:moveTo>
                  <a:lnTo>
                    <a:pt x="25095" y="179997"/>
                  </a:lnTo>
                  <a:lnTo>
                    <a:pt x="24650" y="177838"/>
                  </a:lnTo>
                  <a:lnTo>
                    <a:pt x="22555" y="176441"/>
                  </a:lnTo>
                  <a:lnTo>
                    <a:pt x="19596" y="177025"/>
                  </a:lnTo>
                  <a:lnTo>
                    <a:pt x="18948" y="177469"/>
                  </a:lnTo>
                  <a:lnTo>
                    <a:pt x="18402" y="178028"/>
                  </a:lnTo>
                  <a:lnTo>
                    <a:pt x="18262" y="179146"/>
                  </a:lnTo>
                  <a:lnTo>
                    <a:pt x="17919" y="180162"/>
                  </a:lnTo>
                  <a:lnTo>
                    <a:pt x="17297" y="181038"/>
                  </a:lnTo>
                  <a:lnTo>
                    <a:pt x="17297" y="181203"/>
                  </a:lnTo>
                  <a:lnTo>
                    <a:pt x="17259" y="181368"/>
                  </a:lnTo>
                  <a:lnTo>
                    <a:pt x="17297" y="181546"/>
                  </a:lnTo>
                  <a:lnTo>
                    <a:pt x="17767" y="181368"/>
                  </a:lnTo>
                  <a:lnTo>
                    <a:pt x="18211" y="181127"/>
                  </a:lnTo>
                  <a:lnTo>
                    <a:pt x="20904" y="180822"/>
                  </a:lnTo>
                  <a:lnTo>
                    <a:pt x="22860" y="181762"/>
                  </a:lnTo>
                  <a:lnTo>
                    <a:pt x="24231" y="183273"/>
                  </a:lnTo>
                  <a:lnTo>
                    <a:pt x="24955" y="182372"/>
                  </a:lnTo>
                  <a:lnTo>
                    <a:pt x="25323" y="181216"/>
                  </a:lnTo>
                  <a:close/>
                </a:path>
                <a:path w="332739" h="201929">
                  <a:moveTo>
                    <a:pt x="31203" y="200342"/>
                  </a:moveTo>
                  <a:lnTo>
                    <a:pt x="30924" y="199872"/>
                  </a:lnTo>
                  <a:lnTo>
                    <a:pt x="30734" y="199339"/>
                  </a:lnTo>
                  <a:lnTo>
                    <a:pt x="30581" y="197942"/>
                  </a:lnTo>
                  <a:lnTo>
                    <a:pt x="30810" y="197154"/>
                  </a:lnTo>
                  <a:lnTo>
                    <a:pt x="31191" y="196469"/>
                  </a:lnTo>
                  <a:lnTo>
                    <a:pt x="30530" y="195795"/>
                  </a:lnTo>
                  <a:lnTo>
                    <a:pt x="29616" y="195414"/>
                  </a:lnTo>
                  <a:lnTo>
                    <a:pt x="27101" y="195922"/>
                  </a:lnTo>
                  <a:lnTo>
                    <a:pt x="26098" y="197434"/>
                  </a:lnTo>
                  <a:lnTo>
                    <a:pt x="26720" y="200520"/>
                  </a:lnTo>
                  <a:lnTo>
                    <a:pt x="28219" y="201523"/>
                  </a:lnTo>
                  <a:lnTo>
                    <a:pt x="30340" y="201091"/>
                  </a:lnTo>
                  <a:lnTo>
                    <a:pt x="30822" y="200761"/>
                  </a:lnTo>
                  <a:lnTo>
                    <a:pt x="31203" y="200342"/>
                  </a:lnTo>
                  <a:close/>
                </a:path>
                <a:path w="332739" h="201929">
                  <a:moveTo>
                    <a:pt x="41910" y="139369"/>
                  </a:moveTo>
                  <a:lnTo>
                    <a:pt x="41275" y="137833"/>
                  </a:lnTo>
                  <a:lnTo>
                    <a:pt x="38722" y="135267"/>
                  </a:lnTo>
                  <a:lnTo>
                    <a:pt x="37198" y="134632"/>
                  </a:lnTo>
                  <a:lnTo>
                    <a:pt x="33591" y="134632"/>
                  </a:lnTo>
                  <a:lnTo>
                    <a:pt x="32054" y="135267"/>
                  </a:lnTo>
                  <a:lnTo>
                    <a:pt x="29514" y="137833"/>
                  </a:lnTo>
                  <a:lnTo>
                    <a:pt x="28879" y="139369"/>
                  </a:lnTo>
                  <a:lnTo>
                    <a:pt x="28879" y="142989"/>
                  </a:lnTo>
                  <a:lnTo>
                    <a:pt x="29514" y="144526"/>
                  </a:lnTo>
                  <a:lnTo>
                    <a:pt x="32054" y="147078"/>
                  </a:lnTo>
                  <a:lnTo>
                    <a:pt x="33591" y="147726"/>
                  </a:lnTo>
                  <a:lnTo>
                    <a:pt x="37198" y="147726"/>
                  </a:lnTo>
                  <a:lnTo>
                    <a:pt x="38722" y="147078"/>
                  </a:lnTo>
                  <a:lnTo>
                    <a:pt x="41275" y="144526"/>
                  </a:lnTo>
                  <a:lnTo>
                    <a:pt x="41910" y="142989"/>
                  </a:lnTo>
                  <a:lnTo>
                    <a:pt x="41910" y="141173"/>
                  </a:lnTo>
                  <a:lnTo>
                    <a:pt x="41910" y="139369"/>
                  </a:lnTo>
                  <a:close/>
                </a:path>
                <a:path w="332739" h="201929">
                  <a:moveTo>
                    <a:pt x="48272" y="172326"/>
                  </a:moveTo>
                  <a:lnTo>
                    <a:pt x="46850" y="165252"/>
                  </a:lnTo>
                  <a:lnTo>
                    <a:pt x="43421" y="162953"/>
                  </a:lnTo>
                  <a:lnTo>
                    <a:pt x="37452" y="164160"/>
                  </a:lnTo>
                  <a:lnTo>
                    <a:pt x="35674" y="166001"/>
                  </a:lnTo>
                  <a:lnTo>
                    <a:pt x="35013" y="168236"/>
                  </a:lnTo>
                  <a:lnTo>
                    <a:pt x="35306" y="168910"/>
                  </a:lnTo>
                  <a:lnTo>
                    <a:pt x="35433" y="170103"/>
                  </a:lnTo>
                  <a:lnTo>
                    <a:pt x="35204" y="170865"/>
                  </a:lnTo>
                  <a:lnTo>
                    <a:pt x="34861" y="171538"/>
                  </a:lnTo>
                  <a:lnTo>
                    <a:pt x="35648" y="174980"/>
                  </a:lnTo>
                  <a:lnTo>
                    <a:pt x="38989" y="177190"/>
                  </a:lnTo>
                  <a:lnTo>
                    <a:pt x="45986" y="175768"/>
                  </a:lnTo>
                  <a:lnTo>
                    <a:pt x="48272" y="172326"/>
                  </a:lnTo>
                  <a:close/>
                </a:path>
                <a:path w="332739" h="201929">
                  <a:moveTo>
                    <a:pt x="49009" y="188302"/>
                  </a:moveTo>
                  <a:lnTo>
                    <a:pt x="48628" y="187363"/>
                  </a:lnTo>
                  <a:lnTo>
                    <a:pt x="47066" y="185801"/>
                  </a:lnTo>
                  <a:lnTo>
                    <a:pt x="46126" y="185407"/>
                  </a:lnTo>
                  <a:lnTo>
                    <a:pt x="43929" y="185407"/>
                  </a:lnTo>
                  <a:lnTo>
                    <a:pt x="43002" y="185801"/>
                  </a:lnTo>
                  <a:lnTo>
                    <a:pt x="41440" y="187363"/>
                  </a:lnTo>
                  <a:lnTo>
                    <a:pt x="41059" y="188302"/>
                  </a:lnTo>
                  <a:lnTo>
                    <a:pt x="41059" y="190512"/>
                  </a:lnTo>
                  <a:lnTo>
                    <a:pt x="41440" y="191452"/>
                  </a:lnTo>
                  <a:lnTo>
                    <a:pt x="43002" y="193014"/>
                  </a:lnTo>
                  <a:lnTo>
                    <a:pt x="43929" y="193408"/>
                  </a:lnTo>
                  <a:lnTo>
                    <a:pt x="46126" y="193408"/>
                  </a:lnTo>
                  <a:lnTo>
                    <a:pt x="47066" y="193014"/>
                  </a:lnTo>
                  <a:lnTo>
                    <a:pt x="48628" y="191452"/>
                  </a:lnTo>
                  <a:lnTo>
                    <a:pt x="49009" y="190512"/>
                  </a:lnTo>
                  <a:lnTo>
                    <a:pt x="49009" y="189407"/>
                  </a:lnTo>
                  <a:lnTo>
                    <a:pt x="49009" y="188302"/>
                  </a:lnTo>
                  <a:close/>
                </a:path>
                <a:path w="332739" h="201929">
                  <a:moveTo>
                    <a:pt x="51523" y="133959"/>
                  </a:moveTo>
                  <a:lnTo>
                    <a:pt x="51130" y="133007"/>
                  </a:lnTo>
                  <a:lnTo>
                    <a:pt x="49580" y="131445"/>
                  </a:lnTo>
                  <a:lnTo>
                    <a:pt x="48641" y="131064"/>
                  </a:lnTo>
                  <a:lnTo>
                    <a:pt x="46443" y="131064"/>
                  </a:lnTo>
                  <a:lnTo>
                    <a:pt x="45504" y="131445"/>
                  </a:lnTo>
                  <a:lnTo>
                    <a:pt x="43954" y="133007"/>
                  </a:lnTo>
                  <a:lnTo>
                    <a:pt x="43561" y="133959"/>
                  </a:lnTo>
                  <a:lnTo>
                    <a:pt x="43561" y="136156"/>
                  </a:lnTo>
                  <a:lnTo>
                    <a:pt x="43954" y="137109"/>
                  </a:lnTo>
                  <a:lnTo>
                    <a:pt x="45504" y="138671"/>
                  </a:lnTo>
                  <a:lnTo>
                    <a:pt x="46443" y="139052"/>
                  </a:lnTo>
                  <a:lnTo>
                    <a:pt x="48641" y="139052"/>
                  </a:lnTo>
                  <a:lnTo>
                    <a:pt x="49580" y="138671"/>
                  </a:lnTo>
                  <a:lnTo>
                    <a:pt x="51130" y="137109"/>
                  </a:lnTo>
                  <a:lnTo>
                    <a:pt x="51523" y="136156"/>
                  </a:lnTo>
                  <a:lnTo>
                    <a:pt x="51523" y="135064"/>
                  </a:lnTo>
                  <a:lnTo>
                    <a:pt x="51523" y="133959"/>
                  </a:lnTo>
                  <a:close/>
                </a:path>
                <a:path w="332739" h="201929">
                  <a:moveTo>
                    <a:pt x="53784" y="108496"/>
                  </a:moveTo>
                  <a:lnTo>
                    <a:pt x="53327" y="108877"/>
                  </a:lnTo>
                  <a:lnTo>
                    <a:pt x="52438" y="109639"/>
                  </a:lnTo>
                  <a:lnTo>
                    <a:pt x="52984" y="109347"/>
                  </a:lnTo>
                  <a:lnTo>
                    <a:pt x="53441" y="108978"/>
                  </a:lnTo>
                  <a:lnTo>
                    <a:pt x="53784" y="108496"/>
                  </a:lnTo>
                  <a:close/>
                </a:path>
                <a:path w="332739" h="201929">
                  <a:moveTo>
                    <a:pt x="66319" y="183781"/>
                  </a:moveTo>
                  <a:lnTo>
                    <a:pt x="65366" y="182841"/>
                  </a:lnTo>
                  <a:lnTo>
                    <a:pt x="61582" y="182841"/>
                  </a:lnTo>
                  <a:lnTo>
                    <a:pt x="60642" y="183781"/>
                  </a:lnTo>
                  <a:lnTo>
                    <a:pt x="60642" y="187591"/>
                  </a:lnTo>
                  <a:lnTo>
                    <a:pt x="61582" y="188544"/>
                  </a:lnTo>
                  <a:lnTo>
                    <a:pt x="65366" y="188544"/>
                  </a:lnTo>
                  <a:lnTo>
                    <a:pt x="66319" y="187591"/>
                  </a:lnTo>
                  <a:lnTo>
                    <a:pt x="66319" y="185686"/>
                  </a:lnTo>
                  <a:lnTo>
                    <a:pt x="66319" y="183781"/>
                  </a:lnTo>
                  <a:close/>
                </a:path>
                <a:path w="332739" h="201929">
                  <a:moveTo>
                    <a:pt x="66878" y="167182"/>
                  </a:moveTo>
                  <a:lnTo>
                    <a:pt x="66497" y="166243"/>
                  </a:lnTo>
                  <a:lnTo>
                    <a:pt x="64935" y="164680"/>
                  </a:lnTo>
                  <a:lnTo>
                    <a:pt x="63995" y="164287"/>
                  </a:lnTo>
                  <a:lnTo>
                    <a:pt x="61798" y="164287"/>
                  </a:lnTo>
                  <a:lnTo>
                    <a:pt x="60858" y="164680"/>
                  </a:lnTo>
                  <a:lnTo>
                    <a:pt x="59309" y="166243"/>
                  </a:lnTo>
                  <a:lnTo>
                    <a:pt x="58928" y="167182"/>
                  </a:lnTo>
                  <a:lnTo>
                    <a:pt x="58928" y="169392"/>
                  </a:lnTo>
                  <a:lnTo>
                    <a:pt x="59309" y="170332"/>
                  </a:lnTo>
                  <a:lnTo>
                    <a:pt x="60858" y="171894"/>
                  </a:lnTo>
                  <a:lnTo>
                    <a:pt x="61798" y="172288"/>
                  </a:lnTo>
                  <a:lnTo>
                    <a:pt x="63995" y="172288"/>
                  </a:lnTo>
                  <a:lnTo>
                    <a:pt x="64935" y="171894"/>
                  </a:lnTo>
                  <a:lnTo>
                    <a:pt x="66497" y="170332"/>
                  </a:lnTo>
                  <a:lnTo>
                    <a:pt x="66878" y="169392"/>
                  </a:lnTo>
                  <a:lnTo>
                    <a:pt x="66878" y="168287"/>
                  </a:lnTo>
                  <a:lnTo>
                    <a:pt x="66878" y="167182"/>
                  </a:lnTo>
                  <a:close/>
                </a:path>
                <a:path w="332739" h="201929">
                  <a:moveTo>
                    <a:pt x="71348" y="149428"/>
                  </a:moveTo>
                  <a:lnTo>
                    <a:pt x="69926" y="142341"/>
                  </a:lnTo>
                  <a:lnTo>
                    <a:pt x="66497" y="140042"/>
                  </a:lnTo>
                  <a:lnTo>
                    <a:pt x="59448" y="141465"/>
                  </a:lnTo>
                  <a:lnTo>
                    <a:pt x="57162" y="144919"/>
                  </a:lnTo>
                  <a:lnTo>
                    <a:pt x="57924" y="148729"/>
                  </a:lnTo>
                  <a:lnTo>
                    <a:pt x="58089" y="148932"/>
                  </a:lnTo>
                  <a:lnTo>
                    <a:pt x="58178" y="149199"/>
                  </a:lnTo>
                  <a:lnTo>
                    <a:pt x="57988" y="149199"/>
                  </a:lnTo>
                  <a:lnTo>
                    <a:pt x="57810" y="149161"/>
                  </a:lnTo>
                  <a:lnTo>
                    <a:pt x="56083" y="149542"/>
                  </a:lnTo>
                  <a:lnTo>
                    <a:pt x="55118" y="151066"/>
                  </a:lnTo>
                  <a:lnTo>
                    <a:pt x="55448" y="152603"/>
                  </a:lnTo>
                  <a:lnTo>
                    <a:pt x="55778" y="154139"/>
                  </a:lnTo>
                  <a:lnTo>
                    <a:pt x="57302" y="155117"/>
                  </a:lnTo>
                  <a:lnTo>
                    <a:pt x="59893" y="154546"/>
                  </a:lnTo>
                  <a:lnTo>
                    <a:pt x="60655" y="153720"/>
                  </a:lnTo>
                  <a:lnTo>
                    <a:pt x="60921" y="152742"/>
                  </a:lnTo>
                  <a:lnTo>
                    <a:pt x="62280" y="153543"/>
                  </a:lnTo>
                  <a:lnTo>
                    <a:pt x="63881" y="153924"/>
                  </a:lnTo>
                  <a:lnTo>
                    <a:pt x="69062" y="152882"/>
                  </a:lnTo>
                  <a:lnTo>
                    <a:pt x="71348" y="149428"/>
                  </a:lnTo>
                  <a:close/>
                </a:path>
                <a:path w="332739" h="201929">
                  <a:moveTo>
                    <a:pt x="74422" y="101066"/>
                  </a:moveTo>
                  <a:lnTo>
                    <a:pt x="74041" y="100114"/>
                  </a:lnTo>
                  <a:lnTo>
                    <a:pt x="72478" y="98564"/>
                  </a:lnTo>
                  <a:lnTo>
                    <a:pt x="71539" y="98171"/>
                  </a:lnTo>
                  <a:lnTo>
                    <a:pt x="69342" y="98171"/>
                  </a:lnTo>
                  <a:lnTo>
                    <a:pt x="68402" y="98564"/>
                  </a:lnTo>
                  <a:lnTo>
                    <a:pt x="66852" y="100114"/>
                  </a:lnTo>
                  <a:lnTo>
                    <a:pt x="66471" y="101066"/>
                  </a:lnTo>
                  <a:lnTo>
                    <a:pt x="66471" y="103276"/>
                  </a:lnTo>
                  <a:lnTo>
                    <a:pt x="66852" y="104216"/>
                  </a:lnTo>
                  <a:lnTo>
                    <a:pt x="68402" y="105778"/>
                  </a:lnTo>
                  <a:lnTo>
                    <a:pt x="69342" y="106159"/>
                  </a:lnTo>
                  <a:lnTo>
                    <a:pt x="71539" y="106159"/>
                  </a:lnTo>
                  <a:lnTo>
                    <a:pt x="72478" y="105778"/>
                  </a:lnTo>
                  <a:lnTo>
                    <a:pt x="74041" y="104216"/>
                  </a:lnTo>
                  <a:lnTo>
                    <a:pt x="74422" y="103276"/>
                  </a:lnTo>
                  <a:lnTo>
                    <a:pt x="74422" y="102171"/>
                  </a:lnTo>
                  <a:lnTo>
                    <a:pt x="74422" y="101066"/>
                  </a:lnTo>
                  <a:close/>
                </a:path>
                <a:path w="332739" h="201929">
                  <a:moveTo>
                    <a:pt x="74472" y="124180"/>
                  </a:moveTo>
                  <a:lnTo>
                    <a:pt x="72923" y="117106"/>
                  </a:lnTo>
                  <a:lnTo>
                    <a:pt x="69456" y="114884"/>
                  </a:lnTo>
                  <a:lnTo>
                    <a:pt x="65405" y="115773"/>
                  </a:lnTo>
                  <a:lnTo>
                    <a:pt x="64960" y="116065"/>
                  </a:lnTo>
                  <a:lnTo>
                    <a:pt x="64490" y="116306"/>
                  </a:lnTo>
                  <a:lnTo>
                    <a:pt x="63017" y="114884"/>
                  </a:lnTo>
                  <a:lnTo>
                    <a:pt x="60960" y="114096"/>
                  </a:lnTo>
                  <a:lnTo>
                    <a:pt x="55270" y="115252"/>
                  </a:lnTo>
                  <a:lnTo>
                    <a:pt x="52997" y="118694"/>
                  </a:lnTo>
                  <a:lnTo>
                    <a:pt x="54406" y="125768"/>
                  </a:lnTo>
                  <a:lnTo>
                    <a:pt x="57835" y="128066"/>
                  </a:lnTo>
                  <a:lnTo>
                    <a:pt x="61937" y="127241"/>
                  </a:lnTo>
                  <a:lnTo>
                    <a:pt x="62433" y="126949"/>
                  </a:lnTo>
                  <a:lnTo>
                    <a:pt x="62928" y="126707"/>
                  </a:lnTo>
                  <a:lnTo>
                    <a:pt x="64439" y="128143"/>
                  </a:lnTo>
                  <a:lnTo>
                    <a:pt x="66548" y="128917"/>
                  </a:lnTo>
                  <a:lnTo>
                    <a:pt x="72250" y="127660"/>
                  </a:lnTo>
                  <a:lnTo>
                    <a:pt x="74472" y="124180"/>
                  </a:lnTo>
                  <a:close/>
                </a:path>
                <a:path w="332739" h="201929">
                  <a:moveTo>
                    <a:pt x="80060" y="129273"/>
                  </a:moveTo>
                  <a:lnTo>
                    <a:pt x="79667" y="128333"/>
                  </a:lnTo>
                  <a:lnTo>
                    <a:pt x="78117" y="126771"/>
                  </a:lnTo>
                  <a:lnTo>
                    <a:pt x="77177" y="126377"/>
                  </a:lnTo>
                  <a:lnTo>
                    <a:pt x="74968" y="126377"/>
                  </a:lnTo>
                  <a:lnTo>
                    <a:pt x="74028" y="126771"/>
                  </a:lnTo>
                  <a:lnTo>
                    <a:pt x="72478" y="128333"/>
                  </a:lnTo>
                  <a:lnTo>
                    <a:pt x="72085" y="129273"/>
                  </a:lnTo>
                  <a:lnTo>
                    <a:pt x="72085" y="131483"/>
                  </a:lnTo>
                  <a:lnTo>
                    <a:pt x="72478" y="132422"/>
                  </a:lnTo>
                  <a:lnTo>
                    <a:pt x="74028" y="133985"/>
                  </a:lnTo>
                  <a:lnTo>
                    <a:pt x="74968" y="134378"/>
                  </a:lnTo>
                  <a:lnTo>
                    <a:pt x="77177" y="134378"/>
                  </a:lnTo>
                  <a:lnTo>
                    <a:pt x="78117" y="133985"/>
                  </a:lnTo>
                  <a:lnTo>
                    <a:pt x="79667" y="132422"/>
                  </a:lnTo>
                  <a:lnTo>
                    <a:pt x="80060" y="131483"/>
                  </a:lnTo>
                  <a:lnTo>
                    <a:pt x="80060" y="130378"/>
                  </a:lnTo>
                  <a:lnTo>
                    <a:pt x="80060" y="129273"/>
                  </a:lnTo>
                  <a:close/>
                </a:path>
                <a:path w="332739" h="201929">
                  <a:moveTo>
                    <a:pt x="80429" y="143941"/>
                  </a:moveTo>
                  <a:lnTo>
                    <a:pt x="80035" y="143002"/>
                  </a:lnTo>
                  <a:lnTo>
                    <a:pt x="78473" y="141439"/>
                  </a:lnTo>
                  <a:lnTo>
                    <a:pt x="77546" y="141046"/>
                  </a:lnTo>
                  <a:lnTo>
                    <a:pt x="75336" y="141046"/>
                  </a:lnTo>
                  <a:lnTo>
                    <a:pt x="74396" y="141439"/>
                  </a:lnTo>
                  <a:lnTo>
                    <a:pt x="72847" y="143002"/>
                  </a:lnTo>
                  <a:lnTo>
                    <a:pt x="72453" y="143941"/>
                  </a:lnTo>
                  <a:lnTo>
                    <a:pt x="72453" y="146151"/>
                  </a:lnTo>
                  <a:lnTo>
                    <a:pt x="72847" y="147091"/>
                  </a:lnTo>
                  <a:lnTo>
                    <a:pt x="74396" y="148653"/>
                  </a:lnTo>
                  <a:lnTo>
                    <a:pt x="75336" y="149047"/>
                  </a:lnTo>
                  <a:lnTo>
                    <a:pt x="77546" y="149047"/>
                  </a:lnTo>
                  <a:lnTo>
                    <a:pt x="78473" y="148653"/>
                  </a:lnTo>
                  <a:lnTo>
                    <a:pt x="80035" y="147091"/>
                  </a:lnTo>
                  <a:lnTo>
                    <a:pt x="80429" y="146151"/>
                  </a:lnTo>
                  <a:lnTo>
                    <a:pt x="80429" y="145046"/>
                  </a:lnTo>
                  <a:lnTo>
                    <a:pt x="80429" y="143941"/>
                  </a:lnTo>
                  <a:close/>
                </a:path>
                <a:path w="332739" h="201929">
                  <a:moveTo>
                    <a:pt x="82816" y="113169"/>
                  </a:moveTo>
                  <a:lnTo>
                    <a:pt x="81864" y="112229"/>
                  </a:lnTo>
                  <a:lnTo>
                    <a:pt x="78079" y="112229"/>
                  </a:lnTo>
                  <a:lnTo>
                    <a:pt x="77139" y="113169"/>
                  </a:lnTo>
                  <a:lnTo>
                    <a:pt x="77139" y="116979"/>
                  </a:lnTo>
                  <a:lnTo>
                    <a:pt x="78079" y="117932"/>
                  </a:lnTo>
                  <a:lnTo>
                    <a:pt x="81864" y="117932"/>
                  </a:lnTo>
                  <a:lnTo>
                    <a:pt x="82816" y="116979"/>
                  </a:lnTo>
                  <a:lnTo>
                    <a:pt x="82816" y="115074"/>
                  </a:lnTo>
                  <a:lnTo>
                    <a:pt x="82816" y="113169"/>
                  </a:lnTo>
                  <a:close/>
                </a:path>
                <a:path w="332739" h="201929">
                  <a:moveTo>
                    <a:pt x="83680" y="172656"/>
                  </a:moveTo>
                  <a:lnTo>
                    <a:pt x="82740" y="171716"/>
                  </a:lnTo>
                  <a:lnTo>
                    <a:pt x="78955" y="171716"/>
                  </a:lnTo>
                  <a:lnTo>
                    <a:pt x="78016" y="172656"/>
                  </a:lnTo>
                  <a:lnTo>
                    <a:pt x="78016" y="176453"/>
                  </a:lnTo>
                  <a:lnTo>
                    <a:pt x="78955" y="177406"/>
                  </a:lnTo>
                  <a:lnTo>
                    <a:pt x="82740" y="177406"/>
                  </a:lnTo>
                  <a:lnTo>
                    <a:pt x="83680" y="176453"/>
                  </a:lnTo>
                  <a:lnTo>
                    <a:pt x="83680" y="174561"/>
                  </a:lnTo>
                  <a:lnTo>
                    <a:pt x="83680" y="172656"/>
                  </a:lnTo>
                  <a:close/>
                </a:path>
                <a:path w="332739" h="201929">
                  <a:moveTo>
                    <a:pt x="87884" y="163474"/>
                  </a:moveTo>
                  <a:lnTo>
                    <a:pt x="87236" y="160578"/>
                  </a:lnTo>
                  <a:lnTo>
                    <a:pt x="86042" y="159715"/>
                  </a:lnTo>
                  <a:lnTo>
                    <a:pt x="84696" y="159740"/>
                  </a:lnTo>
                  <a:lnTo>
                    <a:pt x="84505" y="159854"/>
                  </a:lnTo>
                  <a:lnTo>
                    <a:pt x="84201" y="159918"/>
                  </a:lnTo>
                  <a:lnTo>
                    <a:pt x="84048" y="159867"/>
                  </a:lnTo>
                  <a:lnTo>
                    <a:pt x="83883" y="159880"/>
                  </a:lnTo>
                  <a:lnTo>
                    <a:pt x="82524" y="160337"/>
                  </a:lnTo>
                  <a:lnTo>
                    <a:pt x="81686" y="161721"/>
                  </a:lnTo>
                  <a:lnTo>
                    <a:pt x="82334" y="164693"/>
                  </a:lnTo>
                  <a:lnTo>
                    <a:pt x="83845" y="165658"/>
                  </a:lnTo>
                  <a:lnTo>
                    <a:pt x="86906" y="164985"/>
                  </a:lnTo>
                  <a:lnTo>
                    <a:pt x="87884" y="163474"/>
                  </a:lnTo>
                  <a:close/>
                </a:path>
                <a:path w="332739" h="201929">
                  <a:moveTo>
                    <a:pt x="87909" y="157213"/>
                  </a:moveTo>
                  <a:lnTo>
                    <a:pt x="87071" y="153009"/>
                  </a:lnTo>
                  <a:lnTo>
                    <a:pt x="84975" y="151599"/>
                  </a:lnTo>
                  <a:lnTo>
                    <a:pt x="80657" y="152476"/>
                  </a:lnTo>
                  <a:lnTo>
                    <a:pt x="79273" y="154584"/>
                  </a:lnTo>
                  <a:lnTo>
                    <a:pt x="79692" y="156743"/>
                  </a:lnTo>
                  <a:lnTo>
                    <a:pt x="80086" y="158737"/>
                  </a:lnTo>
                  <a:lnTo>
                    <a:pt x="81915" y="160007"/>
                  </a:lnTo>
                  <a:lnTo>
                    <a:pt x="84048" y="159854"/>
                  </a:lnTo>
                  <a:lnTo>
                    <a:pt x="84213" y="159905"/>
                  </a:lnTo>
                  <a:lnTo>
                    <a:pt x="84493" y="159842"/>
                  </a:lnTo>
                  <a:lnTo>
                    <a:pt x="84696" y="159740"/>
                  </a:lnTo>
                  <a:lnTo>
                    <a:pt x="86652" y="159169"/>
                  </a:lnTo>
                  <a:lnTo>
                    <a:pt x="87909" y="157213"/>
                  </a:lnTo>
                  <a:close/>
                </a:path>
                <a:path w="332739" h="201929">
                  <a:moveTo>
                    <a:pt x="95427" y="77520"/>
                  </a:moveTo>
                  <a:lnTo>
                    <a:pt x="92227" y="79616"/>
                  </a:lnTo>
                  <a:lnTo>
                    <a:pt x="90652" y="80683"/>
                  </a:lnTo>
                  <a:lnTo>
                    <a:pt x="90843" y="80657"/>
                  </a:lnTo>
                  <a:lnTo>
                    <a:pt x="91033" y="80721"/>
                  </a:lnTo>
                  <a:lnTo>
                    <a:pt x="91236" y="80670"/>
                  </a:lnTo>
                  <a:lnTo>
                    <a:pt x="93091" y="80264"/>
                  </a:lnTo>
                  <a:lnTo>
                    <a:pt x="94551" y="79070"/>
                  </a:lnTo>
                  <a:lnTo>
                    <a:pt x="95427" y="77520"/>
                  </a:lnTo>
                  <a:close/>
                </a:path>
                <a:path w="332739" h="201929">
                  <a:moveTo>
                    <a:pt x="96431" y="103390"/>
                  </a:moveTo>
                  <a:lnTo>
                    <a:pt x="95796" y="101854"/>
                  </a:lnTo>
                  <a:lnTo>
                    <a:pt x="93256" y="99301"/>
                  </a:lnTo>
                  <a:lnTo>
                    <a:pt x="91719" y="98653"/>
                  </a:lnTo>
                  <a:lnTo>
                    <a:pt x="88125" y="98653"/>
                  </a:lnTo>
                  <a:lnTo>
                    <a:pt x="86588" y="99301"/>
                  </a:lnTo>
                  <a:lnTo>
                    <a:pt x="84048" y="101854"/>
                  </a:lnTo>
                  <a:lnTo>
                    <a:pt x="83413" y="103390"/>
                  </a:lnTo>
                  <a:lnTo>
                    <a:pt x="83413" y="107010"/>
                  </a:lnTo>
                  <a:lnTo>
                    <a:pt x="84048" y="108546"/>
                  </a:lnTo>
                  <a:lnTo>
                    <a:pt x="86588" y="111099"/>
                  </a:lnTo>
                  <a:lnTo>
                    <a:pt x="88125" y="111734"/>
                  </a:lnTo>
                  <a:lnTo>
                    <a:pt x="91719" y="111734"/>
                  </a:lnTo>
                  <a:lnTo>
                    <a:pt x="93256" y="111099"/>
                  </a:lnTo>
                  <a:lnTo>
                    <a:pt x="95796" y="108546"/>
                  </a:lnTo>
                  <a:lnTo>
                    <a:pt x="96431" y="107010"/>
                  </a:lnTo>
                  <a:lnTo>
                    <a:pt x="96431" y="105194"/>
                  </a:lnTo>
                  <a:lnTo>
                    <a:pt x="96431" y="103390"/>
                  </a:lnTo>
                  <a:close/>
                </a:path>
                <a:path w="332739" h="201929">
                  <a:moveTo>
                    <a:pt x="103352" y="136105"/>
                  </a:moveTo>
                  <a:lnTo>
                    <a:pt x="101815" y="129057"/>
                  </a:lnTo>
                  <a:lnTo>
                    <a:pt x="98336" y="126822"/>
                  </a:lnTo>
                  <a:lnTo>
                    <a:pt x="94830" y="127596"/>
                  </a:lnTo>
                  <a:lnTo>
                    <a:pt x="94729" y="139293"/>
                  </a:lnTo>
                  <a:lnTo>
                    <a:pt x="94322" y="137261"/>
                  </a:lnTo>
                  <a:lnTo>
                    <a:pt x="94729" y="139293"/>
                  </a:lnTo>
                  <a:lnTo>
                    <a:pt x="94729" y="127622"/>
                  </a:lnTo>
                  <a:lnTo>
                    <a:pt x="91325" y="128371"/>
                  </a:lnTo>
                  <a:lnTo>
                    <a:pt x="89103" y="131864"/>
                  </a:lnTo>
                  <a:lnTo>
                    <a:pt x="89979" y="135953"/>
                  </a:lnTo>
                  <a:lnTo>
                    <a:pt x="90271" y="136410"/>
                  </a:lnTo>
                  <a:lnTo>
                    <a:pt x="90512" y="136893"/>
                  </a:lnTo>
                  <a:lnTo>
                    <a:pt x="89458" y="137477"/>
                  </a:lnTo>
                  <a:lnTo>
                    <a:pt x="88811" y="138671"/>
                  </a:lnTo>
                  <a:lnTo>
                    <a:pt x="89369" y="141478"/>
                  </a:lnTo>
                  <a:lnTo>
                    <a:pt x="90868" y="142481"/>
                  </a:lnTo>
                  <a:lnTo>
                    <a:pt x="93446" y="141947"/>
                  </a:lnTo>
                  <a:lnTo>
                    <a:pt x="94208" y="141160"/>
                  </a:lnTo>
                  <a:lnTo>
                    <a:pt x="94615" y="139890"/>
                  </a:lnTo>
                  <a:lnTo>
                    <a:pt x="94526" y="140208"/>
                  </a:lnTo>
                  <a:lnTo>
                    <a:pt x="95516" y="140487"/>
                  </a:lnTo>
                  <a:lnTo>
                    <a:pt x="96558" y="140601"/>
                  </a:lnTo>
                  <a:lnTo>
                    <a:pt x="101142" y="139598"/>
                  </a:lnTo>
                  <a:lnTo>
                    <a:pt x="103352" y="136105"/>
                  </a:lnTo>
                  <a:close/>
                </a:path>
                <a:path w="332739" h="201929">
                  <a:moveTo>
                    <a:pt x="104800" y="154546"/>
                  </a:moveTo>
                  <a:lnTo>
                    <a:pt x="103847" y="150228"/>
                  </a:lnTo>
                  <a:lnTo>
                    <a:pt x="101727" y="148856"/>
                  </a:lnTo>
                  <a:lnTo>
                    <a:pt x="99580" y="149339"/>
                  </a:lnTo>
                  <a:lnTo>
                    <a:pt x="97447" y="149809"/>
                  </a:lnTo>
                  <a:lnTo>
                    <a:pt x="96088" y="151942"/>
                  </a:lnTo>
                  <a:lnTo>
                    <a:pt x="96558" y="154101"/>
                  </a:lnTo>
                  <a:lnTo>
                    <a:pt x="97015" y="156260"/>
                  </a:lnTo>
                  <a:lnTo>
                    <a:pt x="99148" y="157619"/>
                  </a:lnTo>
                  <a:lnTo>
                    <a:pt x="103441" y="156679"/>
                  </a:lnTo>
                  <a:lnTo>
                    <a:pt x="104800" y="154546"/>
                  </a:lnTo>
                  <a:close/>
                </a:path>
                <a:path w="332739" h="201929">
                  <a:moveTo>
                    <a:pt x="106667" y="70383"/>
                  </a:moveTo>
                  <a:lnTo>
                    <a:pt x="106108" y="70713"/>
                  </a:lnTo>
                  <a:lnTo>
                    <a:pt x="105003" y="71412"/>
                  </a:lnTo>
                  <a:lnTo>
                    <a:pt x="105651" y="71208"/>
                  </a:lnTo>
                  <a:lnTo>
                    <a:pt x="106210" y="70853"/>
                  </a:lnTo>
                  <a:lnTo>
                    <a:pt x="106667" y="70383"/>
                  </a:lnTo>
                  <a:close/>
                </a:path>
                <a:path w="332739" h="201929">
                  <a:moveTo>
                    <a:pt x="120751" y="82715"/>
                  </a:moveTo>
                  <a:lnTo>
                    <a:pt x="120116" y="81165"/>
                  </a:lnTo>
                  <a:lnTo>
                    <a:pt x="117576" y="78613"/>
                  </a:lnTo>
                  <a:lnTo>
                    <a:pt x="116039" y="77978"/>
                  </a:lnTo>
                  <a:lnTo>
                    <a:pt x="112445" y="77978"/>
                  </a:lnTo>
                  <a:lnTo>
                    <a:pt x="110909" y="78613"/>
                  </a:lnTo>
                  <a:lnTo>
                    <a:pt x="108369" y="81165"/>
                  </a:lnTo>
                  <a:lnTo>
                    <a:pt x="107734" y="82715"/>
                  </a:lnTo>
                  <a:lnTo>
                    <a:pt x="107734" y="86321"/>
                  </a:lnTo>
                  <a:lnTo>
                    <a:pt x="108369" y="87871"/>
                  </a:lnTo>
                  <a:lnTo>
                    <a:pt x="110909" y="90424"/>
                  </a:lnTo>
                  <a:lnTo>
                    <a:pt x="112445" y="91059"/>
                  </a:lnTo>
                  <a:lnTo>
                    <a:pt x="116039" y="91059"/>
                  </a:lnTo>
                  <a:lnTo>
                    <a:pt x="117576" y="90424"/>
                  </a:lnTo>
                  <a:lnTo>
                    <a:pt x="120116" y="87871"/>
                  </a:lnTo>
                  <a:lnTo>
                    <a:pt x="120751" y="86321"/>
                  </a:lnTo>
                  <a:lnTo>
                    <a:pt x="120751" y="84518"/>
                  </a:lnTo>
                  <a:lnTo>
                    <a:pt x="120751" y="82715"/>
                  </a:lnTo>
                  <a:close/>
                </a:path>
                <a:path w="332739" h="201929">
                  <a:moveTo>
                    <a:pt x="121653" y="147294"/>
                  </a:moveTo>
                  <a:lnTo>
                    <a:pt x="120700" y="146342"/>
                  </a:lnTo>
                  <a:lnTo>
                    <a:pt x="116928" y="146342"/>
                  </a:lnTo>
                  <a:lnTo>
                    <a:pt x="115989" y="147294"/>
                  </a:lnTo>
                  <a:lnTo>
                    <a:pt x="115989" y="151091"/>
                  </a:lnTo>
                  <a:lnTo>
                    <a:pt x="116928" y="152031"/>
                  </a:lnTo>
                  <a:lnTo>
                    <a:pt x="120700" y="152031"/>
                  </a:lnTo>
                  <a:lnTo>
                    <a:pt x="121653" y="151091"/>
                  </a:lnTo>
                  <a:lnTo>
                    <a:pt x="121653" y="149186"/>
                  </a:lnTo>
                  <a:lnTo>
                    <a:pt x="121653" y="147294"/>
                  </a:lnTo>
                  <a:close/>
                </a:path>
                <a:path w="332739" h="201929">
                  <a:moveTo>
                    <a:pt x="121894" y="130695"/>
                  </a:moveTo>
                  <a:lnTo>
                    <a:pt x="121500" y="129755"/>
                  </a:lnTo>
                  <a:lnTo>
                    <a:pt x="119951" y="128193"/>
                  </a:lnTo>
                  <a:lnTo>
                    <a:pt x="119011" y="127800"/>
                  </a:lnTo>
                  <a:lnTo>
                    <a:pt x="116814" y="127800"/>
                  </a:lnTo>
                  <a:lnTo>
                    <a:pt x="115874" y="128193"/>
                  </a:lnTo>
                  <a:lnTo>
                    <a:pt x="114325" y="129755"/>
                  </a:lnTo>
                  <a:lnTo>
                    <a:pt x="113931" y="130695"/>
                  </a:lnTo>
                  <a:lnTo>
                    <a:pt x="113931" y="132905"/>
                  </a:lnTo>
                  <a:lnTo>
                    <a:pt x="114325" y="133845"/>
                  </a:lnTo>
                  <a:lnTo>
                    <a:pt x="115874" y="135407"/>
                  </a:lnTo>
                  <a:lnTo>
                    <a:pt x="116814" y="135801"/>
                  </a:lnTo>
                  <a:lnTo>
                    <a:pt x="119011" y="135801"/>
                  </a:lnTo>
                  <a:lnTo>
                    <a:pt x="119951" y="135407"/>
                  </a:lnTo>
                  <a:lnTo>
                    <a:pt x="121500" y="133845"/>
                  </a:lnTo>
                  <a:lnTo>
                    <a:pt x="121894" y="132905"/>
                  </a:lnTo>
                  <a:lnTo>
                    <a:pt x="121894" y="131800"/>
                  </a:lnTo>
                  <a:lnTo>
                    <a:pt x="121894" y="130695"/>
                  </a:lnTo>
                  <a:close/>
                </a:path>
                <a:path w="332739" h="201929">
                  <a:moveTo>
                    <a:pt x="125399" y="108851"/>
                  </a:moveTo>
                  <a:lnTo>
                    <a:pt x="124764" y="107315"/>
                  </a:lnTo>
                  <a:lnTo>
                    <a:pt x="122224" y="104762"/>
                  </a:lnTo>
                  <a:lnTo>
                    <a:pt x="120688" y="104127"/>
                  </a:lnTo>
                  <a:lnTo>
                    <a:pt x="117094" y="104127"/>
                  </a:lnTo>
                  <a:lnTo>
                    <a:pt x="115557" y="104762"/>
                  </a:lnTo>
                  <a:lnTo>
                    <a:pt x="113017" y="107315"/>
                  </a:lnTo>
                  <a:lnTo>
                    <a:pt x="112382" y="108851"/>
                  </a:lnTo>
                  <a:lnTo>
                    <a:pt x="112382" y="112471"/>
                  </a:lnTo>
                  <a:lnTo>
                    <a:pt x="113017" y="114007"/>
                  </a:lnTo>
                  <a:lnTo>
                    <a:pt x="115557" y="116560"/>
                  </a:lnTo>
                  <a:lnTo>
                    <a:pt x="117094" y="117208"/>
                  </a:lnTo>
                  <a:lnTo>
                    <a:pt x="120688" y="117208"/>
                  </a:lnTo>
                  <a:lnTo>
                    <a:pt x="122224" y="116560"/>
                  </a:lnTo>
                  <a:lnTo>
                    <a:pt x="124764" y="114007"/>
                  </a:lnTo>
                  <a:lnTo>
                    <a:pt x="125399" y="112471"/>
                  </a:lnTo>
                  <a:lnTo>
                    <a:pt x="125399" y="110667"/>
                  </a:lnTo>
                  <a:lnTo>
                    <a:pt x="125399" y="108851"/>
                  </a:lnTo>
                  <a:close/>
                </a:path>
                <a:path w="332739" h="201929">
                  <a:moveTo>
                    <a:pt x="128244" y="64452"/>
                  </a:moveTo>
                  <a:lnTo>
                    <a:pt x="127850" y="63512"/>
                  </a:lnTo>
                  <a:lnTo>
                    <a:pt x="126301" y="61950"/>
                  </a:lnTo>
                  <a:lnTo>
                    <a:pt x="125361" y="61556"/>
                  </a:lnTo>
                  <a:lnTo>
                    <a:pt x="123164" y="61556"/>
                  </a:lnTo>
                  <a:lnTo>
                    <a:pt x="122224" y="61950"/>
                  </a:lnTo>
                  <a:lnTo>
                    <a:pt x="120675" y="63512"/>
                  </a:lnTo>
                  <a:lnTo>
                    <a:pt x="120281" y="64452"/>
                  </a:lnTo>
                  <a:lnTo>
                    <a:pt x="120281" y="66662"/>
                  </a:lnTo>
                  <a:lnTo>
                    <a:pt x="120675" y="67602"/>
                  </a:lnTo>
                  <a:lnTo>
                    <a:pt x="122224" y="69164"/>
                  </a:lnTo>
                  <a:lnTo>
                    <a:pt x="123164" y="69557"/>
                  </a:lnTo>
                  <a:lnTo>
                    <a:pt x="125361" y="69557"/>
                  </a:lnTo>
                  <a:lnTo>
                    <a:pt x="126301" y="69164"/>
                  </a:lnTo>
                  <a:lnTo>
                    <a:pt x="127850" y="67602"/>
                  </a:lnTo>
                  <a:lnTo>
                    <a:pt x="128244" y="66662"/>
                  </a:lnTo>
                  <a:lnTo>
                    <a:pt x="128244" y="65557"/>
                  </a:lnTo>
                  <a:lnTo>
                    <a:pt x="128244" y="64452"/>
                  </a:lnTo>
                  <a:close/>
                </a:path>
                <a:path w="332739" h="201929">
                  <a:moveTo>
                    <a:pt x="134391" y="92544"/>
                  </a:moveTo>
                  <a:lnTo>
                    <a:pt x="133997" y="91605"/>
                  </a:lnTo>
                  <a:lnTo>
                    <a:pt x="132448" y="90043"/>
                  </a:lnTo>
                  <a:lnTo>
                    <a:pt x="131508" y="89662"/>
                  </a:lnTo>
                  <a:lnTo>
                    <a:pt x="129311" y="89662"/>
                  </a:lnTo>
                  <a:lnTo>
                    <a:pt x="128371" y="90043"/>
                  </a:lnTo>
                  <a:lnTo>
                    <a:pt x="126822" y="91605"/>
                  </a:lnTo>
                  <a:lnTo>
                    <a:pt x="126428" y="92544"/>
                  </a:lnTo>
                  <a:lnTo>
                    <a:pt x="126428" y="94754"/>
                  </a:lnTo>
                  <a:lnTo>
                    <a:pt x="126822" y="95694"/>
                  </a:lnTo>
                  <a:lnTo>
                    <a:pt x="128371" y="97256"/>
                  </a:lnTo>
                  <a:lnTo>
                    <a:pt x="129311" y="97650"/>
                  </a:lnTo>
                  <a:lnTo>
                    <a:pt x="131508" y="97650"/>
                  </a:lnTo>
                  <a:lnTo>
                    <a:pt x="132448" y="97256"/>
                  </a:lnTo>
                  <a:lnTo>
                    <a:pt x="133997" y="95694"/>
                  </a:lnTo>
                  <a:lnTo>
                    <a:pt x="134391" y="94754"/>
                  </a:lnTo>
                  <a:lnTo>
                    <a:pt x="134391" y="93649"/>
                  </a:lnTo>
                  <a:lnTo>
                    <a:pt x="134391" y="92544"/>
                  </a:lnTo>
                  <a:close/>
                </a:path>
                <a:path w="332739" h="201929">
                  <a:moveTo>
                    <a:pt x="135089" y="69799"/>
                  </a:moveTo>
                  <a:lnTo>
                    <a:pt x="134696" y="68859"/>
                  </a:lnTo>
                  <a:lnTo>
                    <a:pt x="133146" y="67297"/>
                  </a:lnTo>
                  <a:lnTo>
                    <a:pt x="132207" y="66903"/>
                  </a:lnTo>
                  <a:lnTo>
                    <a:pt x="130009" y="66903"/>
                  </a:lnTo>
                  <a:lnTo>
                    <a:pt x="129070" y="67297"/>
                  </a:lnTo>
                  <a:lnTo>
                    <a:pt x="127520" y="68859"/>
                  </a:lnTo>
                  <a:lnTo>
                    <a:pt x="127127" y="69799"/>
                  </a:lnTo>
                  <a:lnTo>
                    <a:pt x="127127" y="72009"/>
                  </a:lnTo>
                  <a:lnTo>
                    <a:pt x="127520" y="72948"/>
                  </a:lnTo>
                  <a:lnTo>
                    <a:pt x="129070" y="74510"/>
                  </a:lnTo>
                  <a:lnTo>
                    <a:pt x="130009" y="74904"/>
                  </a:lnTo>
                  <a:lnTo>
                    <a:pt x="132207" y="74904"/>
                  </a:lnTo>
                  <a:lnTo>
                    <a:pt x="133146" y="74510"/>
                  </a:lnTo>
                  <a:lnTo>
                    <a:pt x="134696" y="72948"/>
                  </a:lnTo>
                  <a:lnTo>
                    <a:pt x="135089" y="72009"/>
                  </a:lnTo>
                  <a:lnTo>
                    <a:pt x="135089" y="70904"/>
                  </a:lnTo>
                  <a:lnTo>
                    <a:pt x="135089" y="69799"/>
                  </a:lnTo>
                  <a:close/>
                </a:path>
                <a:path w="332739" h="201929">
                  <a:moveTo>
                    <a:pt x="136867" y="76377"/>
                  </a:moveTo>
                  <a:lnTo>
                    <a:pt x="135915" y="75425"/>
                  </a:lnTo>
                  <a:lnTo>
                    <a:pt x="132130" y="75425"/>
                  </a:lnTo>
                  <a:lnTo>
                    <a:pt x="131191" y="76377"/>
                  </a:lnTo>
                  <a:lnTo>
                    <a:pt x="131191" y="80187"/>
                  </a:lnTo>
                  <a:lnTo>
                    <a:pt x="132130" y="81140"/>
                  </a:lnTo>
                  <a:lnTo>
                    <a:pt x="135915" y="81140"/>
                  </a:lnTo>
                  <a:lnTo>
                    <a:pt x="136867" y="80187"/>
                  </a:lnTo>
                  <a:lnTo>
                    <a:pt x="136867" y="78282"/>
                  </a:lnTo>
                  <a:lnTo>
                    <a:pt x="136867" y="76377"/>
                  </a:lnTo>
                  <a:close/>
                </a:path>
                <a:path w="332739" h="201929">
                  <a:moveTo>
                    <a:pt x="138811" y="135851"/>
                  </a:moveTo>
                  <a:lnTo>
                    <a:pt x="137871" y="134899"/>
                  </a:lnTo>
                  <a:lnTo>
                    <a:pt x="134086" y="134899"/>
                  </a:lnTo>
                  <a:lnTo>
                    <a:pt x="133146" y="135851"/>
                  </a:lnTo>
                  <a:lnTo>
                    <a:pt x="133146" y="139636"/>
                  </a:lnTo>
                  <a:lnTo>
                    <a:pt x="134086" y="140589"/>
                  </a:lnTo>
                  <a:lnTo>
                    <a:pt x="137871" y="140589"/>
                  </a:lnTo>
                  <a:lnTo>
                    <a:pt x="138811" y="139636"/>
                  </a:lnTo>
                  <a:lnTo>
                    <a:pt x="138811" y="137744"/>
                  </a:lnTo>
                  <a:lnTo>
                    <a:pt x="138811" y="135851"/>
                  </a:lnTo>
                  <a:close/>
                </a:path>
                <a:path w="332739" h="201929">
                  <a:moveTo>
                    <a:pt x="142367" y="117995"/>
                  </a:moveTo>
                  <a:lnTo>
                    <a:pt x="141973" y="117055"/>
                  </a:lnTo>
                  <a:lnTo>
                    <a:pt x="140423" y="115493"/>
                  </a:lnTo>
                  <a:lnTo>
                    <a:pt x="139484" y="115100"/>
                  </a:lnTo>
                  <a:lnTo>
                    <a:pt x="137287" y="115100"/>
                  </a:lnTo>
                  <a:lnTo>
                    <a:pt x="136359" y="115493"/>
                  </a:lnTo>
                  <a:lnTo>
                    <a:pt x="134797" y="117055"/>
                  </a:lnTo>
                  <a:lnTo>
                    <a:pt x="134416" y="117995"/>
                  </a:lnTo>
                  <a:lnTo>
                    <a:pt x="134416" y="120192"/>
                  </a:lnTo>
                  <a:lnTo>
                    <a:pt x="134797" y="121132"/>
                  </a:lnTo>
                  <a:lnTo>
                    <a:pt x="136359" y="122694"/>
                  </a:lnTo>
                  <a:lnTo>
                    <a:pt x="137287" y="123088"/>
                  </a:lnTo>
                  <a:lnTo>
                    <a:pt x="139484" y="123088"/>
                  </a:lnTo>
                  <a:lnTo>
                    <a:pt x="140423" y="122694"/>
                  </a:lnTo>
                  <a:lnTo>
                    <a:pt x="141973" y="121132"/>
                  </a:lnTo>
                  <a:lnTo>
                    <a:pt x="142367" y="120192"/>
                  </a:lnTo>
                  <a:lnTo>
                    <a:pt x="142367" y="119100"/>
                  </a:lnTo>
                  <a:lnTo>
                    <a:pt x="142367" y="117995"/>
                  </a:lnTo>
                  <a:close/>
                </a:path>
                <a:path w="332739" h="201929">
                  <a:moveTo>
                    <a:pt x="142684" y="87020"/>
                  </a:moveTo>
                  <a:lnTo>
                    <a:pt x="141732" y="86067"/>
                  </a:lnTo>
                  <a:lnTo>
                    <a:pt x="137947" y="86067"/>
                  </a:lnTo>
                  <a:lnTo>
                    <a:pt x="136994" y="87020"/>
                  </a:lnTo>
                  <a:lnTo>
                    <a:pt x="136994" y="90830"/>
                  </a:lnTo>
                  <a:lnTo>
                    <a:pt x="137947" y="91782"/>
                  </a:lnTo>
                  <a:lnTo>
                    <a:pt x="141732" y="91782"/>
                  </a:lnTo>
                  <a:lnTo>
                    <a:pt x="142684" y="90830"/>
                  </a:lnTo>
                  <a:lnTo>
                    <a:pt x="142684" y="88925"/>
                  </a:lnTo>
                  <a:lnTo>
                    <a:pt x="142684" y="87020"/>
                  </a:lnTo>
                  <a:close/>
                </a:path>
                <a:path w="332739" h="201929">
                  <a:moveTo>
                    <a:pt x="149174" y="100457"/>
                  </a:moveTo>
                  <a:lnTo>
                    <a:pt x="148234" y="99504"/>
                  </a:lnTo>
                  <a:lnTo>
                    <a:pt x="144449" y="99504"/>
                  </a:lnTo>
                  <a:lnTo>
                    <a:pt x="143497" y="100457"/>
                  </a:lnTo>
                  <a:lnTo>
                    <a:pt x="143497" y="104254"/>
                  </a:lnTo>
                  <a:lnTo>
                    <a:pt x="144449" y="105206"/>
                  </a:lnTo>
                  <a:lnTo>
                    <a:pt x="148234" y="105206"/>
                  </a:lnTo>
                  <a:lnTo>
                    <a:pt x="149174" y="104254"/>
                  </a:lnTo>
                  <a:lnTo>
                    <a:pt x="149174" y="102349"/>
                  </a:lnTo>
                  <a:lnTo>
                    <a:pt x="149174" y="100457"/>
                  </a:lnTo>
                  <a:close/>
                </a:path>
                <a:path w="332739" h="201929">
                  <a:moveTo>
                    <a:pt x="158724" y="58381"/>
                  </a:moveTo>
                  <a:lnTo>
                    <a:pt x="158089" y="56845"/>
                  </a:lnTo>
                  <a:lnTo>
                    <a:pt x="155549" y="54279"/>
                  </a:lnTo>
                  <a:lnTo>
                    <a:pt x="154012" y="53644"/>
                  </a:lnTo>
                  <a:lnTo>
                    <a:pt x="150418" y="53644"/>
                  </a:lnTo>
                  <a:lnTo>
                    <a:pt x="148882" y="54279"/>
                  </a:lnTo>
                  <a:lnTo>
                    <a:pt x="146342" y="56845"/>
                  </a:lnTo>
                  <a:lnTo>
                    <a:pt x="145707" y="58381"/>
                  </a:lnTo>
                  <a:lnTo>
                    <a:pt x="145707" y="61988"/>
                  </a:lnTo>
                  <a:lnTo>
                    <a:pt x="146342" y="63538"/>
                  </a:lnTo>
                  <a:lnTo>
                    <a:pt x="148882" y="66090"/>
                  </a:lnTo>
                  <a:lnTo>
                    <a:pt x="150418" y="66725"/>
                  </a:lnTo>
                  <a:lnTo>
                    <a:pt x="154012" y="66725"/>
                  </a:lnTo>
                  <a:lnTo>
                    <a:pt x="155549" y="66090"/>
                  </a:lnTo>
                  <a:lnTo>
                    <a:pt x="158089" y="63538"/>
                  </a:lnTo>
                  <a:lnTo>
                    <a:pt x="158724" y="61988"/>
                  </a:lnTo>
                  <a:lnTo>
                    <a:pt x="158724" y="60185"/>
                  </a:lnTo>
                  <a:lnTo>
                    <a:pt x="158724" y="58381"/>
                  </a:lnTo>
                  <a:close/>
                </a:path>
                <a:path w="332739" h="201929">
                  <a:moveTo>
                    <a:pt x="162699" y="82956"/>
                  </a:moveTo>
                  <a:lnTo>
                    <a:pt x="162318" y="82016"/>
                  </a:lnTo>
                  <a:lnTo>
                    <a:pt x="160756" y="80454"/>
                  </a:lnTo>
                  <a:lnTo>
                    <a:pt x="159816" y="80073"/>
                  </a:lnTo>
                  <a:lnTo>
                    <a:pt x="157619" y="80073"/>
                  </a:lnTo>
                  <a:lnTo>
                    <a:pt x="156692" y="80454"/>
                  </a:lnTo>
                  <a:lnTo>
                    <a:pt x="155130" y="82016"/>
                  </a:lnTo>
                  <a:lnTo>
                    <a:pt x="154749" y="82956"/>
                  </a:lnTo>
                  <a:lnTo>
                    <a:pt x="154749" y="85166"/>
                  </a:lnTo>
                  <a:lnTo>
                    <a:pt x="155130" y="86106"/>
                  </a:lnTo>
                  <a:lnTo>
                    <a:pt x="156692" y="87668"/>
                  </a:lnTo>
                  <a:lnTo>
                    <a:pt x="157619" y="88061"/>
                  </a:lnTo>
                  <a:lnTo>
                    <a:pt x="159816" y="88061"/>
                  </a:lnTo>
                  <a:lnTo>
                    <a:pt x="160756" y="87668"/>
                  </a:lnTo>
                  <a:lnTo>
                    <a:pt x="162318" y="86106"/>
                  </a:lnTo>
                  <a:lnTo>
                    <a:pt x="162699" y="85166"/>
                  </a:lnTo>
                  <a:lnTo>
                    <a:pt x="162699" y="84061"/>
                  </a:lnTo>
                  <a:lnTo>
                    <a:pt x="162699" y="82956"/>
                  </a:lnTo>
                  <a:close/>
                </a:path>
                <a:path w="332739" h="201929">
                  <a:moveTo>
                    <a:pt x="167894" y="100469"/>
                  </a:moveTo>
                  <a:lnTo>
                    <a:pt x="166941" y="99517"/>
                  </a:lnTo>
                  <a:lnTo>
                    <a:pt x="163156" y="99517"/>
                  </a:lnTo>
                  <a:lnTo>
                    <a:pt x="162217" y="100469"/>
                  </a:lnTo>
                  <a:lnTo>
                    <a:pt x="162217" y="104279"/>
                  </a:lnTo>
                  <a:lnTo>
                    <a:pt x="163156" y="105232"/>
                  </a:lnTo>
                  <a:lnTo>
                    <a:pt x="166941" y="105232"/>
                  </a:lnTo>
                  <a:lnTo>
                    <a:pt x="167894" y="104279"/>
                  </a:lnTo>
                  <a:lnTo>
                    <a:pt x="167894" y="102374"/>
                  </a:lnTo>
                  <a:lnTo>
                    <a:pt x="167894" y="100469"/>
                  </a:lnTo>
                  <a:close/>
                </a:path>
                <a:path w="332739" h="201929">
                  <a:moveTo>
                    <a:pt x="183045" y="44157"/>
                  </a:moveTo>
                  <a:lnTo>
                    <a:pt x="182410" y="42608"/>
                  </a:lnTo>
                  <a:lnTo>
                    <a:pt x="179870" y="40055"/>
                  </a:lnTo>
                  <a:lnTo>
                    <a:pt x="178333" y="39420"/>
                  </a:lnTo>
                  <a:lnTo>
                    <a:pt x="174739" y="39420"/>
                  </a:lnTo>
                  <a:lnTo>
                    <a:pt x="173202" y="40055"/>
                  </a:lnTo>
                  <a:lnTo>
                    <a:pt x="170662" y="42608"/>
                  </a:lnTo>
                  <a:lnTo>
                    <a:pt x="170027" y="44157"/>
                  </a:lnTo>
                  <a:lnTo>
                    <a:pt x="170027" y="47764"/>
                  </a:lnTo>
                  <a:lnTo>
                    <a:pt x="170662" y="49314"/>
                  </a:lnTo>
                  <a:lnTo>
                    <a:pt x="173202" y="51866"/>
                  </a:lnTo>
                  <a:lnTo>
                    <a:pt x="174739" y="52501"/>
                  </a:lnTo>
                  <a:lnTo>
                    <a:pt x="178333" y="52501"/>
                  </a:lnTo>
                  <a:lnTo>
                    <a:pt x="179870" y="51866"/>
                  </a:lnTo>
                  <a:lnTo>
                    <a:pt x="182410" y="49314"/>
                  </a:lnTo>
                  <a:lnTo>
                    <a:pt x="183045" y="47764"/>
                  </a:lnTo>
                  <a:lnTo>
                    <a:pt x="183045" y="45961"/>
                  </a:lnTo>
                  <a:lnTo>
                    <a:pt x="183045" y="44157"/>
                  </a:lnTo>
                  <a:close/>
                </a:path>
                <a:path w="332739" h="201929">
                  <a:moveTo>
                    <a:pt x="185635" y="93776"/>
                  </a:moveTo>
                  <a:lnTo>
                    <a:pt x="185242" y="92837"/>
                  </a:lnTo>
                  <a:lnTo>
                    <a:pt x="183692" y="91274"/>
                  </a:lnTo>
                  <a:lnTo>
                    <a:pt x="182753" y="90893"/>
                  </a:lnTo>
                  <a:lnTo>
                    <a:pt x="180555" y="90893"/>
                  </a:lnTo>
                  <a:lnTo>
                    <a:pt x="179616" y="91274"/>
                  </a:lnTo>
                  <a:lnTo>
                    <a:pt x="178066" y="92837"/>
                  </a:lnTo>
                  <a:lnTo>
                    <a:pt x="177673" y="93776"/>
                  </a:lnTo>
                  <a:lnTo>
                    <a:pt x="177673" y="95986"/>
                  </a:lnTo>
                  <a:lnTo>
                    <a:pt x="178066" y="96926"/>
                  </a:lnTo>
                  <a:lnTo>
                    <a:pt x="179616" y="98488"/>
                  </a:lnTo>
                  <a:lnTo>
                    <a:pt x="180555" y="98882"/>
                  </a:lnTo>
                  <a:lnTo>
                    <a:pt x="182753" y="98882"/>
                  </a:lnTo>
                  <a:lnTo>
                    <a:pt x="183692" y="98488"/>
                  </a:lnTo>
                  <a:lnTo>
                    <a:pt x="185242" y="96926"/>
                  </a:lnTo>
                  <a:lnTo>
                    <a:pt x="185635" y="95986"/>
                  </a:lnTo>
                  <a:lnTo>
                    <a:pt x="185635" y="94881"/>
                  </a:lnTo>
                  <a:lnTo>
                    <a:pt x="185635" y="93776"/>
                  </a:lnTo>
                  <a:close/>
                </a:path>
                <a:path w="332739" h="201929">
                  <a:moveTo>
                    <a:pt x="186118" y="73469"/>
                  </a:moveTo>
                  <a:lnTo>
                    <a:pt x="185483" y="71932"/>
                  </a:lnTo>
                  <a:lnTo>
                    <a:pt x="182930" y="69380"/>
                  </a:lnTo>
                  <a:lnTo>
                    <a:pt x="181406" y="68732"/>
                  </a:lnTo>
                  <a:lnTo>
                    <a:pt x="177812" y="68732"/>
                  </a:lnTo>
                  <a:lnTo>
                    <a:pt x="176276" y="69380"/>
                  </a:lnTo>
                  <a:lnTo>
                    <a:pt x="173736" y="71932"/>
                  </a:lnTo>
                  <a:lnTo>
                    <a:pt x="173101" y="73469"/>
                  </a:lnTo>
                  <a:lnTo>
                    <a:pt x="173101" y="77076"/>
                  </a:lnTo>
                  <a:lnTo>
                    <a:pt x="173736" y="78625"/>
                  </a:lnTo>
                  <a:lnTo>
                    <a:pt x="176276" y="81178"/>
                  </a:lnTo>
                  <a:lnTo>
                    <a:pt x="177812" y="81813"/>
                  </a:lnTo>
                  <a:lnTo>
                    <a:pt x="181406" y="81813"/>
                  </a:lnTo>
                  <a:lnTo>
                    <a:pt x="182930" y="81178"/>
                  </a:lnTo>
                  <a:lnTo>
                    <a:pt x="185483" y="78625"/>
                  </a:lnTo>
                  <a:lnTo>
                    <a:pt x="186118" y="77076"/>
                  </a:lnTo>
                  <a:lnTo>
                    <a:pt x="186118" y="75272"/>
                  </a:lnTo>
                  <a:lnTo>
                    <a:pt x="186118" y="73469"/>
                  </a:lnTo>
                  <a:close/>
                </a:path>
                <a:path w="332739" h="201929">
                  <a:moveTo>
                    <a:pt x="203200" y="91008"/>
                  </a:moveTo>
                  <a:lnTo>
                    <a:pt x="202260" y="90055"/>
                  </a:lnTo>
                  <a:lnTo>
                    <a:pt x="198475" y="90055"/>
                  </a:lnTo>
                  <a:lnTo>
                    <a:pt x="197523" y="91008"/>
                  </a:lnTo>
                  <a:lnTo>
                    <a:pt x="197523" y="94805"/>
                  </a:lnTo>
                  <a:lnTo>
                    <a:pt x="198475" y="95758"/>
                  </a:lnTo>
                  <a:lnTo>
                    <a:pt x="202260" y="95758"/>
                  </a:lnTo>
                  <a:lnTo>
                    <a:pt x="203200" y="94805"/>
                  </a:lnTo>
                  <a:lnTo>
                    <a:pt x="203200" y="92913"/>
                  </a:lnTo>
                  <a:lnTo>
                    <a:pt x="203200" y="91008"/>
                  </a:lnTo>
                  <a:close/>
                </a:path>
                <a:path w="332739" h="201929">
                  <a:moveTo>
                    <a:pt x="205384" y="74422"/>
                  </a:moveTo>
                  <a:lnTo>
                    <a:pt x="204990" y="73482"/>
                  </a:lnTo>
                  <a:lnTo>
                    <a:pt x="203441" y="71920"/>
                  </a:lnTo>
                  <a:lnTo>
                    <a:pt x="202501" y="71526"/>
                  </a:lnTo>
                  <a:lnTo>
                    <a:pt x="200304" y="71526"/>
                  </a:lnTo>
                  <a:lnTo>
                    <a:pt x="199364" y="71920"/>
                  </a:lnTo>
                  <a:lnTo>
                    <a:pt x="197815" y="73482"/>
                  </a:lnTo>
                  <a:lnTo>
                    <a:pt x="197421" y="74422"/>
                  </a:lnTo>
                  <a:lnTo>
                    <a:pt x="197421" y="76631"/>
                  </a:lnTo>
                  <a:lnTo>
                    <a:pt x="197815" y="77571"/>
                  </a:lnTo>
                  <a:lnTo>
                    <a:pt x="199364" y="79133"/>
                  </a:lnTo>
                  <a:lnTo>
                    <a:pt x="200304" y="79527"/>
                  </a:lnTo>
                  <a:lnTo>
                    <a:pt x="202501" y="79527"/>
                  </a:lnTo>
                  <a:lnTo>
                    <a:pt x="203441" y="79133"/>
                  </a:lnTo>
                  <a:lnTo>
                    <a:pt x="204990" y="77571"/>
                  </a:lnTo>
                  <a:lnTo>
                    <a:pt x="205384" y="76631"/>
                  </a:lnTo>
                  <a:lnTo>
                    <a:pt x="205384" y="75526"/>
                  </a:lnTo>
                  <a:lnTo>
                    <a:pt x="205384" y="74422"/>
                  </a:lnTo>
                  <a:close/>
                </a:path>
                <a:path w="332739" h="201929">
                  <a:moveTo>
                    <a:pt x="209829" y="31038"/>
                  </a:moveTo>
                  <a:lnTo>
                    <a:pt x="209283" y="25717"/>
                  </a:lnTo>
                  <a:lnTo>
                    <a:pt x="208432" y="24244"/>
                  </a:lnTo>
                  <a:lnTo>
                    <a:pt x="207213" y="23202"/>
                  </a:lnTo>
                  <a:lnTo>
                    <a:pt x="203695" y="24384"/>
                  </a:lnTo>
                  <a:lnTo>
                    <a:pt x="200190" y="25641"/>
                  </a:lnTo>
                  <a:lnTo>
                    <a:pt x="196684" y="26911"/>
                  </a:lnTo>
                  <a:lnTo>
                    <a:pt x="196443" y="28155"/>
                  </a:lnTo>
                  <a:lnTo>
                    <a:pt x="196888" y="32410"/>
                  </a:lnTo>
                  <a:lnTo>
                    <a:pt x="200088" y="35013"/>
                  </a:lnTo>
                  <a:lnTo>
                    <a:pt x="203657" y="34632"/>
                  </a:lnTo>
                  <a:lnTo>
                    <a:pt x="207238" y="34251"/>
                  </a:lnTo>
                  <a:lnTo>
                    <a:pt x="209829" y="31038"/>
                  </a:lnTo>
                  <a:close/>
                </a:path>
                <a:path w="332739" h="201929">
                  <a:moveTo>
                    <a:pt x="211226" y="52832"/>
                  </a:moveTo>
                  <a:lnTo>
                    <a:pt x="210591" y="51282"/>
                  </a:lnTo>
                  <a:lnTo>
                    <a:pt x="208051" y="48729"/>
                  </a:lnTo>
                  <a:lnTo>
                    <a:pt x="206514" y="48094"/>
                  </a:lnTo>
                  <a:lnTo>
                    <a:pt x="202920" y="48094"/>
                  </a:lnTo>
                  <a:lnTo>
                    <a:pt x="201383" y="48729"/>
                  </a:lnTo>
                  <a:lnTo>
                    <a:pt x="198843" y="51282"/>
                  </a:lnTo>
                  <a:lnTo>
                    <a:pt x="198208" y="52832"/>
                  </a:lnTo>
                  <a:lnTo>
                    <a:pt x="198208" y="56438"/>
                  </a:lnTo>
                  <a:lnTo>
                    <a:pt x="198843" y="57975"/>
                  </a:lnTo>
                  <a:lnTo>
                    <a:pt x="201383" y="60540"/>
                  </a:lnTo>
                  <a:lnTo>
                    <a:pt x="202920" y="61175"/>
                  </a:lnTo>
                  <a:lnTo>
                    <a:pt x="206514" y="61175"/>
                  </a:lnTo>
                  <a:lnTo>
                    <a:pt x="208051" y="60540"/>
                  </a:lnTo>
                  <a:lnTo>
                    <a:pt x="210591" y="57975"/>
                  </a:lnTo>
                  <a:lnTo>
                    <a:pt x="211226" y="56438"/>
                  </a:lnTo>
                  <a:lnTo>
                    <a:pt x="211226" y="54635"/>
                  </a:lnTo>
                  <a:lnTo>
                    <a:pt x="211226" y="52832"/>
                  </a:lnTo>
                  <a:close/>
                </a:path>
                <a:path w="332739" h="201929">
                  <a:moveTo>
                    <a:pt x="217538" y="24422"/>
                  </a:moveTo>
                  <a:lnTo>
                    <a:pt x="217093" y="21463"/>
                  </a:lnTo>
                  <a:lnTo>
                    <a:pt x="216700" y="20815"/>
                  </a:lnTo>
                  <a:lnTo>
                    <a:pt x="216204" y="20269"/>
                  </a:lnTo>
                  <a:lnTo>
                    <a:pt x="211658" y="21729"/>
                  </a:lnTo>
                  <a:lnTo>
                    <a:pt x="209384" y="22491"/>
                  </a:lnTo>
                  <a:lnTo>
                    <a:pt x="209359" y="22809"/>
                  </a:lnTo>
                  <a:lnTo>
                    <a:pt x="209296" y="23126"/>
                  </a:lnTo>
                  <a:lnTo>
                    <a:pt x="209346" y="23469"/>
                  </a:lnTo>
                  <a:lnTo>
                    <a:pt x="209677" y="25654"/>
                  </a:lnTo>
                  <a:lnTo>
                    <a:pt x="211721" y="27139"/>
                  </a:lnTo>
                  <a:lnTo>
                    <a:pt x="216052" y="26466"/>
                  </a:lnTo>
                  <a:lnTo>
                    <a:pt x="217538" y="24422"/>
                  </a:lnTo>
                  <a:close/>
                </a:path>
                <a:path w="332739" h="201929">
                  <a:moveTo>
                    <a:pt x="221526" y="81559"/>
                  </a:moveTo>
                  <a:lnTo>
                    <a:pt x="220586" y="80606"/>
                  </a:lnTo>
                  <a:lnTo>
                    <a:pt x="216814" y="80606"/>
                  </a:lnTo>
                  <a:lnTo>
                    <a:pt x="215861" y="81559"/>
                  </a:lnTo>
                  <a:lnTo>
                    <a:pt x="215861" y="85344"/>
                  </a:lnTo>
                  <a:lnTo>
                    <a:pt x="216814" y="86296"/>
                  </a:lnTo>
                  <a:lnTo>
                    <a:pt x="220586" y="86296"/>
                  </a:lnTo>
                  <a:lnTo>
                    <a:pt x="221526" y="85344"/>
                  </a:lnTo>
                  <a:lnTo>
                    <a:pt x="221526" y="83451"/>
                  </a:lnTo>
                  <a:lnTo>
                    <a:pt x="221526" y="81559"/>
                  </a:lnTo>
                  <a:close/>
                </a:path>
                <a:path w="332739" h="201929">
                  <a:moveTo>
                    <a:pt x="225945" y="41541"/>
                  </a:moveTo>
                  <a:lnTo>
                    <a:pt x="225450" y="38430"/>
                  </a:lnTo>
                  <a:lnTo>
                    <a:pt x="224002" y="37350"/>
                  </a:lnTo>
                  <a:lnTo>
                    <a:pt x="222199" y="37642"/>
                  </a:lnTo>
                  <a:lnTo>
                    <a:pt x="222135" y="39966"/>
                  </a:lnTo>
                  <a:lnTo>
                    <a:pt x="221526" y="41186"/>
                  </a:lnTo>
                  <a:lnTo>
                    <a:pt x="222123" y="39966"/>
                  </a:lnTo>
                  <a:lnTo>
                    <a:pt x="222135" y="37680"/>
                  </a:lnTo>
                  <a:lnTo>
                    <a:pt x="221754" y="37858"/>
                  </a:lnTo>
                  <a:lnTo>
                    <a:pt x="221208" y="36068"/>
                  </a:lnTo>
                  <a:lnTo>
                    <a:pt x="219544" y="34836"/>
                  </a:lnTo>
                  <a:lnTo>
                    <a:pt x="215442" y="35267"/>
                  </a:lnTo>
                  <a:lnTo>
                    <a:pt x="213855" y="37236"/>
                  </a:lnTo>
                  <a:lnTo>
                    <a:pt x="214083" y="39433"/>
                  </a:lnTo>
                  <a:lnTo>
                    <a:pt x="214312" y="41630"/>
                  </a:lnTo>
                  <a:lnTo>
                    <a:pt x="216281" y="43218"/>
                  </a:lnTo>
                  <a:lnTo>
                    <a:pt x="219278" y="42900"/>
                  </a:lnTo>
                  <a:lnTo>
                    <a:pt x="219976" y="42506"/>
                  </a:lnTo>
                  <a:lnTo>
                    <a:pt x="220560" y="42011"/>
                  </a:lnTo>
                  <a:lnTo>
                    <a:pt x="221157" y="42900"/>
                  </a:lnTo>
                  <a:lnTo>
                    <a:pt x="222211" y="43408"/>
                  </a:lnTo>
                  <a:lnTo>
                    <a:pt x="224878" y="43002"/>
                  </a:lnTo>
                  <a:lnTo>
                    <a:pt x="225945" y="41541"/>
                  </a:lnTo>
                  <a:close/>
                </a:path>
                <a:path w="332739" h="201929">
                  <a:moveTo>
                    <a:pt x="226174" y="22250"/>
                  </a:moveTo>
                  <a:lnTo>
                    <a:pt x="225234" y="21297"/>
                  </a:lnTo>
                  <a:lnTo>
                    <a:pt x="221449" y="21297"/>
                  </a:lnTo>
                  <a:lnTo>
                    <a:pt x="220497" y="22250"/>
                  </a:lnTo>
                  <a:lnTo>
                    <a:pt x="220497" y="26047"/>
                  </a:lnTo>
                  <a:lnTo>
                    <a:pt x="221449" y="27000"/>
                  </a:lnTo>
                  <a:lnTo>
                    <a:pt x="225234" y="27000"/>
                  </a:lnTo>
                  <a:lnTo>
                    <a:pt x="226174" y="26047"/>
                  </a:lnTo>
                  <a:lnTo>
                    <a:pt x="226174" y="24142"/>
                  </a:lnTo>
                  <a:lnTo>
                    <a:pt x="226174" y="22250"/>
                  </a:lnTo>
                  <a:close/>
                </a:path>
                <a:path w="332739" h="201929">
                  <a:moveTo>
                    <a:pt x="227139" y="64084"/>
                  </a:moveTo>
                  <a:lnTo>
                    <a:pt x="226745" y="63144"/>
                  </a:lnTo>
                  <a:lnTo>
                    <a:pt x="225196" y="61582"/>
                  </a:lnTo>
                  <a:lnTo>
                    <a:pt x="224256" y="61188"/>
                  </a:lnTo>
                  <a:lnTo>
                    <a:pt x="222059" y="61188"/>
                  </a:lnTo>
                  <a:lnTo>
                    <a:pt x="221119" y="61582"/>
                  </a:lnTo>
                  <a:lnTo>
                    <a:pt x="219570" y="63144"/>
                  </a:lnTo>
                  <a:lnTo>
                    <a:pt x="219176" y="64084"/>
                  </a:lnTo>
                  <a:lnTo>
                    <a:pt x="219176" y="66294"/>
                  </a:lnTo>
                  <a:lnTo>
                    <a:pt x="219570" y="67233"/>
                  </a:lnTo>
                  <a:lnTo>
                    <a:pt x="221119" y="68795"/>
                  </a:lnTo>
                  <a:lnTo>
                    <a:pt x="222059" y="69189"/>
                  </a:lnTo>
                  <a:lnTo>
                    <a:pt x="224256" y="69189"/>
                  </a:lnTo>
                  <a:lnTo>
                    <a:pt x="225196" y="68795"/>
                  </a:lnTo>
                  <a:lnTo>
                    <a:pt x="226745" y="67233"/>
                  </a:lnTo>
                  <a:lnTo>
                    <a:pt x="227139" y="66294"/>
                  </a:lnTo>
                  <a:lnTo>
                    <a:pt x="227139" y="65189"/>
                  </a:lnTo>
                  <a:lnTo>
                    <a:pt x="227139" y="64084"/>
                  </a:lnTo>
                  <a:close/>
                </a:path>
                <a:path w="332739" h="201929">
                  <a:moveTo>
                    <a:pt x="235737" y="47548"/>
                  </a:moveTo>
                  <a:lnTo>
                    <a:pt x="234797" y="46596"/>
                  </a:lnTo>
                  <a:lnTo>
                    <a:pt x="231013" y="46596"/>
                  </a:lnTo>
                  <a:lnTo>
                    <a:pt x="230073" y="47548"/>
                  </a:lnTo>
                  <a:lnTo>
                    <a:pt x="230073" y="51346"/>
                  </a:lnTo>
                  <a:lnTo>
                    <a:pt x="231013" y="52298"/>
                  </a:lnTo>
                  <a:lnTo>
                    <a:pt x="234797" y="52298"/>
                  </a:lnTo>
                  <a:lnTo>
                    <a:pt x="235737" y="51346"/>
                  </a:lnTo>
                  <a:lnTo>
                    <a:pt x="235737" y="49441"/>
                  </a:lnTo>
                  <a:lnTo>
                    <a:pt x="235737" y="47548"/>
                  </a:lnTo>
                  <a:close/>
                </a:path>
                <a:path w="332739" h="201929">
                  <a:moveTo>
                    <a:pt x="239801" y="13423"/>
                  </a:moveTo>
                  <a:lnTo>
                    <a:pt x="233133" y="15201"/>
                  </a:lnTo>
                  <a:lnTo>
                    <a:pt x="229793" y="16154"/>
                  </a:lnTo>
                  <a:lnTo>
                    <a:pt x="231165" y="17272"/>
                  </a:lnTo>
                  <a:lnTo>
                    <a:pt x="232943" y="17856"/>
                  </a:lnTo>
                  <a:lnTo>
                    <a:pt x="234835" y="17551"/>
                  </a:lnTo>
                  <a:lnTo>
                    <a:pt x="237210" y="17195"/>
                  </a:lnTo>
                  <a:lnTo>
                    <a:pt x="238988" y="15519"/>
                  </a:lnTo>
                  <a:lnTo>
                    <a:pt x="239801" y="13423"/>
                  </a:lnTo>
                  <a:close/>
                </a:path>
                <a:path w="332739" h="201929">
                  <a:moveTo>
                    <a:pt x="245491" y="33515"/>
                  </a:moveTo>
                  <a:lnTo>
                    <a:pt x="245097" y="32575"/>
                  </a:lnTo>
                  <a:lnTo>
                    <a:pt x="243547" y="31013"/>
                  </a:lnTo>
                  <a:lnTo>
                    <a:pt x="242608" y="30619"/>
                  </a:lnTo>
                  <a:lnTo>
                    <a:pt x="240411" y="30619"/>
                  </a:lnTo>
                  <a:lnTo>
                    <a:pt x="239471" y="31013"/>
                  </a:lnTo>
                  <a:lnTo>
                    <a:pt x="237921" y="32575"/>
                  </a:lnTo>
                  <a:lnTo>
                    <a:pt x="237528" y="33515"/>
                  </a:lnTo>
                  <a:lnTo>
                    <a:pt x="237528" y="35725"/>
                  </a:lnTo>
                  <a:lnTo>
                    <a:pt x="237921" y="36664"/>
                  </a:lnTo>
                  <a:lnTo>
                    <a:pt x="239471" y="38227"/>
                  </a:lnTo>
                  <a:lnTo>
                    <a:pt x="240411" y="38620"/>
                  </a:lnTo>
                  <a:lnTo>
                    <a:pt x="242608" y="38620"/>
                  </a:lnTo>
                  <a:lnTo>
                    <a:pt x="243547" y="38227"/>
                  </a:lnTo>
                  <a:lnTo>
                    <a:pt x="245097" y="36664"/>
                  </a:lnTo>
                  <a:lnTo>
                    <a:pt x="245491" y="35725"/>
                  </a:lnTo>
                  <a:lnTo>
                    <a:pt x="245491" y="34620"/>
                  </a:lnTo>
                  <a:lnTo>
                    <a:pt x="245491" y="33515"/>
                  </a:lnTo>
                  <a:close/>
                </a:path>
                <a:path w="332739" h="201929">
                  <a:moveTo>
                    <a:pt x="251587" y="50685"/>
                  </a:moveTo>
                  <a:lnTo>
                    <a:pt x="250634" y="49733"/>
                  </a:lnTo>
                  <a:lnTo>
                    <a:pt x="246849" y="49733"/>
                  </a:lnTo>
                  <a:lnTo>
                    <a:pt x="245897" y="50685"/>
                  </a:lnTo>
                  <a:lnTo>
                    <a:pt x="245897" y="54495"/>
                  </a:lnTo>
                  <a:lnTo>
                    <a:pt x="246849" y="55448"/>
                  </a:lnTo>
                  <a:lnTo>
                    <a:pt x="250634" y="55448"/>
                  </a:lnTo>
                  <a:lnTo>
                    <a:pt x="251587" y="54495"/>
                  </a:lnTo>
                  <a:lnTo>
                    <a:pt x="251587" y="52590"/>
                  </a:lnTo>
                  <a:lnTo>
                    <a:pt x="251587" y="50685"/>
                  </a:lnTo>
                  <a:close/>
                </a:path>
                <a:path w="332739" h="201929">
                  <a:moveTo>
                    <a:pt x="268439" y="22999"/>
                  </a:moveTo>
                  <a:lnTo>
                    <a:pt x="267804" y="21463"/>
                  </a:lnTo>
                  <a:lnTo>
                    <a:pt x="265264" y="18910"/>
                  </a:lnTo>
                  <a:lnTo>
                    <a:pt x="263728" y="18262"/>
                  </a:lnTo>
                  <a:lnTo>
                    <a:pt x="260134" y="18262"/>
                  </a:lnTo>
                  <a:lnTo>
                    <a:pt x="258597" y="18910"/>
                  </a:lnTo>
                  <a:lnTo>
                    <a:pt x="256057" y="21463"/>
                  </a:lnTo>
                  <a:lnTo>
                    <a:pt x="255422" y="22999"/>
                  </a:lnTo>
                  <a:lnTo>
                    <a:pt x="255422" y="26606"/>
                  </a:lnTo>
                  <a:lnTo>
                    <a:pt x="256057" y="28155"/>
                  </a:lnTo>
                  <a:lnTo>
                    <a:pt x="258597" y="30708"/>
                  </a:lnTo>
                  <a:lnTo>
                    <a:pt x="260134" y="31343"/>
                  </a:lnTo>
                  <a:lnTo>
                    <a:pt x="263728" y="31343"/>
                  </a:lnTo>
                  <a:lnTo>
                    <a:pt x="265264" y="30708"/>
                  </a:lnTo>
                  <a:lnTo>
                    <a:pt x="267804" y="28155"/>
                  </a:lnTo>
                  <a:lnTo>
                    <a:pt x="268439" y="26606"/>
                  </a:lnTo>
                  <a:lnTo>
                    <a:pt x="268439" y="24803"/>
                  </a:lnTo>
                  <a:lnTo>
                    <a:pt x="268439" y="22999"/>
                  </a:lnTo>
                  <a:close/>
                </a:path>
                <a:path w="332739" h="201929">
                  <a:moveTo>
                    <a:pt x="268935" y="43180"/>
                  </a:moveTo>
                  <a:lnTo>
                    <a:pt x="268554" y="42240"/>
                  </a:lnTo>
                  <a:lnTo>
                    <a:pt x="266992" y="40678"/>
                  </a:lnTo>
                  <a:lnTo>
                    <a:pt x="266052" y="40284"/>
                  </a:lnTo>
                  <a:lnTo>
                    <a:pt x="263855" y="40284"/>
                  </a:lnTo>
                  <a:lnTo>
                    <a:pt x="262928" y="40678"/>
                  </a:lnTo>
                  <a:lnTo>
                    <a:pt x="261366" y="42240"/>
                  </a:lnTo>
                  <a:lnTo>
                    <a:pt x="260985" y="43180"/>
                  </a:lnTo>
                  <a:lnTo>
                    <a:pt x="260985" y="45389"/>
                  </a:lnTo>
                  <a:lnTo>
                    <a:pt x="261366" y="46329"/>
                  </a:lnTo>
                  <a:lnTo>
                    <a:pt x="262928" y="47891"/>
                  </a:lnTo>
                  <a:lnTo>
                    <a:pt x="263855" y="48285"/>
                  </a:lnTo>
                  <a:lnTo>
                    <a:pt x="266052" y="48285"/>
                  </a:lnTo>
                  <a:lnTo>
                    <a:pt x="266992" y="47891"/>
                  </a:lnTo>
                  <a:lnTo>
                    <a:pt x="268554" y="46329"/>
                  </a:lnTo>
                  <a:lnTo>
                    <a:pt x="268935" y="45389"/>
                  </a:lnTo>
                  <a:lnTo>
                    <a:pt x="268935" y="44284"/>
                  </a:lnTo>
                  <a:lnTo>
                    <a:pt x="268935" y="43180"/>
                  </a:lnTo>
                  <a:close/>
                </a:path>
                <a:path w="332739" h="201929">
                  <a:moveTo>
                    <a:pt x="286385" y="39484"/>
                  </a:moveTo>
                  <a:lnTo>
                    <a:pt x="285432" y="38531"/>
                  </a:lnTo>
                  <a:lnTo>
                    <a:pt x="281660" y="38531"/>
                  </a:lnTo>
                  <a:lnTo>
                    <a:pt x="280720" y="39484"/>
                  </a:lnTo>
                  <a:lnTo>
                    <a:pt x="280720" y="43268"/>
                  </a:lnTo>
                  <a:lnTo>
                    <a:pt x="281660" y="44221"/>
                  </a:lnTo>
                  <a:lnTo>
                    <a:pt x="285432" y="44221"/>
                  </a:lnTo>
                  <a:lnTo>
                    <a:pt x="286385" y="43268"/>
                  </a:lnTo>
                  <a:lnTo>
                    <a:pt x="286385" y="41376"/>
                  </a:lnTo>
                  <a:lnTo>
                    <a:pt x="286385" y="39484"/>
                  </a:lnTo>
                  <a:close/>
                </a:path>
                <a:path w="332739" h="201929">
                  <a:moveTo>
                    <a:pt x="287693" y="22860"/>
                  </a:moveTo>
                  <a:lnTo>
                    <a:pt x="287312" y="21920"/>
                  </a:lnTo>
                  <a:lnTo>
                    <a:pt x="285750" y="20358"/>
                  </a:lnTo>
                  <a:lnTo>
                    <a:pt x="284822" y="19977"/>
                  </a:lnTo>
                  <a:lnTo>
                    <a:pt x="282625" y="19977"/>
                  </a:lnTo>
                  <a:lnTo>
                    <a:pt x="281686" y="20358"/>
                  </a:lnTo>
                  <a:lnTo>
                    <a:pt x="280123" y="21920"/>
                  </a:lnTo>
                  <a:lnTo>
                    <a:pt x="279742" y="22860"/>
                  </a:lnTo>
                  <a:lnTo>
                    <a:pt x="279742" y="25069"/>
                  </a:lnTo>
                  <a:lnTo>
                    <a:pt x="280123" y="26009"/>
                  </a:lnTo>
                  <a:lnTo>
                    <a:pt x="281686" y="27571"/>
                  </a:lnTo>
                  <a:lnTo>
                    <a:pt x="282625" y="27965"/>
                  </a:lnTo>
                  <a:lnTo>
                    <a:pt x="284822" y="27965"/>
                  </a:lnTo>
                  <a:lnTo>
                    <a:pt x="285750" y="27571"/>
                  </a:lnTo>
                  <a:lnTo>
                    <a:pt x="287312" y="26009"/>
                  </a:lnTo>
                  <a:lnTo>
                    <a:pt x="287693" y="25069"/>
                  </a:lnTo>
                  <a:lnTo>
                    <a:pt x="287693" y="23964"/>
                  </a:lnTo>
                  <a:lnTo>
                    <a:pt x="287693" y="22860"/>
                  </a:lnTo>
                  <a:close/>
                </a:path>
                <a:path w="332739" h="201929">
                  <a:moveTo>
                    <a:pt x="292455" y="6007"/>
                  </a:moveTo>
                  <a:lnTo>
                    <a:pt x="292392" y="2781"/>
                  </a:lnTo>
                  <a:lnTo>
                    <a:pt x="288226" y="3352"/>
                  </a:lnTo>
                  <a:lnTo>
                    <a:pt x="284048" y="4013"/>
                  </a:lnTo>
                  <a:lnTo>
                    <a:pt x="279857" y="4724"/>
                  </a:lnTo>
                  <a:lnTo>
                    <a:pt x="280746" y="7835"/>
                  </a:lnTo>
                  <a:lnTo>
                    <a:pt x="283718" y="9906"/>
                  </a:lnTo>
                  <a:lnTo>
                    <a:pt x="286994" y="9398"/>
                  </a:lnTo>
                  <a:lnTo>
                    <a:pt x="290258" y="8890"/>
                  </a:lnTo>
                  <a:lnTo>
                    <a:pt x="292455" y="6007"/>
                  </a:lnTo>
                  <a:close/>
                </a:path>
                <a:path w="332739" h="201929">
                  <a:moveTo>
                    <a:pt x="295884" y="12268"/>
                  </a:moveTo>
                  <a:lnTo>
                    <a:pt x="295490" y="11328"/>
                  </a:lnTo>
                  <a:lnTo>
                    <a:pt x="293941" y="9766"/>
                  </a:lnTo>
                  <a:lnTo>
                    <a:pt x="293001" y="9372"/>
                  </a:lnTo>
                  <a:lnTo>
                    <a:pt x="290804" y="9372"/>
                  </a:lnTo>
                  <a:lnTo>
                    <a:pt x="289864" y="9766"/>
                  </a:lnTo>
                  <a:lnTo>
                    <a:pt x="288315" y="11328"/>
                  </a:lnTo>
                  <a:lnTo>
                    <a:pt x="287921" y="12268"/>
                  </a:lnTo>
                  <a:lnTo>
                    <a:pt x="287921" y="14478"/>
                  </a:lnTo>
                  <a:lnTo>
                    <a:pt x="288315" y="15417"/>
                  </a:lnTo>
                  <a:lnTo>
                    <a:pt x="289864" y="16979"/>
                  </a:lnTo>
                  <a:lnTo>
                    <a:pt x="290804" y="17373"/>
                  </a:lnTo>
                  <a:lnTo>
                    <a:pt x="293001" y="17373"/>
                  </a:lnTo>
                  <a:lnTo>
                    <a:pt x="293941" y="16979"/>
                  </a:lnTo>
                  <a:lnTo>
                    <a:pt x="295490" y="15417"/>
                  </a:lnTo>
                  <a:lnTo>
                    <a:pt x="295884" y="14478"/>
                  </a:lnTo>
                  <a:lnTo>
                    <a:pt x="295884" y="13373"/>
                  </a:lnTo>
                  <a:lnTo>
                    <a:pt x="295884" y="12268"/>
                  </a:lnTo>
                  <a:close/>
                </a:path>
                <a:path w="332739" h="201929">
                  <a:moveTo>
                    <a:pt x="305943" y="31038"/>
                  </a:moveTo>
                  <a:lnTo>
                    <a:pt x="305574" y="29502"/>
                  </a:lnTo>
                  <a:lnTo>
                    <a:pt x="305231" y="27965"/>
                  </a:lnTo>
                  <a:lnTo>
                    <a:pt x="303695" y="27012"/>
                  </a:lnTo>
                  <a:lnTo>
                    <a:pt x="302488" y="27305"/>
                  </a:lnTo>
                  <a:lnTo>
                    <a:pt x="302488" y="27965"/>
                  </a:lnTo>
                  <a:lnTo>
                    <a:pt x="300875" y="28219"/>
                  </a:lnTo>
                  <a:lnTo>
                    <a:pt x="302488" y="27965"/>
                  </a:lnTo>
                  <a:lnTo>
                    <a:pt x="302488" y="27305"/>
                  </a:lnTo>
                  <a:lnTo>
                    <a:pt x="301599" y="27508"/>
                  </a:lnTo>
                  <a:lnTo>
                    <a:pt x="301129" y="27851"/>
                  </a:lnTo>
                  <a:lnTo>
                    <a:pt x="300761" y="28270"/>
                  </a:lnTo>
                  <a:lnTo>
                    <a:pt x="299326" y="28600"/>
                  </a:lnTo>
                  <a:lnTo>
                    <a:pt x="298348" y="29972"/>
                  </a:lnTo>
                  <a:lnTo>
                    <a:pt x="298818" y="33020"/>
                  </a:lnTo>
                  <a:lnTo>
                    <a:pt x="300266" y="34086"/>
                  </a:lnTo>
                  <a:lnTo>
                    <a:pt x="302463" y="33743"/>
                  </a:lnTo>
                  <a:lnTo>
                    <a:pt x="303009" y="33388"/>
                  </a:lnTo>
                  <a:lnTo>
                    <a:pt x="303428" y="32931"/>
                  </a:lnTo>
                  <a:lnTo>
                    <a:pt x="305003" y="32575"/>
                  </a:lnTo>
                  <a:lnTo>
                    <a:pt x="305943" y="31038"/>
                  </a:lnTo>
                  <a:close/>
                </a:path>
                <a:path w="332739" h="201929">
                  <a:moveTo>
                    <a:pt x="308927" y="11455"/>
                  </a:moveTo>
                  <a:lnTo>
                    <a:pt x="308533" y="10515"/>
                  </a:lnTo>
                  <a:lnTo>
                    <a:pt x="306984" y="8940"/>
                  </a:lnTo>
                  <a:lnTo>
                    <a:pt x="306044" y="8559"/>
                  </a:lnTo>
                  <a:lnTo>
                    <a:pt x="303834" y="8559"/>
                  </a:lnTo>
                  <a:lnTo>
                    <a:pt x="302895" y="8940"/>
                  </a:lnTo>
                  <a:lnTo>
                    <a:pt x="301345" y="10515"/>
                  </a:lnTo>
                  <a:lnTo>
                    <a:pt x="300951" y="11455"/>
                  </a:lnTo>
                  <a:lnTo>
                    <a:pt x="300951" y="13665"/>
                  </a:lnTo>
                  <a:lnTo>
                    <a:pt x="301345" y="14605"/>
                  </a:lnTo>
                  <a:lnTo>
                    <a:pt x="302895" y="16167"/>
                  </a:lnTo>
                  <a:lnTo>
                    <a:pt x="303834" y="16560"/>
                  </a:lnTo>
                  <a:lnTo>
                    <a:pt x="306044" y="16560"/>
                  </a:lnTo>
                  <a:lnTo>
                    <a:pt x="306984" y="16167"/>
                  </a:lnTo>
                  <a:lnTo>
                    <a:pt x="308533" y="14605"/>
                  </a:lnTo>
                  <a:lnTo>
                    <a:pt x="308927" y="13665"/>
                  </a:lnTo>
                  <a:lnTo>
                    <a:pt x="308927" y="12560"/>
                  </a:lnTo>
                  <a:lnTo>
                    <a:pt x="308927" y="11455"/>
                  </a:lnTo>
                  <a:close/>
                </a:path>
                <a:path w="332739" h="201929">
                  <a:moveTo>
                    <a:pt x="317931" y="3009"/>
                  </a:moveTo>
                  <a:lnTo>
                    <a:pt x="317893" y="0"/>
                  </a:lnTo>
                  <a:lnTo>
                    <a:pt x="313677" y="330"/>
                  </a:lnTo>
                  <a:lnTo>
                    <a:pt x="309435" y="723"/>
                  </a:lnTo>
                  <a:lnTo>
                    <a:pt x="305168" y="1193"/>
                  </a:lnTo>
                  <a:lnTo>
                    <a:pt x="305193" y="1320"/>
                  </a:lnTo>
                  <a:lnTo>
                    <a:pt x="305142" y="1447"/>
                  </a:lnTo>
                  <a:lnTo>
                    <a:pt x="305181" y="1574"/>
                  </a:lnTo>
                  <a:lnTo>
                    <a:pt x="306006" y="5105"/>
                  </a:lnTo>
                  <a:lnTo>
                    <a:pt x="309499" y="7277"/>
                  </a:lnTo>
                  <a:lnTo>
                    <a:pt x="316026" y="5740"/>
                  </a:lnTo>
                  <a:lnTo>
                    <a:pt x="317931" y="3009"/>
                  </a:lnTo>
                  <a:close/>
                </a:path>
                <a:path w="332739" h="201929">
                  <a:moveTo>
                    <a:pt x="324929" y="21856"/>
                  </a:moveTo>
                  <a:lnTo>
                    <a:pt x="324535" y="20916"/>
                  </a:lnTo>
                  <a:lnTo>
                    <a:pt x="322986" y="19354"/>
                  </a:lnTo>
                  <a:lnTo>
                    <a:pt x="322046" y="18961"/>
                  </a:lnTo>
                  <a:lnTo>
                    <a:pt x="319849" y="18961"/>
                  </a:lnTo>
                  <a:lnTo>
                    <a:pt x="318909" y="19354"/>
                  </a:lnTo>
                  <a:lnTo>
                    <a:pt x="317360" y="20916"/>
                  </a:lnTo>
                  <a:lnTo>
                    <a:pt x="316966" y="21856"/>
                  </a:lnTo>
                  <a:lnTo>
                    <a:pt x="316966" y="24066"/>
                  </a:lnTo>
                  <a:lnTo>
                    <a:pt x="317360" y="25006"/>
                  </a:lnTo>
                  <a:lnTo>
                    <a:pt x="318909" y="26568"/>
                  </a:lnTo>
                  <a:lnTo>
                    <a:pt x="319849" y="26949"/>
                  </a:lnTo>
                  <a:lnTo>
                    <a:pt x="322046" y="26949"/>
                  </a:lnTo>
                  <a:lnTo>
                    <a:pt x="322986" y="26568"/>
                  </a:lnTo>
                  <a:lnTo>
                    <a:pt x="324535" y="25006"/>
                  </a:lnTo>
                  <a:lnTo>
                    <a:pt x="324929" y="24066"/>
                  </a:lnTo>
                  <a:lnTo>
                    <a:pt x="324929" y="22961"/>
                  </a:lnTo>
                  <a:lnTo>
                    <a:pt x="324929" y="21856"/>
                  </a:lnTo>
                  <a:close/>
                </a:path>
                <a:path w="332739" h="201929">
                  <a:moveTo>
                    <a:pt x="332359" y="38417"/>
                  </a:moveTo>
                  <a:lnTo>
                    <a:pt x="331406" y="37465"/>
                  </a:lnTo>
                  <a:lnTo>
                    <a:pt x="327621" y="37465"/>
                  </a:lnTo>
                  <a:lnTo>
                    <a:pt x="326682" y="38417"/>
                  </a:lnTo>
                  <a:lnTo>
                    <a:pt x="326682" y="42227"/>
                  </a:lnTo>
                  <a:lnTo>
                    <a:pt x="327621" y="43180"/>
                  </a:lnTo>
                  <a:lnTo>
                    <a:pt x="331406" y="43180"/>
                  </a:lnTo>
                  <a:lnTo>
                    <a:pt x="332359" y="42227"/>
                  </a:lnTo>
                  <a:lnTo>
                    <a:pt x="332359" y="40322"/>
                  </a:lnTo>
                  <a:lnTo>
                    <a:pt x="332359" y="38417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181745" y="8006752"/>
              <a:ext cx="417830" cy="861694"/>
            </a:xfrm>
            <a:custGeom>
              <a:avLst/>
              <a:gdLst/>
              <a:ahLst/>
              <a:cxnLst/>
              <a:rect l="l" t="t" r="r" b="b"/>
              <a:pathLst>
                <a:path w="417830" h="861695">
                  <a:moveTo>
                    <a:pt x="5816" y="131000"/>
                  </a:moveTo>
                  <a:lnTo>
                    <a:pt x="5803" y="127774"/>
                  </a:lnTo>
                  <a:lnTo>
                    <a:pt x="5397" y="126873"/>
                  </a:lnTo>
                  <a:lnTo>
                    <a:pt x="4762" y="126161"/>
                  </a:lnTo>
                  <a:lnTo>
                    <a:pt x="4064" y="125907"/>
                  </a:lnTo>
                  <a:lnTo>
                    <a:pt x="3429" y="125488"/>
                  </a:lnTo>
                  <a:lnTo>
                    <a:pt x="2844" y="125018"/>
                  </a:lnTo>
                  <a:lnTo>
                    <a:pt x="2514" y="124929"/>
                  </a:lnTo>
                  <a:lnTo>
                    <a:pt x="2184" y="124815"/>
                  </a:lnTo>
                  <a:lnTo>
                    <a:pt x="1803" y="124815"/>
                  </a:lnTo>
                  <a:lnTo>
                    <a:pt x="1562" y="124815"/>
                  </a:lnTo>
                  <a:lnTo>
                    <a:pt x="1346" y="124917"/>
                  </a:lnTo>
                  <a:lnTo>
                    <a:pt x="1104" y="124955"/>
                  </a:lnTo>
                  <a:lnTo>
                    <a:pt x="711" y="127393"/>
                  </a:lnTo>
                  <a:lnTo>
                    <a:pt x="368" y="129844"/>
                  </a:lnTo>
                  <a:lnTo>
                    <a:pt x="0" y="132295"/>
                  </a:lnTo>
                  <a:lnTo>
                    <a:pt x="546" y="132588"/>
                  </a:lnTo>
                  <a:lnTo>
                    <a:pt x="1168" y="132803"/>
                  </a:lnTo>
                  <a:lnTo>
                    <a:pt x="4051" y="132791"/>
                  </a:lnTo>
                  <a:lnTo>
                    <a:pt x="5816" y="131000"/>
                  </a:lnTo>
                  <a:close/>
                </a:path>
                <a:path w="417830" h="861695">
                  <a:moveTo>
                    <a:pt x="7442" y="106108"/>
                  </a:moveTo>
                  <a:lnTo>
                    <a:pt x="6870" y="104990"/>
                  </a:lnTo>
                  <a:lnTo>
                    <a:pt x="5994" y="104127"/>
                  </a:lnTo>
                  <a:lnTo>
                    <a:pt x="4914" y="103505"/>
                  </a:lnTo>
                  <a:lnTo>
                    <a:pt x="4165" y="107378"/>
                  </a:lnTo>
                  <a:lnTo>
                    <a:pt x="2806" y="115138"/>
                  </a:lnTo>
                  <a:lnTo>
                    <a:pt x="3810" y="114261"/>
                  </a:lnTo>
                  <a:lnTo>
                    <a:pt x="5054" y="113639"/>
                  </a:lnTo>
                  <a:lnTo>
                    <a:pt x="6477" y="113538"/>
                  </a:lnTo>
                  <a:lnTo>
                    <a:pt x="6807" y="113182"/>
                  </a:lnTo>
                  <a:lnTo>
                    <a:pt x="7289" y="112306"/>
                  </a:lnTo>
                  <a:lnTo>
                    <a:pt x="6515" y="111671"/>
                  </a:lnTo>
                  <a:lnTo>
                    <a:pt x="5981" y="110756"/>
                  </a:lnTo>
                  <a:lnTo>
                    <a:pt x="5689" y="108242"/>
                  </a:lnTo>
                  <a:lnTo>
                    <a:pt x="6375" y="106921"/>
                  </a:lnTo>
                  <a:lnTo>
                    <a:pt x="7442" y="106108"/>
                  </a:lnTo>
                  <a:close/>
                </a:path>
                <a:path w="417830" h="861695">
                  <a:moveTo>
                    <a:pt x="23495" y="130289"/>
                  </a:moveTo>
                  <a:lnTo>
                    <a:pt x="23469" y="127139"/>
                  </a:lnTo>
                  <a:lnTo>
                    <a:pt x="22199" y="125869"/>
                  </a:lnTo>
                  <a:lnTo>
                    <a:pt x="19964" y="125869"/>
                  </a:lnTo>
                  <a:lnTo>
                    <a:pt x="19392" y="126149"/>
                  </a:lnTo>
                  <a:lnTo>
                    <a:pt x="18897" y="126530"/>
                  </a:lnTo>
                  <a:lnTo>
                    <a:pt x="18986" y="126746"/>
                  </a:lnTo>
                  <a:lnTo>
                    <a:pt x="19088" y="126936"/>
                  </a:lnTo>
                  <a:lnTo>
                    <a:pt x="19113" y="127177"/>
                  </a:lnTo>
                  <a:lnTo>
                    <a:pt x="19215" y="128193"/>
                  </a:lnTo>
                  <a:lnTo>
                    <a:pt x="18757" y="129120"/>
                  </a:lnTo>
                  <a:lnTo>
                    <a:pt x="17995" y="129705"/>
                  </a:lnTo>
                  <a:lnTo>
                    <a:pt x="18402" y="130797"/>
                  </a:lnTo>
                  <a:lnTo>
                    <a:pt x="19431" y="131572"/>
                  </a:lnTo>
                  <a:lnTo>
                    <a:pt x="22225" y="131559"/>
                  </a:lnTo>
                  <a:lnTo>
                    <a:pt x="23495" y="130289"/>
                  </a:lnTo>
                  <a:close/>
                </a:path>
                <a:path w="417830" h="861695">
                  <a:moveTo>
                    <a:pt x="27114" y="48018"/>
                  </a:moveTo>
                  <a:lnTo>
                    <a:pt x="27101" y="45783"/>
                  </a:lnTo>
                  <a:lnTo>
                    <a:pt x="25920" y="45046"/>
                  </a:lnTo>
                  <a:lnTo>
                    <a:pt x="25019" y="44018"/>
                  </a:lnTo>
                  <a:lnTo>
                    <a:pt x="24472" y="42722"/>
                  </a:lnTo>
                  <a:lnTo>
                    <a:pt x="23088" y="44716"/>
                  </a:lnTo>
                  <a:lnTo>
                    <a:pt x="21742" y="46710"/>
                  </a:lnTo>
                  <a:lnTo>
                    <a:pt x="20408" y="48729"/>
                  </a:lnTo>
                  <a:lnTo>
                    <a:pt x="21120" y="49403"/>
                  </a:lnTo>
                  <a:lnTo>
                    <a:pt x="22085" y="49834"/>
                  </a:lnTo>
                  <a:lnTo>
                    <a:pt x="25336" y="49822"/>
                  </a:lnTo>
                  <a:lnTo>
                    <a:pt x="27114" y="48018"/>
                  </a:lnTo>
                  <a:close/>
                </a:path>
                <a:path w="417830" h="861695">
                  <a:moveTo>
                    <a:pt x="28613" y="110121"/>
                  </a:moveTo>
                  <a:lnTo>
                    <a:pt x="28270" y="106667"/>
                  </a:lnTo>
                  <a:lnTo>
                    <a:pt x="27393" y="105956"/>
                  </a:lnTo>
                  <a:lnTo>
                    <a:pt x="27393" y="111721"/>
                  </a:lnTo>
                  <a:lnTo>
                    <a:pt x="27368" y="109308"/>
                  </a:lnTo>
                  <a:lnTo>
                    <a:pt x="27393" y="111721"/>
                  </a:lnTo>
                  <a:lnTo>
                    <a:pt x="27393" y="105956"/>
                  </a:lnTo>
                  <a:lnTo>
                    <a:pt x="26314" y="105067"/>
                  </a:lnTo>
                  <a:lnTo>
                    <a:pt x="24130" y="105295"/>
                  </a:lnTo>
                  <a:lnTo>
                    <a:pt x="22275" y="105473"/>
                  </a:lnTo>
                  <a:lnTo>
                    <a:pt x="20929" y="106908"/>
                  </a:lnTo>
                  <a:lnTo>
                    <a:pt x="20662" y="108661"/>
                  </a:lnTo>
                  <a:lnTo>
                    <a:pt x="19900" y="109397"/>
                  </a:lnTo>
                  <a:lnTo>
                    <a:pt x="19418" y="110413"/>
                  </a:lnTo>
                  <a:lnTo>
                    <a:pt x="19431" y="113766"/>
                  </a:lnTo>
                  <a:lnTo>
                    <a:pt x="21221" y="115544"/>
                  </a:lnTo>
                  <a:lnTo>
                    <a:pt x="25425" y="115531"/>
                  </a:lnTo>
                  <a:lnTo>
                    <a:pt x="27012" y="114007"/>
                  </a:lnTo>
                  <a:lnTo>
                    <a:pt x="27279" y="112077"/>
                  </a:lnTo>
                  <a:lnTo>
                    <a:pt x="28105" y="111252"/>
                  </a:lnTo>
                  <a:lnTo>
                    <a:pt x="28613" y="110121"/>
                  </a:lnTo>
                  <a:close/>
                </a:path>
                <a:path w="417830" h="861695">
                  <a:moveTo>
                    <a:pt x="35306" y="92481"/>
                  </a:moveTo>
                  <a:lnTo>
                    <a:pt x="35280" y="88226"/>
                  </a:lnTo>
                  <a:lnTo>
                    <a:pt x="33464" y="85877"/>
                  </a:lnTo>
                  <a:lnTo>
                    <a:pt x="30975" y="84975"/>
                  </a:lnTo>
                  <a:lnTo>
                    <a:pt x="31013" y="85102"/>
                  </a:lnTo>
                  <a:lnTo>
                    <a:pt x="31115" y="87376"/>
                  </a:lnTo>
                  <a:lnTo>
                    <a:pt x="29425" y="89242"/>
                  </a:lnTo>
                  <a:lnTo>
                    <a:pt x="25679" y="89420"/>
                  </a:lnTo>
                  <a:lnTo>
                    <a:pt x="24333" y="88569"/>
                  </a:lnTo>
                  <a:lnTo>
                    <a:pt x="23609" y="87299"/>
                  </a:lnTo>
                  <a:lnTo>
                    <a:pt x="23304" y="86766"/>
                  </a:lnTo>
                  <a:lnTo>
                    <a:pt x="23088" y="86194"/>
                  </a:lnTo>
                  <a:lnTo>
                    <a:pt x="23025" y="84709"/>
                  </a:lnTo>
                  <a:lnTo>
                    <a:pt x="23291" y="83972"/>
                  </a:lnTo>
                  <a:lnTo>
                    <a:pt x="23698" y="83312"/>
                  </a:lnTo>
                  <a:lnTo>
                    <a:pt x="22529" y="83070"/>
                  </a:lnTo>
                  <a:lnTo>
                    <a:pt x="19977" y="83324"/>
                  </a:lnTo>
                  <a:lnTo>
                    <a:pt x="18376" y="84404"/>
                  </a:lnTo>
                  <a:lnTo>
                    <a:pt x="17322" y="85877"/>
                  </a:lnTo>
                  <a:lnTo>
                    <a:pt x="17995" y="86855"/>
                  </a:lnTo>
                  <a:lnTo>
                    <a:pt x="18516" y="87947"/>
                  </a:lnTo>
                  <a:lnTo>
                    <a:pt x="18643" y="90754"/>
                  </a:lnTo>
                  <a:lnTo>
                    <a:pt x="18097" y="92138"/>
                  </a:lnTo>
                  <a:lnTo>
                    <a:pt x="17272" y="93294"/>
                  </a:lnTo>
                  <a:lnTo>
                    <a:pt x="18580" y="95186"/>
                  </a:lnTo>
                  <a:lnTo>
                    <a:pt x="20764" y="96393"/>
                  </a:lnTo>
                  <a:lnTo>
                    <a:pt x="23609" y="96113"/>
                  </a:lnTo>
                  <a:lnTo>
                    <a:pt x="23952" y="95923"/>
                  </a:lnTo>
                  <a:lnTo>
                    <a:pt x="24307" y="95821"/>
                  </a:lnTo>
                  <a:lnTo>
                    <a:pt x="24638" y="96113"/>
                  </a:lnTo>
                  <a:lnTo>
                    <a:pt x="25019" y="96291"/>
                  </a:lnTo>
                  <a:lnTo>
                    <a:pt x="25374" y="96520"/>
                  </a:lnTo>
                  <a:lnTo>
                    <a:pt x="26403" y="95059"/>
                  </a:lnTo>
                  <a:lnTo>
                    <a:pt x="27978" y="93992"/>
                  </a:lnTo>
                  <a:lnTo>
                    <a:pt x="31407" y="93611"/>
                  </a:lnTo>
                  <a:lnTo>
                    <a:pt x="32804" y="94056"/>
                  </a:lnTo>
                  <a:lnTo>
                    <a:pt x="33997" y="94805"/>
                  </a:lnTo>
                  <a:lnTo>
                    <a:pt x="34772" y="93738"/>
                  </a:lnTo>
                  <a:lnTo>
                    <a:pt x="35306" y="92481"/>
                  </a:lnTo>
                  <a:close/>
                </a:path>
                <a:path w="417830" h="861695">
                  <a:moveTo>
                    <a:pt x="36233" y="66649"/>
                  </a:moveTo>
                  <a:lnTo>
                    <a:pt x="36207" y="60896"/>
                  </a:lnTo>
                  <a:lnTo>
                    <a:pt x="33286" y="57975"/>
                  </a:lnTo>
                  <a:lnTo>
                    <a:pt x="28295" y="58000"/>
                  </a:lnTo>
                  <a:lnTo>
                    <a:pt x="27076" y="58547"/>
                  </a:lnTo>
                  <a:lnTo>
                    <a:pt x="26009" y="59309"/>
                  </a:lnTo>
                  <a:lnTo>
                    <a:pt x="25463" y="55918"/>
                  </a:lnTo>
                  <a:lnTo>
                    <a:pt x="23202" y="54089"/>
                  </a:lnTo>
                  <a:lnTo>
                    <a:pt x="23202" y="64566"/>
                  </a:lnTo>
                  <a:lnTo>
                    <a:pt x="23202" y="64909"/>
                  </a:lnTo>
                  <a:lnTo>
                    <a:pt x="23190" y="62357"/>
                  </a:lnTo>
                  <a:lnTo>
                    <a:pt x="23202" y="64566"/>
                  </a:lnTo>
                  <a:lnTo>
                    <a:pt x="23202" y="54089"/>
                  </a:lnTo>
                  <a:lnTo>
                    <a:pt x="22440" y="53467"/>
                  </a:lnTo>
                  <a:lnTo>
                    <a:pt x="18148" y="53898"/>
                  </a:lnTo>
                  <a:lnTo>
                    <a:pt x="17373" y="54165"/>
                  </a:lnTo>
                  <a:lnTo>
                    <a:pt x="16662" y="54533"/>
                  </a:lnTo>
                  <a:lnTo>
                    <a:pt x="16281" y="55156"/>
                  </a:lnTo>
                  <a:lnTo>
                    <a:pt x="15862" y="55753"/>
                  </a:lnTo>
                  <a:lnTo>
                    <a:pt x="15481" y="56375"/>
                  </a:lnTo>
                  <a:lnTo>
                    <a:pt x="14909" y="58610"/>
                  </a:lnTo>
                  <a:lnTo>
                    <a:pt x="14389" y="60858"/>
                  </a:lnTo>
                  <a:lnTo>
                    <a:pt x="13830" y="63119"/>
                  </a:lnTo>
                  <a:lnTo>
                    <a:pt x="14973" y="65532"/>
                  </a:lnTo>
                  <a:lnTo>
                    <a:pt x="17475" y="67119"/>
                  </a:lnTo>
                  <a:lnTo>
                    <a:pt x="21488" y="66713"/>
                  </a:lnTo>
                  <a:lnTo>
                    <a:pt x="22504" y="66192"/>
                  </a:lnTo>
                  <a:lnTo>
                    <a:pt x="23406" y="65532"/>
                  </a:lnTo>
                  <a:lnTo>
                    <a:pt x="23469" y="65836"/>
                  </a:lnTo>
                  <a:lnTo>
                    <a:pt x="23990" y="65455"/>
                  </a:lnTo>
                  <a:lnTo>
                    <a:pt x="24536" y="65163"/>
                  </a:lnTo>
                  <a:lnTo>
                    <a:pt x="25158" y="64947"/>
                  </a:lnTo>
                  <a:lnTo>
                    <a:pt x="24536" y="64452"/>
                  </a:lnTo>
                  <a:lnTo>
                    <a:pt x="24079" y="63715"/>
                  </a:lnTo>
                  <a:lnTo>
                    <a:pt x="23952" y="61277"/>
                  </a:lnTo>
                  <a:lnTo>
                    <a:pt x="25184" y="59944"/>
                  </a:lnTo>
                  <a:lnTo>
                    <a:pt x="28308" y="59804"/>
                  </a:lnTo>
                  <a:lnTo>
                    <a:pt x="29641" y="61010"/>
                  </a:lnTo>
                  <a:lnTo>
                    <a:pt x="29756" y="63398"/>
                  </a:lnTo>
                  <a:lnTo>
                    <a:pt x="29438" y="64135"/>
                  </a:lnTo>
                  <a:lnTo>
                    <a:pt x="28905" y="64693"/>
                  </a:lnTo>
                  <a:lnTo>
                    <a:pt x="31254" y="65290"/>
                  </a:lnTo>
                  <a:lnTo>
                    <a:pt x="33058" y="67183"/>
                  </a:lnTo>
                  <a:lnTo>
                    <a:pt x="33591" y="69659"/>
                  </a:lnTo>
                  <a:lnTo>
                    <a:pt x="35166" y="68453"/>
                  </a:lnTo>
                  <a:lnTo>
                    <a:pt x="36233" y="66649"/>
                  </a:lnTo>
                  <a:close/>
                </a:path>
                <a:path w="417830" h="861695">
                  <a:moveTo>
                    <a:pt x="40716" y="29794"/>
                  </a:moveTo>
                  <a:lnTo>
                    <a:pt x="39763" y="28841"/>
                  </a:lnTo>
                  <a:lnTo>
                    <a:pt x="35979" y="28841"/>
                  </a:lnTo>
                  <a:lnTo>
                    <a:pt x="35039" y="29794"/>
                  </a:lnTo>
                  <a:lnTo>
                    <a:pt x="35039" y="33591"/>
                  </a:lnTo>
                  <a:lnTo>
                    <a:pt x="35979" y="34544"/>
                  </a:lnTo>
                  <a:lnTo>
                    <a:pt x="39763" y="34544"/>
                  </a:lnTo>
                  <a:lnTo>
                    <a:pt x="40716" y="33591"/>
                  </a:lnTo>
                  <a:lnTo>
                    <a:pt x="40716" y="31699"/>
                  </a:lnTo>
                  <a:lnTo>
                    <a:pt x="40716" y="29794"/>
                  </a:lnTo>
                  <a:close/>
                </a:path>
                <a:path w="417830" h="861695">
                  <a:moveTo>
                    <a:pt x="42659" y="119265"/>
                  </a:moveTo>
                  <a:lnTo>
                    <a:pt x="41706" y="118325"/>
                  </a:lnTo>
                  <a:lnTo>
                    <a:pt x="37922" y="118325"/>
                  </a:lnTo>
                  <a:lnTo>
                    <a:pt x="36982" y="119265"/>
                  </a:lnTo>
                  <a:lnTo>
                    <a:pt x="36982" y="123075"/>
                  </a:lnTo>
                  <a:lnTo>
                    <a:pt x="37922" y="124028"/>
                  </a:lnTo>
                  <a:lnTo>
                    <a:pt x="41706" y="124028"/>
                  </a:lnTo>
                  <a:lnTo>
                    <a:pt x="42659" y="123075"/>
                  </a:lnTo>
                  <a:lnTo>
                    <a:pt x="42659" y="121170"/>
                  </a:lnTo>
                  <a:lnTo>
                    <a:pt x="42659" y="119265"/>
                  </a:lnTo>
                  <a:close/>
                </a:path>
                <a:path w="417830" h="861695">
                  <a:moveTo>
                    <a:pt x="48221" y="90627"/>
                  </a:moveTo>
                  <a:lnTo>
                    <a:pt x="48031" y="90652"/>
                  </a:lnTo>
                  <a:lnTo>
                    <a:pt x="47866" y="90754"/>
                  </a:lnTo>
                  <a:lnTo>
                    <a:pt x="45478" y="90868"/>
                  </a:lnTo>
                  <a:lnTo>
                    <a:pt x="43599" y="89166"/>
                  </a:lnTo>
                  <a:lnTo>
                    <a:pt x="43497" y="86677"/>
                  </a:lnTo>
                  <a:lnTo>
                    <a:pt x="43586" y="86410"/>
                  </a:lnTo>
                  <a:lnTo>
                    <a:pt x="43624" y="86144"/>
                  </a:lnTo>
                  <a:lnTo>
                    <a:pt x="41630" y="86537"/>
                  </a:lnTo>
                  <a:lnTo>
                    <a:pt x="40208" y="88341"/>
                  </a:lnTo>
                  <a:lnTo>
                    <a:pt x="40627" y="92608"/>
                  </a:lnTo>
                  <a:lnTo>
                    <a:pt x="42583" y="94208"/>
                  </a:lnTo>
                  <a:lnTo>
                    <a:pt x="46596" y="93802"/>
                  </a:lnTo>
                  <a:lnTo>
                    <a:pt x="47942" y="92379"/>
                  </a:lnTo>
                  <a:lnTo>
                    <a:pt x="48221" y="90627"/>
                  </a:lnTo>
                  <a:close/>
                </a:path>
                <a:path w="417830" h="861695">
                  <a:moveTo>
                    <a:pt x="50025" y="103517"/>
                  </a:moveTo>
                  <a:lnTo>
                    <a:pt x="49199" y="102895"/>
                  </a:lnTo>
                  <a:lnTo>
                    <a:pt x="48590" y="101930"/>
                  </a:lnTo>
                  <a:lnTo>
                    <a:pt x="48437" y="100647"/>
                  </a:lnTo>
                  <a:lnTo>
                    <a:pt x="48488" y="100507"/>
                  </a:lnTo>
                  <a:lnTo>
                    <a:pt x="48501" y="100342"/>
                  </a:lnTo>
                  <a:lnTo>
                    <a:pt x="47815" y="99809"/>
                  </a:lnTo>
                  <a:lnTo>
                    <a:pt x="46990" y="99441"/>
                  </a:lnTo>
                  <a:lnTo>
                    <a:pt x="44323" y="99453"/>
                  </a:lnTo>
                  <a:lnTo>
                    <a:pt x="44323" y="107403"/>
                  </a:lnTo>
                  <a:lnTo>
                    <a:pt x="42900" y="106286"/>
                  </a:lnTo>
                  <a:lnTo>
                    <a:pt x="44323" y="107403"/>
                  </a:lnTo>
                  <a:lnTo>
                    <a:pt x="44323" y="99453"/>
                  </a:lnTo>
                  <a:lnTo>
                    <a:pt x="43878" y="99453"/>
                  </a:lnTo>
                  <a:lnTo>
                    <a:pt x="42087" y="101257"/>
                  </a:lnTo>
                  <a:lnTo>
                    <a:pt x="42100" y="103911"/>
                  </a:lnTo>
                  <a:lnTo>
                    <a:pt x="42214" y="104330"/>
                  </a:lnTo>
                  <a:lnTo>
                    <a:pt x="42354" y="104749"/>
                  </a:lnTo>
                  <a:lnTo>
                    <a:pt x="41135" y="105156"/>
                  </a:lnTo>
                  <a:lnTo>
                    <a:pt x="40297" y="106324"/>
                  </a:lnTo>
                  <a:lnTo>
                    <a:pt x="40563" y="109232"/>
                  </a:lnTo>
                  <a:lnTo>
                    <a:pt x="41973" y="110375"/>
                  </a:lnTo>
                  <a:lnTo>
                    <a:pt x="43522" y="110210"/>
                  </a:lnTo>
                  <a:lnTo>
                    <a:pt x="44970" y="110070"/>
                  </a:lnTo>
                  <a:lnTo>
                    <a:pt x="45999" y="108851"/>
                  </a:lnTo>
                  <a:lnTo>
                    <a:pt x="46037" y="107429"/>
                  </a:lnTo>
                  <a:lnTo>
                    <a:pt x="48260" y="107442"/>
                  </a:lnTo>
                  <a:lnTo>
                    <a:pt x="49987" y="105689"/>
                  </a:lnTo>
                  <a:lnTo>
                    <a:pt x="50025" y="103517"/>
                  </a:lnTo>
                  <a:close/>
                </a:path>
                <a:path w="417830" h="861695">
                  <a:moveTo>
                    <a:pt x="52717" y="42468"/>
                  </a:moveTo>
                  <a:lnTo>
                    <a:pt x="52425" y="39484"/>
                  </a:lnTo>
                  <a:lnTo>
                    <a:pt x="50774" y="37528"/>
                  </a:lnTo>
                  <a:lnTo>
                    <a:pt x="48602" y="36639"/>
                  </a:lnTo>
                  <a:lnTo>
                    <a:pt x="48056" y="37896"/>
                  </a:lnTo>
                  <a:lnTo>
                    <a:pt x="47459" y="38417"/>
                  </a:lnTo>
                  <a:lnTo>
                    <a:pt x="47459" y="48412"/>
                  </a:lnTo>
                  <a:lnTo>
                    <a:pt x="47447" y="45885"/>
                  </a:lnTo>
                  <a:lnTo>
                    <a:pt x="47459" y="48412"/>
                  </a:lnTo>
                  <a:lnTo>
                    <a:pt x="47459" y="38417"/>
                  </a:lnTo>
                  <a:lnTo>
                    <a:pt x="46939" y="38862"/>
                  </a:lnTo>
                  <a:lnTo>
                    <a:pt x="44132" y="39179"/>
                  </a:lnTo>
                  <a:lnTo>
                    <a:pt x="42938" y="38608"/>
                  </a:lnTo>
                  <a:lnTo>
                    <a:pt x="42227" y="37807"/>
                  </a:lnTo>
                  <a:lnTo>
                    <a:pt x="42227" y="44119"/>
                  </a:lnTo>
                  <a:lnTo>
                    <a:pt x="41821" y="44348"/>
                  </a:lnTo>
                  <a:lnTo>
                    <a:pt x="42214" y="44119"/>
                  </a:lnTo>
                  <a:lnTo>
                    <a:pt x="42227" y="37807"/>
                  </a:lnTo>
                  <a:lnTo>
                    <a:pt x="42113" y="37668"/>
                  </a:lnTo>
                  <a:lnTo>
                    <a:pt x="40500" y="39014"/>
                  </a:lnTo>
                  <a:lnTo>
                    <a:pt x="39471" y="41021"/>
                  </a:lnTo>
                  <a:lnTo>
                    <a:pt x="39789" y="44132"/>
                  </a:lnTo>
                  <a:lnTo>
                    <a:pt x="40055" y="44919"/>
                  </a:lnTo>
                  <a:lnTo>
                    <a:pt x="40424" y="45631"/>
                  </a:lnTo>
                  <a:lnTo>
                    <a:pt x="39878" y="46329"/>
                  </a:lnTo>
                  <a:lnTo>
                    <a:pt x="39497" y="47180"/>
                  </a:lnTo>
                  <a:lnTo>
                    <a:pt x="39497" y="50342"/>
                  </a:lnTo>
                  <a:lnTo>
                    <a:pt x="41300" y="52133"/>
                  </a:lnTo>
                  <a:lnTo>
                    <a:pt x="45389" y="52120"/>
                  </a:lnTo>
                  <a:lnTo>
                    <a:pt x="46875" y="50761"/>
                  </a:lnTo>
                  <a:lnTo>
                    <a:pt x="47307" y="48844"/>
                  </a:lnTo>
                  <a:lnTo>
                    <a:pt x="47282" y="48996"/>
                  </a:lnTo>
                  <a:lnTo>
                    <a:pt x="47866" y="48882"/>
                  </a:lnTo>
                  <a:lnTo>
                    <a:pt x="48450" y="48717"/>
                  </a:lnTo>
                  <a:lnTo>
                    <a:pt x="48971" y="48475"/>
                  </a:lnTo>
                  <a:lnTo>
                    <a:pt x="49491" y="47904"/>
                  </a:lnTo>
                  <a:lnTo>
                    <a:pt x="50101" y="47447"/>
                  </a:lnTo>
                  <a:lnTo>
                    <a:pt x="52590" y="42926"/>
                  </a:lnTo>
                  <a:lnTo>
                    <a:pt x="52717" y="42468"/>
                  </a:lnTo>
                  <a:close/>
                </a:path>
                <a:path w="417830" h="861695">
                  <a:moveTo>
                    <a:pt x="53721" y="25234"/>
                  </a:moveTo>
                  <a:lnTo>
                    <a:pt x="52298" y="18148"/>
                  </a:lnTo>
                  <a:lnTo>
                    <a:pt x="48882" y="15849"/>
                  </a:lnTo>
                  <a:lnTo>
                    <a:pt x="44945" y="16637"/>
                  </a:lnTo>
                  <a:lnTo>
                    <a:pt x="44627" y="16878"/>
                  </a:lnTo>
                  <a:lnTo>
                    <a:pt x="44259" y="17018"/>
                  </a:lnTo>
                  <a:lnTo>
                    <a:pt x="42976" y="18542"/>
                  </a:lnTo>
                  <a:lnTo>
                    <a:pt x="41897" y="19862"/>
                  </a:lnTo>
                  <a:lnTo>
                    <a:pt x="41897" y="25107"/>
                  </a:lnTo>
                  <a:lnTo>
                    <a:pt x="41643" y="25908"/>
                  </a:lnTo>
                  <a:lnTo>
                    <a:pt x="41287" y="26504"/>
                  </a:lnTo>
                  <a:lnTo>
                    <a:pt x="41630" y="25908"/>
                  </a:lnTo>
                  <a:lnTo>
                    <a:pt x="41897" y="25107"/>
                  </a:lnTo>
                  <a:lnTo>
                    <a:pt x="41795" y="24231"/>
                  </a:lnTo>
                  <a:lnTo>
                    <a:pt x="41706" y="23164"/>
                  </a:lnTo>
                  <a:lnTo>
                    <a:pt x="41808" y="24218"/>
                  </a:lnTo>
                  <a:lnTo>
                    <a:pt x="41897" y="25107"/>
                  </a:lnTo>
                  <a:lnTo>
                    <a:pt x="41897" y="19862"/>
                  </a:lnTo>
                  <a:lnTo>
                    <a:pt x="40449" y="21615"/>
                  </a:lnTo>
                  <a:lnTo>
                    <a:pt x="41173" y="22263"/>
                  </a:lnTo>
                  <a:lnTo>
                    <a:pt x="40436" y="21628"/>
                  </a:lnTo>
                  <a:lnTo>
                    <a:pt x="38760" y="23660"/>
                  </a:lnTo>
                  <a:lnTo>
                    <a:pt x="37096" y="25717"/>
                  </a:lnTo>
                  <a:lnTo>
                    <a:pt x="35471" y="27800"/>
                  </a:lnTo>
                  <a:lnTo>
                    <a:pt x="36233" y="28384"/>
                  </a:lnTo>
                  <a:lnTo>
                    <a:pt x="37211" y="28714"/>
                  </a:lnTo>
                  <a:lnTo>
                    <a:pt x="39560" y="28473"/>
                  </a:lnTo>
                  <a:lnTo>
                    <a:pt x="40601" y="27686"/>
                  </a:lnTo>
                  <a:lnTo>
                    <a:pt x="41224" y="26619"/>
                  </a:lnTo>
                  <a:lnTo>
                    <a:pt x="42659" y="28740"/>
                  </a:lnTo>
                  <a:lnTo>
                    <a:pt x="45250" y="29921"/>
                  </a:lnTo>
                  <a:lnTo>
                    <a:pt x="51435" y="28676"/>
                  </a:lnTo>
                  <a:lnTo>
                    <a:pt x="53721" y="25234"/>
                  </a:lnTo>
                  <a:close/>
                </a:path>
                <a:path w="417830" h="861695">
                  <a:moveTo>
                    <a:pt x="54178" y="10426"/>
                  </a:moveTo>
                  <a:lnTo>
                    <a:pt x="53949" y="8128"/>
                  </a:lnTo>
                  <a:lnTo>
                    <a:pt x="53581" y="7505"/>
                  </a:lnTo>
                  <a:lnTo>
                    <a:pt x="53086" y="7048"/>
                  </a:lnTo>
                  <a:lnTo>
                    <a:pt x="51816" y="8432"/>
                  </a:lnTo>
                  <a:lnTo>
                    <a:pt x="50584" y="9855"/>
                  </a:lnTo>
                  <a:lnTo>
                    <a:pt x="49326" y="11264"/>
                  </a:lnTo>
                  <a:lnTo>
                    <a:pt x="49898" y="11772"/>
                  </a:lnTo>
                  <a:lnTo>
                    <a:pt x="50660" y="12065"/>
                  </a:lnTo>
                  <a:lnTo>
                    <a:pt x="51485" y="11976"/>
                  </a:lnTo>
                  <a:lnTo>
                    <a:pt x="53047" y="11823"/>
                  </a:lnTo>
                  <a:lnTo>
                    <a:pt x="54178" y="10426"/>
                  </a:lnTo>
                  <a:close/>
                </a:path>
                <a:path w="417830" h="861695">
                  <a:moveTo>
                    <a:pt x="54622" y="72085"/>
                  </a:moveTo>
                  <a:lnTo>
                    <a:pt x="54102" y="66954"/>
                  </a:lnTo>
                  <a:lnTo>
                    <a:pt x="53365" y="65659"/>
                  </a:lnTo>
                  <a:lnTo>
                    <a:pt x="52362" y="64643"/>
                  </a:lnTo>
                  <a:lnTo>
                    <a:pt x="52882" y="64109"/>
                  </a:lnTo>
                  <a:lnTo>
                    <a:pt x="53200" y="63398"/>
                  </a:lnTo>
                  <a:lnTo>
                    <a:pt x="53187" y="61036"/>
                  </a:lnTo>
                  <a:lnTo>
                    <a:pt x="52197" y="60045"/>
                  </a:lnTo>
                  <a:lnTo>
                    <a:pt x="52197" y="64808"/>
                  </a:lnTo>
                  <a:lnTo>
                    <a:pt x="51866" y="65151"/>
                  </a:lnTo>
                  <a:lnTo>
                    <a:pt x="51155" y="65468"/>
                  </a:lnTo>
                  <a:lnTo>
                    <a:pt x="48818" y="65481"/>
                  </a:lnTo>
                  <a:lnTo>
                    <a:pt x="50368" y="65468"/>
                  </a:lnTo>
                  <a:lnTo>
                    <a:pt x="51155" y="65468"/>
                  </a:lnTo>
                  <a:lnTo>
                    <a:pt x="51854" y="65151"/>
                  </a:lnTo>
                  <a:lnTo>
                    <a:pt x="52197" y="64808"/>
                  </a:lnTo>
                  <a:lnTo>
                    <a:pt x="52197" y="60045"/>
                  </a:lnTo>
                  <a:lnTo>
                    <a:pt x="51917" y="59766"/>
                  </a:lnTo>
                  <a:lnTo>
                    <a:pt x="48780" y="59791"/>
                  </a:lnTo>
                  <a:lnTo>
                    <a:pt x="47510" y="61061"/>
                  </a:lnTo>
                  <a:lnTo>
                    <a:pt x="47523" y="62649"/>
                  </a:lnTo>
                  <a:lnTo>
                    <a:pt x="47396" y="62674"/>
                  </a:lnTo>
                  <a:lnTo>
                    <a:pt x="47244" y="62623"/>
                  </a:lnTo>
                  <a:lnTo>
                    <a:pt x="47244" y="75336"/>
                  </a:lnTo>
                  <a:lnTo>
                    <a:pt x="46748" y="73990"/>
                  </a:lnTo>
                  <a:lnTo>
                    <a:pt x="47244" y="75336"/>
                  </a:lnTo>
                  <a:lnTo>
                    <a:pt x="47244" y="62623"/>
                  </a:lnTo>
                  <a:lnTo>
                    <a:pt x="44234" y="62915"/>
                  </a:lnTo>
                  <a:lnTo>
                    <a:pt x="42062" y="65100"/>
                  </a:lnTo>
                  <a:lnTo>
                    <a:pt x="41490" y="67830"/>
                  </a:lnTo>
                  <a:lnTo>
                    <a:pt x="42849" y="67983"/>
                  </a:lnTo>
                  <a:lnTo>
                    <a:pt x="43942" y="69062"/>
                  </a:lnTo>
                  <a:lnTo>
                    <a:pt x="44069" y="71539"/>
                  </a:lnTo>
                  <a:lnTo>
                    <a:pt x="43497" y="72466"/>
                  </a:lnTo>
                  <a:lnTo>
                    <a:pt x="42659" y="72999"/>
                  </a:lnTo>
                  <a:lnTo>
                    <a:pt x="42494" y="73113"/>
                  </a:lnTo>
                  <a:lnTo>
                    <a:pt x="42316" y="73215"/>
                  </a:lnTo>
                  <a:lnTo>
                    <a:pt x="41897" y="73304"/>
                  </a:lnTo>
                  <a:lnTo>
                    <a:pt x="40563" y="73952"/>
                  </a:lnTo>
                  <a:lnTo>
                    <a:pt x="39624" y="75311"/>
                  </a:lnTo>
                  <a:lnTo>
                    <a:pt x="39636" y="79108"/>
                  </a:lnTo>
                  <a:lnTo>
                    <a:pt x="41427" y="80899"/>
                  </a:lnTo>
                  <a:lnTo>
                    <a:pt x="45821" y="80873"/>
                  </a:lnTo>
                  <a:lnTo>
                    <a:pt x="47599" y="79070"/>
                  </a:lnTo>
                  <a:lnTo>
                    <a:pt x="47586" y="76390"/>
                  </a:lnTo>
                  <a:lnTo>
                    <a:pt x="47472" y="75946"/>
                  </a:lnTo>
                  <a:lnTo>
                    <a:pt x="47320" y="75552"/>
                  </a:lnTo>
                  <a:lnTo>
                    <a:pt x="47688" y="75565"/>
                  </a:lnTo>
                  <a:lnTo>
                    <a:pt x="48044" y="75679"/>
                  </a:lnTo>
                  <a:lnTo>
                    <a:pt x="52006" y="75285"/>
                  </a:lnTo>
                  <a:lnTo>
                    <a:pt x="54622" y="72085"/>
                  </a:lnTo>
                  <a:close/>
                </a:path>
                <a:path w="417830" h="861695">
                  <a:moveTo>
                    <a:pt x="60198" y="86855"/>
                  </a:moveTo>
                  <a:lnTo>
                    <a:pt x="59245" y="85902"/>
                  </a:lnTo>
                  <a:lnTo>
                    <a:pt x="55460" y="85902"/>
                  </a:lnTo>
                  <a:lnTo>
                    <a:pt x="54521" y="86855"/>
                  </a:lnTo>
                  <a:lnTo>
                    <a:pt x="54521" y="90665"/>
                  </a:lnTo>
                  <a:lnTo>
                    <a:pt x="55460" y="91617"/>
                  </a:lnTo>
                  <a:lnTo>
                    <a:pt x="59245" y="91617"/>
                  </a:lnTo>
                  <a:lnTo>
                    <a:pt x="60198" y="90665"/>
                  </a:lnTo>
                  <a:lnTo>
                    <a:pt x="60198" y="88760"/>
                  </a:lnTo>
                  <a:lnTo>
                    <a:pt x="60198" y="86855"/>
                  </a:lnTo>
                  <a:close/>
                </a:path>
                <a:path w="417830" h="861695">
                  <a:moveTo>
                    <a:pt x="62522" y="26758"/>
                  </a:moveTo>
                  <a:lnTo>
                    <a:pt x="62153" y="23139"/>
                  </a:lnTo>
                  <a:lnTo>
                    <a:pt x="61264" y="22034"/>
                  </a:lnTo>
                  <a:lnTo>
                    <a:pt x="60071" y="21437"/>
                  </a:lnTo>
                  <a:lnTo>
                    <a:pt x="59651" y="21844"/>
                  </a:lnTo>
                  <a:lnTo>
                    <a:pt x="59131" y="22161"/>
                  </a:lnTo>
                  <a:lnTo>
                    <a:pt x="57670" y="22326"/>
                  </a:lnTo>
                  <a:lnTo>
                    <a:pt x="56908" y="22034"/>
                  </a:lnTo>
                  <a:lnTo>
                    <a:pt x="56324" y="21526"/>
                  </a:lnTo>
                  <a:lnTo>
                    <a:pt x="55041" y="22301"/>
                  </a:lnTo>
                  <a:lnTo>
                    <a:pt x="54216" y="23761"/>
                  </a:lnTo>
                  <a:lnTo>
                    <a:pt x="54381" y="25361"/>
                  </a:lnTo>
                  <a:lnTo>
                    <a:pt x="54597" y="27559"/>
                  </a:lnTo>
                  <a:lnTo>
                    <a:pt x="56553" y="29159"/>
                  </a:lnTo>
                  <a:lnTo>
                    <a:pt x="60921" y="28714"/>
                  </a:lnTo>
                  <a:lnTo>
                    <a:pt x="62522" y="26758"/>
                  </a:lnTo>
                  <a:close/>
                </a:path>
                <a:path w="417830" h="861695">
                  <a:moveTo>
                    <a:pt x="64439" y="96126"/>
                  </a:moveTo>
                  <a:lnTo>
                    <a:pt x="63500" y="95186"/>
                  </a:lnTo>
                  <a:lnTo>
                    <a:pt x="59715" y="95186"/>
                  </a:lnTo>
                  <a:lnTo>
                    <a:pt x="58775" y="96126"/>
                  </a:lnTo>
                  <a:lnTo>
                    <a:pt x="58775" y="99923"/>
                  </a:lnTo>
                  <a:lnTo>
                    <a:pt x="59715" y="100876"/>
                  </a:lnTo>
                  <a:lnTo>
                    <a:pt x="63500" y="100876"/>
                  </a:lnTo>
                  <a:lnTo>
                    <a:pt x="64439" y="99923"/>
                  </a:lnTo>
                  <a:lnTo>
                    <a:pt x="64439" y="98031"/>
                  </a:lnTo>
                  <a:lnTo>
                    <a:pt x="64439" y="96126"/>
                  </a:lnTo>
                  <a:close/>
                </a:path>
                <a:path w="417830" h="861695">
                  <a:moveTo>
                    <a:pt x="65366" y="55372"/>
                  </a:moveTo>
                  <a:lnTo>
                    <a:pt x="64935" y="50977"/>
                  </a:lnTo>
                  <a:lnTo>
                    <a:pt x="62992" y="49377"/>
                  </a:lnTo>
                  <a:lnTo>
                    <a:pt x="60286" y="49644"/>
                  </a:lnTo>
                  <a:lnTo>
                    <a:pt x="59817" y="49809"/>
                  </a:lnTo>
                  <a:lnTo>
                    <a:pt x="59385" y="50038"/>
                  </a:lnTo>
                  <a:lnTo>
                    <a:pt x="59715" y="50698"/>
                  </a:lnTo>
                  <a:lnTo>
                    <a:pt x="59994" y="51409"/>
                  </a:lnTo>
                  <a:lnTo>
                    <a:pt x="60261" y="53886"/>
                  </a:lnTo>
                  <a:lnTo>
                    <a:pt x="59753" y="55486"/>
                  </a:lnTo>
                  <a:lnTo>
                    <a:pt x="58826" y="56769"/>
                  </a:lnTo>
                  <a:lnTo>
                    <a:pt x="59601" y="57340"/>
                  </a:lnTo>
                  <a:lnTo>
                    <a:pt x="60553" y="57670"/>
                  </a:lnTo>
                  <a:lnTo>
                    <a:pt x="63779" y="57327"/>
                  </a:lnTo>
                  <a:lnTo>
                    <a:pt x="65366" y="55372"/>
                  </a:lnTo>
                  <a:close/>
                </a:path>
                <a:path w="417830" h="861695">
                  <a:moveTo>
                    <a:pt x="69532" y="40017"/>
                  </a:moveTo>
                  <a:lnTo>
                    <a:pt x="69329" y="37960"/>
                  </a:lnTo>
                  <a:lnTo>
                    <a:pt x="69126" y="37528"/>
                  </a:lnTo>
                  <a:lnTo>
                    <a:pt x="68872" y="37147"/>
                  </a:lnTo>
                  <a:lnTo>
                    <a:pt x="68249" y="38163"/>
                  </a:lnTo>
                  <a:lnTo>
                    <a:pt x="67233" y="38938"/>
                  </a:lnTo>
                  <a:lnTo>
                    <a:pt x="65963" y="39077"/>
                  </a:lnTo>
                  <a:lnTo>
                    <a:pt x="65176" y="39166"/>
                  </a:lnTo>
                  <a:lnTo>
                    <a:pt x="64439" y="38950"/>
                  </a:lnTo>
                  <a:lnTo>
                    <a:pt x="63779" y="38620"/>
                  </a:lnTo>
                  <a:lnTo>
                    <a:pt x="63766" y="38747"/>
                  </a:lnTo>
                  <a:lnTo>
                    <a:pt x="63728" y="38887"/>
                  </a:lnTo>
                  <a:lnTo>
                    <a:pt x="63893" y="40576"/>
                  </a:lnTo>
                  <a:lnTo>
                    <a:pt x="65278" y="41732"/>
                  </a:lnTo>
                  <a:lnTo>
                    <a:pt x="68402" y="41414"/>
                  </a:lnTo>
                  <a:lnTo>
                    <a:pt x="69532" y="40017"/>
                  </a:lnTo>
                  <a:close/>
                </a:path>
                <a:path w="417830" h="861695">
                  <a:moveTo>
                    <a:pt x="70154" y="78676"/>
                  </a:moveTo>
                  <a:lnTo>
                    <a:pt x="69761" y="77736"/>
                  </a:lnTo>
                  <a:lnTo>
                    <a:pt x="68211" y="76174"/>
                  </a:lnTo>
                  <a:lnTo>
                    <a:pt x="67271" y="75780"/>
                  </a:lnTo>
                  <a:lnTo>
                    <a:pt x="65074" y="75780"/>
                  </a:lnTo>
                  <a:lnTo>
                    <a:pt x="64135" y="76174"/>
                  </a:lnTo>
                  <a:lnTo>
                    <a:pt x="62585" y="77736"/>
                  </a:lnTo>
                  <a:lnTo>
                    <a:pt x="62191" y="78676"/>
                  </a:lnTo>
                  <a:lnTo>
                    <a:pt x="62191" y="80886"/>
                  </a:lnTo>
                  <a:lnTo>
                    <a:pt x="62585" y="81826"/>
                  </a:lnTo>
                  <a:lnTo>
                    <a:pt x="64135" y="83388"/>
                  </a:lnTo>
                  <a:lnTo>
                    <a:pt x="65074" y="83781"/>
                  </a:lnTo>
                  <a:lnTo>
                    <a:pt x="67271" y="83781"/>
                  </a:lnTo>
                  <a:lnTo>
                    <a:pt x="68211" y="83388"/>
                  </a:lnTo>
                  <a:lnTo>
                    <a:pt x="69761" y="81826"/>
                  </a:lnTo>
                  <a:lnTo>
                    <a:pt x="70154" y="80886"/>
                  </a:lnTo>
                  <a:lnTo>
                    <a:pt x="70154" y="79781"/>
                  </a:lnTo>
                  <a:lnTo>
                    <a:pt x="70154" y="78676"/>
                  </a:lnTo>
                  <a:close/>
                </a:path>
                <a:path w="417830" h="861695">
                  <a:moveTo>
                    <a:pt x="76034" y="4737"/>
                  </a:moveTo>
                  <a:lnTo>
                    <a:pt x="75399" y="3200"/>
                  </a:lnTo>
                  <a:lnTo>
                    <a:pt x="72847" y="635"/>
                  </a:lnTo>
                  <a:lnTo>
                    <a:pt x="71323" y="0"/>
                  </a:lnTo>
                  <a:lnTo>
                    <a:pt x="67716" y="0"/>
                  </a:lnTo>
                  <a:lnTo>
                    <a:pt x="66179" y="635"/>
                  </a:lnTo>
                  <a:lnTo>
                    <a:pt x="63639" y="3200"/>
                  </a:lnTo>
                  <a:lnTo>
                    <a:pt x="63004" y="4737"/>
                  </a:lnTo>
                  <a:lnTo>
                    <a:pt x="63004" y="8356"/>
                  </a:lnTo>
                  <a:lnTo>
                    <a:pt x="63639" y="9893"/>
                  </a:lnTo>
                  <a:lnTo>
                    <a:pt x="66179" y="12446"/>
                  </a:lnTo>
                  <a:lnTo>
                    <a:pt x="67716" y="13093"/>
                  </a:lnTo>
                  <a:lnTo>
                    <a:pt x="71323" y="13093"/>
                  </a:lnTo>
                  <a:lnTo>
                    <a:pt x="72847" y="12446"/>
                  </a:lnTo>
                  <a:lnTo>
                    <a:pt x="75399" y="9893"/>
                  </a:lnTo>
                  <a:lnTo>
                    <a:pt x="76034" y="8356"/>
                  </a:lnTo>
                  <a:lnTo>
                    <a:pt x="76034" y="6540"/>
                  </a:lnTo>
                  <a:lnTo>
                    <a:pt x="76034" y="4737"/>
                  </a:lnTo>
                  <a:close/>
                </a:path>
                <a:path w="417830" h="861695">
                  <a:moveTo>
                    <a:pt x="78841" y="62191"/>
                  </a:moveTo>
                  <a:lnTo>
                    <a:pt x="77889" y="61239"/>
                  </a:lnTo>
                  <a:lnTo>
                    <a:pt x="74104" y="61239"/>
                  </a:lnTo>
                  <a:lnTo>
                    <a:pt x="73164" y="62191"/>
                  </a:lnTo>
                  <a:lnTo>
                    <a:pt x="73164" y="65989"/>
                  </a:lnTo>
                  <a:lnTo>
                    <a:pt x="74104" y="66941"/>
                  </a:lnTo>
                  <a:lnTo>
                    <a:pt x="77889" y="66941"/>
                  </a:lnTo>
                  <a:lnTo>
                    <a:pt x="78841" y="65989"/>
                  </a:lnTo>
                  <a:lnTo>
                    <a:pt x="78841" y="64084"/>
                  </a:lnTo>
                  <a:lnTo>
                    <a:pt x="78841" y="62191"/>
                  </a:lnTo>
                  <a:close/>
                </a:path>
                <a:path w="417830" h="861695">
                  <a:moveTo>
                    <a:pt x="293890" y="616877"/>
                  </a:moveTo>
                  <a:lnTo>
                    <a:pt x="292938" y="615924"/>
                  </a:lnTo>
                  <a:lnTo>
                    <a:pt x="289166" y="615924"/>
                  </a:lnTo>
                  <a:lnTo>
                    <a:pt x="288213" y="616877"/>
                  </a:lnTo>
                  <a:lnTo>
                    <a:pt x="288213" y="620674"/>
                  </a:lnTo>
                  <a:lnTo>
                    <a:pt x="289166" y="621626"/>
                  </a:lnTo>
                  <a:lnTo>
                    <a:pt x="292938" y="621626"/>
                  </a:lnTo>
                  <a:lnTo>
                    <a:pt x="293890" y="620674"/>
                  </a:lnTo>
                  <a:lnTo>
                    <a:pt x="293890" y="618769"/>
                  </a:lnTo>
                  <a:lnTo>
                    <a:pt x="293890" y="616877"/>
                  </a:lnTo>
                  <a:close/>
                </a:path>
                <a:path w="417830" h="861695">
                  <a:moveTo>
                    <a:pt x="299402" y="596226"/>
                  </a:moveTo>
                  <a:lnTo>
                    <a:pt x="299008" y="593813"/>
                  </a:lnTo>
                  <a:lnTo>
                    <a:pt x="298488" y="593140"/>
                  </a:lnTo>
                  <a:lnTo>
                    <a:pt x="297789" y="592721"/>
                  </a:lnTo>
                  <a:lnTo>
                    <a:pt x="297548" y="592886"/>
                  </a:lnTo>
                  <a:lnTo>
                    <a:pt x="297307" y="593077"/>
                  </a:lnTo>
                  <a:lnTo>
                    <a:pt x="296125" y="593483"/>
                  </a:lnTo>
                  <a:lnTo>
                    <a:pt x="295249" y="593394"/>
                  </a:lnTo>
                  <a:lnTo>
                    <a:pt x="294436" y="593102"/>
                  </a:lnTo>
                  <a:lnTo>
                    <a:pt x="293789" y="593737"/>
                  </a:lnTo>
                  <a:lnTo>
                    <a:pt x="293408" y="594626"/>
                  </a:lnTo>
                  <a:lnTo>
                    <a:pt x="293547" y="595591"/>
                  </a:lnTo>
                  <a:lnTo>
                    <a:pt x="293814" y="597141"/>
                  </a:lnTo>
                  <a:lnTo>
                    <a:pt x="295262" y="598195"/>
                  </a:lnTo>
                  <a:lnTo>
                    <a:pt x="298361" y="597687"/>
                  </a:lnTo>
                  <a:lnTo>
                    <a:pt x="299402" y="596226"/>
                  </a:lnTo>
                  <a:close/>
                </a:path>
                <a:path w="417830" h="861695">
                  <a:moveTo>
                    <a:pt x="308254" y="635800"/>
                  </a:moveTo>
                  <a:lnTo>
                    <a:pt x="307873" y="634847"/>
                  </a:lnTo>
                  <a:lnTo>
                    <a:pt x="306311" y="633298"/>
                  </a:lnTo>
                  <a:lnTo>
                    <a:pt x="305371" y="632904"/>
                  </a:lnTo>
                  <a:lnTo>
                    <a:pt x="303174" y="632904"/>
                  </a:lnTo>
                  <a:lnTo>
                    <a:pt x="302247" y="633298"/>
                  </a:lnTo>
                  <a:lnTo>
                    <a:pt x="300685" y="634847"/>
                  </a:lnTo>
                  <a:lnTo>
                    <a:pt x="300304" y="635800"/>
                  </a:lnTo>
                  <a:lnTo>
                    <a:pt x="300304" y="637997"/>
                  </a:lnTo>
                  <a:lnTo>
                    <a:pt x="300685" y="638949"/>
                  </a:lnTo>
                  <a:lnTo>
                    <a:pt x="302247" y="640511"/>
                  </a:lnTo>
                  <a:lnTo>
                    <a:pt x="303174" y="640892"/>
                  </a:lnTo>
                  <a:lnTo>
                    <a:pt x="305371" y="640892"/>
                  </a:lnTo>
                  <a:lnTo>
                    <a:pt x="306311" y="640511"/>
                  </a:lnTo>
                  <a:lnTo>
                    <a:pt x="307873" y="638949"/>
                  </a:lnTo>
                  <a:lnTo>
                    <a:pt x="308254" y="637997"/>
                  </a:lnTo>
                  <a:lnTo>
                    <a:pt x="308254" y="636905"/>
                  </a:lnTo>
                  <a:lnTo>
                    <a:pt x="308254" y="635800"/>
                  </a:lnTo>
                  <a:close/>
                </a:path>
                <a:path w="417830" h="861695">
                  <a:moveTo>
                    <a:pt x="311188" y="580199"/>
                  </a:moveTo>
                  <a:lnTo>
                    <a:pt x="309676" y="579450"/>
                  </a:lnTo>
                  <a:lnTo>
                    <a:pt x="308432" y="578142"/>
                  </a:lnTo>
                  <a:lnTo>
                    <a:pt x="307581" y="575564"/>
                  </a:lnTo>
                  <a:lnTo>
                    <a:pt x="307492" y="574713"/>
                  </a:lnTo>
                  <a:lnTo>
                    <a:pt x="307543" y="573874"/>
                  </a:lnTo>
                  <a:lnTo>
                    <a:pt x="305193" y="574230"/>
                  </a:lnTo>
                  <a:lnTo>
                    <a:pt x="303720" y="576287"/>
                  </a:lnTo>
                  <a:lnTo>
                    <a:pt x="304431" y="580631"/>
                  </a:lnTo>
                  <a:lnTo>
                    <a:pt x="306463" y="582117"/>
                  </a:lnTo>
                  <a:lnTo>
                    <a:pt x="308648" y="581761"/>
                  </a:lnTo>
                  <a:lnTo>
                    <a:pt x="309702" y="581583"/>
                  </a:lnTo>
                  <a:lnTo>
                    <a:pt x="310591" y="580999"/>
                  </a:lnTo>
                  <a:lnTo>
                    <a:pt x="311188" y="580199"/>
                  </a:lnTo>
                  <a:close/>
                </a:path>
                <a:path w="417830" h="861695">
                  <a:moveTo>
                    <a:pt x="313169" y="609765"/>
                  </a:moveTo>
                  <a:lnTo>
                    <a:pt x="312826" y="607593"/>
                  </a:lnTo>
                  <a:lnTo>
                    <a:pt x="312635" y="606399"/>
                  </a:lnTo>
                  <a:lnTo>
                    <a:pt x="311912" y="605447"/>
                  </a:lnTo>
                  <a:lnTo>
                    <a:pt x="310959" y="604862"/>
                  </a:lnTo>
                  <a:lnTo>
                    <a:pt x="311048" y="606132"/>
                  </a:lnTo>
                  <a:lnTo>
                    <a:pt x="310337" y="607364"/>
                  </a:lnTo>
                  <a:lnTo>
                    <a:pt x="307644" y="608266"/>
                  </a:lnTo>
                  <a:lnTo>
                    <a:pt x="306108" y="607517"/>
                  </a:lnTo>
                  <a:lnTo>
                    <a:pt x="305562" y="606120"/>
                  </a:lnTo>
                  <a:lnTo>
                    <a:pt x="305066" y="606907"/>
                  </a:lnTo>
                  <a:lnTo>
                    <a:pt x="304800" y="607872"/>
                  </a:lnTo>
                  <a:lnTo>
                    <a:pt x="305320" y="611060"/>
                  </a:lnTo>
                  <a:lnTo>
                    <a:pt x="307365" y="612533"/>
                  </a:lnTo>
                  <a:lnTo>
                    <a:pt x="311708" y="611822"/>
                  </a:lnTo>
                  <a:lnTo>
                    <a:pt x="313169" y="609765"/>
                  </a:lnTo>
                  <a:close/>
                </a:path>
                <a:path w="417830" h="861695">
                  <a:moveTo>
                    <a:pt x="316852" y="652500"/>
                  </a:moveTo>
                  <a:lnTo>
                    <a:pt x="315912" y="651548"/>
                  </a:lnTo>
                  <a:lnTo>
                    <a:pt x="312127" y="651548"/>
                  </a:lnTo>
                  <a:lnTo>
                    <a:pt x="311175" y="652500"/>
                  </a:lnTo>
                  <a:lnTo>
                    <a:pt x="311175" y="656310"/>
                  </a:lnTo>
                  <a:lnTo>
                    <a:pt x="312127" y="657250"/>
                  </a:lnTo>
                  <a:lnTo>
                    <a:pt x="315912" y="657250"/>
                  </a:lnTo>
                  <a:lnTo>
                    <a:pt x="316852" y="656310"/>
                  </a:lnTo>
                  <a:lnTo>
                    <a:pt x="316852" y="654405"/>
                  </a:lnTo>
                  <a:lnTo>
                    <a:pt x="316852" y="652500"/>
                  </a:lnTo>
                  <a:close/>
                </a:path>
                <a:path w="417830" h="861695">
                  <a:moveTo>
                    <a:pt x="317004" y="557771"/>
                  </a:moveTo>
                  <a:lnTo>
                    <a:pt x="316064" y="556818"/>
                  </a:lnTo>
                  <a:lnTo>
                    <a:pt x="312280" y="556818"/>
                  </a:lnTo>
                  <a:lnTo>
                    <a:pt x="311327" y="557771"/>
                  </a:lnTo>
                  <a:lnTo>
                    <a:pt x="311327" y="561568"/>
                  </a:lnTo>
                  <a:lnTo>
                    <a:pt x="312280" y="562521"/>
                  </a:lnTo>
                  <a:lnTo>
                    <a:pt x="316064" y="562521"/>
                  </a:lnTo>
                  <a:lnTo>
                    <a:pt x="317004" y="561568"/>
                  </a:lnTo>
                  <a:lnTo>
                    <a:pt x="317004" y="559676"/>
                  </a:lnTo>
                  <a:lnTo>
                    <a:pt x="317004" y="557771"/>
                  </a:lnTo>
                  <a:close/>
                </a:path>
                <a:path w="417830" h="861695">
                  <a:moveTo>
                    <a:pt x="317144" y="724446"/>
                  </a:moveTo>
                  <a:lnTo>
                    <a:pt x="316204" y="723493"/>
                  </a:lnTo>
                  <a:lnTo>
                    <a:pt x="312420" y="723493"/>
                  </a:lnTo>
                  <a:lnTo>
                    <a:pt x="311467" y="724446"/>
                  </a:lnTo>
                  <a:lnTo>
                    <a:pt x="311467" y="728243"/>
                  </a:lnTo>
                  <a:lnTo>
                    <a:pt x="312420" y="729195"/>
                  </a:lnTo>
                  <a:lnTo>
                    <a:pt x="316204" y="729195"/>
                  </a:lnTo>
                  <a:lnTo>
                    <a:pt x="317144" y="728243"/>
                  </a:lnTo>
                  <a:lnTo>
                    <a:pt x="317144" y="726351"/>
                  </a:lnTo>
                  <a:lnTo>
                    <a:pt x="317144" y="724446"/>
                  </a:lnTo>
                  <a:close/>
                </a:path>
                <a:path w="417830" h="861695">
                  <a:moveTo>
                    <a:pt x="319265" y="700316"/>
                  </a:moveTo>
                  <a:lnTo>
                    <a:pt x="318325" y="699363"/>
                  </a:lnTo>
                  <a:lnTo>
                    <a:pt x="314540" y="699363"/>
                  </a:lnTo>
                  <a:lnTo>
                    <a:pt x="313588" y="700316"/>
                  </a:lnTo>
                  <a:lnTo>
                    <a:pt x="313588" y="704126"/>
                  </a:lnTo>
                  <a:lnTo>
                    <a:pt x="314540" y="705065"/>
                  </a:lnTo>
                  <a:lnTo>
                    <a:pt x="318325" y="705065"/>
                  </a:lnTo>
                  <a:lnTo>
                    <a:pt x="319265" y="704126"/>
                  </a:lnTo>
                  <a:lnTo>
                    <a:pt x="319265" y="702221"/>
                  </a:lnTo>
                  <a:lnTo>
                    <a:pt x="319265" y="700316"/>
                  </a:lnTo>
                  <a:close/>
                </a:path>
                <a:path w="417830" h="861695">
                  <a:moveTo>
                    <a:pt x="329679" y="682396"/>
                  </a:moveTo>
                  <a:lnTo>
                    <a:pt x="329285" y="681443"/>
                  </a:lnTo>
                  <a:lnTo>
                    <a:pt x="327736" y="679881"/>
                  </a:lnTo>
                  <a:lnTo>
                    <a:pt x="326796" y="679500"/>
                  </a:lnTo>
                  <a:lnTo>
                    <a:pt x="324599" y="679500"/>
                  </a:lnTo>
                  <a:lnTo>
                    <a:pt x="323659" y="679881"/>
                  </a:lnTo>
                  <a:lnTo>
                    <a:pt x="322110" y="681443"/>
                  </a:lnTo>
                  <a:lnTo>
                    <a:pt x="321716" y="682396"/>
                  </a:lnTo>
                  <a:lnTo>
                    <a:pt x="321716" y="684593"/>
                  </a:lnTo>
                  <a:lnTo>
                    <a:pt x="322110" y="685546"/>
                  </a:lnTo>
                  <a:lnTo>
                    <a:pt x="323659" y="687095"/>
                  </a:lnTo>
                  <a:lnTo>
                    <a:pt x="324599" y="687489"/>
                  </a:lnTo>
                  <a:lnTo>
                    <a:pt x="326796" y="687489"/>
                  </a:lnTo>
                  <a:lnTo>
                    <a:pt x="327736" y="687095"/>
                  </a:lnTo>
                  <a:lnTo>
                    <a:pt x="329285" y="685546"/>
                  </a:lnTo>
                  <a:lnTo>
                    <a:pt x="329679" y="684593"/>
                  </a:lnTo>
                  <a:lnTo>
                    <a:pt x="329679" y="683488"/>
                  </a:lnTo>
                  <a:lnTo>
                    <a:pt x="329679" y="682396"/>
                  </a:lnTo>
                  <a:close/>
                </a:path>
                <a:path w="417830" h="861695">
                  <a:moveTo>
                    <a:pt x="330009" y="591756"/>
                  </a:moveTo>
                  <a:lnTo>
                    <a:pt x="329234" y="587082"/>
                  </a:lnTo>
                  <a:lnTo>
                    <a:pt x="328307" y="586409"/>
                  </a:lnTo>
                  <a:lnTo>
                    <a:pt x="326123" y="584835"/>
                  </a:lnTo>
                  <a:lnTo>
                    <a:pt x="326123" y="590473"/>
                  </a:lnTo>
                  <a:lnTo>
                    <a:pt x="325158" y="591985"/>
                  </a:lnTo>
                  <a:lnTo>
                    <a:pt x="322084" y="592658"/>
                  </a:lnTo>
                  <a:lnTo>
                    <a:pt x="320586" y="591680"/>
                  </a:lnTo>
                  <a:lnTo>
                    <a:pt x="319913" y="588594"/>
                  </a:lnTo>
                  <a:lnTo>
                    <a:pt x="320878" y="587095"/>
                  </a:lnTo>
                  <a:lnTo>
                    <a:pt x="323938" y="586409"/>
                  </a:lnTo>
                  <a:lnTo>
                    <a:pt x="325450" y="587400"/>
                  </a:lnTo>
                  <a:lnTo>
                    <a:pt x="326123" y="590473"/>
                  </a:lnTo>
                  <a:lnTo>
                    <a:pt x="326123" y="584835"/>
                  </a:lnTo>
                  <a:lnTo>
                    <a:pt x="325894" y="584669"/>
                  </a:lnTo>
                  <a:lnTo>
                    <a:pt x="318795" y="585838"/>
                  </a:lnTo>
                  <a:lnTo>
                    <a:pt x="316382" y="589191"/>
                  </a:lnTo>
                  <a:lnTo>
                    <a:pt x="317411" y="595528"/>
                  </a:lnTo>
                  <a:lnTo>
                    <a:pt x="319532" y="597547"/>
                  </a:lnTo>
                  <a:lnTo>
                    <a:pt x="322110" y="598081"/>
                  </a:lnTo>
                  <a:lnTo>
                    <a:pt x="322008" y="597877"/>
                  </a:lnTo>
                  <a:lnTo>
                    <a:pt x="321856" y="597712"/>
                  </a:lnTo>
                  <a:lnTo>
                    <a:pt x="321068" y="595388"/>
                  </a:lnTo>
                  <a:lnTo>
                    <a:pt x="322199" y="593128"/>
                  </a:lnTo>
                  <a:lnTo>
                    <a:pt x="323583" y="592658"/>
                  </a:lnTo>
                  <a:lnTo>
                    <a:pt x="326224" y="591756"/>
                  </a:lnTo>
                  <a:lnTo>
                    <a:pt x="328282" y="592747"/>
                  </a:lnTo>
                  <a:lnTo>
                    <a:pt x="329120" y="594575"/>
                  </a:lnTo>
                  <a:lnTo>
                    <a:pt x="329717" y="593394"/>
                  </a:lnTo>
                  <a:lnTo>
                    <a:pt x="329882" y="592747"/>
                  </a:lnTo>
                  <a:lnTo>
                    <a:pt x="330009" y="591756"/>
                  </a:lnTo>
                  <a:close/>
                </a:path>
                <a:path w="417830" h="861695">
                  <a:moveTo>
                    <a:pt x="330542" y="578002"/>
                  </a:moveTo>
                  <a:lnTo>
                    <a:pt x="330161" y="575475"/>
                  </a:lnTo>
                  <a:lnTo>
                    <a:pt x="329425" y="570471"/>
                  </a:lnTo>
                  <a:lnTo>
                    <a:pt x="329082" y="570433"/>
                  </a:lnTo>
                  <a:lnTo>
                    <a:pt x="328777" y="570369"/>
                  </a:lnTo>
                  <a:lnTo>
                    <a:pt x="326263" y="570776"/>
                  </a:lnTo>
                  <a:lnTo>
                    <a:pt x="324777" y="572833"/>
                  </a:lnTo>
                  <a:lnTo>
                    <a:pt x="325488" y="577189"/>
                  </a:lnTo>
                  <a:lnTo>
                    <a:pt x="327533" y="578675"/>
                  </a:lnTo>
                  <a:lnTo>
                    <a:pt x="330009" y="578269"/>
                  </a:lnTo>
                  <a:lnTo>
                    <a:pt x="330263" y="578116"/>
                  </a:lnTo>
                  <a:lnTo>
                    <a:pt x="330542" y="578002"/>
                  </a:lnTo>
                  <a:close/>
                </a:path>
                <a:path w="417830" h="861695">
                  <a:moveTo>
                    <a:pt x="332232" y="662787"/>
                  </a:moveTo>
                  <a:lnTo>
                    <a:pt x="331292" y="661847"/>
                  </a:lnTo>
                  <a:lnTo>
                    <a:pt x="327520" y="661847"/>
                  </a:lnTo>
                  <a:lnTo>
                    <a:pt x="326567" y="662787"/>
                  </a:lnTo>
                  <a:lnTo>
                    <a:pt x="326567" y="666584"/>
                  </a:lnTo>
                  <a:lnTo>
                    <a:pt x="327520" y="667537"/>
                  </a:lnTo>
                  <a:lnTo>
                    <a:pt x="331292" y="667537"/>
                  </a:lnTo>
                  <a:lnTo>
                    <a:pt x="332232" y="666584"/>
                  </a:lnTo>
                  <a:lnTo>
                    <a:pt x="332232" y="664692"/>
                  </a:lnTo>
                  <a:lnTo>
                    <a:pt x="332232" y="662787"/>
                  </a:lnTo>
                  <a:close/>
                </a:path>
                <a:path w="417830" h="861695">
                  <a:moveTo>
                    <a:pt x="334251" y="743508"/>
                  </a:moveTo>
                  <a:lnTo>
                    <a:pt x="332981" y="739279"/>
                  </a:lnTo>
                  <a:lnTo>
                    <a:pt x="330771" y="738085"/>
                  </a:lnTo>
                  <a:lnTo>
                    <a:pt x="327012" y="739228"/>
                  </a:lnTo>
                  <a:lnTo>
                    <a:pt x="325958" y="740714"/>
                  </a:lnTo>
                  <a:lnTo>
                    <a:pt x="325869" y="742353"/>
                  </a:lnTo>
                  <a:lnTo>
                    <a:pt x="327583" y="742721"/>
                  </a:lnTo>
                  <a:lnTo>
                    <a:pt x="328930" y="744118"/>
                  </a:lnTo>
                  <a:lnTo>
                    <a:pt x="329031" y="745959"/>
                  </a:lnTo>
                  <a:lnTo>
                    <a:pt x="329044" y="746112"/>
                  </a:lnTo>
                  <a:lnTo>
                    <a:pt x="328980" y="746252"/>
                  </a:lnTo>
                  <a:lnTo>
                    <a:pt x="328968" y="746404"/>
                  </a:lnTo>
                  <a:lnTo>
                    <a:pt x="329615" y="746544"/>
                  </a:lnTo>
                  <a:lnTo>
                    <a:pt x="330288" y="746582"/>
                  </a:lnTo>
                  <a:lnTo>
                    <a:pt x="333070" y="745744"/>
                  </a:lnTo>
                  <a:lnTo>
                    <a:pt x="334251" y="743508"/>
                  </a:lnTo>
                  <a:close/>
                </a:path>
                <a:path w="417830" h="861695">
                  <a:moveTo>
                    <a:pt x="334594" y="712419"/>
                  </a:moveTo>
                  <a:lnTo>
                    <a:pt x="334200" y="711479"/>
                  </a:lnTo>
                  <a:lnTo>
                    <a:pt x="332651" y="709917"/>
                  </a:lnTo>
                  <a:lnTo>
                    <a:pt x="331711" y="709523"/>
                  </a:lnTo>
                  <a:lnTo>
                    <a:pt x="329501" y="709523"/>
                  </a:lnTo>
                  <a:lnTo>
                    <a:pt x="328574" y="709917"/>
                  </a:lnTo>
                  <a:lnTo>
                    <a:pt x="327012" y="711479"/>
                  </a:lnTo>
                  <a:lnTo>
                    <a:pt x="326618" y="712419"/>
                  </a:lnTo>
                  <a:lnTo>
                    <a:pt x="326618" y="714629"/>
                  </a:lnTo>
                  <a:lnTo>
                    <a:pt x="327012" y="715568"/>
                  </a:lnTo>
                  <a:lnTo>
                    <a:pt x="328574" y="717130"/>
                  </a:lnTo>
                  <a:lnTo>
                    <a:pt x="329501" y="717524"/>
                  </a:lnTo>
                  <a:lnTo>
                    <a:pt x="331711" y="717524"/>
                  </a:lnTo>
                  <a:lnTo>
                    <a:pt x="332651" y="717130"/>
                  </a:lnTo>
                  <a:lnTo>
                    <a:pt x="334200" y="715568"/>
                  </a:lnTo>
                  <a:lnTo>
                    <a:pt x="334594" y="714629"/>
                  </a:lnTo>
                  <a:lnTo>
                    <a:pt x="334594" y="713524"/>
                  </a:lnTo>
                  <a:lnTo>
                    <a:pt x="334594" y="712419"/>
                  </a:lnTo>
                  <a:close/>
                </a:path>
                <a:path w="417830" h="861695">
                  <a:moveTo>
                    <a:pt x="336575" y="647369"/>
                  </a:moveTo>
                  <a:lnTo>
                    <a:pt x="336181" y="646430"/>
                  </a:lnTo>
                  <a:lnTo>
                    <a:pt x="334632" y="644867"/>
                  </a:lnTo>
                  <a:lnTo>
                    <a:pt x="333692" y="644474"/>
                  </a:lnTo>
                  <a:lnTo>
                    <a:pt x="331495" y="644474"/>
                  </a:lnTo>
                  <a:lnTo>
                    <a:pt x="330555" y="644867"/>
                  </a:lnTo>
                  <a:lnTo>
                    <a:pt x="329006" y="646430"/>
                  </a:lnTo>
                  <a:lnTo>
                    <a:pt x="328612" y="647369"/>
                  </a:lnTo>
                  <a:lnTo>
                    <a:pt x="328612" y="649579"/>
                  </a:lnTo>
                  <a:lnTo>
                    <a:pt x="329006" y="650519"/>
                  </a:lnTo>
                  <a:lnTo>
                    <a:pt x="330555" y="652081"/>
                  </a:lnTo>
                  <a:lnTo>
                    <a:pt x="331495" y="652475"/>
                  </a:lnTo>
                  <a:lnTo>
                    <a:pt x="333692" y="652475"/>
                  </a:lnTo>
                  <a:lnTo>
                    <a:pt x="334632" y="652081"/>
                  </a:lnTo>
                  <a:lnTo>
                    <a:pt x="336181" y="650519"/>
                  </a:lnTo>
                  <a:lnTo>
                    <a:pt x="336575" y="649579"/>
                  </a:lnTo>
                  <a:lnTo>
                    <a:pt x="336575" y="648474"/>
                  </a:lnTo>
                  <a:lnTo>
                    <a:pt x="336575" y="647369"/>
                  </a:lnTo>
                  <a:close/>
                </a:path>
                <a:path w="417830" h="861695">
                  <a:moveTo>
                    <a:pt x="339839" y="811555"/>
                  </a:moveTo>
                  <a:lnTo>
                    <a:pt x="338886" y="810615"/>
                  </a:lnTo>
                  <a:lnTo>
                    <a:pt x="335102" y="810615"/>
                  </a:lnTo>
                  <a:lnTo>
                    <a:pt x="334162" y="811555"/>
                  </a:lnTo>
                  <a:lnTo>
                    <a:pt x="334162" y="815365"/>
                  </a:lnTo>
                  <a:lnTo>
                    <a:pt x="335102" y="816317"/>
                  </a:lnTo>
                  <a:lnTo>
                    <a:pt x="338886" y="816317"/>
                  </a:lnTo>
                  <a:lnTo>
                    <a:pt x="339839" y="815365"/>
                  </a:lnTo>
                  <a:lnTo>
                    <a:pt x="339839" y="813460"/>
                  </a:lnTo>
                  <a:lnTo>
                    <a:pt x="339839" y="811555"/>
                  </a:lnTo>
                  <a:close/>
                </a:path>
                <a:path w="417830" h="861695">
                  <a:moveTo>
                    <a:pt x="342785" y="664502"/>
                  </a:moveTo>
                  <a:lnTo>
                    <a:pt x="341833" y="663549"/>
                  </a:lnTo>
                  <a:lnTo>
                    <a:pt x="338048" y="663549"/>
                  </a:lnTo>
                  <a:lnTo>
                    <a:pt x="337108" y="664502"/>
                  </a:lnTo>
                  <a:lnTo>
                    <a:pt x="337108" y="668299"/>
                  </a:lnTo>
                  <a:lnTo>
                    <a:pt x="338048" y="669251"/>
                  </a:lnTo>
                  <a:lnTo>
                    <a:pt x="341833" y="669251"/>
                  </a:lnTo>
                  <a:lnTo>
                    <a:pt x="342785" y="668299"/>
                  </a:lnTo>
                  <a:lnTo>
                    <a:pt x="342785" y="666407"/>
                  </a:lnTo>
                  <a:lnTo>
                    <a:pt x="342785" y="664502"/>
                  </a:lnTo>
                  <a:close/>
                </a:path>
                <a:path w="417830" h="861695">
                  <a:moveTo>
                    <a:pt x="344716" y="758456"/>
                  </a:moveTo>
                  <a:lnTo>
                    <a:pt x="344043" y="756259"/>
                  </a:lnTo>
                  <a:lnTo>
                    <a:pt x="342455" y="755408"/>
                  </a:lnTo>
                  <a:lnTo>
                    <a:pt x="339636" y="756272"/>
                  </a:lnTo>
                  <a:lnTo>
                    <a:pt x="338874" y="757555"/>
                  </a:lnTo>
                  <a:lnTo>
                    <a:pt x="339013" y="758888"/>
                  </a:lnTo>
                  <a:lnTo>
                    <a:pt x="339585" y="758507"/>
                  </a:lnTo>
                  <a:lnTo>
                    <a:pt x="340233" y="758202"/>
                  </a:lnTo>
                  <a:lnTo>
                    <a:pt x="342353" y="758075"/>
                  </a:lnTo>
                  <a:lnTo>
                    <a:pt x="343547" y="758748"/>
                  </a:lnTo>
                  <a:lnTo>
                    <a:pt x="344347" y="759777"/>
                  </a:lnTo>
                  <a:lnTo>
                    <a:pt x="344627" y="759167"/>
                  </a:lnTo>
                  <a:lnTo>
                    <a:pt x="344716" y="758456"/>
                  </a:lnTo>
                  <a:close/>
                </a:path>
                <a:path w="417830" h="861695">
                  <a:moveTo>
                    <a:pt x="345109" y="655726"/>
                  </a:moveTo>
                  <a:lnTo>
                    <a:pt x="344297" y="652132"/>
                  </a:lnTo>
                  <a:lnTo>
                    <a:pt x="343903" y="650341"/>
                  </a:lnTo>
                  <a:lnTo>
                    <a:pt x="343674" y="650354"/>
                  </a:lnTo>
                  <a:lnTo>
                    <a:pt x="343433" y="650341"/>
                  </a:lnTo>
                  <a:lnTo>
                    <a:pt x="341706" y="650862"/>
                  </a:lnTo>
                  <a:lnTo>
                    <a:pt x="340855" y="652462"/>
                  </a:lnTo>
                  <a:lnTo>
                    <a:pt x="341312" y="653961"/>
                  </a:lnTo>
                  <a:lnTo>
                    <a:pt x="341769" y="655472"/>
                  </a:lnTo>
                  <a:lnTo>
                    <a:pt x="343344" y="656310"/>
                  </a:lnTo>
                  <a:lnTo>
                    <a:pt x="344855" y="655866"/>
                  </a:lnTo>
                  <a:lnTo>
                    <a:pt x="345020" y="655764"/>
                  </a:lnTo>
                  <a:close/>
                </a:path>
                <a:path w="417830" h="861695">
                  <a:moveTo>
                    <a:pt x="349300" y="693394"/>
                  </a:moveTo>
                  <a:lnTo>
                    <a:pt x="348665" y="691857"/>
                  </a:lnTo>
                  <a:lnTo>
                    <a:pt x="346113" y="689292"/>
                  </a:lnTo>
                  <a:lnTo>
                    <a:pt x="344576" y="688657"/>
                  </a:lnTo>
                  <a:lnTo>
                    <a:pt x="340982" y="688657"/>
                  </a:lnTo>
                  <a:lnTo>
                    <a:pt x="339445" y="689292"/>
                  </a:lnTo>
                  <a:lnTo>
                    <a:pt x="336905" y="691857"/>
                  </a:lnTo>
                  <a:lnTo>
                    <a:pt x="336270" y="693394"/>
                  </a:lnTo>
                  <a:lnTo>
                    <a:pt x="336270" y="697014"/>
                  </a:lnTo>
                  <a:lnTo>
                    <a:pt x="336905" y="698550"/>
                  </a:lnTo>
                  <a:lnTo>
                    <a:pt x="339445" y="701116"/>
                  </a:lnTo>
                  <a:lnTo>
                    <a:pt x="340982" y="701751"/>
                  </a:lnTo>
                  <a:lnTo>
                    <a:pt x="344576" y="701751"/>
                  </a:lnTo>
                  <a:lnTo>
                    <a:pt x="346113" y="701116"/>
                  </a:lnTo>
                  <a:lnTo>
                    <a:pt x="348665" y="698550"/>
                  </a:lnTo>
                  <a:lnTo>
                    <a:pt x="349300" y="697014"/>
                  </a:lnTo>
                  <a:lnTo>
                    <a:pt x="349300" y="695210"/>
                  </a:lnTo>
                  <a:lnTo>
                    <a:pt x="349300" y="693394"/>
                  </a:lnTo>
                  <a:close/>
                </a:path>
                <a:path w="417830" h="861695">
                  <a:moveTo>
                    <a:pt x="350215" y="678700"/>
                  </a:moveTo>
                  <a:lnTo>
                    <a:pt x="349986" y="676821"/>
                  </a:lnTo>
                  <a:lnTo>
                    <a:pt x="349745" y="675767"/>
                  </a:lnTo>
                  <a:lnTo>
                    <a:pt x="348970" y="673900"/>
                  </a:lnTo>
                  <a:lnTo>
                    <a:pt x="346938" y="672846"/>
                  </a:lnTo>
                  <a:lnTo>
                    <a:pt x="344957" y="673442"/>
                  </a:lnTo>
                  <a:lnTo>
                    <a:pt x="342861" y="674077"/>
                  </a:lnTo>
                  <a:lnTo>
                    <a:pt x="341668" y="676325"/>
                  </a:lnTo>
                  <a:lnTo>
                    <a:pt x="342938" y="680542"/>
                  </a:lnTo>
                  <a:lnTo>
                    <a:pt x="345160" y="681736"/>
                  </a:lnTo>
                  <a:lnTo>
                    <a:pt x="349148" y="680529"/>
                  </a:lnTo>
                  <a:lnTo>
                    <a:pt x="350215" y="678700"/>
                  </a:lnTo>
                  <a:close/>
                </a:path>
                <a:path w="417830" h="861695">
                  <a:moveTo>
                    <a:pt x="351726" y="823239"/>
                  </a:moveTo>
                  <a:lnTo>
                    <a:pt x="350926" y="822706"/>
                  </a:lnTo>
                  <a:lnTo>
                    <a:pt x="349935" y="822439"/>
                  </a:lnTo>
                  <a:lnTo>
                    <a:pt x="348068" y="822744"/>
                  </a:lnTo>
                  <a:lnTo>
                    <a:pt x="347383" y="823201"/>
                  </a:lnTo>
                  <a:lnTo>
                    <a:pt x="346811" y="823772"/>
                  </a:lnTo>
                  <a:lnTo>
                    <a:pt x="347954" y="824471"/>
                  </a:lnTo>
                  <a:lnTo>
                    <a:pt x="349072" y="825233"/>
                  </a:lnTo>
                  <a:lnTo>
                    <a:pt x="350215" y="825931"/>
                  </a:lnTo>
                  <a:lnTo>
                    <a:pt x="350164" y="824636"/>
                  </a:lnTo>
                  <a:lnTo>
                    <a:pt x="350812" y="823709"/>
                  </a:lnTo>
                  <a:lnTo>
                    <a:pt x="351726" y="823239"/>
                  </a:lnTo>
                  <a:close/>
                </a:path>
                <a:path w="417830" h="861695">
                  <a:moveTo>
                    <a:pt x="352628" y="795032"/>
                  </a:moveTo>
                  <a:lnTo>
                    <a:pt x="352234" y="794092"/>
                  </a:lnTo>
                  <a:lnTo>
                    <a:pt x="350685" y="792530"/>
                  </a:lnTo>
                  <a:lnTo>
                    <a:pt x="349745" y="792137"/>
                  </a:lnTo>
                  <a:lnTo>
                    <a:pt x="347548" y="792137"/>
                  </a:lnTo>
                  <a:lnTo>
                    <a:pt x="346608" y="792530"/>
                  </a:lnTo>
                  <a:lnTo>
                    <a:pt x="345046" y="794092"/>
                  </a:lnTo>
                  <a:lnTo>
                    <a:pt x="344665" y="795032"/>
                  </a:lnTo>
                  <a:lnTo>
                    <a:pt x="344665" y="797242"/>
                  </a:lnTo>
                  <a:lnTo>
                    <a:pt x="345046" y="798182"/>
                  </a:lnTo>
                  <a:lnTo>
                    <a:pt x="346608" y="799757"/>
                  </a:lnTo>
                  <a:lnTo>
                    <a:pt x="347548" y="800138"/>
                  </a:lnTo>
                  <a:lnTo>
                    <a:pt x="349745" y="800138"/>
                  </a:lnTo>
                  <a:lnTo>
                    <a:pt x="350685" y="799757"/>
                  </a:lnTo>
                  <a:lnTo>
                    <a:pt x="352234" y="798182"/>
                  </a:lnTo>
                  <a:lnTo>
                    <a:pt x="352628" y="797242"/>
                  </a:lnTo>
                  <a:lnTo>
                    <a:pt x="352628" y="796137"/>
                  </a:lnTo>
                  <a:lnTo>
                    <a:pt x="352628" y="795032"/>
                  </a:lnTo>
                  <a:close/>
                </a:path>
                <a:path w="417830" h="861695">
                  <a:moveTo>
                    <a:pt x="355053" y="726224"/>
                  </a:moveTo>
                  <a:lnTo>
                    <a:pt x="354418" y="724674"/>
                  </a:lnTo>
                  <a:lnTo>
                    <a:pt x="351866" y="722122"/>
                  </a:lnTo>
                  <a:lnTo>
                    <a:pt x="350342" y="721487"/>
                  </a:lnTo>
                  <a:lnTo>
                    <a:pt x="346735" y="721487"/>
                  </a:lnTo>
                  <a:lnTo>
                    <a:pt x="345211" y="722122"/>
                  </a:lnTo>
                  <a:lnTo>
                    <a:pt x="342671" y="724674"/>
                  </a:lnTo>
                  <a:lnTo>
                    <a:pt x="342023" y="726224"/>
                  </a:lnTo>
                  <a:lnTo>
                    <a:pt x="342023" y="729830"/>
                  </a:lnTo>
                  <a:lnTo>
                    <a:pt x="342671" y="731380"/>
                  </a:lnTo>
                  <a:lnTo>
                    <a:pt x="345211" y="733933"/>
                  </a:lnTo>
                  <a:lnTo>
                    <a:pt x="346735" y="734568"/>
                  </a:lnTo>
                  <a:lnTo>
                    <a:pt x="350342" y="734568"/>
                  </a:lnTo>
                  <a:lnTo>
                    <a:pt x="351866" y="733933"/>
                  </a:lnTo>
                  <a:lnTo>
                    <a:pt x="354418" y="731380"/>
                  </a:lnTo>
                  <a:lnTo>
                    <a:pt x="355053" y="729830"/>
                  </a:lnTo>
                  <a:lnTo>
                    <a:pt x="355053" y="728027"/>
                  </a:lnTo>
                  <a:lnTo>
                    <a:pt x="355053" y="726224"/>
                  </a:lnTo>
                  <a:close/>
                </a:path>
                <a:path w="417830" h="861695">
                  <a:moveTo>
                    <a:pt x="357860" y="779081"/>
                  </a:moveTo>
                  <a:lnTo>
                    <a:pt x="357352" y="775970"/>
                  </a:lnTo>
                  <a:lnTo>
                    <a:pt x="355892" y="774915"/>
                  </a:lnTo>
                  <a:lnTo>
                    <a:pt x="353949" y="775246"/>
                  </a:lnTo>
                  <a:lnTo>
                    <a:pt x="353568" y="775411"/>
                  </a:lnTo>
                  <a:lnTo>
                    <a:pt x="353237" y="775627"/>
                  </a:lnTo>
                  <a:lnTo>
                    <a:pt x="354444" y="776732"/>
                  </a:lnTo>
                  <a:lnTo>
                    <a:pt x="355257" y="778281"/>
                  </a:lnTo>
                  <a:lnTo>
                    <a:pt x="355371" y="780313"/>
                  </a:lnTo>
                  <a:lnTo>
                    <a:pt x="355269" y="780542"/>
                  </a:lnTo>
                  <a:lnTo>
                    <a:pt x="355257" y="780808"/>
                  </a:lnTo>
                  <a:lnTo>
                    <a:pt x="356819" y="780554"/>
                  </a:lnTo>
                  <a:lnTo>
                    <a:pt x="357860" y="779081"/>
                  </a:lnTo>
                  <a:close/>
                </a:path>
                <a:path w="417830" h="861695">
                  <a:moveTo>
                    <a:pt x="363855" y="751192"/>
                  </a:moveTo>
                  <a:lnTo>
                    <a:pt x="362585" y="746975"/>
                  </a:lnTo>
                  <a:lnTo>
                    <a:pt x="360349" y="745782"/>
                  </a:lnTo>
                  <a:lnTo>
                    <a:pt x="358114" y="746467"/>
                  </a:lnTo>
                  <a:lnTo>
                    <a:pt x="357860" y="746620"/>
                  </a:lnTo>
                  <a:lnTo>
                    <a:pt x="357898" y="746760"/>
                  </a:lnTo>
                  <a:lnTo>
                    <a:pt x="358063" y="748525"/>
                  </a:lnTo>
                  <a:lnTo>
                    <a:pt x="356958" y="749820"/>
                  </a:lnTo>
                  <a:lnTo>
                    <a:pt x="355473" y="749998"/>
                  </a:lnTo>
                  <a:lnTo>
                    <a:pt x="355434" y="750455"/>
                  </a:lnTo>
                  <a:lnTo>
                    <a:pt x="355460" y="750938"/>
                  </a:lnTo>
                  <a:lnTo>
                    <a:pt x="356235" y="753516"/>
                  </a:lnTo>
                  <a:lnTo>
                    <a:pt x="358470" y="754710"/>
                  </a:lnTo>
                  <a:lnTo>
                    <a:pt x="362673" y="753427"/>
                  </a:lnTo>
                  <a:lnTo>
                    <a:pt x="363855" y="751192"/>
                  </a:lnTo>
                  <a:close/>
                </a:path>
                <a:path w="417830" h="861695">
                  <a:moveTo>
                    <a:pt x="369239" y="813930"/>
                  </a:moveTo>
                  <a:lnTo>
                    <a:pt x="368782" y="814197"/>
                  </a:lnTo>
                  <a:lnTo>
                    <a:pt x="368287" y="814362"/>
                  </a:lnTo>
                  <a:lnTo>
                    <a:pt x="367728" y="814438"/>
                  </a:lnTo>
                  <a:lnTo>
                    <a:pt x="368020" y="814463"/>
                  </a:lnTo>
                  <a:lnTo>
                    <a:pt x="368300" y="814476"/>
                  </a:lnTo>
                  <a:lnTo>
                    <a:pt x="368579" y="814552"/>
                  </a:lnTo>
                  <a:lnTo>
                    <a:pt x="368795" y="814336"/>
                  </a:lnTo>
                  <a:lnTo>
                    <a:pt x="369062" y="814171"/>
                  </a:lnTo>
                  <a:lnTo>
                    <a:pt x="369239" y="813930"/>
                  </a:lnTo>
                  <a:close/>
                </a:path>
                <a:path w="417830" h="861695">
                  <a:moveTo>
                    <a:pt x="369963" y="807631"/>
                  </a:moveTo>
                  <a:lnTo>
                    <a:pt x="368846" y="804862"/>
                  </a:lnTo>
                  <a:lnTo>
                    <a:pt x="366064" y="803071"/>
                  </a:lnTo>
                  <a:lnTo>
                    <a:pt x="359435" y="804151"/>
                  </a:lnTo>
                  <a:lnTo>
                    <a:pt x="357047" y="807504"/>
                  </a:lnTo>
                  <a:lnTo>
                    <a:pt x="358140" y="814260"/>
                  </a:lnTo>
                  <a:lnTo>
                    <a:pt x="360895" y="816406"/>
                  </a:lnTo>
                  <a:lnTo>
                    <a:pt x="364007" y="816444"/>
                  </a:lnTo>
                  <a:lnTo>
                    <a:pt x="364591" y="815390"/>
                  </a:lnTo>
                  <a:lnTo>
                    <a:pt x="365607" y="814628"/>
                  </a:lnTo>
                  <a:lnTo>
                    <a:pt x="366852" y="814438"/>
                  </a:lnTo>
                  <a:lnTo>
                    <a:pt x="364858" y="814222"/>
                  </a:lnTo>
                  <a:lnTo>
                    <a:pt x="363296" y="812584"/>
                  </a:lnTo>
                  <a:lnTo>
                    <a:pt x="363296" y="808329"/>
                  </a:lnTo>
                  <a:lnTo>
                    <a:pt x="365074" y="806538"/>
                  </a:lnTo>
                  <a:lnTo>
                    <a:pt x="368312" y="806538"/>
                  </a:lnTo>
                  <a:lnTo>
                    <a:pt x="369252" y="806970"/>
                  </a:lnTo>
                  <a:lnTo>
                    <a:pt x="369963" y="807631"/>
                  </a:lnTo>
                  <a:close/>
                </a:path>
                <a:path w="417830" h="861695">
                  <a:moveTo>
                    <a:pt x="372440" y="789876"/>
                  </a:moveTo>
                  <a:lnTo>
                    <a:pt x="371563" y="789025"/>
                  </a:lnTo>
                  <a:lnTo>
                    <a:pt x="370357" y="788530"/>
                  </a:lnTo>
                  <a:lnTo>
                    <a:pt x="368173" y="788885"/>
                  </a:lnTo>
                  <a:lnTo>
                    <a:pt x="367436" y="789381"/>
                  </a:lnTo>
                  <a:lnTo>
                    <a:pt x="366852" y="790003"/>
                  </a:lnTo>
                  <a:lnTo>
                    <a:pt x="367144" y="790524"/>
                  </a:lnTo>
                  <a:lnTo>
                    <a:pt x="367372" y="791095"/>
                  </a:lnTo>
                  <a:lnTo>
                    <a:pt x="367474" y="792886"/>
                  </a:lnTo>
                  <a:lnTo>
                    <a:pt x="367030" y="793927"/>
                  </a:lnTo>
                  <a:lnTo>
                    <a:pt x="366306" y="794715"/>
                  </a:lnTo>
                  <a:lnTo>
                    <a:pt x="366788" y="795528"/>
                  </a:lnTo>
                  <a:lnTo>
                    <a:pt x="367538" y="796099"/>
                  </a:lnTo>
                  <a:lnTo>
                    <a:pt x="368427" y="796417"/>
                  </a:lnTo>
                  <a:lnTo>
                    <a:pt x="368173" y="793457"/>
                  </a:lnTo>
                  <a:lnTo>
                    <a:pt x="369900" y="790930"/>
                  </a:lnTo>
                  <a:lnTo>
                    <a:pt x="372440" y="789876"/>
                  </a:lnTo>
                  <a:close/>
                </a:path>
                <a:path w="417830" h="861695">
                  <a:moveTo>
                    <a:pt x="373875" y="769594"/>
                  </a:moveTo>
                  <a:lnTo>
                    <a:pt x="373430" y="766876"/>
                  </a:lnTo>
                  <a:lnTo>
                    <a:pt x="372592" y="766013"/>
                  </a:lnTo>
                  <a:lnTo>
                    <a:pt x="372237" y="765924"/>
                  </a:lnTo>
                  <a:lnTo>
                    <a:pt x="372237" y="767702"/>
                  </a:lnTo>
                  <a:lnTo>
                    <a:pt x="371398" y="769302"/>
                  </a:lnTo>
                  <a:lnTo>
                    <a:pt x="369354" y="769924"/>
                  </a:lnTo>
                  <a:lnTo>
                    <a:pt x="369887" y="769747"/>
                  </a:lnTo>
                  <a:lnTo>
                    <a:pt x="371386" y="769289"/>
                  </a:lnTo>
                  <a:lnTo>
                    <a:pt x="372237" y="767702"/>
                  </a:lnTo>
                  <a:lnTo>
                    <a:pt x="372237" y="765924"/>
                  </a:lnTo>
                  <a:lnTo>
                    <a:pt x="371525" y="765746"/>
                  </a:lnTo>
                  <a:lnTo>
                    <a:pt x="370916" y="764540"/>
                  </a:lnTo>
                  <a:lnTo>
                    <a:pt x="369570" y="763879"/>
                  </a:lnTo>
                  <a:lnTo>
                    <a:pt x="366737" y="764743"/>
                  </a:lnTo>
                  <a:lnTo>
                    <a:pt x="365887" y="766330"/>
                  </a:lnTo>
                  <a:lnTo>
                    <a:pt x="366649" y="768807"/>
                  </a:lnTo>
                  <a:lnTo>
                    <a:pt x="367411" y="769454"/>
                  </a:lnTo>
                  <a:lnTo>
                    <a:pt x="368312" y="769721"/>
                  </a:lnTo>
                  <a:lnTo>
                    <a:pt x="368808" y="769861"/>
                  </a:lnTo>
                  <a:lnTo>
                    <a:pt x="368312" y="769721"/>
                  </a:lnTo>
                  <a:lnTo>
                    <a:pt x="368858" y="770826"/>
                  </a:lnTo>
                  <a:lnTo>
                    <a:pt x="370014" y="771512"/>
                  </a:lnTo>
                  <a:lnTo>
                    <a:pt x="372833" y="771055"/>
                  </a:lnTo>
                  <a:lnTo>
                    <a:pt x="373875" y="769594"/>
                  </a:lnTo>
                  <a:close/>
                </a:path>
                <a:path w="417830" h="861695">
                  <a:moveTo>
                    <a:pt x="385762" y="836053"/>
                  </a:moveTo>
                  <a:lnTo>
                    <a:pt x="384810" y="835101"/>
                  </a:lnTo>
                  <a:lnTo>
                    <a:pt x="381025" y="835101"/>
                  </a:lnTo>
                  <a:lnTo>
                    <a:pt x="380085" y="836053"/>
                  </a:lnTo>
                  <a:lnTo>
                    <a:pt x="380085" y="839863"/>
                  </a:lnTo>
                  <a:lnTo>
                    <a:pt x="381025" y="840816"/>
                  </a:lnTo>
                  <a:lnTo>
                    <a:pt x="384810" y="840816"/>
                  </a:lnTo>
                  <a:lnTo>
                    <a:pt x="385762" y="839863"/>
                  </a:lnTo>
                  <a:lnTo>
                    <a:pt x="385762" y="837958"/>
                  </a:lnTo>
                  <a:lnTo>
                    <a:pt x="385762" y="836053"/>
                  </a:lnTo>
                  <a:close/>
                </a:path>
                <a:path w="417830" h="861695">
                  <a:moveTo>
                    <a:pt x="390474" y="803287"/>
                  </a:moveTo>
                  <a:lnTo>
                    <a:pt x="389077" y="799934"/>
                  </a:lnTo>
                  <a:lnTo>
                    <a:pt x="387705" y="796582"/>
                  </a:lnTo>
                  <a:lnTo>
                    <a:pt x="386359" y="793203"/>
                  </a:lnTo>
                  <a:lnTo>
                    <a:pt x="386194" y="792924"/>
                  </a:lnTo>
                  <a:lnTo>
                    <a:pt x="385991" y="792289"/>
                  </a:lnTo>
                  <a:lnTo>
                    <a:pt x="384543" y="793724"/>
                  </a:lnTo>
                  <a:lnTo>
                    <a:pt x="383692" y="795731"/>
                  </a:lnTo>
                  <a:lnTo>
                    <a:pt x="384568" y="801116"/>
                  </a:lnTo>
                  <a:lnTo>
                    <a:pt x="387337" y="803262"/>
                  </a:lnTo>
                  <a:lnTo>
                    <a:pt x="390474" y="803287"/>
                  </a:lnTo>
                  <a:close/>
                </a:path>
                <a:path w="417830" h="861695">
                  <a:moveTo>
                    <a:pt x="395579" y="828319"/>
                  </a:moveTo>
                  <a:lnTo>
                    <a:pt x="394741" y="823112"/>
                  </a:lnTo>
                  <a:lnTo>
                    <a:pt x="391401" y="820686"/>
                  </a:lnTo>
                  <a:lnTo>
                    <a:pt x="386803" y="821448"/>
                  </a:lnTo>
                  <a:lnTo>
                    <a:pt x="385914" y="821905"/>
                  </a:lnTo>
                  <a:lnTo>
                    <a:pt x="385102" y="822490"/>
                  </a:lnTo>
                  <a:lnTo>
                    <a:pt x="386105" y="823633"/>
                  </a:lnTo>
                  <a:lnTo>
                    <a:pt x="386753" y="825080"/>
                  </a:lnTo>
                  <a:lnTo>
                    <a:pt x="386753" y="828878"/>
                  </a:lnTo>
                  <a:lnTo>
                    <a:pt x="385648" y="830707"/>
                  </a:lnTo>
                  <a:lnTo>
                    <a:pt x="384035" y="831900"/>
                  </a:lnTo>
                  <a:lnTo>
                    <a:pt x="385457" y="833577"/>
                  </a:lnTo>
                  <a:lnTo>
                    <a:pt x="387616" y="834567"/>
                  </a:lnTo>
                  <a:lnTo>
                    <a:pt x="391388" y="833945"/>
                  </a:lnTo>
                  <a:lnTo>
                    <a:pt x="392582" y="833170"/>
                  </a:lnTo>
                  <a:lnTo>
                    <a:pt x="393522" y="832167"/>
                  </a:lnTo>
                  <a:lnTo>
                    <a:pt x="393763" y="831811"/>
                  </a:lnTo>
                  <a:lnTo>
                    <a:pt x="394030" y="831494"/>
                  </a:lnTo>
                  <a:lnTo>
                    <a:pt x="394360" y="831176"/>
                  </a:lnTo>
                  <a:lnTo>
                    <a:pt x="395160" y="829881"/>
                  </a:lnTo>
                  <a:lnTo>
                    <a:pt x="395579" y="828319"/>
                  </a:lnTo>
                  <a:close/>
                </a:path>
                <a:path w="417830" h="861695">
                  <a:moveTo>
                    <a:pt x="396760" y="851992"/>
                  </a:moveTo>
                  <a:lnTo>
                    <a:pt x="396481" y="851623"/>
                  </a:lnTo>
                  <a:lnTo>
                    <a:pt x="396176" y="851268"/>
                  </a:lnTo>
                  <a:lnTo>
                    <a:pt x="395986" y="850849"/>
                  </a:lnTo>
                  <a:lnTo>
                    <a:pt x="395846" y="850519"/>
                  </a:lnTo>
                  <a:lnTo>
                    <a:pt x="395833" y="850150"/>
                  </a:lnTo>
                  <a:lnTo>
                    <a:pt x="395732" y="849795"/>
                  </a:lnTo>
                  <a:lnTo>
                    <a:pt x="395274" y="849934"/>
                  </a:lnTo>
                  <a:lnTo>
                    <a:pt x="394868" y="850150"/>
                  </a:lnTo>
                  <a:lnTo>
                    <a:pt x="394512" y="850430"/>
                  </a:lnTo>
                  <a:lnTo>
                    <a:pt x="394258" y="850404"/>
                  </a:lnTo>
                  <a:lnTo>
                    <a:pt x="393992" y="850417"/>
                  </a:lnTo>
                  <a:lnTo>
                    <a:pt x="393738" y="850404"/>
                  </a:lnTo>
                  <a:lnTo>
                    <a:pt x="394741" y="850938"/>
                  </a:lnTo>
                  <a:lnTo>
                    <a:pt x="395744" y="851484"/>
                  </a:lnTo>
                  <a:lnTo>
                    <a:pt x="396760" y="851992"/>
                  </a:lnTo>
                  <a:close/>
                </a:path>
                <a:path w="417830" h="861695">
                  <a:moveTo>
                    <a:pt x="402234" y="829818"/>
                  </a:moveTo>
                  <a:lnTo>
                    <a:pt x="401802" y="828890"/>
                  </a:lnTo>
                  <a:lnTo>
                    <a:pt x="401358" y="827976"/>
                  </a:lnTo>
                  <a:lnTo>
                    <a:pt x="400913" y="827036"/>
                  </a:lnTo>
                  <a:lnTo>
                    <a:pt x="400405" y="826731"/>
                  </a:lnTo>
                  <a:lnTo>
                    <a:pt x="399821" y="826541"/>
                  </a:lnTo>
                  <a:lnTo>
                    <a:pt x="397624" y="826757"/>
                  </a:lnTo>
                  <a:lnTo>
                    <a:pt x="396481" y="828154"/>
                  </a:lnTo>
                  <a:lnTo>
                    <a:pt x="396646" y="829729"/>
                  </a:lnTo>
                  <a:lnTo>
                    <a:pt x="397192" y="829564"/>
                  </a:lnTo>
                  <a:lnTo>
                    <a:pt x="397700" y="829335"/>
                  </a:lnTo>
                  <a:lnTo>
                    <a:pt x="399719" y="829170"/>
                  </a:lnTo>
                  <a:lnTo>
                    <a:pt x="401027" y="829627"/>
                  </a:lnTo>
                  <a:lnTo>
                    <a:pt x="402158" y="830326"/>
                  </a:lnTo>
                  <a:lnTo>
                    <a:pt x="402209" y="830160"/>
                  </a:lnTo>
                  <a:lnTo>
                    <a:pt x="402209" y="829995"/>
                  </a:lnTo>
                  <a:lnTo>
                    <a:pt x="402234" y="829818"/>
                  </a:lnTo>
                  <a:close/>
                </a:path>
                <a:path w="417830" h="861695">
                  <a:moveTo>
                    <a:pt x="417271" y="859180"/>
                  </a:moveTo>
                  <a:lnTo>
                    <a:pt x="414756" y="854646"/>
                  </a:lnTo>
                  <a:lnTo>
                    <a:pt x="413524" y="852347"/>
                  </a:lnTo>
                  <a:lnTo>
                    <a:pt x="412089" y="853135"/>
                  </a:lnTo>
                  <a:lnTo>
                    <a:pt x="411200" y="854748"/>
                  </a:lnTo>
                  <a:lnTo>
                    <a:pt x="411467" y="856475"/>
                  </a:lnTo>
                  <a:lnTo>
                    <a:pt x="411149" y="857224"/>
                  </a:lnTo>
                  <a:lnTo>
                    <a:pt x="410997" y="858037"/>
                  </a:lnTo>
                  <a:lnTo>
                    <a:pt x="410997" y="858913"/>
                  </a:lnTo>
                  <a:lnTo>
                    <a:pt x="412572" y="859688"/>
                  </a:lnTo>
                  <a:lnTo>
                    <a:pt x="414134" y="860488"/>
                  </a:lnTo>
                  <a:lnTo>
                    <a:pt x="415721" y="861225"/>
                  </a:lnTo>
                  <a:lnTo>
                    <a:pt x="416064" y="860526"/>
                  </a:lnTo>
                  <a:lnTo>
                    <a:pt x="416534" y="859917"/>
                  </a:lnTo>
                  <a:lnTo>
                    <a:pt x="417106" y="859358"/>
                  </a:lnTo>
                  <a:lnTo>
                    <a:pt x="417207" y="859231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429014" y="8332863"/>
              <a:ext cx="90170" cy="331470"/>
            </a:xfrm>
            <a:custGeom>
              <a:avLst/>
              <a:gdLst/>
              <a:ahLst/>
              <a:cxnLst/>
              <a:rect l="l" t="t" r="r" b="b"/>
              <a:pathLst>
                <a:path w="90169" h="331470">
                  <a:moveTo>
                    <a:pt x="5676" y="92506"/>
                  </a:moveTo>
                  <a:lnTo>
                    <a:pt x="4724" y="91554"/>
                  </a:lnTo>
                  <a:lnTo>
                    <a:pt x="939" y="91554"/>
                  </a:lnTo>
                  <a:lnTo>
                    <a:pt x="0" y="92506"/>
                  </a:lnTo>
                  <a:lnTo>
                    <a:pt x="0" y="96304"/>
                  </a:lnTo>
                  <a:lnTo>
                    <a:pt x="939" y="97256"/>
                  </a:lnTo>
                  <a:lnTo>
                    <a:pt x="4724" y="97256"/>
                  </a:lnTo>
                  <a:lnTo>
                    <a:pt x="5676" y="96304"/>
                  </a:lnTo>
                  <a:lnTo>
                    <a:pt x="5676" y="94411"/>
                  </a:lnTo>
                  <a:lnTo>
                    <a:pt x="5676" y="92506"/>
                  </a:lnTo>
                  <a:close/>
                </a:path>
                <a:path w="90169" h="331470">
                  <a:moveTo>
                    <a:pt x="11645" y="72047"/>
                  </a:moveTo>
                  <a:lnTo>
                    <a:pt x="11214" y="68922"/>
                  </a:lnTo>
                  <a:lnTo>
                    <a:pt x="9766" y="67843"/>
                  </a:lnTo>
                  <a:lnTo>
                    <a:pt x="7454" y="68173"/>
                  </a:lnTo>
                  <a:lnTo>
                    <a:pt x="6807" y="68592"/>
                  </a:lnTo>
                  <a:lnTo>
                    <a:pt x="6362" y="69164"/>
                  </a:lnTo>
                  <a:lnTo>
                    <a:pt x="6451" y="69329"/>
                  </a:lnTo>
                  <a:lnTo>
                    <a:pt x="6578" y="69494"/>
                  </a:lnTo>
                  <a:lnTo>
                    <a:pt x="6870" y="70561"/>
                  </a:lnTo>
                  <a:lnTo>
                    <a:pt x="6629" y="71450"/>
                  </a:lnTo>
                  <a:lnTo>
                    <a:pt x="6108" y="72136"/>
                  </a:lnTo>
                  <a:lnTo>
                    <a:pt x="6642" y="73202"/>
                  </a:lnTo>
                  <a:lnTo>
                    <a:pt x="7772" y="73888"/>
                  </a:lnTo>
                  <a:lnTo>
                    <a:pt x="10579" y="73482"/>
                  </a:lnTo>
                  <a:lnTo>
                    <a:pt x="11645" y="72047"/>
                  </a:lnTo>
                  <a:close/>
                </a:path>
                <a:path w="90169" h="331470">
                  <a:moveTo>
                    <a:pt x="19646" y="111709"/>
                  </a:moveTo>
                  <a:lnTo>
                    <a:pt x="19253" y="110769"/>
                  </a:lnTo>
                  <a:lnTo>
                    <a:pt x="17703" y="109207"/>
                  </a:lnTo>
                  <a:lnTo>
                    <a:pt x="16764" y="108813"/>
                  </a:lnTo>
                  <a:lnTo>
                    <a:pt x="14566" y="108813"/>
                  </a:lnTo>
                  <a:lnTo>
                    <a:pt x="13627" y="109207"/>
                  </a:lnTo>
                  <a:lnTo>
                    <a:pt x="12077" y="110769"/>
                  </a:lnTo>
                  <a:lnTo>
                    <a:pt x="11684" y="111709"/>
                  </a:lnTo>
                  <a:lnTo>
                    <a:pt x="11684" y="113919"/>
                  </a:lnTo>
                  <a:lnTo>
                    <a:pt x="12077" y="114858"/>
                  </a:lnTo>
                  <a:lnTo>
                    <a:pt x="13627" y="116420"/>
                  </a:lnTo>
                  <a:lnTo>
                    <a:pt x="14566" y="116801"/>
                  </a:lnTo>
                  <a:lnTo>
                    <a:pt x="16764" y="116801"/>
                  </a:lnTo>
                  <a:lnTo>
                    <a:pt x="17703" y="116420"/>
                  </a:lnTo>
                  <a:lnTo>
                    <a:pt x="19253" y="114858"/>
                  </a:lnTo>
                  <a:lnTo>
                    <a:pt x="19646" y="113919"/>
                  </a:lnTo>
                  <a:lnTo>
                    <a:pt x="19646" y="112814"/>
                  </a:lnTo>
                  <a:lnTo>
                    <a:pt x="19646" y="111709"/>
                  </a:lnTo>
                  <a:close/>
                </a:path>
                <a:path w="90169" h="331470">
                  <a:moveTo>
                    <a:pt x="22707" y="191998"/>
                  </a:moveTo>
                  <a:lnTo>
                    <a:pt x="21767" y="191058"/>
                  </a:lnTo>
                  <a:lnTo>
                    <a:pt x="17983" y="191058"/>
                  </a:lnTo>
                  <a:lnTo>
                    <a:pt x="17043" y="191998"/>
                  </a:lnTo>
                  <a:lnTo>
                    <a:pt x="17043" y="195795"/>
                  </a:lnTo>
                  <a:lnTo>
                    <a:pt x="17983" y="196748"/>
                  </a:lnTo>
                  <a:lnTo>
                    <a:pt x="21767" y="196748"/>
                  </a:lnTo>
                  <a:lnTo>
                    <a:pt x="22707" y="195795"/>
                  </a:lnTo>
                  <a:lnTo>
                    <a:pt x="22707" y="193903"/>
                  </a:lnTo>
                  <a:lnTo>
                    <a:pt x="22707" y="191998"/>
                  </a:lnTo>
                  <a:close/>
                </a:path>
                <a:path w="90169" h="331470">
                  <a:moveTo>
                    <a:pt x="24930" y="59093"/>
                  </a:moveTo>
                  <a:lnTo>
                    <a:pt x="24244" y="56629"/>
                  </a:lnTo>
                  <a:lnTo>
                    <a:pt x="24053" y="56362"/>
                  </a:lnTo>
                  <a:lnTo>
                    <a:pt x="22999" y="54533"/>
                  </a:lnTo>
                  <a:lnTo>
                    <a:pt x="21221" y="53682"/>
                  </a:lnTo>
                  <a:lnTo>
                    <a:pt x="22999" y="54521"/>
                  </a:lnTo>
                  <a:lnTo>
                    <a:pt x="23888" y="56057"/>
                  </a:lnTo>
                  <a:lnTo>
                    <a:pt x="24434" y="55270"/>
                  </a:lnTo>
                  <a:lnTo>
                    <a:pt x="24714" y="54292"/>
                  </a:lnTo>
                  <a:lnTo>
                    <a:pt x="24257" y="51066"/>
                  </a:lnTo>
                  <a:lnTo>
                    <a:pt x="22250" y="49542"/>
                  </a:lnTo>
                  <a:lnTo>
                    <a:pt x="18935" y="50012"/>
                  </a:lnTo>
                  <a:lnTo>
                    <a:pt x="17983" y="50673"/>
                  </a:lnTo>
                  <a:lnTo>
                    <a:pt x="17386" y="51536"/>
                  </a:lnTo>
                  <a:lnTo>
                    <a:pt x="17907" y="52133"/>
                  </a:lnTo>
                  <a:lnTo>
                    <a:pt x="18313" y="52844"/>
                  </a:lnTo>
                  <a:lnTo>
                    <a:pt x="18389" y="53695"/>
                  </a:lnTo>
                  <a:lnTo>
                    <a:pt x="18440" y="54063"/>
                  </a:lnTo>
                  <a:lnTo>
                    <a:pt x="18351" y="54406"/>
                  </a:lnTo>
                  <a:lnTo>
                    <a:pt x="18300" y="54749"/>
                  </a:lnTo>
                  <a:lnTo>
                    <a:pt x="18122" y="55880"/>
                  </a:lnTo>
                  <a:lnTo>
                    <a:pt x="17500" y="56857"/>
                  </a:lnTo>
                  <a:lnTo>
                    <a:pt x="16573" y="57454"/>
                  </a:lnTo>
                  <a:lnTo>
                    <a:pt x="16497" y="57988"/>
                  </a:lnTo>
                  <a:lnTo>
                    <a:pt x="16522" y="58534"/>
                  </a:lnTo>
                  <a:lnTo>
                    <a:pt x="17259" y="61226"/>
                  </a:lnTo>
                  <a:lnTo>
                    <a:pt x="19443" y="62471"/>
                  </a:lnTo>
                  <a:lnTo>
                    <a:pt x="23685" y="61290"/>
                  </a:lnTo>
                  <a:lnTo>
                    <a:pt x="24930" y="59093"/>
                  </a:lnTo>
                  <a:close/>
                </a:path>
                <a:path w="90169" h="331470">
                  <a:moveTo>
                    <a:pt x="25069" y="85344"/>
                  </a:moveTo>
                  <a:lnTo>
                    <a:pt x="24523" y="81508"/>
                  </a:lnTo>
                  <a:lnTo>
                    <a:pt x="22504" y="79971"/>
                  </a:lnTo>
                  <a:lnTo>
                    <a:pt x="18554" y="80543"/>
                  </a:lnTo>
                  <a:lnTo>
                    <a:pt x="17284" y="81953"/>
                  </a:lnTo>
                  <a:lnTo>
                    <a:pt x="17018" y="83642"/>
                  </a:lnTo>
                  <a:lnTo>
                    <a:pt x="17310" y="83477"/>
                  </a:lnTo>
                  <a:lnTo>
                    <a:pt x="17589" y="83273"/>
                  </a:lnTo>
                  <a:lnTo>
                    <a:pt x="20040" y="82588"/>
                  </a:lnTo>
                  <a:lnTo>
                    <a:pt x="22225" y="83832"/>
                  </a:lnTo>
                  <a:lnTo>
                    <a:pt x="22809" y="85966"/>
                  </a:lnTo>
                  <a:lnTo>
                    <a:pt x="22974" y="86550"/>
                  </a:lnTo>
                  <a:lnTo>
                    <a:pt x="22961" y="87134"/>
                  </a:lnTo>
                  <a:lnTo>
                    <a:pt x="22872" y="87693"/>
                  </a:lnTo>
                  <a:lnTo>
                    <a:pt x="24244" y="86906"/>
                  </a:lnTo>
                  <a:lnTo>
                    <a:pt x="25069" y="85344"/>
                  </a:lnTo>
                  <a:close/>
                </a:path>
                <a:path w="90169" h="331470">
                  <a:moveTo>
                    <a:pt x="27317" y="216496"/>
                  </a:moveTo>
                  <a:lnTo>
                    <a:pt x="26365" y="215544"/>
                  </a:lnTo>
                  <a:lnTo>
                    <a:pt x="22580" y="215544"/>
                  </a:lnTo>
                  <a:lnTo>
                    <a:pt x="21640" y="216496"/>
                  </a:lnTo>
                  <a:lnTo>
                    <a:pt x="21640" y="220294"/>
                  </a:lnTo>
                  <a:lnTo>
                    <a:pt x="22580" y="221246"/>
                  </a:lnTo>
                  <a:lnTo>
                    <a:pt x="26365" y="221246"/>
                  </a:lnTo>
                  <a:lnTo>
                    <a:pt x="27317" y="220294"/>
                  </a:lnTo>
                  <a:lnTo>
                    <a:pt x="27317" y="218401"/>
                  </a:lnTo>
                  <a:lnTo>
                    <a:pt x="27317" y="216496"/>
                  </a:lnTo>
                  <a:close/>
                </a:path>
                <a:path w="90169" h="331470">
                  <a:moveTo>
                    <a:pt x="27889" y="128612"/>
                  </a:moveTo>
                  <a:lnTo>
                    <a:pt x="26936" y="127660"/>
                  </a:lnTo>
                  <a:lnTo>
                    <a:pt x="23152" y="127660"/>
                  </a:lnTo>
                  <a:lnTo>
                    <a:pt x="22199" y="128612"/>
                  </a:lnTo>
                  <a:lnTo>
                    <a:pt x="22199" y="132410"/>
                  </a:lnTo>
                  <a:lnTo>
                    <a:pt x="23152" y="133362"/>
                  </a:lnTo>
                  <a:lnTo>
                    <a:pt x="26936" y="133362"/>
                  </a:lnTo>
                  <a:lnTo>
                    <a:pt x="27889" y="132410"/>
                  </a:lnTo>
                  <a:lnTo>
                    <a:pt x="27889" y="130505"/>
                  </a:lnTo>
                  <a:lnTo>
                    <a:pt x="27889" y="128612"/>
                  </a:lnTo>
                  <a:close/>
                </a:path>
                <a:path w="90169" h="331470">
                  <a:moveTo>
                    <a:pt x="30022" y="168910"/>
                  </a:moveTo>
                  <a:lnTo>
                    <a:pt x="29070" y="167970"/>
                  </a:lnTo>
                  <a:lnTo>
                    <a:pt x="25285" y="167970"/>
                  </a:lnTo>
                  <a:lnTo>
                    <a:pt x="24345" y="168910"/>
                  </a:lnTo>
                  <a:lnTo>
                    <a:pt x="24345" y="172720"/>
                  </a:lnTo>
                  <a:lnTo>
                    <a:pt x="25285" y="173672"/>
                  </a:lnTo>
                  <a:lnTo>
                    <a:pt x="29070" y="173672"/>
                  </a:lnTo>
                  <a:lnTo>
                    <a:pt x="30022" y="172720"/>
                  </a:lnTo>
                  <a:lnTo>
                    <a:pt x="30022" y="170815"/>
                  </a:lnTo>
                  <a:lnTo>
                    <a:pt x="30022" y="168910"/>
                  </a:lnTo>
                  <a:close/>
                </a:path>
                <a:path w="90169" h="331470">
                  <a:moveTo>
                    <a:pt x="31394" y="192620"/>
                  </a:moveTo>
                  <a:lnTo>
                    <a:pt x="30441" y="191668"/>
                  </a:lnTo>
                  <a:lnTo>
                    <a:pt x="26657" y="191668"/>
                  </a:lnTo>
                  <a:lnTo>
                    <a:pt x="25717" y="192620"/>
                  </a:lnTo>
                  <a:lnTo>
                    <a:pt x="25717" y="196418"/>
                  </a:lnTo>
                  <a:lnTo>
                    <a:pt x="26657" y="197370"/>
                  </a:lnTo>
                  <a:lnTo>
                    <a:pt x="30441" y="197370"/>
                  </a:lnTo>
                  <a:lnTo>
                    <a:pt x="31394" y="196418"/>
                  </a:lnTo>
                  <a:lnTo>
                    <a:pt x="31394" y="194525"/>
                  </a:lnTo>
                  <a:lnTo>
                    <a:pt x="31394" y="192620"/>
                  </a:lnTo>
                  <a:close/>
                </a:path>
                <a:path w="90169" h="331470">
                  <a:moveTo>
                    <a:pt x="35344" y="245643"/>
                  </a:moveTo>
                  <a:lnTo>
                    <a:pt x="34391" y="244690"/>
                  </a:lnTo>
                  <a:lnTo>
                    <a:pt x="30607" y="244690"/>
                  </a:lnTo>
                  <a:lnTo>
                    <a:pt x="29667" y="245643"/>
                  </a:lnTo>
                  <a:lnTo>
                    <a:pt x="29667" y="249440"/>
                  </a:lnTo>
                  <a:lnTo>
                    <a:pt x="30607" y="250393"/>
                  </a:lnTo>
                  <a:lnTo>
                    <a:pt x="34391" y="250393"/>
                  </a:lnTo>
                  <a:lnTo>
                    <a:pt x="35344" y="249440"/>
                  </a:lnTo>
                  <a:lnTo>
                    <a:pt x="35344" y="247548"/>
                  </a:lnTo>
                  <a:lnTo>
                    <a:pt x="35344" y="245643"/>
                  </a:lnTo>
                  <a:close/>
                </a:path>
                <a:path w="90169" h="331470">
                  <a:moveTo>
                    <a:pt x="35458" y="212013"/>
                  </a:moveTo>
                  <a:lnTo>
                    <a:pt x="35064" y="211074"/>
                  </a:lnTo>
                  <a:lnTo>
                    <a:pt x="33515" y="209511"/>
                  </a:lnTo>
                  <a:lnTo>
                    <a:pt x="32575" y="209118"/>
                  </a:lnTo>
                  <a:lnTo>
                    <a:pt x="30378" y="209118"/>
                  </a:lnTo>
                  <a:lnTo>
                    <a:pt x="29438" y="209511"/>
                  </a:lnTo>
                  <a:lnTo>
                    <a:pt x="27889" y="211074"/>
                  </a:lnTo>
                  <a:lnTo>
                    <a:pt x="27495" y="212013"/>
                  </a:lnTo>
                  <a:lnTo>
                    <a:pt x="27495" y="214223"/>
                  </a:lnTo>
                  <a:lnTo>
                    <a:pt x="27889" y="215163"/>
                  </a:lnTo>
                  <a:lnTo>
                    <a:pt x="29438" y="216725"/>
                  </a:lnTo>
                  <a:lnTo>
                    <a:pt x="30378" y="217119"/>
                  </a:lnTo>
                  <a:lnTo>
                    <a:pt x="32575" y="217119"/>
                  </a:lnTo>
                  <a:lnTo>
                    <a:pt x="33515" y="216725"/>
                  </a:lnTo>
                  <a:lnTo>
                    <a:pt x="35064" y="215163"/>
                  </a:lnTo>
                  <a:lnTo>
                    <a:pt x="35458" y="214223"/>
                  </a:lnTo>
                  <a:lnTo>
                    <a:pt x="35458" y="213118"/>
                  </a:lnTo>
                  <a:lnTo>
                    <a:pt x="35458" y="212013"/>
                  </a:lnTo>
                  <a:close/>
                </a:path>
                <a:path w="90169" h="331470">
                  <a:moveTo>
                    <a:pt x="36753" y="221462"/>
                  </a:moveTo>
                  <a:lnTo>
                    <a:pt x="35814" y="220510"/>
                  </a:lnTo>
                  <a:lnTo>
                    <a:pt x="32029" y="220510"/>
                  </a:lnTo>
                  <a:lnTo>
                    <a:pt x="31076" y="221462"/>
                  </a:lnTo>
                  <a:lnTo>
                    <a:pt x="31076" y="225259"/>
                  </a:lnTo>
                  <a:lnTo>
                    <a:pt x="32029" y="226212"/>
                  </a:lnTo>
                  <a:lnTo>
                    <a:pt x="35814" y="226212"/>
                  </a:lnTo>
                  <a:lnTo>
                    <a:pt x="36753" y="225259"/>
                  </a:lnTo>
                  <a:lnTo>
                    <a:pt x="36753" y="223354"/>
                  </a:lnTo>
                  <a:lnTo>
                    <a:pt x="36753" y="221462"/>
                  </a:lnTo>
                  <a:close/>
                </a:path>
                <a:path w="90169" h="331470">
                  <a:moveTo>
                    <a:pt x="39344" y="38112"/>
                  </a:moveTo>
                  <a:lnTo>
                    <a:pt x="38303" y="34747"/>
                  </a:lnTo>
                  <a:lnTo>
                    <a:pt x="34823" y="32778"/>
                  </a:lnTo>
                  <a:lnTo>
                    <a:pt x="30784" y="33896"/>
                  </a:lnTo>
                  <a:lnTo>
                    <a:pt x="29705" y="34594"/>
                  </a:lnTo>
                  <a:lnTo>
                    <a:pt x="29197" y="33502"/>
                  </a:lnTo>
                  <a:lnTo>
                    <a:pt x="28028" y="32804"/>
                  </a:lnTo>
                  <a:lnTo>
                    <a:pt x="26797" y="32981"/>
                  </a:lnTo>
                  <a:lnTo>
                    <a:pt x="25234" y="33197"/>
                  </a:lnTo>
                  <a:lnTo>
                    <a:pt x="24155" y="34645"/>
                  </a:lnTo>
                  <a:lnTo>
                    <a:pt x="24561" y="37528"/>
                  </a:lnTo>
                  <a:lnTo>
                    <a:pt x="25628" y="38455"/>
                  </a:lnTo>
                  <a:lnTo>
                    <a:pt x="26885" y="38582"/>
                  </a:lnTo>
                  <a:lnTo>
                    <a:pt x="26644" y="39611"/>
                  </a:lnTo>
                  <a:lnTo>
                    <a:pt x="26568" y="40690"/>
                  </a:lnTo>
                  <a:lnTo>
                    <a:pt x="27279" y="43294"/>
                  </a:lnTo>
                  <a:lnTo>
                    <a:pt x="28257" y="44462"/>
                  </a:lnTo>
                  <a:lnTo>
                    <a:pt x="29451" y="45300"/>
                  </a:lnTo>
                  <a:lnTo>
                    <a:pt x="29311" y="44881"/>
                  </a:lnTo>
                  <a:lnTo>
                    <a:pt x="29108" y="44513"/>
                  </a:lnTo>
                  <a:lnTo>
                    <a:pt x="28663" y="40462"/>
                  </a:lnTo>
                  <a:lnTo>
                    <a:pt x="31242" y="37236"/>
                  </a:lnTo>
                  <a:lnTo>
                    <a:pt x="36499" y="36664"/>
                  </a:lnTo>
                  <a:lnTo>
                    <a:pt x="38074" y="37185"/>
                  </a:lnTo>
                  <a:lnTo>
                    <a:pt x="39344" y="38112"/>
                  </a:lnTo>
                  <a:close/>
                </a:path>
                <a:path w="90169" h="331470">
                  <a:moveTo>
                    <a:pt x="40398" y="63652"/>
                  </a:moveTo>
                  <a:lnTo>
                    <a:pt x="39001" y="62141"/>
                  </a:lnTo>
                  <a:lnTo>
                    <a:pt x="36995" y="61252"/>
                  </a:lnTo>
                  <a:lnTo>
                    <a:pt x="31254" y="62052"/>
                  </a:lnTo>
                  <a:lnTo>
                    <a:pt x="28778" y="65366"/>
                  </a:lnTo>
                  <a:lnTo>
                    <a:pt x="29514" y="70662"/>
                  </a:lnTo>
                  <a:lnTo>
                    <a:pt x="30429" y="72097"/>
                  </a:lnTo>
                  <a:lnTo>
                    <a:pt x="31673" y="73101"/>
                  </a:lnTo>
                  <a:lnTo>
                    <a:pt x="31623" y="70192"/>
                  </a:lnTo>
                  <a:lnTo>
                    <a:pt x="33413" y="67500"/>
                  </a:lnTo>
                  <a:lnTo>
                    <a:pt x="36347" y="66687"/>
                  </a:lnTo>
                  <a:lnTo>
                    <a:pt x="36982" y="66509"/>
                  </a:lnTo>
                  <a:lnTo>
                    <a:pt x="38239" y="66548"/>
                  </a:lnTo>
                  <a:lnTo>
                    <a:pt x="38468" y="65278"/>
                  </a:lnTo>
                  <a:lnTo>
                    <a:pt x="39243" y="64198"/>
                  </a:lnTo>
                  <a:lnTo>
                    <a:pt x="40398" y="63652"/>
                  </a:lnTo>
                  <a:close/>
                </a:path>
                <a:path w="90169" h="331470">
                  <a:moveTo>
                    <a:pt x="42532" y="183845"/>
                  </a:moveTo>
                  <a:lnTo>
                    <a:pt x="42138" y="182905"/>
                  </a:lnTo>
                  <a:lnTo>
                    <a:pt x="40589" y="181343"/>
                  </a:lnTo>
                  <a:lnTo>
                    <a:pt x="39649" y="180949"/>
                  </a:lnTo>
                  <a:lnTo>
                    <a:pt x="37452" y="180949"/>
                  </a:lnTo>
                  <a:lnTo>
                    <a:pt x="36512" y="181343"/>
                  </a:lnTo>
                  <a:lnTo>
                    <a:pt x="34963" y="182905"/>
                  </a:lnTo>
                  <a:lnTo>
                    <a:pt x="34569" y="183845"/>
                  </a:lnTo>
                  <a:lnTo>
                    <a:pt x="34569" y="186055"/>
                  </a:lnTo>
                  <a:lnTo>
                    <a:pt x="34963" y="186994"/>
                  </a:lnTo>
                  <a:lnTo>
                    <a:pt x="36512" y="188556"/>
                  </a:lnTo>
                  <a:lnTo>
                    <a:pt x="37452" y="188950"/>
                  </a:lnTo>
                  <a:lnTo>
                    <a:pt x="39649" y="188950"/>
                  </a:lnTo>
                  <a:lnTo>
                    <a:pt x="40589" y="188556"/>
                  </a:lnTo>
                  <a:lnTo>
                    <a:pt x="42138" y="186994"/>
                  </a:lnTo>
                  <a:lnTo>
                    <a:pt x="42532" y="186055"/>
                  </a:lnTo>
                  <a:lnTo>
                    <a:pt x="42532" y="184950"/>
                  </a:lnTo>
                  <a:lnTo>
                    <a:pt x="42532" y="183845"/>
                  </a:lnTo>
                  <a:close/>
                </a:path>
                <a:path w="90169" h="331470">
                  <a:moveTo>
                    <a:pt x="42964" y="237134"/>
                  </a:moveTo>
                  <a:lnTo>
                    <a:pt x="42367" y="234353"/>
                  </a:lnTo>
                  <a:lnTo>
                    <a:pt x="42075" y="233819"/>
                  </a:lnTo>
                  <a:lnTo>
                    <a:pt x="41706" y="233362"/>
                  </a:lnTo>
                  <a:lnTo>
                    <a:pt x="42240" y="232791"/>
                  </a:lnTo>
                  <a:lnTo>
                    <a:pt x="42570" y="232016"/>
                  </a:lnTo>
                  <a:lnTo>
                    <a:pt x="42392" y="229616"/>
                  </a:lnTo>
                  <a:lnTo>
                    <a:pt x="41033" y="228434"/>
                  </a:lnTo>
                  <a:lnTo>
                    <a:pt x="37909" y="228663"/>
                  </a:lnTo>
                  <a:lnTo>
                    <a:pt x="36728" y="230035"/>
                  </a:lnTo>
                  <a:lnTo>
                    <a:pt x="36868" y="231825"/>
                  </a:lnTo>
                  <a:lnTo>
                    <a:pt x="36957" y="232029"/>
                  </a:lnTo>
                  <a:lnTo>
                    <a:pt x="37020" y="232244"/>
                  </a:lnTo>
                  <a:lnTo>
                    <a:pt x="35356" y="233006"/>
                  </a:lnTo>
                  <a:lnTo>
                    <a:pt x="34328" y="234784"/>
                  </a:lnTo>
                  <a:lnTo>
                    <a:pt x="35179" y="238823"/>
                  </a:lnTo>
                  <a:lnTo>
                    <a:pt x="37299" y="240195"/>
                  </a:lnTo>
                  <a:lnTo>
                    <a:pt x="39458" y="239725"/>
                  </a:lnTo>
                  <a:lnTo>
                    <a:pt x="41605" y="239268"/>
                  </a:lnTo>
                  <a:lnTo>
                    <a:pt x="42964" y="237134"/>
                  </a:lnTo>
                  <a:close/>
                </a:path>
                <a:path w="90169" h="331470">
                  <a:moveTo>
                    <a:pt x="43268" y="175514"/>
                  </a:moveTo>
                  <a:lnTo>
                    <a:pt x="42875" y="174574"/>
                  </a:lnTo>
                  <a:lnTo>
                    <a:pt x="41325" y="173024"/>
                  </a:lnTo>
                  <a:lnTo>
                    <a:pt x="40398" y="172631"/>
                  </a:lnTo>
                  <a:lnTo>
                    <a:pt x="38201" y="172631"/>
                  </a:lnTo>
                  <a:lnTo>
                    <a:pt x="37261" y="173024"/>
                  </a:lnTo>
                  <a:lnTo>
                    <a:pt x="35712" y="174574"/>
                  </a:lnTo>
                  <a:lnTo>
                    <a:pt x="35318" y="175514"/>
                  </a:lnTo>
                  <a:lnTo>
                    <a:pt x="35318" y="177723"/>
                  </a:lnTo>
                  <a:lnTo>
                    <a:pt x="35712" y="178663"/>
                  </a:lnTo>
                  <a:lnTo>
                    <a:pt x="37261" y="180225"/>
                  </a:lnTo>
                  <a:lnTo>
                    <a:pt x="38201" y="180619"/>
                  </a:lnTo>
                  <a:lnTo>
                    <a:pt x="40398" y="180619"/>
                  </a:lnTo>
                  <a:lnTo>
                    <a:pt x="41325" y="180225"/>
                  </a:lnTo>
                  <a:lnTo>
                    <a:pt x="42875" y="178663"/>
                  </a:lnTo>
                  <a:lnTo>
                    <a:pt x="43268" y="177723"/>
                  </a:lnTo>
                  <a:lnTo>
                    <a:pt x="43268" y="176618"/>
                  </a:lnTo>
                  <a:lnTo>
                    <a:pt x="43268" y="175514"/>
                  </a:lnTo>
                  <a:close/>
                </a:path>
                <a:path w="90169" h="331470">
                  <a:moveTo>
                    <a:pt x="43357" y="104013"/>
                  </a:moveTo>
                  <a:lnTo>
                    <a:pt x="42329" y="96862"/>
                  </a:lnTo>
                  <a:lnTo>
                    <a:pt x="39052" y="94361"/>
                  </a:lnTo>
                  <a:lnTo>
                    <a:pt x="32499" y="95300"/>
                  </a:lnTo>
                  <a:lnTo>
                    <a:pt x="30378" y="97726"/>
                  </a:lnTo>
                  <a:lnTo>
                    <a:pt x="30048" y="100609"/>
                  </a:lnTo>
                  <a:lnTo>
                    <a:pt x="31470" y="100355"/>
                  </a:lnTo>
                  <a:lnTo>
                    <a:pt x="32867" y="101193"/>
                  </a:lnTo>
                  <a:lnTo>
                    <a:pt x="33274" y="102616"/>
                  </a:lnTo>
                  <a:lnTo>
                    <a:pt x="33629" y="103936"/>
                  </a:lnTo>
                  <a:lnTo>
                    <a:pt x="32981" y="105244"/>
                  </a:lnTo>
                  <a:lnTo>
                    <a:pt x="31838" y="105854"/>
                  </a:lnTo>
                  <a:lnTo>
                    <a:pt x="33235" y="107276"/>
                  </a:lnTo>
                  <a:lnTo>
                    <a:pt x="35191" y="108115"/>
                  </a:lnTo>
                  <a:lnTo>
                    <a:pt x="40868" y="107315"/>
                  </a:lnTo>
                  <a:lnTo>
                    <a:pt x="43357" y="104013"/>
                  </a:lnTo>
                  <a:close/>
                </a:path>
                <a:path w="90169" h="331470">
                  <a:moveTo>
                    <a:pt x="46012" y="52438"/>
                  </a:moveTo>
                  <a:lnTo>
                    <a:pt x="45402" y="48082"/>
                  </a:lnTo>
                  <a:lnTo>
                    <a:pt x="43395" y="46558"/>
                  </a:lnTo>
                  <a:lnTo>
                    <a:pt x="41084" y="46875"/>
                  </a:lnTo>
                  <a:lnTo>
                    <a:pt x="40855" y="46990"/>
                  </a:lnTo>
                  <a:lnTo>
                    <a:pt x="40182" y="47967"/>
                  </a:lnTo>
                  <a:lnTo>
                    <a:pt x="39281" y="48729"/>
                  </a:lnTo>
                  <a:lnTo>
                    <a:pt x="38188" y="49237"/>
                  </a:lnTo>
                  <a:lnTo>
                    <a:pt x="37896" y="49898"/>
                  </a:lnTo>
                  <a:lnTo>
                    <a:pt x="37719" y="50609"/>
                  </a:lnTo>
                  <a:lnTo>
                    <a:pt x="38125" y="53555"/>
                  </a:lnTo>
                  <a:lnTo>
                    <a:pt x="40144" y="55092"/>
                  </a:lnTo>
                  <a:lnTo>
                    <a:pt x="44488" y="54470"/>
                  </a:lnTo>
                  <a:lnTo>
                    <a:pt x="46012" y="52438"/>
                  </a:lnTo>
                  <a:close/>
                </a:path>
                <a:path w="90169" h="331470">
                  <a:moveTo>
                    <a:pt x="46228" y="24752"/>
                  </a:moveTo>
                  <a:lnTo>
                    <a:pt x="45288" y="23799"/>
                  </a:lnTo>
                  <a:lnTo>
                    <a:pt x="41503" y="23799"/>
                  </a:lnTo>
                  <a:lnTo>
                    <a:pt x="40551" y="24752"/>
                  </a:lnTo>
                  <a:lnTo>
                    <a:pt x="40551" y="28549"/>
                  </a:lnTo>
                  <a:lnTo>
                    <a:pt x="41503" y="29502"/>
                  </a:lnTo>
                  <a:lnTo>
                    <a:pt x="45288" y="29502"/>
                  </a:lnTo>
                  <a:lnTo>
                    <a:pt x="46228" y="28549"/>
                  </a:lnTo>
                  <a:lnTo>
                    <a:pt x="46228" y="26644"/>
                  </a:lnTo>
                  <a:lnTo>
                    <a:pt x="46228" y="24752"/>
                  </a:lnTo>
                  <a:close/>
                </a:path>
                <a:path w="90169" h="331470">
                  <a:moveTo>
                    <a:pt x="47637" y="159118"/>
                  </a:moveTo>
                  <a:lnTo>
                    <a:pt x="47294" y="157581"/>
                  </a:lnTo>
                  <a:lnTo>
                    <a:pt x="46977" y="156095"/>
                  </a:lnTo>
                  <a:lnTo>
                    <a:pt x="45580" y="155168"/>
                  </a:lnTo>
                  <a:lnTo>
                    <a:pt x="44107" y="155397"/>
                  </a:lnTo>
                  <a:lnTo>
                    <a:pt x="44196" y="155028"/>
                  </a:lnTo>
                  <a:lnTo>
                    <a:pt x="44284" y="154660"/>
                  </a:lnTo>
                  <a:lnTo>
                    <a:pt x="44081" y="152069"/>
                  </a:lnTo>
                  <a:lnTo>
                    <a:pt x="43840" y="151866"/>
                  </a:lnTo>
                  <a:lnTo>
                    <a:pt x="43840" y="156679"/>
                  </a:lnTo>
                  <a:lnTo>
                    <a:pt x="42976" y="157734"/>
                  </a:lnTo>
                  <a:lnTo>
                    <a:pt x="43840" y="156679"/>
                  </a:lnTo>
                  <a:lnTo>
                    <a:pt x="43840" y="151866"/>
                  </a:lnTo>
                  <a:lnTo>
                    <a:pt x="42176" y="150418"/>
                  </a:lnTo>
                  <a:lnTo>
                    <a:pt x="37795" y="150749"/>
                  </a:lnTo>
                  <a:lnTo>
                    <a:pt x="36144" y="152679"/>
                  </a:lnTo>
                  <a:lnTo>
                    <a:pt x="36309" y="154876"/>
                  </a:lnTo>
                  <a:lnTo>
                    <a:pt x="36474" y="157073"/>
                  </a:lnTo>
                  <a:lnTo>
                    <a:pt x="38392" y="158724"/>
                  </a:lnTo>
                  <a:lnTo>
                    <a:pt x="40995" y="158534"/>
                  </a:lnTo>
                  <a:lnTo>
                    <a:pt x="41757" y="158229"/>
                  </a:lnTo>
                  <a:lnTo>
                    <a:pt x="41757" y="158419"/>
                  </a:lnTo>
                  <a:lnTo>
                    <a:pt x="41719" y="158597"/>
                  </a:lnTo>
                  <a:lnTo>
                    <a:pt x="42087" y="160324"/>
                  </a:lnTo>
                  <a:lnTo>
                    <a:pt x="43599" y="161302"/>
                  </a:lnTo>
                  <a:lnTo>
                    <a:pt x="46659" y="160629"/>
                  </a:lnTo>
                  <a:lnTo>
                    <a:pt x="47637" y="159118"/>
                  </a:lnTo>
                  <a:close/>
                </a:path>
                <a:path w="90169" h="331470">
                  <a:moveTo>
                    <a:pt x="47713" y="123875"/>
                  </a:moveTo>
                  <a:lnTo>
                    <a:pt x="47320" y="122936"/>
                  </a:lnTo>
                  <a:lnTo>
                    <a:pt x="45770" y="121373"/>
                  </a:lnTo>
                  <a:lnTo>
                    <a:pt x="44831" y="120980"/>
                  </a:lnTo>
                  <a:lnTo>
                    <a:pt x="42633" y="120980"/>
                  </a:lnTo>
                  <a:lnTo>
                    <a:pt x="41694" y="121373"/>
                  </a:lnTo>
                  <a:lnTo>
                    <a:pt x="40144" y="122936"/>
                  </a:lnTo>
                  <a:lnTo>
                    <a:pt x="39751" y="123875"/>
                  </a:lnTo>
                  <a:lnTo>
                    <a:pt x="39751" y="126085"/>
                  </a:lnTo>
                  <a:lnTo>
                    <a:pt x="40144" y="127025"/>
                  </a:lnTo>
                  <a:lnTo>
                    <a:pt x="41694" y="128587"/>
                  </a:lnTo>
                  <a:lnTo>
                    <a:pt x="42633" y="128981"/>
                  </a:lnTo>
                  <a:lnTo>
                    <a:pt x="44831" y="128981"/>
                  </a:lnTo>
                  <a:lnTo>
                    <a:pt x="45770" y="128587"/>
                  </a:lnTo>
                  <a:lnTo>
                    <a:pt x="47320" y="127025"/>
                  </a:lnTo>
                  <a:lnTo>
                    <a:pt x="47713" y="126085"/>
                  </a:lnTo>
                  <a:lnTo>
                    <a:pt x="47713" y="124980"/>
                  </a:lnTo>
                  <a:lnTo>
                    <a:pt x="47713" y="123875"/>
                  </a:lnTo>
                  <a:close/>
                </a:path>
                <a:path w="90169" h="331470">
                  <a:moveTo>
                    <a:pt x="48628" y="183565"/>
                  </a:moveTo>
                  <a:lnTo>
                    <a:pt x="47675" y="182613"/>
                  </a:lnTo>
                  <a:lnTo>
                    <a:pt x="43891" y="182613"/>
                  </a:lnTo>
                  <a:lnTo>
                    <a:pt x="42951" y="183565"/>
                  </a:lnTo>
                  <a:lnTo>
                    <a:pt x="42951" y="187363"/>
                  </a:lnTo>
                  <a:lnTo>
                    <a:pt x="43891" y="188315"/>
                  </a:lnTo>
                  <a:lnTo>
                    <a:pt x="47675" y="188315"/>
                  </a:lnTo>
                  <a:lnTo>
                    <a:pt x="48628" y="187363"/>
                  </a:lnTo>
                  <a:lnTo>
                    <a:pt x="48628" y="185458"/>
                  </a:lnTo>
                  <a:lnTo>
                    <a:pt x="48628" y="183565"/>
                  </a:lnTo>
                  <a:close/>
                </a:path>
                <a:path w="90169" h="331470">
                  <a:moveTo>
                    <a:pt x="50825" y="135128"/>
                  </a:moveTo>
                  <a:lnTo>
                    <a:pt x="49885" y="134175"/>
                  </a:lnTo>
                  <a:lnTo>
                    <a:pt x="46101" y="134175"/>
                  </a:lnTo>
                  <a:lnTo>
                    <a:pt x="45148" y="135128"/>
                  </a:lnTo>
                  <a:lnTo>
                    <a:pt x="45148" y="138925"/>
                  </a:lnTo>
                  <a:lnTo>
                    <a:pt x="46101" y="139877"/>
                  </a:lnTo>
                  <a:lnTo>
                    <a:pt x="49885" y="139877"/>
                  </a:lnTo>
                  <a:lnTo>
                    <a:pt x="50825" y="138925"/>
                  </a:lnTo>
                  <a:lnTo>
                    <a:pt x="50825" y="137033"/>
                  </a:lnTo>
                  <a:lnTo>
                    <a:pt x="50825" y="135128"/>
                  </a:lnTo>
                  <a:close/>
                </a:path>
                <a:path w="90169" h="331470">
                  <a:moveTo>
                    <a:pt x="52349" y="94373"/>
                  </a:moveTo>
                  <a:lnTo>
                    <a:pt x="51955" y="93433"/>
                  </a:lnTo>
                  <a:lnTo>
                    <a:pt x="50406" y="91871"/>
                  </a:lnTo>
                  <a:lnTo>
                    <a:pt x="49466" y="91478"/>
                  </a:lnTo>
                  <a:lnTo>
                    <a:pt x="47269" y="91478"/>
                  </a:lnTo>
                  <a:lnTo>
                    <a:pt x="46329" y="91871"/>
                  </a:lnTo>
                  <a:lnTo>
                    <a:pt x="44780" y="93433"/>
                  </a:lnTo>
                  <a:lnTo>
                    <a:pt x="44386" y="94373"/>
                  </a:lnTo>
                  <a:lnTo>
                    <a:pt x="44386" y="96583"/>
                  </a:lnTo>
                  <a:lnTo>
                    <a:pt x="44780" y="97523"/>
                  </a:lnTo>
                  <a:lnTo>
                    <a:pt x="46329" y="99085"/>
                  </a:lnTo>
                  <a:lnTo>
                    <a:pt x="47269" y="99479"/>
                  </a:lnTo>
                  <a:lnTo>
                    <a:pt x="49466" y="99479"/>
                  </a:lnTo>
                  <a:lnTo>
                    <a:pt x="50406" y="99085"/>
                  </a:lnTo>
                  <a:lnTo>
                    <a:pt x="51955" y="97523"/>
                  </a:lnTo>
                  <a:lnTo>
                    <a:pt x="52349" y="96583"/>
                  </a:lnTo>
                  <a:lnTo>
                    <a:pt x="52349" y="95478"/>
                  </a:lnTo>
                  <a:lnTo>
                    <a:pt x="52349" y="94373"/>
                  </a:lnTo>
                  <a:close/>
                </a:path>
                <a:path w="90169" h="331470">
                  <a:moveTo>
                    <a:pt x="52362" y="253720"/>
                  </a:moveTo>
                  <a:lnTo>
                    <a:pt x="51676" y="250647"/>
                  </a:lnTo>
                  <a:lnTo>
                    <a:pt x="50177" y="249669"/>
                  </a:lnTo>
                  <a:lnTo>
                    <a:pt x="48641" y="249999"/>
                  </a:lnTo>
                  <a:lnTo>
                    <a:pt x="47104" y="250329"/>
                  </a:lnTo>
                  <a:lnTo>
                    <a:pt x="46139" y="251853"/>
                  </a:lnTo>
                  <a:lnTo>
                    <a:pt x="46799" y="254939"/>
                  </a:lnTo>
                  <a:lnTo>
                    <a:pt x="48310" y="255905"/>
                  </a:lnTo>
                  <a:lnTo>
                    <a:pt x="51384" y="255244"/>
                  </a:lnTo>
                  <a:lnTo>
                    <a:pt x="52362" y="253720"/>
                  </a:lnTo>
                  <a:close/>
                </a:path>
                <a:path w="90169" h="331470">
                  <a:moveTo>
                    <a:pt x="52387" y="233146"/>
                  </a:moveTo>
                  <a:lnTo>
                    <a:pt x="51993" y="232194"/>
                  </a:lnTo>
                  <a:lnTo>
                    <a:pt x="50444" y="230632"/>
                  </a:lnTo>
                  <a:lnTo>
                    <a:pt x="49504" y="230251"/>
                  </a:lnTo>
                  <a:lnTo>
                    <a:pt x="47307" y="230251"/>
                  </a:lnTo>
                  <a:lnTo>
                    <a:pt x="46367" y="230632"/>
                  </a:lnTo>
                  <a:lnTo>
                    <a:pt x="44818" y="232194"/>
                  </a:lnTo>
                  <a:lnTo>
                    <a:pt x="44424" y="233146"/>
                  </a:lnTo>
                  <a:lnTo>
                    <a:pt x="44424" y="235343"/>
                  </a:lnTo>
                  <a:lnTo>
                    <a:pt x="44818" y="236296"/>
                  </a:lnTo>
                  <a:lnTo>
                    <a:pt x="46367" y="237845"/>
                  </a:lnTo>
                  <a:lnTo>
                    <a:pt x="47307" y="238239"/>
                  </a:lnTo>
                  <a:lnTo>
                    <a:pt x="49504" y="238239"/>
                  </a:lnTo>
                  <a:lnTo>
                    <a:pt x="50444" y="237845"/>
                  </a:lnTo>
                  <a:lnTo>
                    <a:pt x="51993" y="236296"/>
                  </a:lnTo>
                  <a:lnTo>
                    <a:pt x="52387" y="235343"/>
                  </a:lnTo>
                  <a:lnTo>
                    <a:pt x="52387" y="234238"/>
                  </a:lnTo>
                  <a:lnTo>
                    <a:pt x="52387" y="233146"/>
                  </a:lnTo>
                  <a:close/>
                </a:path>
                <a:path w="90169" h="331470">
                  <a:moveTo>
                    <a:pt x="52844" y="263804"/>
                  </a:moveTo>
                  <a:lnTo>
                    <a:pt x="52247" y="262013"/>
                  </a:lnTo>
                  <a:lnTo>
                    <a:pt x="51549" y="259918"/>
                  </a:lnTo>
                  <a:lnTo>
                    <a:pt x="49301" y="258787"/>
                  </a:lnTo>
                  <a:lnTo>
                    <a:pt x="45123" y="260197"/>
                  </a:lnTo>
                  <a:lnTo>
                    <a:pt x="44005" y="262458"/>
                  </a:lnTo>
                  <a:lnTo>
                    <a:pt x="45110" y="265772"/>
                  </a:lnTo>
                  <a:lnTo>
                    <a:pt x="46050" y="266598"/>
                  </a:lnTo>
                  <a:lnTo>
                    <a:pt x="47980" y="267284"/>
                  </a:lnTo>
                  <a:lnTo>
                    <a:pt x="48856" y="267373"/>
                  </a:lnTo>
                  <a:lnTo>
                    <a:pt x="50038" y="266966"/>
                  </a:lnTo>
                  <a:lnTo>
                    <a:pt x="50279" y="266776"/>
                  </a:lnTo>
                  <a:lnTo>
                    <a:pt x="52070" y="265658"/>
                  </a:lnTo>
                  <a:lnTo>
                    <a:pt x="52844" y="263804"/>
                  </a:lnTo>
                  <a:close/>
                </a:path>
                <a:path w="90169" h="331470">
                  <a:moveTo>
                    <a:pt x="53543" y="141147"/>
                  </a:moveTo>
                  <a:lnTo>
                    <a:pt x="52603" y="140195"/>
                  </a:lnTo>
                  <a:lnTo>
                    <a:pt x="48818" y="140195"/>
                  </a:lnTo>
                  <a:lnTo>
                    <a:pt x="47866" y="141147"/>
                  </a:lnTo>
                  <a:lnTo>
                    <a:pt x="47866" y="144957"/>
                  </a:lnTo>
                  <a:lnTo>
                    <a:pt x="48818" y="145910"/>
                  </a:lnTo>
                  <a:lnTo>
                    <a:pt x="52603" y="145910"/>
                  </a:lnTo>
                  <a:lnTo>
                    <a:pt x="53543" y="144957"/>
                  </a:lnTo>
                  <a:lnTo>
                    <a:pt x="53543" y="143052"/>
                  </a:lnTo>
                  <a:lnTo>
                    <a:pt x="53543" y="141147"/>
                  </a:lnTo>
                  <a:close/>
                </a:path>
                <a:path w="90169" h="331470">
                  <a:moveTo>
                    <a:pt x="54406" y="24663"/>
                  </a:moveTo>
                  <a:lnTo>
                    <a:pt x="52552" y="25260"/>
                  </a:lnTo>
                  <a:lnTo>
                    <a:pt x="51714" y="25273"/>
                  </a:lnTo>
                  <a:lnTo>
                    <a:pt x="51701" y="25641"/>
                  </a:lnTo>
                  <a:lnTo>
                    <a:pt x="52070" y="26949"/>
                  </a:lnTo>
                  <a:lnTo>
                    <a:pt x="52692" y="27838"/>
                  </a:lnTo>
                  <a:lnTo>
                    <a:pt x="53441" y="28600"/>
                  </a:lnTo>
                  <a:lnTo>
                    <a:pt x="53657" y="25641"/>
                  </a:lnTo>
                  <a:lnTo>
                    <a:pt x="53721" y="25463"/>
                  </a:lnTo>
                  <a:lnTo>
                    <a:pt x="54406" y="24663"/>
                  </a:lnTo>
                  <a:close/>
                </a:path>
                <a:path w="90169" h="331470">
                  <a:moveTo>
                    <a:pt x="55740" y="23126"/>
                  </a:moveTo>
                  <a:lnTo>
                    <a:pt x="54406" y="24663"/>
                  </a:lnTo>
                  <a:lnTo>
                    <a:pt x="55067" y="24460"/>
                  </a:lnTo>
                  <a:lnTo>
                    <a:pt x="55740" y="23126"/>
                  </a:lnTo>
                  <a:close/>
                </a:path>
                <a:path w="90169" h="331470">
                  <a:moveTo>
                    <a:pt x="57061" y="5499"/>
                  </a:moveTo>
                  <a:lnTo>
                    <a:pt x="55880" y="1257"/>
                  </a:lnTo>
                  <a:lnTo>
                    <a:pt x="53695" y="0"/>
                  </a:lnTo>
                  <a:lnTo>
                    <a:pt x="50787" y="800"/>
                  </a:lnTo>
                  <a:lnTo>
                    <a:pt x="50190" y="1270"/>
                  </a:lnTo>
                  <a:lnTo>
                    <a:pt x="49695" y="1841"/>
                  </a:lnTo>
                  <a:lnTo>
                    <a:pt x="49822" y="2146"/>
                  </a:lnTo>
                  <a:lnTo>
                    <a:pt x="49936" y="2476"/>
                  </a:lnTo>
                  <a:lnTo>
                    <a:pt x="50012" y="3822"/>
                  </a:lnTo>
                  <a:lnTo>
                    <a:pt x="49517" y="4686"/>
                  </a:lnTo>
                  <a:lnTo>
                    <a:pt x="48780" y="5245"/>
                  </a:lnTo>
                  <a:lnTo>
                    <a:pt x="48768" y="5410"/>
                  </a:lnTo>
                  <a:lnTo>
                    <a:pt x="49377" y="7632"/>
                  </a:lnTo>
                  <a:lnTo>
                    <a:pt x="51574" y="8877"/>
                  </a:lnTo>
                  <a:lnTo>
                    <a:pt x="55803" y="7708"/>
                  </a:lnTo>
                  <a:lnTo>
                    <a:pt x="57061" y="5499"/>
                  </a:lnTo>
                  <a:close/>
                </a:path>
                <a:path w="90169" h="331470">
                  <a:moveTo>
                    <a:pt x="60248" y="35547"/>
                  </a:moveTo>
                  <a:lnTo>
                    <a:pt x="58585" y="35661"/>
                  </a:lnTo>
                  <a:lnTo>
                    <a:pt x="56997" y="35166"/>
                  </a:lnTo>
                  <a:lnTo>
                    <a:pt x="55765" y="34188"/>
                  </a:lnTo>
                  <a:lnTo>
                    <a:pt x="55626" y="34696"/>
                  </a:lnTo>
                  <a:lnTo>
                    <a:pt x="55575" y="35242"/>
                  </a:lnTo>
                  <a:lnTo>
                    <a:pt x="55905" y="37655"/>
                  </a:lnTo>
                  <a:lnTo>
                    <a:pt x="57391" y="38950"/>
                  </a:lnTo>
                  <a:lnTo>
                    <a:pt x="59169" y="39154"/>
                  </a:lnTo>
                  <a:lnTo>
                    <a:pt x="59016" y="38950"/>
                  </a:lnTo>
                  <a:lnTo>
                    <a:pt x="58572" y="37528"/>
                  </a:lnTo>
                  <a:lnTo>
                    <a:pt x="59156" y="36207"/>
                  </a:lnTo>
                  <a:lnTo>
                    <a:pt x="60248" y="35547"/>
                  </a:lnTo>
                  <a:close/>
                </a:path>
                <a:path w="90169" h="331470">
                  <a:moveTo>
                    <a:pt x="61899" y="187883"/>
                  </a:moveTo>
                  <a:lnTo>
                    <a:pt x="61264" y="186347"/>
                  </a:lnTo>
                  <a:lnTo>
                    <a:pt x="58724" y="183794"/>
                  </a:lnTo>
                  <a:lnTo>
                    <a:pt x="57188" y="183146"/>
                  </a:lnTo>
                  <a:lnTo>
                    <a:pt x="53581" y="183146"/>
                  </a:lnTo>
                  <a:lnTo>
                    <a:pt x="52057" y="183794"/>
                  </a:lnTo>
                  <a:lnTo>
                    <a:pt x="49504" y="186347"/>
                  </a:lnTo>
                  <a:lnTo>
                    <a:pt x="48869" y="187883"/>
                  </a:lnTo>
                  <a:lnTo>
                    <a:pt x="48869" y="191503"/>
                  </a:lnTo>
                  <a:lnTo>
                    <a:pt x="49504" y="193040"/>
                  </a:lnTo>
                  <a:lnTo>
                    <a:pt x="52057" y="195605"/>
                  </a:lnTo>
                  <a:lnTo>
                    <a:pt x="53581" y="196240"/>
                  </a:lnTo>
                  <a:lnTo>
                    <a:pt x="57188" y="196240"/>
                  </a:lnTo>
                  <a:lnTo>
                    <a:pt x="58724" y="195605"/>
                  </a:lnTo>
                  <a:lnTo>
                    <a:pt x="61264" y="193040"/>
                  </a:lnTo>
                  <a:lnTo>
                    <a:pt x="61899" y="191503"/>
                  </a:lnTo>
                  <a:lnTo>
                    <a:pt x="61899" y="189699"/>
                  </a:lnTo>
                  <a:lnTo>
                    <a:pt x="61899" y="187883"/>
                  </a:lnTo>
                  <a:close/>
                </a:path>
                <a:path w="90169" h="331470">
                  <a:moveTo>
                    <a:pt x="63588" y="35064"/>
                  </a:moveTo>
                  <a:lnTo>
                    <a:pt x="63550" y="34683"/>
                  </a:lnTo>
                  <a:lnTo>
                    <a:pt x="63461" y="34493"/>
                  </a:lnTo>
                  <a:lnTo>
                    <a:pt x="62979" y="34696"/>
                  </a:lnTo>
                  <a:lnTo>
                    <a:pt x="62484" y="34912"/>
                  </a:lnTo>
                  <a:lnTo>
                    <a:pt x="61963" y="35102"/>
                  </a:lnTo>
                  <a:lnTo>
                    <a:pt x="62522" y="35153"/>
                  </a:lnTo>
                  <a:lnTo>
                    <a:pt x="63030" y="35420"/>
                  </a:lnTo>
                  <a:lnTo>
                    <a:pt x="63474" y="35801"/>
                  </a:lnTo>
                  <a:lnTo>
                    <a:pt x="63588" y="35064"/>
                  </a:lnTo>
                  <a:close/>
                </a:path>
                <a:path w="90169" h="331470">
                  <a:moveTo>
                    <a:pt x="63779" y="280022"/>
                  </a:moveTo>
                  <a:lnTo>
                    <a:pt x="63665" y="278523"/>
                  </a:lnTo>
                  <a:lnTo>
                    <a:pt x="63677" y="278282"/>
                  </a:lnTo>
                  <a:lnTo>
                    <a:pt x="63588" y="278053"/>
                  </a:lnTo>
                  <a:lnTo>
                    <a:pt x="63093" y="276567"/>
                  </a:lnTo>
                  <a:lnTo>
                    <a:pt x="61480" y="275755"/>
                  </a:lnTo>
                  <a:lnTo>
                    <a:pt x="58521" y="276758"/>
                  </a:lnTo>
                  <a:lnTo>
                    <a:pt x="57708" y="278371"/>
                  </a:lnTo>
                  <a:lnTo>
                    <a:pt x="58229" y="279933"/>
                  </a:lnTo>
                  <a:lnTo>
                    <a:pt x="58851" y="281406"/>
                  </a:lnTo>
                  <a:lnTo>
                    <a:pt x="60375" y="282155"/>
                  </a:lnTo>
                  <a:lnTo>
                    <a:pt x="61810" y="281673"/>
                  </a:lnTo>
                  <a:lnTo>
                    <a:pt x="63068" y="281241"/>
                  </a:lnTo>
                  <a:lnTo>
                    <a:pt x="63779" y="280022"/>
                  </a:lnTo>
                  <a:close/>
                </a:path>
                <a:path w="90169" h="331470">
                  <a:moveTo>
                    <a:pt x="64439" y="173037"/>
                  </a:moveTo>
                  <a:lnTo>
                    <a:pt x="63677" y="169532"/>
                  </a:lnTo>
                  <a:lnTo>
                    <a:pt x="62255" y="168351"/>
                  </a:lnTo>
                  <a:lnTo>
                    <a:pt x="61366" y="168249"/>
                  </a:lnTo>
                  <a:lnTo>
                    <a:pt x="61366" y="175920"/>
                  </a:lnTo>
                  <a:lnTo>
                    <a:pt x="59944" y="176225"/>
                  </a:lnTo>
                  <a:lnTo>
                    <a:pt x="60998" y="175996"/>
                  </a:lnTo>
                  <a:lnTo>
                    <a:pt x="61366" y="175920"/>
                  </a:lnTo>
                  <a:lnTo>
                    <a:pt x="61366" y="168249"/>
                  </a:lnTo>
                  <a:lnTo>
                    <a:pt x="61099" y="168224"/>
                  </a:lnTo>
                  <a:lnTo>
                    <a:pt x="61099" y="171780"/>
                  </a:lnTo>
                  <a:lnTo>
                    <a:pt x="59804" y="174015"/>
                  </a:lnTo>
                  <a:lnTo>
                    <a:pt x="58000" y="175133"/>
                  </a:lnTo>
                  <a:lnTo>
                    <a:pt x="59791" y="174015"/>
                  </a:lnTo>
                  <a:lnTo>
                    <a:pt x="61099" y="171780"/>
                  </a:lnTo>
                  <a:lnTo>
                    <a:pt x="61099" y="168224"/>
                  </a:lnTo>
                  <a:lnTo>
                    <a:pt x="60617" y="168160"/>
                  </a:lnTo>
                  <a:lnTo>
                    <a:pt x="60706" y="168541"/>
                  </a:lnTo>
                  <a:lnTo>
                    <a:pt x="59829" y="165150"/>
                  </a:lnTo>
                  <a:lnTo>
                    <a:pt x="57124" y="162991"/>
                  </a:lnTo>
                  <a:lnTo>
                    <a:pt x="50342" y="163499"/>
                  </a:lnTo>
                  <a:lnTo>
                    <a:pt x="47650" y="166636"/>
                  </a:lnTo>
                  <a:lnTo>
                    <a:pt x="48196" y="173837"/>
                  </a:lnTo>
                  <a:lnTo>
                    <a:pt x="51320" y="176542"/>
                  </a:lnTo>
                  <a:lnTo>
                    <a:pt x="55981" y="176199"/>
                  </a:lnTo>
                  <a:lnTo>
                    <a:pt x="56934" y="175793"/>
                  </a:lnTo>
                  <a:lnTo>
                    <a:pt x="57810" y="175260"/>
                  </a:lnTo>
                  <a:lnTo>
                    <a:pt x="57962" y="175412"/>
                  </a:lnTo>
                  <a:lnTo>
                    <a:pt x="58788" y="176225"/>
                  </a:lnTo>
                  <a:lnTo>
                    <a:pt x="59905" y="176542"/>
                  </a:lnTo>
                  <a:lnTo>
                    <a:pt x="61353" y="176047"/>
                  </a:lnTo>
                  <a:lnTo>
                    <a:pt x="61683" y="175831"/>
                  </a:lnTo>
                  <a:lnTo>
                    <a:pt x="61950" y="175590"/>
                  </a:lnTo>
                  <a:lnTo>
                    <a:pt x="63512" y="174752"/>
                  </a:lnTo>
                  <a:lnTo>
                    <a:pt x="64439" y="173037"/>
                  </a:lnTo>
                  <a:close/>
                </a:path>
                <a:path w="90169" h="331470">
                  <a:moveTo>
                    <a:pt x="64465" y="24638"/>
                  </a:moveTo>
                  <a:lnTo>
                    <a:pt x="64452" y="22898"/>
                  </a:lnTo>
                  <a:lnTo>
                    <a:pt x="64300" y="22326"/>
                  </a:lnTo>
                  <a:lnTo>
                    <a:pt x="63347" y="18872"/>
                  </a:lnTo>
                  <a:lnTo>
                    <a:pt x="59766" y="16827"/>
                  </a:lnTo>
                  <a:lnTo>
                    <a:pt x="55676" y="17957"/>
                  </a:lnTo>
                  <a:lnTo>
                    <a:pt x="54648" y="18630"/>
                  </a:lnTo>
                  <a:lnTo>
                    <a:pt x="55029" y="19050"/>
                  </a:lnTo>
                  <a:lnTo>
                    <a:pt x="55346" y="19519"/>
                  </a:lnTo>
                  <a:lnTo>
                    <a:pt x="56210" y="22199"/>
                  </a:lnTo>
                  <a:lnTo>
                    <a:pt x="55740" y="23126"/>
                  </a:lnTo>
                  <a:lnTo>
                    <a:pt x="55930" y="22898"/>
                  </a:lnTo>
                  <a:lnTo>
                    <a:pt x="61214" y="22326"/>
                  </a:lnTo>
                  <a:lnTo>
                    <a:pt x="63119" y="23202"/>
                  </a:lnTo>
                  <a:lnTo>
                    <a:pt x="64465" y="24638"/>
                  </a:lnTo>
                  <a:close/>
                </a:path>
                <a:path w="90169" h="331470">
                  <a:moveTo>
                    <a:pt x="65709" y="154876"/>
                  </a:moveTo>
                  <a:lnTo>
                    <a:pt x="65405" y="150914"/>
                  </a:lnTo>
                  <a:lnTo>
                    <a:pt x="64135" y="149555"/>
                  </a:lnTo>
                  <a:lnTo>
                    <a:pt x="62522" y="149148"/>
                  </a:lnTo>
                  <a:lnTo>
                    <a:pt x="62814" y="148590"/>
                  </a:lnTo>
                  <a:lnTo>
                    <a:pt x="62966" y="147929"/>
                  </a:lnTo>
                  <a:lnTo>
                    <a:pt x="62801" y="147269"/>
                  </a:lnTo>
                  <a:lnTo>
                    <a:pt x="62484" y="145719"/>
                  </a:lnTo>
                  <a:lnTo>
                    <a:pt x="60972" y="144741"/>
                  </a:lnTo>
                  <a:lnTo>
                    <a:pt x="57912" y="145415"/>
                  </a:lnTo>
                  <a:lnTo>
                    <a:pt x="56934" y="146926"/>
                  </a:lnTo>
                  <a:lnTo>
                    <a:pt x="57442" y="149275"/>
                  </a:lnTo>
                  <a:lnTo>
                    <a:pt x="57962" y="149923"/>
                  </a:lnTo>
                  <a:lnTo>
                    <a:pt x="58623" y="150304"/>
                  </a:lnTo>
                  <a:lnTo>
                    <a:pt x="57924" y="151091"/>
                  </a:lnTo>
                  <a:lnTo>
                    <a:pt x="57518" y="152146"/>
                  </a:lnTo>
                  <a:lnTo>
                    <a:pt x="57759" y="155460"/>
                  </a:lnTo>
                  <a:lnTo>
                    <a:pt x="59677" y="157137"/>
                  </a:lnTo>
                  <a:lnTo>
                    <a:pt x="64058" y="156794"/>
                  </a:lnTo>
                  <a:lnTo>
                    <a:pt x="65709" y="154876"/>
                  </a:lnTo>
                  <a:close/>
                </a:path>
                <a:path w="90169" h="331470">
                  <a:moveTo>
                    <a:pt x="65709" y="89535"/>
                  </a:moveTo>
                  <a:lnTo>
                    <a:pt x="63639" y="88912"/>
                  </a:lnTo>
                  <a:lnTo>
                    <a:pt x="61887" y="87376"/>
                  </a:lnTo>
                  <a:lnTo>
                    <a:pt x="61264" y="85128"/>
                  </a:lnTo>
                  <a:lnTo>
                    <a:pt x="60794" y="83413"/>
                  </a:lnTo>
                  <a:lnTo>
                    <a:pt x="61061" y="81673"/>
                  </a:lnTo>
                  <a:lnTo>
                    <a:pt x="61849" y="80225"/>
                  </a:lnTo>
                  <a:lnTo>
                    <a:pt x="61671" y="80048"/>
                  </a:lnTo>
                  <a:lnTo>
                    <a:pt x="60858" y="79768"/>
                  </a:lnTo>
                  <a:lnTo>
                    <a:pt x="60071" y="79679"/>
                  </a:lnTo>
                  <a:lnTo>
                    <a:pt x="55714" y="80302"/>
                  </a:lnTo>
                  <a:lnTo>
                    <a:pt x="53238" y="83604"/>
                  </a:lnTo>
                  <a:lnTo>
                    <a:pt x="54241" y="90754"/>
                  </a:lnTo>
                  <a:lnTo>
                    <a:pt x="57531" y="93256"/>
                  </a:lnTo>
                  <a:lnTo>
                    <a:pt x="63144" y="92456"/>
                  </a:lnTo>
                  <a:lnTo>
                    <a:pt x="64744" y="91198"/>
                  </a:lnTo>
                  <a:lnTo>
                    <a:pt x="65709" y="89535"/>
                  </a:lnTo>
                  <a:close/>
                </a:path>
                <a:path w="90169" h="331470">
                  <a:moveTo>
                    <a:pt x="66827" y="196443"/>
                  </a:moveTo>
                  <a:lnTo>
                    <a:pt x="66446" y="195503"/>
                  </a:lnTo>
                  <a:lnTo>
                    <a:pt x="64884" y="193941"/>
                  </a:lnTo>
                  <a:lnTo>
                    <a:pt x="63944" y="193548"/>
                  </a:lnTo>
                  <a:lnTo>
                    <a:pt x="61747" y="193548"/>
                  </a:lnTo>
                  <a:lnTo>
                    <a:pt x="60807" y="193941"/>
                  </a:lnTo>
                  <a:lnTo>
                    <a:pt x="59258" y="195503"/>
                  </a:lnTo>
                  <a:lnTo>
                    <a:pt x="58877" y="196443"/>
                  </a:lnTo>
                  <a:lnTo>
                    <a:pt x="58877" y="198653"/>
                  </a:lnTo>
                  <a:lnTo>
                    <a:pt x="58928" y="198793"/>
                  </a:lnTo>
                  <a:lnTo>
                    <a:pt x="56007" y="196253"/>
                  </a:lnTo>
                  <a:lnTo>
                    <a:pt x="48882" y="196786"/>
                  </a:lnTo>
                  <a:lnTo>
                    <a:pt x="46418" y="199644"/>
                  </a:lnTo>
                  <a:lnTo>
                    <a:pt x="46418" y="203263"/>
                  </a:lnTo>
                  <a:lnTo>
                    <a:pt x="46418" y="203415"/>
                  </a:lnTo>
                  <a:lnTo>
                    <a:pt x="46418" y="203263"/>
                  </a:lnTo>
                  <a:lnTo>
                    <a:pt x="46418" y="199644"/>
                  </a:lnTo>
                  <a:lnTo>
                    <a:pt x="46228" y="199859"/>
                  </a:lnTo>
                  <a:lnTo>
                    <a:pt x="46405" y="203161"/>
                  </a:lnTo>
                  <a:lnTo>
                    <a:pt x="45707" y="201091"/>
                  </a:lnTo>
                  <a:lnTo>
                    <a:pt x="45707" y="206349"/>
                  </a:lnTo>
                  <a:lnTo>
                    <a:pt x="45186" y="203949"/>
                  </a:lnTo>
                  <a:lnTo>
                    <a:pt x="45707" y="206349"/>
                  </a:lnTo>
                  <a:lnTo>
                    <a:pt x="45707" y="201091"/>
                  </a:lnTo>
                  <a:lnTo>
                    <a:pt x="43434" y="199885"/>
                  </a:lnTo>
                  <a:lnTo>
                    <a:pt x="39662" y="201155"/>
                  </a:lnTo>
                  <a:lnTo>
                    <a:pt x="38658" y="202768"/>
                  </a:lnTo>
                  <a:lnTo>
                    <a:pt x="38696" y="204470"/>
                  </a:lnTo>
                  <a:lnTo>
                    <a:pt x="37973" y="205384"/>
                  </a:lnTo>
                  <a:lnTo>
                    <a:pt x="37604" y="206565"/>
                  </a:lnTo>
                  <a:lnTo>
                    <a:pt x="38328" y="209956"/>
                  </a:lnTo>
                  <a:lnTo>
                    <a:pt x="40462" y="211328"/>
                  </a:lnTo>
                  <a:lnTo>
                    <a:pt x="44488" y="210451"/>
                  </a:lnTo>
                  <a:lnTo>
                    <a:pt x="45707" y="208724"/>
                  </a:lnTo>
                  <a:lnTo>
                    <a:pt x="45656" y="206844"/>
                  </a:lnTo>
                  <a:lnTo>
                    <a:pt x="46355" y="205968"/>
                  </a:lnTo>
                  <a:lnTo>
                    <a:pt x="46596" y="205054"/>
                  </a:lnTo>
                  <a:lnTo>
                    <a:pt x="46837" y="207225"/>
                  </a:lnTo>
                  <a:lnTo>
                    <a:pt x="49872" y="209829"/>
                  </a:lnTo>
                  <a:lnTo>
                    <a:pt x="56972" y="209296"/>
                  </a:lnTo>
                  <a:lnTo>
                    <a:pt x="59664" y="206159"/>
                  </a:lnTo>
                  <a:lnTo>
                    <a:pt x="59397" y="202552"/>
                  </a:lnTo>
                  <a:lnTo>
                    <a:pt x="59156" y="199364"/>
                  </a:lnTo>
                  <a:lnTo>
                    <a:pt x="59258" y="199593"/>
                  </a:lnTo>
                  <a:lnTo>
                    <a:pt x="60807" y="201155"/>
                  </a:lnTo>
                  <a:lnTo>
                    <a:pt x="61747" y="201549"/>
                  </a:lnTo>
                  <a:lnTo>
                    <a:pt x="63944" y="201549"/>
                  </a:lnTo>
                  <a:lnTo>
                    <a:pt x="64884" y="201155"/>
                  </a:lnTo>
                  <a:lnTo>
                    <a:pt x="66446" y="199593"/>
                  </a:lnTo>
                  <a:lnTo>
                    <a:pt x="66827" y="198653"/>
                  </a:lnTo>
                  <a:lnTo>
                    <a:pt x="66827" y="197548"/>
                  </a:lnTo>
                  <a:lnTo>
                    <a:pt x="66827" y="196443"/>
                  </a:lnTo>
                  <a:close/>
                </a:path>
                <a:path w="90169" h="331470">
                  <a:moveTo>
                    <a:pt x="67081" y="216052"/>
                  </a:moveTo>
                  <a:lnTo>
                    <a:pt x="65074" y="210058"/>
                  </a:lnTo>
                  <a:lnTo>
                    <a:pt x="61391" y="208216"/>
                  </a:lnTo>
                  <a:lnTo>
                    <a:pt x="54978" y="210388"/>
                  </a:lnTo>
                  <a:lnTo>
                    <a:pt x="54978" y="228346"/>
                  </a:lnTo>
                  <a:lnTo>
                    <a:pt x="54749" y="227761"/>
                  </a:lnTo>
                  <a:lnTo>
                    <a:pt x="54889" y="228079"/>
                  </a:lnTo>
                  <a:lnTo>
                    <a:pt x="54978" y="228346"/>
                  </a:lnTo>
                  <a:lnTo>
                    <a:pt x="54978" y="210388"/>
                  </a:lnTo>
                  <a:lnTo>
                    <a:pt x="54571" y="210515"/>
                  </a:lnTo>
                  <a:lnTo>
                    <a:pt x="52730" y="214236"/>
                  </a:lnTo>
                  <a:lnTo>
                    <a:pt x="53936" y="217830"/>
                  </a:lnTo>
                  <a:lnTo>
                    <a:pt x="54063" y="217944"/>
                  </a:lnTo>
                  <a:lnTo>
                    <a:pt x="54140" y="218109"/>
                  </a:lnTo>
                  <a:lnTo>
                    <a:pt x="52489" y="219633"/>
                  </a:lnTo>
                  <a:lnTo>
                    <a:pt x="51587" y="221894"/>
                  </a:lnTo>
                  <a:lnTo>
                    <a:pt x="52476" y="226047"/>
                  </a:lnTo>
                  <a:lnTo>
                    <a:pt x="53568" y="227507"/>
                  </a:lnTo>
                  <a:lnTo>
                    <a:pt x="54991" y="228396"/>
                  </a:lnTo>
                  <a:lnTo>
                    <a:pt x="55587" y="230073"/>
                  </a:lnTo>
                  <a:lnTo>
                    <a:pt x="57150" y="231228"/>
                  </a:lnTo>
                  <a:lnTo>
                    <a:pt x="60807" y="230949"/>
                  </a:lnTo>
                  <a:lnTo>
                    <a:pt x="62166" y="229603"/>
                  </a:lnTo>
                  <a:lnTo>
                    <a:pt x="62522" y="227888"/>
                  </a:lnTo>
                  <a:lnTo>
                    <a:pt x="64350" y="226377"/>
                  </a:lnTo>
                  <a:lnTo>
                    <a:pt x="65354" y="223977"/>
                  </a:lnTo>
                  <a:lnTo>
                    <a:pt x="64731" y="221107"/>
                  </a:lnTo>
                  <a:lnTo>
                    <a:pt x="64516" y="220814"/>
                  </a:lnTo>
                  <a:lnTo>
                    <a:pt x="63195" y="217576"/>
                  </a:lnTo>
                  <a:lnTo>
                    <a:pt x="64376" y="220472"/>
                  </a:lnTo>
                  <a:lnTo>
                    <a:pt x="66268" y="218782"/>
                  </a:lnTo>
                  <a:lnTo>
                    <a:pt x="67081" y="216052"/>
                  </a:lnTo>
                  <a:close/>
                </a:path>
                <a:path w="90169" h="331470">
                  <a:moveTo>
                    <a:pt x="68935" y="54927"/>
                  </a:moveTo>
                  <a:lnTo>
                    <a:pt x="68414" y="51155"/>
                  </a:lnTo>
                  <a:lnTo>
                    <a:pt x="65443" y="48844"/>
                  </a:lnTo>
                  <a:lnTo>
                    <a:pt x="62128" y="48996"/>
                  </a:lnTo>
                  <a:lnTo>
                    <a:pt x="63728" y="49644"/>
                  </a:lnTo>
                  <a:lnTo>
                    <a:pt x="64998" y="50876"/>
                  </a:lnTo>
                  <a:lnTo>
                    <a:pt x="65697" y="52565"/>
                  </a:lnTo>
                  <a:lnTo>
                    <a:pt x="67068" y="53213"/>
                  </a:lnTo>
                  <a:lnTo>
                    <a:pt x="68160" y="54279"/>
                  </a:lnTo>
                  <a:lnTo>
                    <a:pt x="68808" y="55689"/>
                  </a:lnTo>
                  <a:lnTo>
                    <a:pt x="68821" y="55295"/>
                  </a:lnTo>
                  <a:lnTo>
                    <a:pt x="68935" y="54927"/>
                  </a:lnTo>
                  <a:close/>
                </a:path>
                <a:path w="90169" h="331470">
                  <a:moveTo>
                    <a:pt x="69583" y="326390"/>
                  </a:moveTo>
                  <a:lnTo>
                    <a:pt x="68643" y="325437"/>
                  </a:lnTo>
                  <a:lnTo>
                    <a:pt x="64858" y="325437"/>
                  </a:lnTo>
                  <a:lnTo>
                    <a:pt x="63906" y="326390"/>
                  </a:lnTo>
                  <a:lnTo>
                    <a:pt x="63906" y="330200"/>
                  </a:lnTo>
                  <a:lnTo>
                    <a:pt x="64858" y="331139"/>
                  </a:lnTo>
                  <a:lnTo>
                    <a:pt x="68643" y="331139"/>
                  </a:lnTo>
                  <a:lnTo>
                    <a:pt x="69583" y="330200"/>
                  </a:lnTo>
                  <a:lnTo>
                    <a:pt x="69583" y="328295"/>
                  </a:lnTo>
                  <a:lnTo>
                    <a:pt x="69583" y="326390"/>
                  </a:lnTo>
                  <a:close/>
                </a:path>
                <a:path w="90169" h="331470">
                  <a:moveTo>
                    <a:pt x="71247" y="118110"/>
                  </a:moveTo>
                  <a:lnTo>
                    <a:pt x="70739" y="114541"/>
                  </a:lnTo>
                  <a:lnTo>
                    <a:pt x="70243" y="110972"/>
                  </a:lnTo>
                  <a:lnTo>
                    <a:pt x="66941" y="108470"/>
                  </a:lnTo>
                  <a:lnTo>
                    <a:pt x="61976" y="109181"/>
                  </a:lnTo>
                  <a:lnTo>
                    <a:pt x="60820" y="109905"/>
                  </a:lnTo>
                  <a:lnTo>
                    <a:pt x="59867" y="110820"/>
                  </a:lnTo>
                  <a:lnTo>
                    <a:pt x="60071" y="111099"/>
                  </a:lnTo>
                  <a:lnTo>
                    <a:pt x="60223" y="111391"/>
                  </a:lnTo>
                  <a:lnTo>
                    <a:pt x="60744" y="113258"/>
                  </a:lnTo>
                  <a:lnTo>
                    <a:pt x="59855" y="114833"/>
                  </a:lnTo>
                  <a:lnTo>
                    <a:pt x="58204" y="115303"/>
                  </a:lnTo>
                  <a:lnTo>
                    <a:pt x="58064" y="115265"/>
                  </a:lnTo>
                  <a:lnTo>
                    <a:pt x="57912" y="115290"/>
                  </a:lnTo>
                  <a:lnTo>
                    <a:pt x="57899" y="115646"/>
                  </a:lnTo>
                  <a:lnTo>
                    <a:pt x="57797" y="116001"/>
                  </a:lnTo>
                  <a:lnTo>
                    <a:pt x="58356" y="119951"/>
                  </a:lnTo>
                  <a:lnTo>
                    <a:pt x="61645" y="122440"/>
                  </a:lnTo>
                  <a:lnTo>
                    <a:pt x="68770" y="121424"/>
                  </a:lnTo>
                  <a:lnTo>
                    <a:pt x="71247" y="118110"/>
                  </a:lnTo>
                  <a:close/>
                </a:path>
                <a:path w="90169" h="331470">
                  <a:moveTo>
                    <a:pt x="71285" y="136613"/>
                  </a:moveTo>
                  <a:lnTo>
                    <a:pt x="70980" y="134416"/>
                  </a:lnTo>
                  <a:lnTo>
                    <a:pt x="70675" y="132295"/>
                  </a:lnTo>
                  <a:lnTo>
                    <a:pt x="68770" y="130835"/>
                  </a:lnTo>
                  <a:lnTo>
                    <a:pt x="66662" y="131038"/>
                  </a:lnTo>
                  <a:lnTo>
                    <a:pt x="67284" y="130467"/>
                  </a:lnTo>
                  <a:lnTo>
                    <a:pt x="67665" y="129654"/>
                  </a:lnTo>
                  <a:lnTo>
                    <a:pt x="67602" y="128752"/>
                  </a:lnTo>
                  <a:lnTo>
                    <a:pt x="67487" y="127190"/>
                  </a:lnTo>
                  <a:lnTo>
                    <a:pt x="66548" y="126377"/>
                  </a:lnTo>
                  <a:lnTo>
                    <a:pt x="66548" y="131013"/>
                  </a:lnTo>
                  <a:lnTo>
                    <a:pt x="65811" y="131114"/>
                  </a:lnTo>
                  <a:lnTo>
                    <a:pt x="66484" y="131013"/>
                  </a:lnTo>
                  <a:lnTo>
                    <a:pt x="66548" y="126377"/>
                  </a:lnTo>
                  <a:lnTo>
                    <a:pt x="66128" y="126009"/>
                  </a:lnTo>
                  <a:lnTo>
                    <a:pt x="62992" y="126238"/>
                  </a:lnTo>
                  <a:lnTo>
                    <a:pt x="61823" y="127609"/>
                  </a:lnTo>
                  <a:lnTo>
                    <a:pt x="62052" y="130657"/>
                  </a:lnTo>
                  <a:lnTo>
                    <a:pt x="63284" y="131762"/>
                  </a:lnTo>
                  <a:lnTo>
                    <a:pt x="64731" y="131775"/>
                  </a:lnTo>
                  <a:lnTo>
                    <a:pt x="65252" y="131406"/>
                  </a:lnTo>
                  <a:lnTo>
                    <a:pt x="63588" y="132626"/>
                  </a:lnTo>
                  <a:lnTo>
                    <a:pt x="62890" y="134023"/>
                  </a:lnTo>
                  <a:lnTo>
                    <a:pt x="63411" y="137731"/>
                  </a:lnTo>
                  <a:lnTo>
                    <a:pt x="65430" y="139255"/>
                  </a:lnTo>
                  <a:lnTo>
                    <a:pt x="69773" y="138633"/>
                  </a:lnTo>
                  <a:lnTo>
                    <a:pt x="71285" y="136613"/>
                  </a:lnTo>
                  <a:close/>
                </a:path>
                <a:path w="90169" h="331470">
                  <a:moveTo>
                    <a:pt x="72758" y="25323"/>
                  </a:moveTo>
                  <a:lnTo>
                    <a:pt x="72123" y="25933"/>
                  </a:lnTo>
                  <a:lnTo>
                    <a:pt x="71742" y="26797"/>
                  </a:lnTo>
                  <a:lnTo>
                    <a:pt x="71869" y="27749"/>
                  </a:lnTo>
                  <a:lnTo>
                    <a:pt x="71958" y="28321"/>
                  </a:lnTo>
                  <a:lnTo>
                    <a:pt x="72224" y="28790"/>
                  </a:lnTo>
                  <a:lnTo>
                    <a:pt x="72593" y="29197"/>
                  </a:lnTo>
                  <a:lnTo>
                    <a:pt x="72605" y="28930"/>
                  </a:lnTo>
                  <a:lnTo>
                    <a:pt x="72605" y="28663"/>
                  </a:lnTo>
                  <a:lnTo>
                    <a:pt x="72618" y="28409"/>
                  </a:lnTo>
                  <a:lnTo>
                    <a:pt x="72339" y="27520"/>
                  </a:lnTo>
                  <a:lnTo>
                    <a:pt x="72440" y="26644"/>
                  </a:lnTo>
                  <a:lnTo>
                    <a:pt x="72732" y="25844"/>
                  </a:lnTo>
                  <a:lnTo>
                    <a:pt x="72758" y="25323"/>
                  </a:lnTo>
                  <a:close/>
                </a:path>
                <a:path w="90169" h="331470">
                  <a:moveTo>
                    <a:pt x="74079" y="249555"/>
                  </a:moveTo>
                  <a:lnTo>
                    <a:pt x="71843" y="242824"/>
                  </a:lnTo>
                  <a:lnTo>
                    <a:pt x="71843" y="247218"/>
                  </a:lnTo>
                  <a:lnTo>
                    <a:pt x="70904" y="242900"/>
                  </a:lnTo>
                  <a:lnTo>
                    <a:pt x="71843" y="247218"/>
                  </a:lnTo>
                  <a:lnTo>
                    <a:pt x="71843" y="242824"/>
                  </a:lnTo>
                  <a:lnTo>
                    <a:pt x="71805" y="242697"/>
                  </a:lnTo>
                  <a:lnTo>
                    <a:pt x="69469" y="241541"/>
                  </a:lnTo>
                  <a:lnTo>
                    <a:pt x="68097" y="240855"/>
                  </a:lnTo>
                  <a:lnTo>
                    <a:pt x="62191" y="242849"/>
                  </a:lnTo>
                  <a:lnTo>
                    <a:pt x="60452" y="245211"/>
                  </a:lnTo>
                  <a:lnTo>
                    <a:pt x="60312" y="247218"/>
                  </a:lnTo>
                  <a:lnTo>
                    <a:pt x="60350" y="249555"/>
                  </a:lnTo>
                  <a:lnTo>
                    <a:pt x="61163" y="252031"/>
                  </a:lnTo>
                  <a:lnTo>
                    <a:pt x="62407" y="253339"/>
                  </a:lnTo>
                  <a:lnTo>
                    <a:pt x="65392" y="254812"/>
                  </a:lnTo>
                  <a:lnTo>
                    <a:pt x="67144" y="254977"/>
                  </a:lnTo>
                  <a:lnTo>
                    <a:pt x="72250" y="253263"/>
                  </a:lnTo>
                  <a:lnTo>
                    <a:pt x="73787" y="250139"/>
                  </a:lnTo>
                  <a:lnTo>
                    <a:pt x="74079" y="249555"/>
                  </a:lnTo>
                  <a:close/>
                </a:path>
                <a:path w="90169" h="331470">
                  <a:moveTo>
                    <a:pt x="74612" y="181635"/>
                  </a:moveTo>
                  <a:lnTo>
                    <a:pt x="74460" y="180022"/>
                  </a:lnTo>
                  <a:lnTo>
                    <a:pt x="74206" y="176898"/>
                  </a:lnTo>
                  <a:lnTo>
                    <a:pt x="73609" y="177876"/>
                  </a:lnTo>
                  <a:lnTo>
                    <a:pt x="73393" y="179070"/>
                  </a:lnTo>
                  <a:lnTo>
                    <a:pt x="73774" y="180225"/>
                  </a:lnTo>
                  <a:lnTo>
                    <a:pt x="73952" y="180771"/>
                  </a:lnTo>
                  <a:lnTo>
                    <a:pt x="74256" y="181241"/>
                  </a:lnTo>
                  <a:lnTo>
                    <a:pt x="74612" y="181635"/>
                  </a:lnTo>
                  <a:close/>
                </a:path>
                <a:path w="90169" h="331470">
                  <a:moveTo>
                    <a:pt x="76022" y="195821"/>
                  </a:moveTo>
                  <a:lnTo>
                    <a:pt x="75577" y="191719"/>
                  </a:lnTo>
                  <a:lnTo>
                    <a:pt x="74803" y="183705"/>
                  </a:lnTo>
                  <a:lnTo>
                    <a:pt x="72478" y="184835"/>
                  </a:lnTo>
                  <a:lnTo>
                    <a:pt x="70942" y="187299"/>
                  </a:lnTo>
                  <a:lnTo>
                    <a:pt x="71361" y="192913"/>
                  </a:lnTo>
                  <a:lnTo>
                    <a:pt x="73393" y="195135"/>
                  </a:lnTo>
                  <a:lnTo>
                    <a:pt x="76022" y="195821"/>
                  </a:lnTo>
                  <a:close/>
                </a:path>
                <a:path w="90169" h="331470">
                  <a:moveTo>
                    <a:pt x="77800" y="211683"/>
                  </a:moveTo>
                  <a:lnTo>
                    <a:pt x="77000" y="204863"/>
                  </a:lnTo>
                  <a:lnTo>
                    <a:pt x="76644" y="201498"/>
                  </a:lnTo>
                  <a:lnTo>
                    <a:pt x="75095" y="203022"/>
                  </a:lnTo>
                  <a:lnTo>
                    <a:pt x="74256" y="205206"/>
                  </a:lnTo>
                  <a:lnTo>
                    <a:pt x="74739" y="207479"/>
                  </a:lnTo>
                  <a:lnTo>
                    <a:pt x="75133" y="209334"/>
                  </a:lnTo>
                  <a:lnTo>
                    <a:pt x="76301" y="210794"/>
                  </a:lnTo>
                  <a:lnTo>
                    <a:pt x="77800" y="211683"/>
                  </a:lnTo>
                  <a:close/>
                </a:path>
                <a:path w="90169" h="331470">
                  <a:moveTo>
                    <a:pt x="79502" y="225386"/>
                  </a:moveTo>
                  <a:lnTo>
                    <a:pt x="78435" y="216966"/>
                  </a:lnTo>
                  <a:lnTo>
                    <a:pt x="77939" y="212839"/>
                  </a:lnTo>
                  <a:lnTo>
                    <a:pt x="75120" y="213715"/>
                  </a:lnTo>
                  <a:lnTo>
                    <a:pt x="73101" y="216357"/>
                  </a:lnTo>
                  <a:lnTo>
                    <a:pt x="73583" y="222770"/>
                  </a:lnTo>
                  <a:lnTo>
                    <a:pt x="76288" y="225209"/>
                  </a:lnTo>
                  <a:lnTo>
                    <a:pt x="79502" y="225386"/>
                  </a:lnTo>
                  <a:close/>
                </a:path>
                <a:path w="90169" h="331470">
                  <a:moveTo>
                    <a:pt x="81889" y="242519"/>
                  </a:moveTo>
                  <a:lnTo>
                    <a:pt x="81114" y="237286"/>
                  </a:lnTo>
                  <a:lnTo>
                    <a:pt x="80759" y="234708"/>
                  </a:lnTo>
                  <a:lnTo>
                    <a:pt x="78689" y="234975"/>
                  </a:lnTo>
                  <a:lnTo>
                    <a:pt x="77165" y="236791"/>
                  </a:lnTo>
                  <a:lnTo>
                    <a:pt x="77495" y="241122"/>
                  </a:lnTo>
                  <a:lnTo>
                    <a:pt x="79400" y="242773"/>
                  </a:lnTo>
                  <a:lnTo>
                    <a:pt x="81584" y="242608"/>
                  </a:lnTo>
                  <a:lnTo>
                    <a:pt x="81775" y="242544"/>
                  </a:lnTo>
                  <a:close/>
                </a:path>
                <a:path w="90169" h="331470">
                  <a:moveTo>
                    <a:pt x="82753" y="270903"/>
                  </a:moveTo>
                  <a:lnTo>
                    <a:pt x="82003" y="268681"/>
                  </a:lnTo>
                  <a:lnTo>
                    <a:pt x="81013" y="266636"/>
                  </a:lnTo>
                  <a:lnTo>
                    <a:pt x="78955" y="265645"/>
                  </a:lnTo>
                  <a:lnTo>
                    <a:pt x="77901" y="266014"/>
                  </a:lnTo>
                  <a:lnTo>
                    <a:pt x="78587" y="265328"/>
                  </a:lnTo>
                  <a:lnTo>
                    <a:pt x="78587" y="263423"/>
                  </a:lnTo>
                  <a:lnTo>
                    <a:pt x="78587" y="261531"/>
                  </a:lnTo>
                  <a:lnTo>
                    <a:pt x="77635" y="260578"/>
                  </a:lnTo>
                  <a:lnTo>
                    <a:pt x="73850" y="260578"/>
                  </a:lnTo>
                  <a:lnTo>
                    <a:pt x="72910" y="261531"/>
                  </a:lnTo>
                  <a:lnTo>
                    <a:pt x="72910" y="265328"/>
                  </a:lnTo>
                  <a:lnTo>
                    <a:pt x="73850" y="266280"/>
                  </a:lnTo>
                  <a:lnTo>
                    <a:pt x="77089" y="266280"/>
                  </a:lnTo>
                  <a:lnTo>
                    <a:pt x="74930" y="267004"/>
                  </a:lnTo>
                  <a:lnTo>
                    <a:pt x="73812" y="269278"/>
                  </a:lnTo>
                  <a:lnTo>
                    <a:pt x="74587" y="271602"/>
                  </a:lnTo>
                  <a:lnTo>
                    <a:pt x="74739" y="271767"/>
                  </a:lnTo>
                  <a:lnTo>
                    <a:pt x="75755" y="273634"/>
                  </a:lnTo>
                  <a:lnTo>
                    <a:pt x="77685" y="274510"/>
                  </a:lnTo>
                  <a:lnTo>
                    <a:pt x="81622" y="273189"/>
                  </a:lnTo>
                  <a:lnTo>
                    <a:pt x="82753" y="270903"/>
                  </a:lnTo>
                  <a:close/>
                </a:path>
                <a:path w="90169" h="331470">
                  <a:moveTo>
                    <a:pt x="83997" y="297091"/>
                  </a:moveTo>
                  <a:lnTo>
                    <a:pt x="83362" y="295541"/>
                  </a:lnTo>
                  <a:lnTo>
                    <a:pt x="80822" y="292989"/>
                  </a:lnTo>
                  <a:lnTo>
                    <a:pt x="79286" y="292354"/>
                  </a:lnTo>
                  <a:lnTo>
                    <a:pt x="75692" y="292354"/>
                  </a:lnTo>
                  <a:lnTo>
                    <a:pt x="74155" y="292989"/>
                  </a:lnTo>
                  <a:lnTo>
                    <a:pt x="71615" y="295541"/>
                  </a:lnTo>
                  <a:lnTo>
                    <a:pt x="70980" y="297091"/>
                  </a:lnTo>
                  <a:lnTo>
                    <a:pt x="70980" y="300697"/>
                  </a:lnTo>
                  <a:lnTo>
                    <a:pt x="71615" y="302234"/>
                  </a:lnTo>
                  <a:lnTo>
                    <a:pt x="74155" y="304800"/>
                  </a:lnTo>
                  <a:lnTo>
                    <a:pt x="75692" y="305435"/>
                  </a:lnTo>
                  <a:lnTo>
                    <a:pt x="79286" y="305435"/>
                  </a:lnTo>
                  <a:lnTo>
                    <a:pt x="80822" y="304800"/>
                  </a:lnTo>
                  <a:lnTo>
                    <a:pt x="83362" y="302234"/>
                  </a:lnTo>
                  <a:lnTo>
                    <a:pt x="83997" y="300697"/>
                  </a:lnTo>
                  <a:lnTo>
                    <a:pt x="83997" y="298894"/>
                  </a:lnTo>
                  <a:lnTo>
                    <a:pt x="83997" y="297091"/>
                  </a:lnTo>
                  <a:close/>
                </a:path>
                <a:path w="90169" h="331470">
                  <a:moveTo>
                    <a:pt x="89598" y="289140"/>
                  </a:moveTo>
                  <a:lnTo>
                    <a:pt x="88607" y="283743"/>
                  </a:lnTo>
                  <a:lnTo>
                    <a:pt x="88239" y="283718"/>
                  </a:lnTo>
                  <a:lnTo>
                    <a:pt x="87884" y="283756"/>
                  </a:lnTo>
                  <a:lnTo>
                    <a:pt x="86042" y="284378"/>
                  </a:lnTo>
                  <a:lnTo>
                    <a:pt x="85229" y="286004"/>
                  </a:lnTo>
                  <a:lnTo>
                    <a:pt x="86233" y="288988"/>
                  </a:lnTo>
                  <a:lnTo>
                    <a:pt x="87845" y="289788"/>
                  </a:lnTo>
                  <a:lnTo>
                    <a:pt x="89319" y="289293"/>
                  </a:lnTo>
                  <a:lnTo>
                    <a:pt x="89496" y="289179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428392" y="8216391"/>
              <a:ext cx="85090" cy="232410"/>
            </a:xfrm>
            <a:custGeom>
              <a:avLst/>
              <a:gdLst/>
              <a:ahLst/>
              <a:cxnLst/>
              <a:rect l="l" t="t" r="r" b="b"/>
              <a:pathLst>
                <a:path w="85089" h="232409">
                  <a:moveTo>
                    <a:pt x="5664" y="149898"/>
                  </a:moveTo>
                  <a:lnTo>
                    <a:pt x="4724" y="148945"/>
                  </a:lnTo>
                  <a:lnTo>
                    <a:pt x="939" y="148945"/>
                  </a:lnTo>
                  <a:lnTo>
                    <a:pt x="0" y="149898"/>
                  </a:lnTo>
                  <a:lnTo>
                    <a:pt x="0" y="153695"/>
                  </a:lnTo>
                  <a:lnTo>
                    <a:pt x="939" y="154635"/>
                  </a:lnTo>
                  <a:lnTo>
                    <a:pt x="4724" y="154635"/>
                  </a:lnTo>
                  <a:lnTo>
                    <a:pt x="5664" y="153695"/>
                  </a:lnTo>
                  <a:lnTo>
                    <a:pt x="5664" y="151790"/>
                  </a:lnTo>
                  <a:lnTo>
                    <a:pt x="5664" y="149898"/>
                  </a:lnTo>
                  <a:close/>
                </a:path>
                <a:path w="85089" h="232409">
                  <a:moveTo>
                    <a:pt x="6934" y="65049"/>
                  </a:moveTo>
                  <a:lnTo>
                    <a:pt x="5981" y="64109"/>
                  </a:lnTo>
                  <a:lnTo>
                    <a:pt x="2197" y="64109"/>
                  </a:lnTo>
                  <a:lnTo>
                    <a:pt x="1257" y="65049"/>
                  </a:lnTo>
                  <a:lnTo>
                    <a:pt x="1257" y="68859"/>
                  </a:lnTo>
                  <a:lnTo>
                    <a:pt x="2197" y="69811"/>
                  </a:lnTo>
                  <a:lnTo>
                    <a:pt x="5981" y="69811"/>
                  </a:lnTo>
                  <a:lnTo>
                    <a:pt x="6934" y="68859"/>
                  </a:lnTo>
                  <a:lnTo>
                    <a:pt x="6934" y="66954"/>
                  </a:lnTo>
                  <a:lnTo>
                    <a:pt x="6934" y="65049"/>
                  </a:lnTo>
                  <a:close/>
                </a:path>
                <a:path w="85089" h="232409">
                  <a:moveTo>
                    <a:pt x="7493" y="187045"/>
                  </a:moveTo>
                  <a:lnTo>
                    <a:pt x="7200" y="185953"/>
                  </a:lnTo>
                  <a:lnTo>
                    <a:pt x="7073" y="185801"/>
                  </a:lnTo>
                  <a:lnTo>
                    <a:pt x="6388" y="184467"/>
                  </a:lnTo>
                  <a:lnTo>
                    <a:pt x="5080" y="183794"/>
                  </a:lnTo>
                  <a:lnTo>
                    <a:pt x="2260" y="184569"/>
                  </a:lnTo>
                  <a:lnTo>
                    <a:pt x="1371" y="186143"/>
                  </a:lnTo>
                  <a:lnTo>
                    <a:pt x="1790" y="187655"/>
                  </a:lnTo>
                  <a:lnTo>
                    <a:pt x="2197" y="189179"/>
                  </a:lnTo>
                  <a:lnTo>
                    <a:pt x="3771" y="190068"/>
                  </a:lnTo>
                  <a:lnTo>
                    <a:pt x="5905" y="189484"/>
                  </a:lnTo>
                  <a:lnTo>
                    <a:pt x="6375" y="189090"/>
                  </a:lnTo>
                  <a:lnTo>
                    <a:pt x="7251" y="187921"/>
                  </a:lnTo>
                  <a:lnTo>
                    <a:pt x="7493" y="187045"/>
                  </a:lnTo>
                  <a:close/>
                </a:path>
                <a:path w="85089" h="232409">
                  <a:moveTo>
                    <a:pt x="9715" y="112788"/>
                  </a:moveTo>
                  <a:lnTo>
                    <a:pt x="8763" y="111836"/>
                  </a:lnTo>
                  <a:lnTo>
                    <a:pt x="4965" y="111836"/>
                  </a:lnTo>
                  <a:lnTo>
                    <a:pt x="4025" y="112788"/>
                  </a:lnTo>
                  <a:lnTo>
                    <a:pt x="4025" y="116598"/>
                  </a:lnTo>
                  <a:lnTo>
                    <a:pt x="4965" y="117551"/>
                  </a:lnTo>
                  <a:lnTo>
                    <a:pt x="8763" y="117551"/>
                  </a:lnTo>
                  <a:lnTo>
                    <a:pt x="9715" y="116598"/>
                  </a:lnTo>
                  <a:lnTo>
                    <a:pt x="9715" y="114693"/>
                  </a:lnTo>
                  <a:lnTo>
                    <a:pt x="9715" y="112788"/>
                  </a:lnTo>
                  <a:close/>
                </a:path>
                <a:path w="85089" h="232409">
                  <a:moveTo>
                    <a:pt x="10096" y="160921"/>
                  </a:moveTo>
                  <a:lnTo>
                    <a:pt x="9156" y="159981"/>
                  </a:lnTo>
                  <a:lnTo>
                    <a:pt x="5372" y="159981"/>
                  </a:lnTo>
                  <a:lnTo>
                    <a:pt x="4419" y="160921"/>
                  </a:lnTo>
                  <a:lnTo>
                    <a:pt x="4419" y="164731"/>
                  </a:lnTo>
                  <a:lnTo>
                    <a:pt x="5372" y="165684"/>
                  </a:lnTo>
                  <a:lnTo>
                    <a:pt x="9156" y="165684"/>
                  </a:lnTo>
                  <a:lnTo>
                    <a:pt x="10096" y="164731"/>
                  </a:lnTo>
                  <a:lnTo>
                    <a:pt x="10096" y="162826"/>
                  </a:lnTo>
                  <a:lnTo>
                    <a:pt x="10096" y="160921"/>
                  </a:lnTo>
                  <a:close/>
                </a:path>
                <a:path w="85089" h="232409">
                  <a:moveTo>
                    <a:pt x="11417" y="88633"/>
                  </a:moveTo>
                  <a:lnTo>
                    <a:pt x="10464" y="87680"/>
                  </a:lnTo>
                  <a:lnTo>
                    <a:pt x="6692" y="87680"/>
                  </a:lnTo>
                  <a:lnTo>
                    <a:pt x="5740" y="88633"/>
                  </a:lnTo>
                  <a:lnTo>
                    <a:pt x="5740" y="92417"/>
                  </a:lnTo>
                  <a:lnTo>
                    <a:pt x="6692" y="93370"/>
                  </a:lnTo>
                  <a:lnTo>
                    <a:pt x="10464" y="93370"/>
                  </a:lnTo>
                  <a:lnTo>
                    <a:pt x="11417" y="92417"/>
                  </a:lnTo>
                  <a:lnTo>
                    <a:pt x="11417" y="90525"/>
                  </a:lnTo>
                  <a:lnTo>
                    <a:pt x="11417" y="88633"/>
                  </a:lnTo>
                  <a:close/>
                </a:path>
                <a:path w="85089" h="232409">
                  <a:moveTo>
                    <a:pt x="12217" y="126568"/>
                  </a:moveTo>
                  <a:lnTo>
                    <a:pt x="11277" y="125628"/>
                  </a:lnTo>
                  <a:lnTo>
                    <a:pt x="7493" y="125628"/>
                  </a:lnTo>
                  <a:lnTo>
                    <a:pt x="6540" y="126568"/>
                  </a:lnTo>
                  <a:lnTo>
                    <a:pt x="6540" y="130378"/>
                  </a:lnTo>
                  <a:lnTo>
                    <a:pt x="7493" y="131330"/>
                  </a:lnTo>
                  <a:lnTo>
                    <a:pt x="11277" y="131330"/>
                  </a:lnTo>
                  <a:lnTo>
                    <a:pt x="12217" y="130378"/>
                  </a:lnTo>
                  <a:lnTo>
                    <a:pt x="12217" y="128473"/>
                  </a:lnTo>
                  <a:lnTo>
                    <a:pt x="12217" y="126568"/>
                  </a:lnTo>
                  <a:close/>
                </a:path>
                <a:path w="85089" h="232409">
                  <a:moveTo>
                    <a:pt x="14655" y="42100"/>
                  </a:moveTo>
                  <a:lnTo>
                    <a:pt x="13716" y="41148"/>
                  </a:lnTo>
                  <a:lnTo>
                    <a:pt x="9931" y="41148"/>
                  </a:lnTo>
                  <a:lnTo>
                    <a:pt x="8978" y="42100"/>
                  </a:lnTo>
                  <a:lnTo>
                    <a:pt x="8978" y="45910"/>
                  </a:lnTo>
                  <a:lnTo>
                    <a:pt x="9931" y="46863"/>
                  </a:lnTo>
                  <a:lnTo>
                    <a:pt x="13716" y="46863"/>
                  </a:lnTo>
                  <a:lnTo>
                    <a:pt x="14655" y="45910"/>
                  </a:lnTo>
                  <a:lnTo>
                    <a:pt x="14655" y="44005"/>
                  </a:lnTo>
                  <a:lnTo>
                    <a:pt x="14655" y="42100"/>
                  </a:lnTo>
                  <a:close/>
                </a:path>
                <a:path w="85089" h="232409">
                  <a:moveTo>
                    <a:pt x="19062" y="170535"/>
                  </a:moveTo>
                  <a:lnTo>
                    <a:pt x="18935" y="169329"/>
                  </a:lnTo>
                  <a:lnTo>
                    <a:pt x="18529" y="168617"/>
                  </a:lnTo>
                  <a:lnTo>
                    <a:pt x="17195" y="167081"/>
                  </a:lnTo>
                  <a:lnTo>
                    <a:pt x="15989" y="166484"/>
                  </a:lnTo>
                  <a:lnTo>
                    <a:pt x="12458" y="166865"/>
                  </a:lnTo>
                  <a:lnTo>
                    <a:pt x="10871" y="168833"/>
                  </a:lnTo>
                  <a:lnTo>
                    <a:pt x="11341" y="173228"/>
                  </a:lnTo>
                  <a:lnTo>
                    <a:pt x="13309" y="174815"/>
                  </a:lnTo>
                  <a:lnTo>
                    <a:pt x="15494" y="174574"/>
                  </a:lnTo>
                  <a:lnTo>
                    <a:pt x="16129" y="174510"/>
                  </a:lnTo>
                  <a:lnTo>
                    <a:pt x="16687" y="174256"/>
                  </a:lnTo>
                  <a:lnTo>
                    <a:pt x="18122" y="173316"/>
                  </a:lnTo>
                  <a:lnTo>
                    <a:pt x="18745" y="172351"/>
                  </a:lnTo>
                  <a:lnTo>
                    <a:pt x="18973" y="170878"/>
                  </a:lnTo>
                  <a:lnTo>
                    <a:pt x="19062" y="170535"/>
                  </a:lnTo>
                  <a:close/>
                </a:path>
                <a:path w="85089" h="232409">
                  <a:moveTo>
                    <a:pt x="19329" y="85280"/>
                  </a:moveTo>
                  <a:lnTo>
                    <a:pt x="18948" y="84328"/>
                  </a:lnTo>
                  <a:lnTo>
                    <a:pt x="17386" y="82765"/>
                  </a:lnTo>
                  <a:lnTo>
                    <a:pt x="16459" y="82384"/>
                  </a:lnTo>
                  <a:lnTo>
                    <a:pt x="14249" y="82384"/>
                  </a:lnTo>
                  <a:lnTo>
                    <a:pt x="13322" y="82765"/>
                  </a:lnTo>
                  <a:lnTo>
                    <a:pt x="11760" y="84328"/>
                  </a:lnTo>
                  <a:lnTo>
                    <a:pt x="11379" y="85280"/>
                  </a:lnTo>
                  <a:lnTo>
                    <a:pt x="11379" y="87477"/>
                  </a:lnTo>
                  <a:lnTo>
                    <a:pt x="11760" y="88430"/>
                  </a:lnTo>
                  <a:lnTo>
                    <a:pt x="13322" y="89992"/>
                  </a:lnTo>
                  <a:lnTo>
                    <a:pt x="14249" y="90373"/>
                  </a:lnTo>
                  <a:lnTo>
                    <a:pt x="16459" y="90373"/>
                  </a:lnTo>
                  <a:lnTo>
                    <a:pt x="17386" y="89992"/>
                  </a:lnTo>
                  <a:lnTo>
                    <a:pt x="18948" y="88430"/>
                  </a:lnTo>
                  <a:lnTo>
                    <a:pt x="19329" y="87477"/>
                  </a:lnTo>
                  <a:lnTo>
                    <a:pt x="19329" y="86372"/>
                  </a:lnTo>
                  <a:lnTo>
                    <a:pt x="19329" y="85280"/>
                  </a:lnTo>
                  <a:close/>
                </a:path>
                <a:path w="85089" h="232409">
                  <a:moveTo>
                    <a:pt x="21475" y="70548"/>
                  </a:moveTo>
                  <a:lnTo>
                    <a:pt x="21094" y="69608"/>
                  </a:lnTo>
                  <a:lnTo>
                    <a:pt x="19545" y="68046"/>
                  </a:lnTo>
                  <a:lnTo>
                    <a:pt x="18605" y="67652"/>
                  </a:lnTo>
                  <a:lnTo>
                    <a:pt x="16408" y="67652"/>
                  </a:lnTo>
                  <a:lnTo>
                    <a:pt x="15468" y="68046"/>
                  </a:lnTo>
                  <a:lnTo>
                    <a:pt x="13906" y="69608"/>
                  </a:lnTo>
                  <a:lnTo>
                    <a:pt x="13525" y="70548"/>
                  </a:lnTo>
                  <a:lnTo>
                    <a:pt x="13525" y="72758"/>
                  </a:lnTo>
                  <a:lnTo>
                    <a:pt x="13906" y="73698"/>
                  </a:lnTo>
                  <a:lnTo>
                    <a:pt x="15468" y="75260"/>
                  </a:lnTo>
                  <a:lnTo>
                    <a:pt x="16408" y="75653"/>
                  </a:lnTo>
                  <a:lnTo>
                    <a:pt x="18605" y="75653"/>
                  </a:lnTo>
                  <a:lnTo>
                    <a:pt x="19545" y="75260"/>
                  </a:lnTo>
                  <a:lnTo>
                    <a:pt x="21094" y="73698"/>
                  </a:lnTo>
                  <a:lnTo>
                    <a:pt x="21475" y="72758"/>
                  </a:lnTo>
                  <a:lnTo>
                    <a:pt x="21475" y="71653"/>
                  </a:lnTo>
                  <a:lnTo>
                    <a:pt x="21475" y="70548"/>
                  </a:lnTo>
                  <a:close/>
                </a:path>
                <a:path w="85089" h="232409">
                  <a:moveTo>
                    <a:pt x="23596" y="203022"/>
                  </a:moveTo>
                  <a:lnTo>
                    <a:pt x="22847" y="200304"/>
                  </a:lnTo>
                  <a:lnTo>
                    <a:pt x="20662" y="199059"/>
                  </a:lnTo>
                  <a:lnTo>
                    <a:pt x="18211" y="199745"/>
                  </a:lnTo>
                  <a:lnTo>
                    <a:pt x="17932" y="199948"/>
                  </a:lnTo>
                  <a:lnTo>
                    <a:pt x="16116" y="201002"/>
                  </a:lnTo>
                  <a:lnTo>
                    <a:pt x="15278" y="202780"/>
                  </a:lnTo>
                  <a:lnTo>
                    <a:pt x="16344" y="206692"/>
                  </a:lnTo>
                  <a:lnTo>
                    <a:pt x="18542" y="207937"/>
                  </a:lnTo>
                  <a:lnTo>
                    <a:pt x="20662" y="207352"/>
                  </a:lnTo>
                  <a:lnTo>
                    <a:pt x="22199" y="206933"/>
                  </a:lnTo>
                  <a:lnTo>
                    <a:pt x="23241" y="205651"/>
                  </a:lnTo>
                  <a:lnTo>
                    <a:pt x="23583" y="203606"/>
                  </a:lnTo>
                  <a:lnTo>
                    <a:pt x="23596" y="203022"/>
                  </a:lnTo>
                  <a:close/>
                </a:path>
                <a:path w="85089" h="232409">
                  <a:moveTo>
                    <a:pt x="25400" y="143992"/>
                  </a:moveTo>
                  <a:lnTo>
                    <a:pt x="24930" y="139598"/>
                  </a:lnTo>
                  <a:lnTo>
                    <a:pt x="22961" y="138010"/>
                  </a:lnTo>
                  <a:lnTo>
                    <a:pt x="19380" y="138391"/>
                  </a:lnTo>
                  <a:lnTo>
                    <a:pt x="18300" y="139293"/>
                  </a:lnTo>
                  <a:lnTo>
                    <a:pt x="17716" y="140462"/>
                  </a:lnTo>
                  <a:lnTo>
                    <a:pt x="17132" y="140360"/>
                  </a:lnTo>
                  <a:lnTo>
                    <a:pt x="16535" y="140335"/>
                  </a:lnTo>
                  <a:lnTo>
                    <a:pt x="13804" y="141097"/>
                  </a:lnTo>
                  <a:lnTo>
                    <a:pt x="12560" y="143294"/>
                  </a:lnTo>
                  <a:lnTo>
                    <a:pt x="13741" y="147535"/>
                  </a:lnTo>
                  <a:lnTo>
                    <a:pt x="15925" y="148793"/>
                  </a:lnTo>
                  <a:lnTo>
                    <a:pt x="19189" y="147891"/>
                  </a:lnTo>
                  <a:lnTo>
                    <a:pt x="20040" y="147091"/>
                  </a:lnTo>
                  <a:lnTo>
                    <a:pt x="20510" y="146113"/>
                  </a:lnTo>
                  <a:lnTo>
                    <a:pt x="21247" y="146240"/>
                  </a:lnTo>
                  <a:lnTo>
                    <a:pt x="23812" y="145973"/>
                  </a:lnTo>
                  <a:lnTo>
                    <a:pt x="25400" y="143992"/>
                  </a:lnTo>
                  <a:close/>
                </a:path>
                <a:path w="85089" h="232409">
                  <a:moveTo>
                    <a:pt x="25920" y="110705"/>
                  </a:moveTo>
                  <a:lnTo>
                    <a:pt x="25527" y="109766"/>
                  </a:lnTo>
                  <a:lnTo>
                    <a:pt x="23977" y="108204"/>
                  </a:lnTo>
                  <a:lnTo>
                    <a:pt x="23037" y="107810"/>
                  </a:lnTo>
                  <a:lnTo>
                    <a:pt x="20840" y="107810"/>
                  </a:lnTo>
                  <a:lnTo>
                    <a:pt x="19900" y="108204"/>
                  </a:lnTo>
                  <a:lnTo>
                    <a:pt x="18351" y="109766"/>
                  </a:lnTo>
                  <a:lnTo>
                    <a:pt x="17957" y="110705"/>
                  </a:lnTo>
                  <a:lnTo>
                    <a:pt x="17957" y="112915"/>
                  </a:lnTo>
                  <a:lnTo>
                    <a:pt x="18351" y="113855"/>
                  </a:lnTo>
                  <a:lnTo>
                    <a:pt x="19900" y="115417"/>
                  </a:lnTo>
                  <a:lnTo>
                    <a:pt x="20840" y="115811"/>
                  </a:lnTo>
                  <a:lnTo>
                    <a:pt x="23037" y="115811"/>
                  </a:lnTo>
                  <a:lnTo>
                    <a:pt x="23977" y="115417"/>
                  </a:lnTo>
                  <a:lnTo>
                    <a:pt x="25527" y="113855"/>
                  </a:lnTo>
                  <a:lnTo>
                    <a:pt x="25920" y="112915"/>
                  </a:lnTo>
                  <a:lnTo>
                    <a:pt x="25920" y="111810"/>
                  </a:lnTo>
                  <a:lnTo>
                    <a:pt x="25920" y="110705"/>
                  </a:lnTo>
                  <a:close/>
                </a:path>
                <a:path w="85089" h="232409">
                  <a:moveTo>
                    <a:pt x="26708" y="186702"/>
                  </a:moveTo>
                  <a:lnTo>
                    <a:pt x="25755" y="185750"/>
                  </a:lnTo>
                  <a:lnTo>
                    <a:pt x="21971" y="185750"/>
                  </a:lnTo>
                  <a:lnTo>
                    <a:pt x="21031" y="186702"/>
                  </a:lnTo>
                  <a:lnTo>
                    <a:pt x="21031" y="190500"/>
                  </a:lnTo>
                  <a:lnTo>
                    <a:pt x="21971" y="191452"/>
                  </a:lnTo>
                  <a:lnTo>
                    <a:pt x="25755" y="191452"/>
                  </a:lnTo>
                  <a:lnTo>
                    <a:pt x="26708" y="190500"/>
                  </a:lnTo>
                  <a:lnTo>
                    <a:pt x="26708" y="188607"/>
                  </a:lnTo>
                  <a:lnTo>
                    <a:pt x="26708" y="186702"/>
                  </a:lnTo>
                  <a:close/>
                </a:path>
                <a:path w="85089" h="232409">
                  <a:moveTo>
                    <a:pt x="27025" y="60325"/>
                  </a:moveTo>
                  <a:lnTo>
                    <a:pt x="26797" y="56083"/>
                  </a:lnTo>
                  <a:lnTo>
                    <a:pt x="25133" y="54533"/>
                  </a:lnTo>
                  <a:lnTo>
                    <a:pt x="23152" y="54419"/>
                  </a:lnTo>
                  <a:lnTo>
                    <a:pt x="23660" y="53708"/>
                  </a:lnTo>
                  <a:lnTo>
                    <a:pt x="23888" y="52793"/>
                  </a:lnTo>
                  <a:lnTo>
                    <a:pt x="23114" y="50406"/>
                  </a:lnTo>
                  <a:lnTo>
                    <a:pt x="21513" y="49580"/>
                  </a:lnTo>
                  <a:lnTo>
                    <a:pt x="18542" y="50546"/>
                  </a:lnTo>
                  <a:lnTo>
                    <a:pt x="17703" y="52158"/>
                  </a:lnTo>
                  <a:lnTo>
                    <a:pt x="18516" y="54622"/>
                  </a:lnTo>
                  <a:lnTo>
                    <a:pt x="19291" y="55257"/>
                  </a:lnTo>
                  <a:lnTo>
                    <a:pt x="20205" y="55486"/>
                  </a:lnTo>
                  <a:lnTo>
                    <a:pt x="19405" y="56273"/>
                  </a:lnTo>
                  <a:lnTo>
                    <a:pt x="18884" y="57353"/>
                  </a:lnTo>
                  <a:lnTo>
                    <a:pt x="18961" y="58572"/>
                  </a:lnTo>
                  <a:lnTo>
                    <a:pt x="19075" y="60782"/>
                  </a:lnTo>
                  <a:lnTo>
                    <a:pt x="20955" y="62471"/>
                  </a:lnTo>
                  <a:lnTo>
                    <a:pt x="25349" y="62217"/>
                  </a:lnTo>
                  <a:lnTo>
                    <a:pt x="27025" y="60325"/>
                  </a:lnTo>
                  <a:close/>
                </a:path>
                <a:path w="85089" h="232409">
                  <a:moveTo>
                    <a:pt x="27101" y="131508"/>
                  </a:moveTo>
                  <a:lnTo>
                    <a:pt x="26009" y="128079"/>
                  </a:lnTo>
                  <a:lnTo>
                    <a:pt x="24942" y="127203"/>
                  </a:lnTo>
                  <a:lnTo>
                    <a:pt x="23710" y="126860"/>
                  </a:lnTo>
                  <a:lnTo>
                    <a:pt x="23990" y="126263"/>
                  </a:lnTo>
                  <a:lnTo>
                    <a:pt x="24091" y="125577"/>
                  </a:lnTo>
                  <a:lnTo>
                    <a:pt x="23495" y="123380"/>
                  </a:lnTo>
                  <a:lnTo>
                    <a:pt x="21932" y="122478"/>
                  </a:lnTo>
                  <a:lnTo>
                    <a:pt x="21424" y="122631"/>
                  </a:lnTo>
                  <a:lnTo>
                    <a:pt x="21424" y="126822"/>
                  </a:lnTo>
                  <a:lnTo>
                    <a:pt x="20701" y="127063"/>
                  </a:lnTo>
                  <a:lnTo>
                    <a:pt x="20154" y="127520"/>
                  </a:lnTo>
                  <a:lnTo>
                    <a:pt x="20701" y="127050"/>
                  </a:lnTo>
                  <a:lnTo>
                    <a:pt x="21424" y="126822"/>
                  </a:lnTo>
                  <a:lnTo>
                    <a:pt x="21424" y="122631"/>
                  </a:lnTo>
                  <a:lnTo>
                    <a:pt x="18923" y="123317"/>
                  </a:lnTo>
                  <a:lnTo>
                    <a:pt x="18034" y="124891"/>
                  </a:lnTo>
                  <a:lnTo>
                    <a:pt x="18643" y="127127"/>
                  </a:lnTo>
                  <a:lnTo>
                    <a:pt x="19100" y="127685"/>
                  </a:lnTo>
                  <a:lnTo>
                    <a:pt x="19685" y="128054"/>
                  </a:lnTo>
                  <a:lnTo>
                    <a:pt x="18808" y="129070"/>
                  </a:lnTo>
                  <a:lnTo>
                    <a:pt x="18415" y="130479"/>
                  </a:lnTo>
                  <a:lnTo>
                    <a:pt x="19532" y="133959"/>
                  </a:lnTo>
                  <a:lnTo>
                    <a:pt x="21780" y="135115"/>
                  </a:lnTo>
                  <a:lnTo>
                    <a:pt x="25958" y="133756"/>
                  </a:lnTo>
                  <a:lnTo>
                    <a:pt x="27101" y="131508"/>
                  </a:lnTo>
                  <a:close/>
                </a:path>
                <a:path w="85089" h="232409">
                  <a:moveTo>
                    <a:pt x="27152" y="101714"/>
                  </a:moveTo>
                  <a:lnTo>
                    <a:pt x="26047" y="98259"/>
                  </a:lnTo>
                  <a:lnTo>
                    <a:pt x="23787" y="97091"/>
                  </a:lnTo>
                  <a:lnTo>
                    <a:pt x="19608" y="98463"/>
                  </a:lnTo>
                  <a:lnTo>
                    <a:pt x="18465" y="100711"/>
                  </a:lnTo>
                  <a:lnTo>
                    <a:pt x="19138" y="102806"/>
                  </a:lnTo>
                  <a:lnTo>
                    <a:pt x="19380" y="103568"/>
                  </a:lnTo>
                  <a:lnTo>
                    <a:pt x="19862" y="104140"/>
                  </a:lnTo>
                  <a:lnTo>
                    <a:pt x="20434" y="104609"/>
                  </a:lnTo>
                  <a:lnTo>
                    <a:pt x="20535" y="103200"/>
                  </a:lnTo>
                  <a:lnTo>
                    <a:pt x="21615" y="102044"/>
                  </a:lnTo>
                  <a:lnTo>
                    <a:pt x="24434" y="101879"/>
                  </a:lnTo>
                  <a:lnTo>
                    <a:pt x="25590" y="102819"/>
                  </a:lnTo>
                  <a:lnTo>
                    <a:pt x="25920" y="104114"/>
                  </a:lnTo>
                  <a:lnTo>
                    <a:pt x="26771" y="103098"/>
                  </a:lnTo>
                  <a:lnTo>
                    <a:pt x="27152" y="101714"/>
                  </a:lnTo>
                  <a:close/>
                </a:path>
                <a:path w="85089" h="232409">
                  <a:moveTo>
                    <a:pt x="29298" y="29984"/>
                  </a:moveTo>
                  <a:lnTo>
                    <a:pt x="29057" y="25577"/>
                  </a:lnTo>
                  <a:lnTo>
                    <a:pt x="27178" y="23901"/>
                  </a:lnTo>
                  <a:lnTo>
                    <a:pt x="22783" y="24142"/>
                  </a:lnTo>
                  <a:lnTo>
                    <a:pt x="21107" y="26035"/>
                  </a:lnTo>
                  <a:lnTo>
                    <a:pt x="21234" y="28232"/>
                  </a:lnTo>
                  <a:lnTo>
                    <a:pt x="21348" y="30429"/>
                  </a:lnTo>
                  <a:lnTo>
                    <a:pt x="23241" y="32131"/>
                  </a:lnTo>
                  <a:lnTo>
                    <a:pt x="27622" y="31877"/>
                  </a:lnTo>
                  <a:lnTo>
                    <a:pt x="29298" y="29984"/>
                  </a:lnTo>
                  <a:close/>
                </a:path>
                <a:path w="85089" h="232409">
                  <a:moveTo>
                    <a:pt x="31889" y="92125"/>
                  </a:moveTo>
                  <a:lnTo>
                    <a:pt x="30949" y="91173"/>
                  </a:lnTo>
                  <a:lnTo>
                    <a:pt x="27178" y="91173"/>
                  </a:lnTo>
                  <a:lnTo>
                    <a:pt x="26238" y="92125"/>
                  </a:lnTo>
                  <a:lnTo>
                    <a:pt x="26238" y="95910"/>
                  </a:lnTo>
                  <a:lnTo>
                    <a:pt x="27178" y="96862"/>
                  </a:lnTo>
                  <a:lnTo>
                    <a:pt x="30949" y="96862"/>
                  </a:lnTo>
                  <a:lnTo>
                    <a:pt x="31889" y="95910"/>
                  </a:lnTo>
                  <a:lnTo>
                    <a:pt x="31889" y="94018"/>
                  </a:lnTo>
                  <a:lnTo>
                    <a:pt x="31889" y="92125"/>
                  </a:lnTo>
                  <a:close/>
                </a:path>
                <a:path w="85089" h="232409">
                  <a:moveTo>
                    <a:pt x="34251" y="220408"/>
                  </a:moveTo>
                  <a:lnTo>
                    <a:pt x="33489" y="217665"/>
                  </a:lnTo>
                  <a:lnTo>
                    <a:pt x="32092" y="216839"/>
                  </a:lnTo>
                  <a:lnTo>
                    <a:pt x="30568" y="217106"/>
                  </a:lnTo>
                  <a:lnTo>
                    <a:pt x="28892" y="217512"/>
                  </a:lnTo>
                  <a:lnTo>
                    <a:pt x="28003" y="219087"/>
                  </a:lnTo>
                  <a:lnTo>
                    <a:pt x="28422" y="220599"/>
                  </a:lnTo>
                  <a:lnTo>
                    <a:pt x="28841" y="222123"/>
                  </a:lnTo>
                  <a:lnTo>
                    <a:pt x="30403" y="223024"/>
                  </a:lnTo>
                  <a:lnTo>
                    <a:pt x="32118" y="222542"/>
                  </a:lnTo>
                  <a:lnTo>
                    <a:pt x="32270" y="222427"/>
                  </a:lnTo>
                  <a:lnTo>
                    <a:pt x="33604" y="221716"/>
                  </a:lnTo>
                  <a:lnTo>
                    <a:pt x="34251" y="220408"/>
                  </a:lnTo>
                  <a:close/>
                </a:path>
                <a:path w="85089" h="232409">
                  <a:moveTo>
                    <a:pt x="36068" y="8712"/>
                  </a:moveTo>
                  <a:lnTo>
                    <a:pt x="35128" y="7759"/>
                  </a:lnTo>
                  <a:lnTo>
                    <a:pt x="31343" y="7759"/>
                  </a:lnTo>
                  <a:lnTo>
                    <a:pt x="30391" y="8712"/>
                  </a:lnTo>
                  <a:lnTo>
                    <a:pt x="30391" y="12509"/>
                  </a:lnTo>
                  <a:lnTo>
                    <a:pt x="31343" y="13462"/>
                  </a:lnTo>
                  <a:lnTo>
                    <a:pt x="35128" y="13462"/>
                  </a:lnTo>
                  <a:lnTo>
                    <a:pt x="36068" y="12509"/>
                  </a:lnTo>
                  <a:lnTo>
                    <a:pt x="36068" y="10604"/>
                  </a:lnTo>
                  <a:lnTo>
                    <a:pt x="36068" y="8712"/>
                  </a:lnTo>
                  <a:close/>
                </a:path>
                <a:path w="85089" h="232409">
                  <a:moveTo>
                    <a:pt x="37731" y="144551"/>
                  </a:moveTo>
                  <a:lnTo>
                    <a:pt x="36791" y="143598"/>
                  </a:lnTo>
                  <a:lnTo>
                    <a:pt x="32994" y="143598"/>
                  </a:lnTo>
                  <a:lnTo>
                    <a:pt x="32054" y="144551"/>
                  </a:lnTo>
                  <a:lnTo>
                    <a:pt x="32054" y="148361"/>
                  </a:lnTo>
                  <a:lnTo>
                    <a:pt x="32994" y="149313"/>
                  </a:lnTo>
                  <a:lnTo>
                    <a:pt x="36791" y="149313"/>
                  </a:lnTo>
                  <a:lnTo>
                    <a:pt x="37731" y="148361"/>
                  </a:lnTo>
                  <a:lnTo>
                    <a:pt x="37731" y="146456"/>
                  </a:lnTo>
                  <a:lnTo>
                    <a:pt x="37731" y="144551"/>
                  </a:lnTo>
                  <a:close/>
                </a:path>
                <a:path w="85089" h="232409">
                  <a:moveTo>
                    <a:pt x="41541" y="138658"/>
                  </a:moveTo>
                  <a:lnTo>
                    <a:pt x="41529" y="137553"/>
                  </a:lnTo>
                  <a:lnTo>
                    <a:pt x="41148" y="136613"/>
                  </a:lnTo>
                  <a:lnTo>
                    <a:pt x="39598" y="135051"/>
                  </a:lnTo>
                  <a:lnTo>
                    <a:pt x="38658" y="134658"/>
                  </a:lnTo>
                  <a:lnTo>
                    <a:pt x="36461" y="134658"/>
                  </a:lnTo>
                  <a:lnTo>
                    <a:pt x="35521" y="135051"/>
                  </a:lnTo>
                  <a:lnTo>
                    <a:pt x="33959" y="136613"/>
                  </a:lnTo>
                  <a:lnTo>
                    <a:pt x="33578" y="137553"/>
                  </a:lnTo>
                  <a:lnTo>
                    <a:pt x="33578" y="139763"/>
                  </a:lnTo>
                  <a:lnTo>
                    <a:pt x="33959" y="140703"/>
                  </a:lnTo>
                  <a:lnTo>
                    <a:pt x="35521" y="142265"/>
                  </a:lnTo>
                  <a:lnTo>
                    <a:pt x="36461" y="142659"/>
                  </a:lnTo>
                  <a:lnTo>
                    <a:pt x="38658" y="142659"/>
                  </a:lnTo>
                  <a:lnTo>
                    <a:pt x="39598" y="142265"/>
                  </a:lnTo>
                  <a:lnTo>
                    <a:pt x="41148" y="140703"/>
                  </a:lnTo>
                  <a:lnTo>
                    <a:pt x="41529" y="139763"/>
                  </a:lnTo>
                  <a:lnTo>
                    <a:pt x="41541" y="138658"/>
                  </a:lnTo>
                  <a:close/>
                </a:path>
                <a:path w="85089" h="232409">
                  <a:moveTo>
                    <a:pt x="41795" y="84899"/>
                  </a:moveTo>
                  <a:lnTo>
                    <a:pt x="41046" y="81635"/>
                  </a:lnTo>
                  <a:lnTo>
                    <a:pt x="40017" y="82499"/>
                  </a:lnTo>
                  <a:lnTo>
                    <a:pt x="38773" y="83146"/>
                  </a:lnTo>
                  <a:lnTo>
                    <a:pt x="34074" y="83413"/>
                  </a:lnTo>
                  <a:lnTo>
                    <a:pt x="31356" y="81127"/>
                  </a:lnTo>
                  <a:lnTo>
                    <a:pt x="30695" y="78016"/>
                  </a:lnTo>
                  <a:lnTo>
                    <a:pt x="28689" y="79679"/>
                  </a:lnTo>
                  <a:lnTo>
                    <a:pt x="27749" y="82435"/>
                  </a:lnTo>
                  <a:lnTo>
                    <a:pt x="28600" y="85077"/>
                  </a:lnTo>
                  <a:lnTo>
                    <a:pt x="29705" y="88506"/>
                  </a:lnTo>
                  <a:lnTo>
                    <a:pt x="33375" y="90398"/>
                  </a:lnTo>
                  <a:lnTo>
                    <a:pt x="40030" y="88252"/>
                  </a:lnTo>
                  <a:lnTo>
                    <a:pt x="41795" y="84899"/>
                  </a:lnTo>
                  <a:close/>
                </a:path>
                <a:path w="85089" h="232409">
                  <a:moveTo>
                    <a:pt x="41795" y="63969"/>
                  </a:moveTo>
                  <a:lnTo>
                    <a:pt x="41414" y="63017"/>
                  </a:lnTo>
                  <a:lnTo>
                    <a:pt x="39852" y="61468"/>
                  </a:lnTo>
                  <a:lnTo>
                    <a:pt x="38925" y="61074"/>
                  </a:lnTo>
                  <a:lnTo>
                    <a:pt x="36728" y="61074"/>
                  </a:lnTo>
                  <a:lnTo>
                    <a:pt x="35788" y="61468"/>
                  </a:lnTo>
                  <a:lnTo>
                    <a:pt x="34226" y="63017"/>
                  </a:lnTo>
                  <a:lnTo>
                    <a:pt x="33845" y="63969"/>
                  </a:lnTo>
                  <a:lnTo>
                    <a:pt x="33845" y="66179"/>
                  </a:lnTo>
                  <a:lnTo>
                    <a:pt x="34226" y="67119"/>
                  </a:lnTo>
                  <a:lnTo>
                    <a:pt x="35788" y="68681"/>
                  </a:lnTo>
                  <a:lnTo>
                    <a:pt x="36728" y="69062"/>
                  </a:lnTo>
                  <a:lnTo>
                    <a:pt x="38925" y="69062"/>
                  </a:lnTo>
                  <a:lnTo>
                    <a:pt x="39852" y="68681"/>
                  </a:lnTo>
                  <a:lnTo>
                    <a:pt x="41414" y="67119"/>
                  </a:lnTo>
                  <a:lnTo>
                    <a:pt x="41795" y="66179"/>
                  </a:lnTo>
                  <a:lnTo>
                    <a:pt x="41795" y="65074"/>
                  </a:lnTo>
                  <a:lnTo>
                    <a:pt x="41795" y="63969"/>
                  </a:lnTo>
                  <a:close/>
                </a:path>
                <a:path w="85089" h="232409">
                  <a:moveTo>
                    <a:pt x="42799" y="160731"/>
                  </a:moveTo>
                  <a:lnTo>
                    <a:pt x="42430" y="157226"/>
                  </a:lnTo>
                  <a:lnTo>
                    <a:pt x="41402" y="155638"/>
                  </a:lnTo>
                  <a:lnTo>
                    <a:pt x="38696" y="153657"/>
                  </a:lnTo>
                  <a:lnTo>
                    <a:pt x="37134" y="153136"/>
                  </a:lnTo>
                  <a:lnTo>
                    <a:pt x="31864" y="153708"/>
                  </a:lnTo>
                  <a:lnTo>
                    <a:pt x="29286" y="156933"/>
                  </a:lnTo>
                  <a:lnTo>
                    <a:pt x="29679" y="160528"/>
                  </a:lnTo>
                  <a:lnTo>
                    <a:pt x="29730" y="160985"/>
                  </a:lnTo>
                  <a:lnTo>
                    <a:pt x="29946" y="161366"/>
                  </a:lnTo>
                  <a:lnTo>
                    <a:pt x="31000" y="164680"/>
                  </a:lnTo>
                  <a:lnTo>
                    <a:pt x="33731" y="166674"/>
                  </a:lnTo>
                  <a:lnTo>
                    <a:pt x="37566" y="166255"/>
                  </a:lnTo>
                  <a:lnTo>
                    <a:pt x="39903" y="165201"/>
                  </a:lnTo>
                  <a:lnTo>
                    <a:pt x="40805" y="164439"/>
                  </a:lnTo>
                  <a:lnTo>
                    <a:pt x="42303" y="162229"/>
                  </a:lnTo>
                  <a:lnTo>
                    <a:pt x="42799" y="160731"/>
                  </a:lnTo>
                  <a:close/>
                </a:path>
                <a:path w="85089" h="232409">
                  <a:moveTo>
                    <a:pt x="45770" y="46685"/>
                  </a:moveTo>
                  <a:lnTo>
                    <a:pt x="45364" y="39471"/>
                  </a:lnTo>
                  <a:lnTo>
                    <a:pt x="42278" y="36703"/>
                  </a:lnTo>
                  <a:lnTo>
                    <a:pt x="37452" y="36982"/>
                  </a:lnTo>
                  <a:lnTo>
                    <a:pt x="36372" y="37490"/>
                  </a:lnTo>
                  <a:lnTo>
                    <a:pt x="35420" y="38150"/>
                  </a:lnTo>
                  <a:lnTo>
                    <a:pt x="35102" y="38138"/>
                  </a:lnTo>
                  <a:lnTo>
                    <a:pt x="34772" y="38163"/>
                  </a:lnTo>
                  <a:lnTo>
                    <a:pt x="32956" y="38747"/>
                  </a:lnTo>
                  <a:lnTo>
                    <a:pt x="32131" y="40347"/>
                  </a:lnTo>
                  <a:lnTo>
                    <a:pt x="32651" y="41973"/>
                  </a:lnTo>
                  <a:lnTo>
                    <a:pt x="32804" y="42176"/>
                  </a:lnTo>
                  <a:lnTo>
                    <a:pt x="32689" y="42722"/>
                  </a:lnTo>
                  <a:lnTo>
                    <a:pt x="32537" y="43243"/>
                  </a:lnTo>
                  <a:lnTo>
                    <a:pt x="32766" y="47421"/>
                  </a:lnTo>
                  <a:lnTo>
                    <a:pt x="35839" y="50177"/>
                  </a:lnTo>
                  <a:lnTo>
                    <a:pt x="43027" y="49771"/>
                  </a:lnTo>
                  <a:lnTo>
                    <a:pt x="45770" y="46685"/>
                  </a:lnTo>
                  <a:close/>
                </a:path>
                <a:path w="85089" h="232409">
                  <a:moveTo>
                    <a:pt x="46291" y="99758"/>
                  </a:moveTo>
                  <a:lnTo>
                    <a:pt x="45897" y="98806"/>
                  </a:lnTo>
                  <a:lnTo>
                    <a:pt x="44348" y="97243"/>
                  </a:lnTo>
                  <a:lnTo>
                    <a:pt x="43408" y="96862"/>
                  </a:lnTo>
                  <a:lnTo>
                    <a:pt x="41198" y="96862"/>
                  </a:lnTo>
                  <a:lnTo>
                    <a:pt x="40259" y="97243"/>
                  </a:lnTo>
                  <a:lnTo>
                    <a:pt x="38709" y="98806"/>
                  </a:lnTo>
                  <a:lnTo>
                    <a:pt x="38315" y="99758"/>
                  </a:lnTo>
                  <a:lnTo>
                    <a:pt x="38315" y="101968"/>
                  </a:lnTo>
                  <a:lnTo>
                    <a:pt x="38709" y="102908"/>
                  </a:lnTo>
                  <a:lnTo>
                    <a:pt x="40259" y="104470"/>
                  </a:lnTo>
                  <a:lnTo>
                    <a:pt x="41198" y="104863"/>
                  </a:lnTo>
                  <a:lnTo>
                    <a:pt x="43408" y="104863"/>
                  </a:lnTo>
                  <a:lnTo>
                    <a:pt x="44348" y="104470"/>
                  </a:lnTo>
                  <a:lnTo>
                    <a:pt x="45897" y="102908"/>
                  </a:lnTo>
                  <a:lnTo>
                    <a:pt x="46291" y="101968"/>
                  </a:lnTo>
                  <a:lnTo>
                    <a:pt x="46291" y="100863"/>
                  </a:lnTo>
                  <a:lnTo>
                    <a:pt x="46291" y="99758"/>
                  </a:lnTo>
                  <a:close/>
                </a:path>
                <a:path w="85089" h="232409">
                  <a:moveTo>
                    <a:pt x="46850" y="184899"/>
                  </a:moveTo>
                  <a:lnTo>
                    <a:pt x="46443" y="181063"/>
                  </a:lnTo>
                  <a:lnTo>
                    <a:pt x="44475" y="179476"/>
                  </a:lnTo>
                  <a:lnTo>
                    <a:pt x="42303" y="179717"/>
                  </a:lnTo>
                  <a:lnTo>
                    <a:pt x="41833" y="179755"/>
                  </a:lnTo>
                  <a:lnTo>
                    <a:pt x="41427" y="179933"/>
                  </a:lnTo>
                  <a:lnTo>
                    <a:pt x="40970" y="180149"/>
                  </a:lnTo>
                  <a:lnTo>
                    <a:pt x="40970" y="187896"/>
                  </a:lnTo>
                  <a:lnTo>
                    <a:pt x="38989" y="186309"/>
                  </a:lnTo>
                  <a:lnTo>
                    <a:pt x="40970" y="187896"/>
                  </a:lnTo>
                  <a:lnTo>
                    <a:pt x="40970" y="180149"/>
                  </a:lnTo>
                  <a:lnTo>
                    <a:pt x="39865" y="180670"/>
                  </a:lnTo>
                  <a:lnTo>
                    <a:pt x="39090" y="181749"/>
                  </a:lnTo>
                  <a:lnTo>
                    <a:pt x="38862" y="183019"/>
                  </a:lnTo>
                  <a:lnTo>
                    <a:pt x="38811" y="183375"/>
                  </a:lnTo>
                  <a:lnTo>
                    <a:pt x="38735" y="183743"/>
                  </a:lnTo>
                  <a:lnTo>
                    <a:pt x="38760" y="184111"/>
                  </a:lnTo>
                  <a:lnTo>
                    <a:pt x="38722" y="183743"/>
                  </a:lnTo>
                  <a:lnTo>
                    <a:pt x="38862" y="183019"/>
                  </a:lnTo>
                  <a:lnTo>
                    <a:pt x="37604" y="182981"/>
                  </a:lnTo>
                  <a:lnTo>
                    <a:pt x="34036" y="183972"/>
                  </a:lnTo>
                  <a:lnTo>
                    <a:pt x="32245" y="186664"/>
                  </a:lnTo>
                  <a:lnTo>
                    <a:pt x="32308" y="190119"/>
                  </a:lnTo>
                  <a:lnTo>
                    <a:pt x="32270" y="190665"/>
                  </a:lnTo>
                  <a:lnTo>
                    <a:pt x="33362" y="194691"/>
                  </a:lnTo>
                  <a:lnTo>
                    <a:pt x="36957" y="196723"/>
                  </a:lnTo>
                  <a:lnTo>
                    <a:pt x="43891" y="194805"/>
                  </a:lnTo>
                  <a:lnTo>
                    <a:pt x="45923" y="191211"/>
                  </a:lnTo>
                  <a:lnTo>
                    <a:pt x="44894" y="187515"/>
                  </a:lnTo>
                  <a:lnTo>
                    <a:pt x="44754" y="187363"/>
                  </a:lnTo>
                  <a:lnTo>
                    <a:pt x="44678" y="187172"/>
                  </a:lnTo>
                  <a:lnTo>
                    <a:pt x="46024" y="186397"/>
                  </a:lnTo>
                  <a:lnTo>
                    <a:pt x="46850" y="184899"/>
                  </a:lnTo>
                  <a:close/>
                </a:path>
                <a:path w="85089" h="232409">
                  <a:moveTo>
                    <a:pt x="48399" y="83502"/>
                  </a:moveTo>
                  <a:lnTo>
                    <a:pt x="47459" y="82550"/>
                  </a:lnTo>
                  <a:lnTo>
                    <a:pt x="43675" y="82550"/>
                  </a:lnTo>
                  <a:lnTo>
                    <a:pt x="42722" y="83502"/>
                  </a:lnTo>
                  <a:lnTo>
                    <a:pt x="42722" y="87299"/>
                  </a:lnTo>
                  <a:lnTo>
                    <a:pt x="43675" y="88252"/>
                  </a:lnTo>
                  <a:lnTo>
                    <a:pt x="47459" y="88252"/>
                  </a:lnTo>
                  <a:lnTo>
                    <a:pt x="48399" y="87299"/>
                  </a:lnTo>
                  <a:lnTo>
                    <a:pt x="48399" y="85394"/>
                  </a:lnTo>
                  <a:lnTo>
                    <a:pt x="48399" y="83502"/>
                  </a:lnTo>
                  <a:close/>
                </a:path>
                <a:path w="85089" h="232409">
                  <a:moveTo>
                    <a:pt x="50495" y="25692"/>
                  </a:moveTo>
                  <a:lnTo>
                    <a:pt x="50114" y="24739"/>
                  </a:lnTo>
                  <a:lnTo>
                    <a:pt x="48552" y="23177"/>
                  </a:lnTo>
                  <a:lnTo>
                    <a:pt x="47612" y="22796"/>
                  </a:lnTo>
                  <a:lnTo>
                    <a:pt x="45415" y="22796"/>
                  </a:lnTo>
                  <a:lnTo>
                    <a:pt x="44475" y="23177"/>
                  </a:lnTo>
                  <a:lnTo>
                    <a:pt x="42926" y="24739"/>
                  </a:lnTo>
                  <a:lnTo>
                    <a:pt x="42532" y="25692"/>
                  </a:lnTo>
                  <a:lnTo>
                    <a:pt x="42532" y="27901"/>
                  </a:lnTo>
                  <a:lnTo>
                    <a:pt x="42926" y="28841"/>
                  </a:lnTo>
                  <a:lnTo>
                    <a:pt x="44475" y="30403"/>
                  </a:lnTo>
                  <a:lnTo>
                    <a:pt x="45415" y="30797"/>
                  </a:lnTo>
                  <a:lnTo>
                    <a:pt x="47612" y="30797"/>
                  </a:lnTo>
                  <a:lnTo>
                    <a:pt x="48552" y="30403"/>
                  </a:lnTo>
                  <a:lnTo>
                    <a:pt x="50114" y="28841"/>
                  </a:lnTo>
                  <a:lnTo>
                    <a:pt x="50495" y="27901"/>
                  </a:lnTo>
                  <a:lnTo>
                    <a:pt x="50495" y="26797"/>
                  </a:lnTo>
                  <a:lnTo>
                    <a:pt x="50495" y="25692"/>
                  </a:lnTo>
                  <a:close/>
                </a:path>
                <a:path w="85089" h="232409">
                  <a:moveTo>
                    <a:pt x="50622" y="120294"/>
                  </a:moveTo>
                  <a:lnTo>
                    <a:pt x="50558" y="118948"/>
                  </a:lnTo>
                  <a:lnTo>
                    <a:pt x="50457" y="118618"/>
                  </a:lnTo>
                  <a:lnTo>
                    <a:pt x="49860" y="117246"/>
                  </a:lnTo>
                  <a:lnTo>
                    <a:pt x="48793" y="116535"/>
                  </a:lnTo>
                  <a:lnTo>
                    <a:pt x="47561" y="116611"/>
                  </a:lnTo>
                  <a:lnTo>
                    <a:pt x="45986" y="116751"/>
                  </a:lnTo>
                  <a:lnTo>
                    <a:pt x="47523" y="116624"/>
                  </a:lnTo>
                  <a:lnTo>
                    <a:pt x="47650" y="115684"/>
                  </a:lnTo>
                  <a:lnTo>
                    <a:pt x="47625" y="114719"/>
                  </a:lnTo>
                  <a:lnTo>
                    <a:pt x="47091" y="113068"/>
                  </a:lnTo>
                  <a:lnTo>
                    <a:pt x="46291" y="111937"/>
                  </a:lnTo>
                  <a:lnTo>
                    <a:pt x="46888" y="111150"/>
                  </a:lnTo>
                  <a:lnTo>
                    <a:pt x="47218" y="110134"/>
                  </a:lnTo>
                  <a:lnTo>
                    <a:pt x="46863" y="106883"/>
                  </a:lnTo>
                  <a:lnTo>
                    <a:pt x="44932" y="105321"/>
                  </a:lnTo>
                  <a:lnTo>
                    <a:pt x="44932" y="120053"/>
                  </a:lnTo>
                  <a:lnTo>
                    <a:pt x="44831" y="118071"/>
                  </a:lnTo>
                  <a:lnTo>
                    <a:pt x="44919" y="119621"/>
                  </a:lnTo>
                  <a:lnTo>
                    <a:pt x="44932" y="120053"/>
                  </a:lnTo>
                  <a:lnTo>
                    <a:pt x="44932" y="105321"/>
                  </a:lnTo>
                  <a:lnTo>
                    <a:pt x="41922" y="105625"/>
                  </a:lnTo>
                  <a:lnTo>
                    <a:pt x="41922" y="108712"/>
                  </a:lnTo>
                  <a:lnTo>
                    <a:pt x="41249" y="108927"/>
                  </a:lnTo>
                  <a:lnTo>
                    <a:pt x="41922" y="108712"/>
                  </a:lnTo>
                  <a:lnTo>
                    <a:pt x="41922" y="105625"/>
                  </a:lnTo>
                  <a:lnTo>
                    <a:pt x="40678" y="105752"/>
                  </a:lnTo>
                  <a:lnTo>
                    <a:pt x="39217" y="107505"/>
                  </a:lnTo>
                  <a:lnTo>
                    <a:pt x="39217" y="109537"/>
                  </a:lnTo>
                  <a:lnTo>
                    <a:pt x="37896" y="109943"/>
                  </a:lnTo>
                  <a:lnTo>
                    <a:pt x="36969" y="110731"/>
                  </a:lnTo>
                  <a:lnTo>
                    <a:pt x="36195" y="111671"/>
                  </a:lnTo>
                  <a:lnTo>
                    <a:pt x="35636" y="111658"/>
                  </a:lnTo>
                  <a:lnTo>
                    <a:pt x="33820" y="112153"/>
                  </a:lnTo>
                  <a:lnTo>
                    <a:pt x="32931" y="113715"/>
                  </a:lnTo>
                  <a:lnTo>
                    <a:pt x="33566" y="116039"/>
                  </a:lnTo>
                  <a:lnTo>
                    <a:pt x="34137" y="116662"/>
                  </a:lnTo>
                  <a:lnTo>
                    <a:pt x="34823" y="117005"/>
                  </a:lnTo>
                  <a:lnTo>
                    <a:pt x="34874" y="117259"/>
                  </a:lnTo>
                  <a:lnTo>
                    <a:pt x="34836" y="117513"/>
                  </a:lnTo>
                  <a:lnTo>
                    <a:pt x="35191" y="118630"/>
                  </a:lnTo>
                  <a:lnTo>
                    <a:pt x="35636" y="119392"/>
                  </a:lnTo>
                  <a:lnTo>
                    <a:pt x="36169" y="120027"/>
                  </a:lnTo>
                  <a:lnTo>
                    <a:pt x="35979" y="119989"/>
                  </a:lnTo>
                  <a:lnTo>
                    <a:pt x="32283" y="120396"/>
                  </a:lnTo>
                  <a:lnTo>
                    <a:pt x="29705" y="123609"/>
                  </a:lnTo>
                  <a:lnTo>
                    <a:pt x="30099" y="127215"/>
                  </a:lnTo>
                  <a:lnTo>
                    <a:pt x="30480" y="130797"/>
                  </a:lnTo>
                  <a:lnTo>
                    <a:pt x="33705" y="133400"/>
                  </a:lnTo>
                  <a:lnTo>
                    <a:pt x="40855" y="132626"/>
                  </a:lnTo>
                  <a:lnTo>
                    <a:pt x="43421" y="129387"/>
                  </a:lnTo>
                  <a:lnTo>
                    <a:pt x="42887" y="124371"/>
                  </a:lnTo>
                  <a:lnTo>
                    <a:pt x="42202" y="123190"/>
                  </a:lnTo>
                  <a:lnTo>
                    <a:pt x="41325" y="122212"/>
                  </a:lnTo>
                  <a:lnTo>
                    <a:pt x="42506" y="122199"/>
                  </a:lnTo>
                  <a:lnTo>
                    <a:pt x="43929" y="121729"/>
                  </a:lnTo>
                  <a:lnTo>
                    <a:pt x="44640" y="121310"/>
                  </a:lnTo>
                  <a:lnTo>
                    <a:pt x="45250" y="120789"/>
                  </a:lnTo>
                  <a:lnTo>
                    <a:pt x="45758" y="121742"/>
                  </a:lnTo>
                  <a:lnTo>
                    <a:pt x="46761" y="122364"/>
                  </a:lnTo>
                  <a:lnTo>
                    <a:pt x="48475" y="122275"/>
                  </a:lnTo>
                  <a:lnTo>
                    <a:pt x="48971" y="122034"/>
                  </a:lnTo>
                  <a:lnTo>
                    <a:pt x="50139" y="121158"/>
                  </a:lnTo>
                  <a:lnTo>
                    <a:pt x="50622" y="120294"/>
                  </a:lnTo>
                  <a:close/>
                </a:path>
                <a:path w="85089" h="232409">
                  <a:moveTo>
                    <a:pt x="51943" y="200088"/>
                  </a:moveTo>
                  <a:lnTo>
                    <a:pt x="51003" y="199136"/>
                  </a:lnTo>
                  <a:lnTo>
                    <a:pt x="47218" y="199136"/>
                  </a:lnTo>
                  <a:lnTo>
                    <a:pt x="46278" y="200088"/>
                  </a:lnTo>
                  <a:lnTo>
                    <a:pt x="46278" y="203873"/>
                  </a:lnTo>
                  <a:lnTo>
                    <a:pt x="47218" y="204825"/>
                  </a:lnTo>
                  <a:lnTo>
                    <a:pt x="51003" y="204825"/>
                  </a:lnTo>
                  <a:lnTo>
                    <a:pt x="51943" y="203873"/>
                  </a:lnTo>
                  <a:lnTo>
                    <a:pt x="51943" y="201980"/>
                  </a:lnTo>
                  <a:lnTo>
                    <a:pt x="51943" y="200088"/>
                  </a:lnTo>
                  <a:close/>
                </a:path>
                <a:path w="85089" h="232409">
                  <a:moveTo>
                    <a:pt x="52971" y="210845"/>
                  </a:moveTo>
                  <a:lnTo>
                    <a:pt x="52578" y="209905"/>
                  </a:lnTo>
                  <a:lnTo>
                    <a:pt x="51028" y="208343"/>
                  </a:lnTo>
                  <a:lnTo>
                    <a:pt x="50088" y="207949"/>
                  </a:lnTo>
                  <a:lnTo>
                    <a:pt x="47891" y="207949"/>
                  </a:lnTo>
                  <a:lnTo>
                    <a:pt x="46951" y="208343"/>
                  </a:lnTo>
                  <a:lnTo>
                    <a:pt x="45402" y="209905"/>
                  </a:lnTo>
                  <a:lnTo>
                    <a:pt x="45008" y="210845"/>
                  </a:lnTo>
                  <a:lnTo>
                    <a:pt x="45008" y="213055"/>
                  </a:lnTo>
                  <a:lnTo>
                    <a:pt x="45402" y="213995"/>
                  </a:lnTo>
                  <a:lnTo>
                    <a:pt x="46951" y="215557"/>
                  </a:lnTo>
                  <a:lnTo>
                    <a:pt x="47891" y="215950"/>
                  </a:lnTo>
                  <a:lnTo>
                    <a:pt x="50088" y="215950"/>
                  </a:lnTo>
                  <a:lnTo>
                    <a:pt x="51028" y="215557"/>
                  </a:lnTo>
                  <a:lnTo>
                    <a:pt x="52578" y="213995"/>
                  </a:lnTo>
                  <a:lnTo>
                    <a:pt x="52971" y="213055"/>
                  </a:lnTo>
                  <a:lnTo>
                    <a:pt x="52971" y="211950"/>
                  </a:lnTo>
                  <a:lnTo>
                    <a:pt x="52971" y="210845"/>
                  </a:lnTo>
                  <a:close/>
                </a:path>
                <a:path w="85089" h="232409">
                  <a:moveTo>
                    <a:pt x="52984" y="939"/>
                  </a:moveTo>
                  <a:lnTo>
                    <a:pt x="52031" y="0"/>
                  </a:lnTo>
                  <a:lnTo>
                    <a:pt x="48247" y="0"/>
                  </a:lnTo>
                  <a:lnTo>
                    <a:pt x="47307" y="939"/>
                  </a:lnTo>
                  <a:lnTo>
                    <a:pt x="47307" y="4749"/>
                  </a:lnTo>
                  <a:lnTo>
                    <a:pt x="48247" y="5702"/>
                  </a:lnTo>
                  <a:lnTo>
                    <a:pt x="52031" y="5702"/>
                  </a:lnTo>
                  <a:lnTo>
                    <a:pt x="52984" y="4749"/>
                  </a:lnTo>
                  <a:lnTo>
                    <a:pt x="52984" y="2844"/>
                  </a:lnTo>
                  <a:lnTo>
                    <a:pt x="52984" y="939"/>
                  </a:lnTo>
                  <a:close/>
                </a:path>
                <a:path w="85089" h="232409">
                  <a:moveTo>
                    <a:pt x="56730" y="45554"/>
                  </a:moveTo>
                  <a:lnTo>
                    <a:pt x="56337" y="44615"/>
                  </a:lnTo>
                  <a:lnTo>
                    <a:pt x="54787" y="43053"/>
                  </a:lnTo>
                  <a:lnTo>
                    <a:pt x="53848" y="42659"/>
                  </a:lnTo>
                  <a:lnTo>
                    <a:pt x="51650" y="42659"/>
                  </a:lnTo>
                  <a:lnTo>
                    <a:pt x="50711" y="43053"/>
                  </a:lnTo>
                  <a:lnTo>
                    <a:pt x="49149" y="44615"/>
                  </a:lnTo>
                  <a:lnTo>
                    <a:pt x="48755" y="45554"/>
                  </a:lnTo>
                  <a:lnTo>
                    <a:pt x="48755" y="47764"/>
                  </a:lnTo>
                  <a:lnTo>
                    <a:pt x="49149" y="48704"/>
                  </a:lnTo>
                  <a:lnTo>
                    <a:pt x="50711" y="50266"/>
                  </a:lnTo>
                  <a:lnTo>
                    <a:pt x="51650" y="50660"/>
                  </a:lnTo>
                  <a:lnTo>
                    <a:pt x="53848" y="50660"/>
                  </a:lnTo>
                  <a:lnTo>
                    <a:pt x="54787" y="50266"/>
                  </a:lnTo>
                  <a:lnTo>
                    <a:pt x="56337" y="48704"/>
                  </a:lnTo>
                  <a:lnTo>
                    <a:pt x="56730" y="47764"/>
                  </a:lnTo>
                  <a:lnTo>
                    <a:pt x="56730" y="46659"/>
                  </a:lnTo>
                  <a:lnTo>
                    <a:pt x="56730" y="45554"/>
                  </a:lnTo>
                  <a:close/>
                </a:path>
                <a:path w="85089" h="232409">
                  <a:moveTo>
                    <a:pt x="61366" y="229730"/>
                  </a:moveTo>
                  <a:lnTo>
                    <a:pt x="58623" y="225894"/>
                  </a:lnTo>
                  <a:lnTo>
                    <a:pt x="55943" y="226644"/>
                  </a:lnTo>
                  <a:lnTo>
                    <a:pt x="55067" y="228219"/>
                  </a:lnTo>
                  <a:lnTo>
                    <a:pt x="55854" y="231101"/>
                  </a:lnTo>
                  <a:lnTo>
                    <a:pt x="57175" y="231914"/>
                  </a:lnTo>
                  <a:lnTo>
                    <a:pt x="58686" y="231749"/>
                  </a:lnTo>
                  <a:lnTo>
                    <a:pt x="58826" y="231775"/>
                  </a:lnTo>
                  <a:lnTo>
                    <a:pt x="60477" y="231305"/>
                  </a:lnTo>
                  <a:lnTo>
                    <a:pt x="61366" y="229730"/>
                  </a:lnTo>
                  <a:close/>
                </a:path>
                <a:path w="85089" h="232409">
                  <a:moveTo>
                    <a:pt x="64274" y="69684"/>
                  </a:moveTo>
                  <a:lnTo>
                    <a:pt x="63004" y="70167"/>
                  </a:lnTo>
                  <a:lnTo>
                    <a:pt x="58712" y="70408"/>
                  </a:lnTo>
                  <a:lnTo>
                    <a:pt x="55626" y="67652"/>
                  </a:lnTo>
                  <a:lnTo>
                    <a:pt x="55435" y="64046"/>
                  </a:lnTo>
                  <a:lnTo>
                    <a:pt x="55333" y="62534"/>
                  </a:lnTo>
                  <a:lnTo>
                    <a:pt x="55854" y="61188"/>
                  </a:lnTo>
                  <a:lnTo>
                    <a:pt x="56642" y="60032"/>
                  </a:lnTo>
                  <a:lnTo>
                    <a:pt x="53454" y="61277"/>
                  </a:lnTo>
                  <a:lnTo>
                    <a:pt x="51701" y="64770"/>
                  </a:lnTo>
                  <a:lnTo>
                    <a:pt x="53886" y="71526"/>
                  </a:lnTo>
                  <a:lnTo>
                    <a:pt x="57543" y="73406"/>
                  </a:lnTo>
                  <a:lnTo>
                    <a:pt x="62407" y="71843"/>
                  </a:lnTo>
                  <a:lnTo>
                    <a:pt x="63487" y="70853"/>
                  </a:lnTo>
                  <a:lnTo>
                    <a:pt x="64274" y="69684"/>
                  </a:lnTo>
                  <a:close/>
                </a:path>
                <a:path w="85089" h="232409">
                  <a:moveTo>
                    <a:pt x="67170" y="147307"/>
                  </a:moveTo>
                  <a:lnTo>
                    <a:pt x="66751" y="143357"/>
                  </a:lnTo>
                  <a:lnTo>
                    <a:pt x="66027" y="142125"/>
                  </a:lnTo>
                  <a:lnTo>
                    <a:pt x="63741" y="139687"/>
                  </a:lnTo>
                  <a:lnTo>
                    <a:pt x="61836" y="138798"/>
                  </a:lnTo>
                  <a:lnTo>
                    <a:pt x="59715" y="139039"/>
                  </a:lnTo>
                  <a:lnTo>
                    <a:pt x="56553" y="139369"/>
                  </a:lnTo>
                  <a:lnTo>
                    <a:pt x="56362" y="139585"/>
                  </a:lnTo>
                  <a:lnTo>
                    <a:pt x="56832" y="138671"/>
                  </a:lnTo>
                  <a:lnTo>
                    <a:pt x="56159" y="136575"/>
                  </a:lnTo>
                  <a:lnTo>
                    <a:pt x="55968" y="136004"/>
                  </a:lnTo>
                  <a:lnTo>
                    <a:pt x="55651" y="135521"/>
                  </a:lnTo>
                  <a:lnTo>
                    <a:pt x="54254" y="133997"/>
                  </a:lnTo>
                  <a:lnTo>
                    <a:pt x="52666" y="133502"/>
                  </a:lnTo>
                  <a:lnTo>
                    <a:pt x="49047" y="134683"/>
                  </a:lnTo>
                  <a:lnTo>
                    <a:pt x="47917" y="136931"/>
                  </a:lnTo>
                  <a:lnTo>
                    <a:pt x="49123" y="140716"/>
                  </a:lnTo>
                  <a:lnTo>
                    <a:pt x="50673" y="141732"/>
                  </a:lnTo>
                  <a:lnTo>
                    <a:pt x="53174" y="141744"/>
                  </a:lnTo>
                  <a:lnTo>
                    <a:pt x="55016" y="141147"/>
                  </a:lnTo>
                  <a:lnTo>
                    <a:pt x="54292" y="141998"/>
                  </a:lnTo>
                  <a:lnTo>
                    <a:pt x="54038" y="145465"/>
                  </a:lnTo>
                  <a:lnTo>
                    <a:pt x="53911" y="145846"/>
                  </a:lnTo>
                  <a:lnTo>
                    <a:pt x="54152" y="148056"/>
                  </a:lnTo>
                  <a:lnTo>
                    <a:pt x="55067" y="149606"/>
                  </a:lnTo>
                  <a:lnTo>
                    <a:pt x="57619" y="151638"/>
                  </a:lnTo>
                  <a:lnTo>
                    <a:pt x="59207" y="152133"/>
                  </a:lnTo>
                  <a:lnTo>
                    <a:pt x="60858" y="152031"/>
                  </a:lnTo>
                  <a:lnTo>
                    <a:pt x="59778" y="152679"/>
                  </a:lnTo>
                  <a:lnTo>
                    <a:pt x="59194" y="154000"/>
                  </a:lnTo>
                  <a:lnTo>
                    <a:pt x="59651" y="155409"/>
                  </a:lnTo>
                  <a:lnTo>
                    <a:pt x="60401" y="156883"/>
                  </a:lnTo>
                  <a:lnTo>
                    <a:pt x="61810" y="157581"/>
                  </a:lnTo>
                  <a:lnTo>
                    <a:pt x="64681" y="156654"/>
                  </a:lnTo>
                  <a:lnTo>
                    <a:pt x="65506" y="155041"/>
                  </a:lnTo>
                  <a:lnTo>
                    <a:pt x="64846" y="153009"/>
                  </a:lnTo>
                  <a:lnTo>
                    <a:pt x="64503" y="152603"/>
                  </a:lnTo>
                  <a:lnTo>
                    <a:pt x="63665" y="151904"/>
                  </a:lnTo>
                  <a:lnTo>
                    <a:pt x="63157" y="151638"/>
                  </a:lnTo>
                  <a:lnTo>
                    <a:pt x="62204" y="151536"/>
                  </a:lnTo>
                  <a:lnTo>
                    <a:pt x="62585" y="151574"/>
                  </a:lnTo>
                  <a:lnTo>
                    <a:pt x="63106" y="151384"/>
                  </a:lnTo>
                  <a:lnTo>
                    <a:pt x="63601" y="151168"/>
                  </a:lnTo>
                  <a:lnTo>
                    <a:pt x="65963" y="149529"/>
                  </a:lnTo>
                  <a:lnTo>
                    <a:pt x="67170" y="147307"/>
                  </a:lnTo>
                  <a:close/>
                </a:path>
                <a:path w="85089" h="232409">
                  <a:moveTo>
                    <a:pt x="68453" y="15519"/>
                  </a:moveTo>
                  <a:lnTo>
                    <a:pt x="66713" y="15278"/>
                  </a:lnTo>
                  <a:lnTo>
                    <a:pt x="65278" y="13970"/>
                  </a:lnTo>
                  <a:lnTo>
                    <a:pt x="65036" y="12153"/>
                  </a:lnTo>
                  <a:lnTo>
                    <a:pt x="64871" y="10896"/>
                  </a:lnTo>
                  <a:lnTo>
                    <a:pt x="65354" y="9740"/>
                  </a:lnTo>
                  <a:lnTo>
                    <a:pt x="66167" y="8890"/>
                  </a:lnTo>
                  <a:lnTo>
                    <a:pt x="65900" y="8851"/>
                  </a:lnTo>
                  <a:lnTo>
                    <a:pt x="65646" y="8763"/>
                  </a:lnTo>
                  <a:lnTo>
                    <a:pt x="63169" y="8902"/>
                  </a:lnTo>
                  <a:lnTo>
                    <a:pt x="61493" y="10795"/>
                  </a:lnTo>
                  <a:lnTo>
                    <a:pt x="61734" y="15201"/>
                  </a:lnTo>
                  <a:lnTo>
                    <a:pt x="63627" y="16891"/>
                  </a:lnTo>
                  <a:lnTo>
                    <a:pt x="66865" y="16713"/>
                  </a:lnTo>
                  <a:lnTo>
                    <a:pt x="67779" y="16230"/>
                  </a:lnTo>
                  <a:lnTo>
                    <a:pt x="68453" y="15519"/>
                  </a:lnTo>
                  <a:close/>
                </a:path>
                <a:path w="85089" h="232409">
                  <a:moveTo>
                    <a:pt x="68491" y="97383"/>
                  </a:moveTo>
                  <a:lnTo>
                    <a:pt x="67373" y="98666"/>
                  </a:lnTo>
                  <a:lnTo>
                    <a:pt x="65786" y="99529"/>
                  </a:lnTo>
                  <a:lnTo>
                    <a:pt x="60363" y="99847"/>
                  </a:lnTo>
                  <a:lnTo>
                    <a:pt x="57289" y="97078"/>
                  </a:lnTo>
                  <a:lnTo>
                    <a:pt x="57073" y="93154"/>
                  </a:lnTo>
                  <a:lnTo>
                    <a:pt x="57200" y="92887"/>
                  </a:lnTo>
                  <a:lnTo>
                    <a:pt x="57213" y="92570"/>
                  </a:lnTo>
                  <a:lnTo>
                    <a:pt x="55740" y="94246"/>
                  </a:lnTo>
                  <a:lnTo>
                    <a:pt x="55079" y="96570"/>
                  </a:lnTo>
                  <a:lnTo>
                    <a:pt x="55803" y="98844"/>
                  </a:lnTo>
                  <a:lnTo>
                    <a:pt x="56908" y="102285"/>
                  </a:lnTo>
                  <a:lnTo>
                    <a:pt x="60579" y="104165"/>
                  </a:lnTo>
                  <a:lnTo>
                    <a:pt x="66573" y="102235"/>
                  </a:lnTo>
                  <a:lnTo>
                    <a:pt x="68275" y="99936"/>
                  </a:lnTo>
                  <a:lnTo>
                    <a:pt x="68491" y="97383"/>
                  </a:lnTo>
                  <a:close/>
                </a:path>
                <a:path w="85089" h="232409">
                  <a:moveTo>
                    <a:pt x="70446" y="177723"/>
                  </a:moveTo>
                  <a:lnTo>
                    <a:pt x="66319" y="169024"/>
                  </a:lnTo>
                  <a:lnTo>
                    <a:pt x="65620" y="167347"/>
                  </a:lnTo>
                  <a:lnTo>
                    <a:pt x="64338" y="166116"/>
                  </a:lnTo>
                  <a:lnTo>
                    <a:pt x="61468" y="164960"/>
                  </a:lnTo>
                  <a:lnTo>
                    <a:pt x="60058" y="164744"/>
                  </a:lnTo>
                  <a:lnTo>
                    <a:pt x="57492" y="165455"/>
                  </a:lnTo>
                  <a:lnTo>
                    <a:pt x="57492" y="176936"/>
                  </a:lnTo>
                  <a:lnTo>
                    <a:pt x="57175" y="176174"/>
                  </a:lnTo>
                  <a:lnTo>
                    <a:pt x="57492" y="176936"/>
                  </a:lnTo>
                  <a:lnTo>
                    <a:pt x="57492" y="165455"/>
                  </a:lnTo>
                  <a:lnTo>
                    <a:pt x="55168" y="166090"/>
                  </a:lnTo>
                  <a:lnTo>
                    <a:pt x="53124" y="169697"/>
                  </a:lnTo>
                  <a:lnTo>
                    <a:pt x="54622" y="175107"/>
                  </a:lnTo>
                  <a:lnTo>
                    <a:pt x="55981" y="176517"/>
                  </a:lnTo>
                  <a:lnTo>
                    <a:pt x="57645" y="177292"/>
                  </a:lnTo>
                  <a:lnTo>
                    <a:pt x="58737" y="179908"/>
                  </a:lnTo>
                  <a:lnTo>
                    <a:pt x="61328" y="181660"/>
                  </a:lnTo>
                  <a:lnTo>
                    <a:pt x="67868" y="180949"/>
                  </a:lnTo>
                  <a:lnTo>
                    <a:pt x="70446" y="177723"/>
                  </a:lnTo>
                  <a:close/>
                </a:path>
                <a:path w="85089" h="232409">
                  <a:moveTo>
                    <a:pt x="71551" y="215404"/>
                  </a:moveTo>
                  <a:lnTo>
                    <a:pt x="69938" y="216268"/>
                  </a:lnTo>
                  <a:lnTo>
                    <a:pt x="69037" y="218084"/>
                  </a:lnTo>
                  <a:lnTo>
                    <a:pt x="69850" y="221018"/>
                  </a:lnTo>
                  <a:lnTo>
                    <a:pt x="70573" y="221869"/>
                  </a:lnTo>
                  <a:lnTo>
                    <a:pt x="71488" y="222364"/>
                  </a:lnTo>
                  <a:lnTo>
                    <a:pt x="71501" y="219329"/>
                  </a:lnTo>
                  <a:lnTo>
                    <a:pt x="71551" y="215404"/>
                  </a:lnTo>
                  <a:close/>
                </a:path>
                <a:path w="85089" h="232409">
                  <a:moveTo>
                    <a:pt x="71805" y="194538"/>
                  </a:moveTo>
                  <a:lnTo>
                    <a:pt x="71107" y="194056"/>
                  </a:lnTo>
                  <a:lnTo>
                    <a:pt x="70332" y="193713"/>
                  </a:lnTo>
                  <a:lnTo>
                    <a:pt x="69494" y="193522"/>
                  </a:lnTo>
                  <a:lnTo>
                    <a:pt x="69532" y="193687"/>
                  </a:lnTo>
                  <a:lnTo>
                    <a:pt x="69037" y="191604"/>
                  </a:lnTo>
                  <a:lnTo>
                    <a:pt x="67284" y="190258"/>
                  </a:lnTo>
                  <a:lnTo>
                    <a:pt x="63080" y="190703"/>
                  </a:lnTo>
                  <a:lnTo>
                    <a:pt x="61506" y="192684"/>
                  </a:lnTo>
                  <a:lnTo>
                    <a:pt x="61798" y="195427"/>
                  </a:lnTo>
                  <a:lnTo>
                    <a:pt x="61976" y="195948"/>
                  </a:lnTo>
                  <a:lnTo>
                    <a:pt x="62293" y="196519"/>
                  </a:lnTo>
                  <a:lnTo>
                    <a:pt x="62471" y="196697"/>
                  </a:lnTo>
                  <a:lnTo>
                    <a:pt x="61683" y="198132"/>
                  </a:lnTo>
                  <a:lnTo>
                    <a:pt x="61404" y="199872"/>
                  </a:lnTo>
                  <a:lnTo>
                    <a:pt x="62496" y="203847"/>
                  </a:lnTo>
                  <a:lnTo>
                    <a:pt x="64262" y="205371"/>
                  </a:lnTo>
                  <a:lnTo>
                    <a:pt x="67475" y="206349"/>
                  </a:lnTo>
                  <a:lnTo>
                    <a:pt x="68668" y="206502"/>
                  </a:lnTo>
                  <a:lnTo>
                    <a:pt x="70561" y="205981"/>
                  </a:lnTo>
                  <a:lnTo>
                    <a:pt x="71653" y="205270"/>
                  </a:lnTo>
                  <a:lnTo>
                    <a:pt x="71805" y="194538"/>
                  </a:lnTo>
                  <a:close/>
                </a:path>
                <a:path w="85089" h="232409">
                  <a:moveTo>
                    <a:pt x="73240" y="31330"/>
                  </a:moveTo>
                  <a:lnTo>
                    <a:pt x="72605" y="29794"/>
                  </a:lnTo>
                  <a:lnTo>
                    <a:pt x="70065" y="27241"/>
                  </a:lnTo>
                  <a:lnTo>
                    <a:pt x="68529" y="26593"/>
                  </a:lnTo>
                  <a:lnTo>
                    <a:pt x="64935" y="26593"/>
                  </a:lnTo>
                  <a:lnTo>
                    <a:pt x="63398" y="27241"/>
                  </a:lnTo>
                  <a:lnTo>
                    <a:pt x="60858" y="29794"/>
                  </a:lnTo>
                  <a:lnTo>
                    <a:pt x="60223" y="31330"/>
                  </a:lnTo>
                  <a:lnTo>
                    <a:pt x="60223" y="34937"/>
                  </a:lnTo>
                  <a:lnTo>
                    <a:pt x="60858" y="36487"/>
                  </a:lnTo>
                  <a:lnTo>
                    <a:pt x="63398" y="39039"/>
                  </a:lnTo>
                  <a:lnTo>
                    <a:pt x="64935" y="39674"/>
                  </a:lnTo>
                  <a:lnTo>
                    <a:pt x="68529" y="39674"/>
                  </a:lnTo>
                  <a:lnTo>
                    <a:pt x="70065" y="39039"/>
                  </a:lnTo>
                  <a:lnTo>
                    <a:pt x="72605" y="36487"/>
                  </a:lnTo>
                  <a:lnTo>
                    <a:pt x="73240" y="34937"/>
                  </a:lnTo>
                  <a:lnTo>
                    <a:pt x="73240" y="33134"/>
                  </a:lnTo>
                  <a:lnTo>
                    <a:pt x="73240" y="31330"/>
                  </a:lnTo>
                  <a:close/>
                </a:path>
                <a:path w="85089" h="232409">
                  <a:moveTo>
                    <a:pt x="73355" y="142328"/>
                  </a:moveTo>
                  <a:lnTo>
                    <a:pt x="73063" y="143116"/>
                  </a:lnTo>
                  <a:lnTo>
                    <a:pt x="72961" y="143992"/>
                  </a:lnTo>
                  <a:lnTo>
                    <a:pt x="73240" y="144881"/>
                  </a:lnTo>
                  <a:lnTo>
                    <a:pt x="73291" y="144018"/>
                  </a:lnTo>
                  <a:lnTo>
                    <a:pt x="73355" y="142328"/>
                  </a:lnTo>
                  <a:close/>
                </a:path>
                <a:path w="85089" h="232409">
                  <a:moveTo>
                    <a:pt x="74587" y="119545"/>
                  </a:moveTo>
                  <a:lnTo>
                    <a:pt x="73634" y="118897"/>
                  </a:lnTo>
                  <a:lnTo>
                    <a:pt x="73634" y="130746"/>
                  </a:lnTo>
                  <a:lnTo>
                    <a:pt x="73355" y="131000"/>
                  </a:lnTo>
                  <a:lnTo>
                    <a:pt x="71653" y="131559"/>
                  </a:lnTo>
                  <a:lnTo>
                    <a:pt x="70294" y="131406"/>
                  </a:lnTo>
                  <a:lnTo>
                    <a:pt x="71653" y="131546"/>
                  </a:lnTo>
                  <a:lnTo>
                    <a:pt x="73355" y="130987"/>
                  </a:lnTo>
                  <a:lnTo>
                    <a:pt x="73634" y="130746"/>
                  </a:lnTo>
                  <a:lnTo>
                    <a:pt x="73634" y="118897"/>
                  </a:lnTo>
                  <a:lnTo>
                    <a:pt x="72999" y="118465"/>
                  </a:lnTo>
                  <a:lnTo>
                    <a:pt x="70980" y="118008"/>
                  </a:lnTo>
                  <a:lnTo>
                    <a:pt x="68935" y="118681"/>
                  </a:lnTo>
                  <a:lnTo>
                    <a:pt x="68795" y="118770"/>
                  </a:lnTo>
                  <a:lnTo>
                    <a:pt x="69786" y="117500"/>
                  </a:lnTo>
                  <a:lnTo>
                    <a:pt x="69977" y="116903"/>
                  </a:lnTo>
                  <a:lnTo>
                    <a:pt x="70332" y="115849"/>
                  </a:lnTo>
                  <a:lnTo>
                    <a:pt x="70078" y="113538"/>
                  </a:lnTo>
                  <a:lnTo>
                    <a:pt x="69850" y="113055"/>
                  </a:lnTo>
                  <a:lnTo>
                    <a:pt x="69659" y="112560"/>
                  </a:lnTo>
                  <a:lnTo>
                    <a:pt x="70027" y="111925"/>
                  </a:lnTo>
                  <a:lnTo>
                    <a:pt x="70154" y="111150"/>
                  </a:lnTo>
                  <a:lnTo>
                    <a:pt x="69519" y="108864"/>
                  </a:lnTo>
                  <a:lnTo>
                    <a:pt x="68795" y="108458"/>
                  </a:lnTo>
                  <a:lnTo>
                    <a:pt x="68795" y="114769"/>
                  </a:lnTo>
                  <a:lnTo>
                    <a:pt x="67106" y="116662"/>
                  </a:lnTo>
                  <a:lnTo>
                    <a:pt x="62725" y="116903"/>
                  </a:lnTo>
                  <a:lnTo>
                    <a:pt x="60845" y="115214"/>
                  </a:lnTo>
                  <a:lnTo>
                    <a:pt x="60756" y="113538"/>
                  </a:lnTo>
                  <a:lnTo>
                    <a:pt x="60655" y="110744"/>
                  </a:lnTo>
                  <a:lnTo>
                    <a:pt x="62268" y="108915"/>
                  </a:lnTo>
                  <a:lnTo>
                    <a:pt x="65887" y="108724"/>
                  </a:lnTo>
                  <a:lnTo>
                    <a:pt x="67259" y="109220"/>
                  </a:lnTo>
                  <a:lnTo>
                    <a:pt x="68541" y="110350"/>
                  </a:lnTo>
                  <a:lnTo>
                    <a:pt x="68795" y="114769"/>
                  </a:lnTo>
                  <a:lnTo>
                    <a:pt x="68795" y="108458"/>
                  </a:lnTo>
                  <a:lnTo>
                    <a:pt x="67957" y="107975"/>
                  </a:lnTo>
                  <a:lnTo>
                    <a:pt x="66230" y="108445"/>
                  </a:lnTo>
                  <a:lnTo>
                    <a:pt x="66052" y="108585"/>
                  </a:lnTo>
                  <a:lnTo>
                    <a:pt x="65862" y="108699"/>
                  </a:lnTo>
                  <a:lnTo>
                    <a:pt x="64947" y="108356"/>
                  </a:lnTo>
                  <a:lnTo>
                    <a:pt x="63982" y="108178"/>
                  </a:lnTo>
                  <a:lnTo>
                    <a:pt x="59385" y="108673"/>
                  </a:lnTo>
                  <a:lnTo>
                    <a:pt x="56807" y="111899"/>
                  </a:lnTo>
                  <a:lnTo>
                    <a:pt x="57569" y="119087"/>
                  </a:lnTo>
                  <a:lnTo>
                    <a:pt x="60782" y="121691"/>
                  </a:lnTo>
                  <a:lnTo>
                    <a:pt x="65011" y="121221"/>
                  </a:lnTo>
                  <a:lnTo>
                    <a:pt x="66128" y="120738"/>
                  </a:lnTo>
                  <a:lnTo>
                    <a:pt x="64719" y="122402"/>
                  </a:lnTo>
                  <a:lnTo>
                    <a:pt x="64096" y="124675"/>
                  </a:lnTo>
                  <a:lnTo>
                    <a:pt x="65481" y="128968"/>
                  </a:lnTo>
                  <a:lnTo>
                    <a:pt x="67119" y="130378"/>
                  </a:lnTo>
                  <a:lnTo>
                    <a:pt x="69037" y="131000"/>
                  </a:lnTo>
                  <a:lnTo>
                    <a:pt x="68427" y="131927"/>
                  </a:lnTo>
                  <a:lnTo>
                    <a:pt x="68173" y="133083"/>
                  </a:lnTo>
                  <a:lnTo>
                    <a:pt x="69075" y="136372"/>
                  </a:lnTo>
                  <a:lnTo>
                    <a:pt x="71272" y="137617"/>
                  </a:lnTo>
                  <a:lnTo>
                    <a:pt x="73482" y="137007"/>
                  </a:lnTo>
                  <a:lnTo>
                    <a:pt x="73634" y="136906"/>
                  </a:lnTo>
                  <a:lnTo>
                    <a:pt x="73837" y="132689"/>
                  </a:lnTo>
                  <a:lnTo>
                    <a:pt x="73964" y="130581"/>
                  </a:lnTo>
                  <a:lnTo>
                    <a:pt x="74358" y="123215"/>
                  </a:lnTo>
                  <a:lnTo>
                    <a:pt x="74587" y="119545"/>
                  </a:lnTo>
                  <a:close/>
                </a:path>
                <a:path w="85089" h="232409">
                  <a:moveTo>
                    <a:pt x="75438" y="107035"/>
                  </a:moveTo>
                  <a:lnTo>
                    <a:pt x="74701" y="107848"/>
                  </a:lnTo>
                  <a:lnTo>
                    <a:pt x="74256" y="108940"/>
                  </a:lnTo>
                  <a:lnTo>
                    <a:pt x="74396" y="110134"/>
                  </a:lnTo>
                  <a:lnTo>
                    <a:pt x="74460" y="110807"/>
                  </a:lnTo>
                  <a:lnTo>
                    <a:pt x="74739" y="111404"/>
                  </a:lnTo>
                  <a:lnTo>
                    <a:pt x="75107" y="111925"/>
                  </a:lnTo>
                  <a:lnTo>
                    <a:pt x="75222" y="110299"/>
                  </a:lnTo>
                  <a:lnTo>
                    <a:pt x="75323" y="108661"/>
                  </a:lnTo>
                  <a:lnTo>
                    <a:pt x="75438" y="107035"/>
                  </a:lnTo>
                  <a:close/>
                </a:path>
                <a:path w="85089" h="232409">
                  <a:moveTo>
                    <a:pt x="76288" y="56997"/>
                  </a:moveTo>
                  <a:lnTo>
                    <a:pt x="75907" y="56057"/>
                  </a:lnTo>
                  <a:lnTo>
                    <a:pt x="74358" y="54495"/>
                  </a:lnTo>
                  <a:lnTo>
                    <a:pt x="73418" y="54102"/>
                  </a:lnTo>
                  <a:lnTo>
                    <a:pt x="71221" y="54102"/>
                  </a:lnTo>
                  <a:lnTo>
                    <a:pt x="70281" y="54495"/>
                  </a:lnTo>
                  <a:lnTo>
                    <a:pt x="68719" y="56057"/>
                  </a:lnTo>
                  <a:lnTo>
                    <a:pt x="68338" y="56997"/>
                  </a:lnTo>
                  <a:lnTo>
                    <a:pt x="68338" y="59207"/>
                  </a:lnTo>
                  <a:lnTo>
                    <a:pt x="68719" y="60147"/>
                  </a:lnTo>
                  <a:lnTo>
                    <a:pt x="70281" y="61709"/>
                  </a:lnTo>
                  <a:lnTo>
                    <a:pt x="71221" y="62090"/>
                  </a:lnTo>
                  <a:lnTo>
                    <a:pt x="73418" y="62090"/>
                  </a:lnTo>
                  <a:lnTo>
                    <a:pt x="74358" y="61709"/>
                  </a:lnTo>
                  <a:lnTo>
                    <a:pt x="75907" y="60147"/>
                  </a:lnTo>
                  <a:lnTo>
                    <a:pt x="76288" y="59207"/>
                  </a:lnTo>
                  <a:lnTo>
                    <a:pt x="76288" y="58102"/>
                  </a:lnTo>
                  <a:lnTo>
                    <a:pt x="76288" y="56997"/>
                  </a:lnTo>
                  <a:close/>
                </a:path>
                <a:path w="85089" h="232409">
                  <a:moveTo>
                    <a:pt x="77317" y="84353"/>
                  </a:moveTo>
                  <a:lnTo>
                    <a:pt x="77050" y="84315"/>
                  </a:lnTo>
                  <a:lnTo>
                    <a:pt x="76784" y="84251"/>
                  </a:lnTo>
                  <a:lnTo>
                    <a:pt x="74955" y="84455"/>
                  </a:lnTo>
                  <a:lnTo>
                    <a:pt x="73825" y="85852"/>
                  </a:lnTo>
                  <a:lnTo>
                    <a:pt x="73990" y="87414"/>
                  </a:lnTo>
                  <a:lnTo>
                    <a:pt x="74155" y="88887"/>
                  </a:lnTo>
                  <a:lnTo>
                    <a:pt x="75399" y="89928"/>
                  </a:lnTo>
                  <a:lnTo>
                    <a:pt x="76847" y="89928"/>
                  </a:lnTo>
                  <a:lnTo>
                    <a:pt x="77000" y="88074"/>
                  </a:lnTo>
                  <a:lnTo>
                    <a:pt x="77139" y="86207"/>
                  </a:lnTo>
                  <a:lnTo>
                    <a:pt x="77317" y="84353"/>
                  </a:lnTo>
                  <a:close/>
                </a:path>
                <a:path w="85089" h="232409">
                  <a:moveTo>
                    <a:pt x="78765" y="70523"/>
                  </a:moveTo>
                  <a:lnTo>
                    <a:pt x="77800" y="72097"/>
                  </a:lnTo>
                  <a:lnTo>
                    <a:pt x="77431" y="74028"/>
                  </a:lnTo>
                  <a:lnTo>
                    <a:pt x="78054" y="75933"/>
                  </a:lnTo>
                  <a:lnTo>
                    <a:pt x="78143" y="76073"/>
                  </a:lnTo>
                  <a:lnTo>
                    <a:pt x="78562" y="72402"/>
                  </a:lnTo>
                  <a:lnTo>
                    <a:pt x="78765" y="70523"/>
                  </a:lnTo>
                  <a:close/>
                </a:path>
                <a:path w="85089" h="232409">
                  <a:moveTo>
                    <a:pt x="83019" y="37490"/>
                  </a:moveTo>
                  <a:lnTo>
                    <a:pt x="82473" y="37299"/>
                  </a:lnTo>
                  <a:lnTo>
                    <a:pt x="81851" y="37223"/>
                  </a:lnTo>
                  <a:lnTo>
                    <a:pt x="81241" y="37426"/>
                  </a:lnTo>
                  <a:lnTo>
                    <a:pt x="79756" y="37909"/>
                  </a:lnTo>
                  <a:lnTo>
                    <a:pt x="78943" y="39522"/>
                  </a:lnTo>
                  <a:lnTo>
                    <a:pt x="79413" y="41008"/>
                  </a:lnTo>
                  <a:lnTo>
                    <a:pt x="79806" y="42240"/>
                  </a:lnTo>
                  <a:lnTo>
                    <a:pt x="80962" y="42976"/>
                  </a:lnTo>
                  <a:lnTo>
                    <a:pt x="82194" y="42938"/>
                  </a:lnTo>
                  <a:lnTo>
                    <a:pt x="82448" y="41122"/>
                  </a:lnTo>
                  <a:lnTo>
                    <a:pt x="82740" y="39306"/>
                  </a:lnTo>
                  <a:lnTo>
                    <a:pt x="83019" y="37490"/>
                  </a:lnTo>
                  <a:close/>
                </a:path>
                <a:path w="85089" h="232409">
                  <a:moveTo>
                    <a:pt x="84188" y="7569"/>
                  </a:moveTo>
                  <a:lnTo>
                    <a:pt x="84086" y="5791"/>
                  </a:lnTo>
                  <a:lnTo>
                    <a:pt x="83997" y="5613"/>
                  </a:lnTo>
                  <a:lnTo>
                    <a:pt x="83959" y="5422"/>
                  </a:lnTo>
                  <a:lnTo>
                    <a:pt x="83845" y="5232"/>
                  </a:lnTo>
                  <a:lnTo>
                    <a:pt x="83832" y="5016"/>
                  </a:lnTo>
                  <a:lnTo>
                    <a:pt x="83743" y="4813"/>
                  </a:lnTo>
                  <a:lnTo>
                    <a:pt x="83223" y="3886"/>
                  </a:lnTo>
                  <a:lnTo>
                    <a:pt x="82232" y="3263"/>
                  </a:lnTo>
                  <a:lnTo>
                    <a:pt x="81102" y="3327"/>
                  </a:lnTo>
                  <a:lnTo>
                    <a:pt x="79540" y="3416"/>
                  </a:lnTo>
                  <a:lnTo>
                    <a:pt x="78346" y="4762"/>
                  </a:lnTo>
                  <a:lnTo>
                    <a:pt x="78524" y="7899"/>
                  </a:lnTo>
                  <a:lnTo>
                    <a:pt x="79870" y="9105"/>
                  </a:lnTo>
                  <a:lnTo>
                    <a:pt x="82994" y="8928"/>
                  </a:lnTo>
                  <a:lnTo>
                    <a:pt x="84188" y="7569"/>
                  </a:lnTo>
                  <a:close/>
                </a:path>
                <a:path w="85089" h="232409">
                  <a:moveTo>
                    <a:pt x="84709" y="26377"/>
                  </a:moveTo>
                  <a:lnTo>
                    <a:pt x="83934" y="25387"/>
                  </a:lnTo>
                  <a:lnTo>
                    <a:pt x="82765" y="24739"/>
                  </a:lnTo>
                  <a:lnTo>
                    <a:pt x="79641" y="24917"/>
                  </a:lnTo>
                  <a:lnTo>
                    <a:pt x="78244" y="26212"/>
                  </a:lnTo>
                  <a:lnTo>
                    <a:pt x="77838" y="27876"/>
                  </a:lnTo>
                  <a:lnTo>
                    <a:pt x="78232" y="28282"/>
                  </a:lnTo>
                  <a:lnTo>
                    <a:pt x="78536" y="28790"/>
                  </a:lnTo>
                  <a:lnTo>
                    <a:pt x="78613" y="29400"/>
                  </a:lnTo>
                  <a:lnTo>
                    <a:pt x="78676" y="29933"/>
                  </a:lnTo>
                  <a:lnTo>
                    <a:pt x="78549" y="30441"/>
                  </a:lnTo>
                  <a:lnTo>
                    <a:pt x="78333" y="30911"/>
                  </a:lnTo>
                  <a:lnTo>
                    <a:pt x="79095" y="32092"/>
                  </a:lnTo>
                  <a:lnTo>
                    <a:pt x="80391" y="32893"/>
                  </a:lnTo>
                  <a:lnTo>
                    <a:pt x="82613" y="32753"/>
                  </a:lnTo>
                  <a:lnTo>
                    <a:pt x="83273" y="32461"/>
                  </a:lnTo>
                  <a:lnTo>
                    <a:pt x="83845" y="32054"/>
                  </a:lnTo>
                  <a:lnTo>
                    <a:pt x="84137" y="30162"/>
                  </a:lnTo>
                  <a:lnTo>
                    <a:pt x="84404" y="28257"/>
                  </a:lnTo>
                  <a:lnTo>
                    <a:pt x="84709" y="26377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448776" y="8003577"/>
              <a:ext cx="151130" cy="335280"/>
            </a:xfrm>
            <a:custGeom>
              <a:avLst/>
              <a:gdLst/>
              <a:ahLst/>
              <a:cxnLst/>
              <a:rect l="l" t="t" r="r" b="b"/>
              <a:pathLst>
                <a:path w="151130" h="335279">
                  <a:moveTo>
                    <a:pt x="5753" y="319024"/>
                  </a:moveTo>
                  <a:lnTo>
                    <a:pt x="5651" y="317271"/>
                  </a:lnTo>
                  <a:lnTo>
                    <a:pt x="5575" y="317106"/>
                  </a:lnTo>
                  <a:lnTo>
                    <a:pt x="5537" y="316941"/>
                  </a:lnTo>
                  <a:lnTo>
                    <a:pt x="5207" y="315633"/>
                  </a:lnTo>
                  <a:lnTo>
                    <a:pt x="4051" y="314693"/>
                  </a:lnTo>
                  <a:lnTo>
                    <a:pt x="2667" y="314769"/>
                  </a:lnTo>
                  <a:lnTo>
                    <a:pt x="1231" y="314858"/>
                  </a:lnTo>
                  <a:lnTo>
                    <a:pt x="152" y="316014"/>
                  </a:lnTo>
                  <a:lnTo>
                    <a:pt x="50" y="317538"/>
                  </a:lnTo>
                  <a:lnTo>
                    <a:pt x="101" y="319354"/>
                  </a:lnTo>
                  <a:lnTo>
                    <a:pt x="1435" y="320560"/>
                  </a:lnTo>
                  <a:lnTo>
                    <a:pt x="4559" y="320382"/>
                  </a:lnTo>
                  <a:lnTo>
                    <a:pt x="5753" y="319024"/>
                  </a:lnTo>
                  <a:close/>
                </a:path>
                <a:path w="151130" h="335279">
                  <a:moveTo>
                    <a:pt x="10807" y="191604"/>
                  </a:moveTo>
                  <a:lnTo>
                    <a:pt x="9855" y="190652"/>
                  </a:lnTo>
                  <a:lnTo>
                    <a:pt x="6070" y="190652"/>
                  </a:lnTo>
                  <a:lnTo>
                    <a:pt x="5130" y="191604"/>
                  </a:lnTo>
                  <a:lnTo>
                    <a:pt x="5130" y="195402"/>
                  </a:lnTo>
                  <a:lnTo>
                    <a:pt x="6070" y="196354"/>
                  </a:lnTo>
                  <a:lnTo>
                    <a:pt x="9855" y="196354"/>
                  </a:lnTo>
                  <a:lnTo>
                    <a:pt x="10807" y="195402"/>
                  </a:lnTo>
                  <a:lnTo>
                    <a:pt x="10807" y="193509"/>
                  </a:lnTo>
                  <a:lnTo>
                    <a:pt x="10807" y="191604"/>
                  </a:lnTo>
                  <a:close/>
                </a:path>
                <a:path w="151130" h="335279">
                  <a:moveTo>
                    <a:pt x="20281" y="167792"/>
                  </a:moveTo>
                  <a:lnTo>
                    <a:pt x="19989" y="166243"/>
                  </a:lnTo>
                  <a:lnTo>
                    <a:pt x="19685" y="164706"/>
                  </a:lnTo>
                  <a:lnTo>
                    <a:pt x="18199" y="163690"/>
                  </a:lnTo>
                  <a:lnTo>
                    <a:pt x="15151" y="164299"/>
                  </a:lnTo>
                  <a:lnTo>
                    <a:pt x="14427" y="165379"/>
                  </a:lnTo>
                  <a:lnTo>
                    <a:pt x="14427" y="167297"/>
                  </a:lnTo>
                  <a:lnTo>
                    <a:pt x="14427" y="165379"/>
                  </a:lnTo>
                  <a:lnTo>
                    <a:pt x="14173" y="165747"/>
                  </a:lnTo>
                  <a:lnTo>
                    <a:pt x="14401" y="167259"/>
                  </a:lnTo>
                  <a:lnTo>
                    <a:pt x="13881" y="167170"/>
                  </a:lnTo>
                  <a:lnTo>
                    <a:pt x="12039" y="167411"/>
                  </a:lnTo>
                  <a:lnTo>
                    <a:pt x="10947" y="168846"/>
                  </a:lnTo>
                  <a:lnTo>
                    <a:pt x="11150" y="170408"/>
                  </a:lnTo>
                  <a:lnTo>
                    <a:pt x="11353" y="171970"/>
                  </a:lnTo>
                  <a:lnTo>
                    <a:pt x="12788" y="173062"/>
                  </a:lnTo>
                  <a:lnTo>
                    <a:pt x="15900" y="172656"/>
                  </a:lnTo>
                  <a:lnTo>
                    <a:pt x="16992" y="171221"/>
                  </a:lnTo>
                  <a:lnTo>
                    <a:pt x="16776" y="169633"/>
                  </a:lnTo>
                  <a:lnTo>
                    <a:pt x="17081" y="169633"/>
                  </a:lnTo>
                  <a:lnTo>
                    <a:pt x="17399" y="169646"/>
                  </a:lnTo>
                  <a:lnTo>
                    <a:pt x="19291" y="169278"/>
                  </a:lnTo>
                  <a:lnTo>
                    <a:pt x="20281" y="167792"/>
                  </a:lnTo>
                  <a:close/>
                </a:path>
                <a:path w="151130" h="335279">
                  <a:moveTo>
                    <a:pt x="23190" y="291287"/>
                  </a:moveTo>
                  <a:lnTo>
                    <a:pt x="22872" y="285534"/>
                  </a:lnTo>
                  <a:lnTo>
                    <a:pt x="19799" y="282765"/>
                  </a:lnTo>
                  <a:lnTo>
                    <a:pt x="12611" y="283184"/>
                  </a:lnTo>
                  <a:lnTo>
                    <a:pt x="9867" y="286270"/>
                  </a:lnTo>
                  <a:lnTo>
                    <a:pt x="10096" y="290220"/>
                  </a:lnTo>
                  <a:lnTo>
                    <a:pt x="10236" y="290499"/>
                  </a:lnTo>
                  <a:lnTo>
                    <a:pt x="10972" y="293941"/>
                  </a:lnTo>
                  <a:lnTo>
                    <a:pt x="13690" y="296227"/>
                  </a:lnTo>
                  <a:lnTo>
                    <a:pt x="16941" y="296037"/>
                  </a:lnTo>
                  <a:lnTo>
                    <a:pt x="18389" y="295948"/>
                  </a:lnTo>
                  <a:lnTo>
                    <a:pt x="19634" y="295313"/>
                  </a:lnTo>
                  <a:lnTo>
                    <a:pt x="22199" y="293166"/>
                  </a:lnTo>
                  <a:lnTo>
                    <a:pt x="23190" y="291287"/>
                  </a:lnTo>
                  <a:close/>
                </a:path>
                <a:path w="151130" h="335279">
                  <a:moveTo>
                    <a:pt x="24625" y="210921"/>
                  </a:moveTo>
                  <a:lnTo>
                    <a:pt x="24231" y="209981"/>
                  </a:lnTo>
                  <a:lnTo>
                    <a:pt x="22682" y="208419"/>
                  </a:lnTo>
                  <a:lnTo>
                    <a:pt x="21742" y="208026"/>
                  </a:lnTo>
                  <a:lnTo>
                    <a:pt x="19545" y="208026"/>
                  </a:lnTo>
                  <a:lnTo>
                    <a:pt x="18605" y="208419"/>
                  </a:lnTo>
                  <a:lnTo>
                    <a:pt x="17056" y="209981"/>
                  </a:lnTo>
                  <a:lnTo>
                    <a:pt x="16662" y="210921"/>
                  </a:lnTo>
                  <a:lnTo>
                    <a:pt x="16662" y="213131"/>
                  </a:lnTo>
                  <a:lnTo>
                    <a:pt x="17056" y="214071"/>
                  </a:lnTo>
                  <a:lnTo>
                    <a:pt x="18605" y="215633"/>
                  </a:lnTo>
                  <a:lnTo>
                    <a:pt x="19545" y="216027"/>
                  </a:lnTo>
                  <a:lnTo>
                    <a:pt x="21742" y="216027"/>
                  </a:lnTo>
                  <a:lnTo>
                    <a:pt x="22682" y="215633"/>
                  </a:lnTo>
                  <a:lnTo>
                    <a:pt x="24231" y="214071"/>
                  </a:lnTo>
                  <a:lnTo>
                    <a:pt x="24625" y="213131"/>
                  </a:lnTo>
                  <a:lnTo>
                    <a:pt x="24625" y="212026"/>
                  </a:lnTo>
                  <a:lnTo>
                    <a:pt x="24625" y="210921"/>
                  </a:lnTo>
                  <a:close/>
                </a:path>
                <a:path w="151130" h="335279">
                  <a:moveTo>
                    <a:pt x="26377" y="141427"/>
                  </a:moveTo>
                  <a:lnTo>
                    <a:pt x="26225" y="140157"/>
                  </a:lnTo>
                  <a:lnTo>
                    <a:pt x="26047" y="138595"/>
                  </a:lnTo>
                  <a:lnTo>
                    <a:pt x="24638" y="137464"/>
                  </a:lnTo>
                  <a:lnTo>
                    <a:pt x="21666" y="137820"/>
                  </a:lnTo>
                  <a:lnTo>
                    <a:pt x="20650" y="139039"/>
                  </a:lnTo>
                  <a:lnTo>
                    <a:pt x="20624" y="140436"/>
                  </a:lnTo>
                  <a:lnTo>
                    <a:pt x="19443" y="140970"/>
                  </a:lnTo>
                  <a:lnTo>
                    <a:pt x="18719" y="142214"/>
                  </a:lnTo>
                  <a:lnTo>
                    <a:pt x="18973" y="143548"/>
                  </a:lnTo>
                  <a:lnTo>
                    <a:pt x="19278" y="145097"/>
                  </a:lnTo>
                  <a:lnTo>
                    <a:pt x="20764" y="146100"/>
                  </a:lnTo>
                  <a:lnTo>
                    <a:pt x="23634" y="145542"/>
                  </a:lnTo>
                  <a:lnTo>
                    <a:pt x="24511" y="144373"/>
                  </a:lnTo>
                  <a:lnTo>
                    <a:pt x="24536" y="143052"/>
                  </a:lnTo>
                  <a:lnTo>
                    <a:pt x="24028" y="143281"/>
                  </a:lnTo>
                  <a:lnTo>
                    <a:pt x="22174" y="143497"/>
                  </a:lnTo>
                  <a:lnTo>
                    <a:pt x="20777" y="142367"/>
                  </a:lnTo>
                  <a:lnTo>
                    <a:pt x="22174" y="143484"/>
                  </a:lnTo>
                  <a:lnTo>
                    <a:pt x="24028" y="143268"/>
                  </a:lnTo>
                  <a:lnTo>
                    <a:pt x="24536" y="143052"/>
                  </a:lnTo>
                  <a:lnTo>
                    <a:pt x="25641" y="142557"/>
                  </a:lnTo>
                  <a:lnTo>
                    <a:pt x="26377" y="141427"/>
                  </a:lnTo>
                  <a:close/>
                </a:path>
                <a:path w="151130" h="335279">
                  <a:moveTo>
                    <a:pt x="30111" y="151980"/>
                  </a:moveTo>
                  <a:lnTo>
                    <a:pt x="29718" y="151028"/>
                  </a:lnTo>
                  <a:lnTo>
                    <a:pt x="28155" y="149466"/>
                  </a:lnTo>
                  <a:lnTo>
                    <a:pt x="27228" y="149072"/>
                  </a:lnTo>
                  <a:lnTo>
                    <a:pt x="25019" y="149072"/>
                  </a:lnTo>
                  <a:lnTo>
                    <a:pt x="24079" y="149466"/>
                  </a:lnTo>
                  <a:lnTo>
                    <a:pt x="22529" y="151028"/>
                  </a:lnTo>
                  <a:lnTo>
                    <a:pt x="22136" y="151980"/>
                  </a:lnTo>
                  <a:lnTo>
                    <a:pt x="22136" y="154190"/>
                  </a:lnTo>
                  <a:lnTo>
                    <a:pt x="22529" y="155130"/>
                  </a:lnTo>
                  <a:lnTo>
                    <a:pt x="24079" y="156692"/>
                  </a:lnTo>
                  <a:lnTo>
                    <a:pt x="25019" y="157086"/>
                  </a:lnTo>
                  <a:lnTo>
                    <a:pt x="27228" y="157086"/>
                  </a:lnTo>
                  <a:lnTo>
                    <a:pt x="28155" y="156692"/>
                  </a:lnTo>
                  <a:lnTo>
                    <a:pt x="29718" y="155130"/>
                  </a:lnTo>
                  <a:lnTo>
                    <a:pt x="30111" y="154190"/>
                  </a:lnTo>
                  <a:lnTo>
                    <a:pt x="30111" y="153085"/>
                  </a:lnTo>
                  <a:lnTo>
                    <a:pt x="30111" y="151980"/>
                  </a:lnTo>
                  <a:close/>
                </a:path>
                <a:path w="151130" h="335279">
                  <a:moveTo>
                    <a:pt x="30238" y="333108"/>
                  </a:moveTo>
                  <a:lnTo>
                    <a:pt x="30175" y="331762"/>
                  </a:lnTo>
                  <a:lnTo>
                    <a:pt x="30073" y="331431"/>
                  </a:lnTo>
                  <a:lnTo>
                    <a:pt x="29476" y="330060"/>
                  </a:lnTo>
                  <a:lnTo>
                    <a:pt x="28409" y="329349"/>
                  </a:lnTo>
                  <a:lnTo>
                    <a:pt x="27178" y="329425"/>
                  </a:lnTo>
                  <a:lnTo>
                    <a:pt x="25603" y="329565"/>
                  </a:lnTo>
                  <a:lnTo>
                    <a:pt x="24447" y="330885"/>
                  </a:lnTo>
                  <a:lnTo>
                    <a:pt x="24536" y="332435"/>
                  </a:lnTo>
                  <a:lnTo>
                    <a:pt x="24549" y="332867"/>
                  </a:lnTo>
                  <a:lnTo>
                    <a:pt x="24688" y="333248"/>
                  </a:lnTo>
                  <a:lnTo>
                    <a:pt x="25374" y="334556"/>
                  </a:lnTo>
                  <a:lnTo>
                    <a:pt x="26377" y="335178"/>
                  </a:lnTo>
                  <a:lnTo>
                    <a:pt x="28092" y="335089"/>
                  </a:lnTo>
                  <a:lnTo>
                    <a:pt x="28587" y="334848"/>
                  </a:lnTo>
                  <a:lnTo>
                    <a:pt x="29756" y="333971"/>
                  </a:lnTo>
                  <a:lnTo>
                    <a:pt x="30238" y="333108"/>
                  </a:lnTo>
                  <a:close/>
                </a:path>
                <a:path w="151130" h="335279">
                  <a:moveTo>
                    <a:pt x="32651" y="115227"/>
                  </a:moveTo>
                  <a:lnTo>
                    <a:pt x="31711" y="114274"/>
                  </a:lnTo>
                  <a:lnTo>
                    <a:pt x="27927" y="114274"/>
                  </a:lnTo>
                  <a:lnTo>
                    <a:pt x="26974" y="115227"/>
                  </a:lnTo>
                  <a:lnTo>
                    <a:pt x="26974" y="119024"/>
                  </a:lnTo>
                  <a:lnTo>
                    <a:pt x="27927" y="119976"/>
                  </a:lnTo>
                  <a:lnTo>
                    <a:pt x="31711" y="119976"/>
                  </a:lnTo>
                  <a:lnTo>
                    <a:pt x="32651" y="119024"/>
                  </a:lnTo>
                  <a:lnTo>
                    <a:pt x="32651" y="117119"/>
                  </a:lnTo>
                  <a:lnTo>
                    <a:pt x="32651" y="115227"/>
                  </a:lnTo>
                  <a:close/>
                </a:path>
                <a:path w="151130" h="335279">
                  <a:moveTo>
                    <a:pt x="32689" y="227901"/>
                  </a:moveTo>
                  <a:lnTo>
                    <a:pt x="31750" y="226949"/>
                  </a:lnTo>
                  <a:lnTo>
                    <a:pt x="27965" y="226949"/>
                  </a:lnTo>
                  <a:lnTo>
                    <a:pt x="27025" y="227901"/>
                  </a:lnTo>
                  <a:lnTo>
                    <a:pt x="27025" y="231711"/>
                  </a:lnTo>
                  <a:lnTo>
                    <a:pt x="27965" y="232664"/>
                  </a:lnTo>
                  <a:lnTo>
                    <a:pt x="31750" y="232664"/>
                  </a:lnTo>
                  <a:lnTo>
                    <a:pt x="32689" y="231711"/>
                  </a:lnTo>
                  <a:lnTo>
                    <a:pt x="32689" y="229806"/>
                  </a:lnTo>
                  <a:lnTo>
                    <a:pt x="32689" y="227901"/>
                  </a:lnTo>
                  <a:close/>
                </a:path>
                <a:path w="151130" h="335279">
                  <a:moveTo>
                    <a:pt x="35306" y="185889"/>
                  </a:moveTo>
                  <a:lnTo>
                    <a:pt x="34467" y="181559"/>
                  </a:lnTo>
                  <a:lnTo>
                    <a:pt x="32385" y="180149"/>
                  </a:lnTo>
                  <a:lnTo>
                    <a:pt x="29819" y="180644"/>
                  </a:lnTo>
                  <a:lnTo>
                    <a:pt x="29133" y="181025"/>
                  </a:lnTo>
                  <a:lnTo>
                    <a:pt x="28295" y="179984"/>
                  </a:lnTo>
                  <a:lnTo>
                    <a:pt x="27203" y="179451"/>
                  </a:lnTo>
                  <a:lnTo>
                    <a:pt x="27203" y="185940"/>
                  </a:lnTo>
                  <a:lnTo>
                    <a:pt x="26733" y="183489"/>
                  </a:lnTo>
                  <a:lnTo>
                    <a:pt x="27076" y="185254"/>
                  </a:lnTo>
                  <a:lnTo>
                    <a:pt x="27203" y="185940"/>
                  </a:lnTo>
                  <a:lnTo>
                    <a:pt x="27203" y="179451"/>
                  </a:lnTo>
                  <a:lnTo>
                    <a:pt x="27012" y="179349"/>
                  </a:lnTo>
                  <a:lnTo>
                    <a:pt x="23406" y="179832"/>
                  </a:lnTo>
                  <a:lnTo>
                    <a:pt x="21882" y="181851"/>
                  </a:lnTo>
                  <a:lnTo>
                    <a:pt x="22453" y="186220"/>
                  </a:lnTo>
                  <a:lnTo>
                    <a:pt x="24460" y="187756"/>
                  </a:lnTo>
                  <a:lnTo>
                    <a:pt x="26631" y="187464"/>
                  </a:lnTo>
                  <a:lnTo>
                    <a:pt x="27114" y="187401"/>
                  </a:lnTo>
                  <a:lnTo>
                    <a:pt x="27559" y="187236"/>
                  </a:lnTo>
                  <a:lnTo>
                    <a:pt x="27952" y="187020"/>
                  </a:lnTo>
                  <a:lnTo>
                    <a:pt x="28867" y="188099"/>
                  </a:lnTo>
                  <a:lnTo>
                    <a:pt x="30276" y="188709"/>
                  </a:lnTo>
                  <a:lnTo>
                    <a:pt x="33909" y="187998"/>
                  </a:lnTo>
                  <a:lnTo>
                    <a:pt x="35306" y="185889"/>
                  </a:lnTo>
                  <a:close/>
                </a:path>
                <a:path w="151130" h="335279">
                  <a:moveTo>
                    <a:pt x="35674" y="133223"/>
                  </a:moveTo>
                  <a:lnTo>
                    <a:pt x="34721" y="132270"/>
                  </a:lnTo>
                  <a:lnTo>
                    <a:pt x="30937" y="132270"/>
                  </a:lnTo>
                  <a:lnTo>
                    <a:pt x="29997" y="133223"/>
                  </a:lnTo>
                  <a:lnTo>
                    <a:pt x="29997" y="137020"/>
                  </a:lnTo>
                  <a:lnTo>
                    <a:pt x="30937" y="137972"/>
                  </a:lnTo>
                  <a:lnTo>
                    <a:pt x="34721" y="137972"/>
                  </a:lnTo>
                  <a:lnTo>
                    <a:pt x="35674" y="137020"/>
                  </a:lnTo>
                  <a:lnTo>
                    <a:pt x="35674" y="135115"/>
                  </a:lnTo>
                  <a:lnTo>
                    <a:pt x="35674" y="133223"/>
                  </a:lnTo>
                  <a:close/>
                </a:path>
                <a:path w="151130" h="335279">
                  <a:moveTo>
                    <a:pt x="36830" y="124218"/>
                  </a:moveTo>
                  <a:lnTo>
                    <a:pt x="36449" y="123278"/>
                  </a:lnTo>
                  <a:lnTo>
                    <a:pt x="34886" y="121716"/>
                  </a:lnTo>
                  <a:lnTo>
                    <a:pt x="33959" y="121323"/>
                  </a:lnTo>
                  <a:lnTo>
                    <a:pt x="31762" y="121323"/>
                  </a:lnTo>
                  <a:lnTo>
                    <a:pt x="30822" y="121716"/>
                  </a:lnTo>
                  <a:lnTo>
                    <a:pt x="29260" y="123278"/>
                  </a:lnTo>
                  <a:lnTo>
                    <a:pt x="28879" y="124218"/>
                  </a:lnTo>
                  <a:lnTo>
                    <a:pt x="28879" y="126428"/>
                  </a:lnTo>
                  <a:lnTo>
                    <a:pt x="29260" y="127368"/>
                  </a:lnTo>
                  <a:lnTo>
                    <a:pt x="30822" y="128930"/>
                  </a:lnTo>
                  <a:lnTo>
                    <a:pt x="31762" y="129324"/>
                  </a:lnTo>
                  <a:lnTo>
                    <a:pt x="33959" y="129324"/>
                  </a:lnTo>
                  <a:lnTo>
                    <a:pt x="34886" y="128930"/>
                  </a:lnTo>
                  <a:lnTo>
                    <a:pt x="36449" y="127368"/>
                  </a:lnTo>
                  <a:lnTo>
                    <a:pt x="36830" y="126428"/>
                  </a:lnTo>
                  <a:lnTo>
                    <a:pt x="36830" y="125323"/>
                  </a:lnTo>
                  <a:lnTo>
                    <a:pt x="36830" y="124218"/>
                  </a:lnTo>
                  <a:close/>
                </a:path>
                <a:path w="151130" h="335279">
                  <a:moveTo>
                    <a:pt x="41300" y="105079"/>
                  </a:moveTo>
                  <a:lnTo>
                    <a:pt x="40347" y="104140"/>
                  </a:lnTo>
                  <a:lnTo>
                    <a:pt x="36563" y="104140"/>
                  </a:lnTo>
                  <a:lnTo>
                    <a:pt x="35623" y="105079"/>
                  </a:lnTo>
                  <a:lnTo>
                    <a:pt x="35623" y="108889"/>
                  </a:lnTo>
                  <a:lnTo>
                    <a:pt x="36563" y="109842"/>
                  </a:lnTo>
                  <a:lnTo>
                    <a:pt x="40347" y="109842"/>
                  </a:lnTo>
                  <a:lnTo>
                    <a:pt x="41300" y="108889"/>
                  </a:lnTo>
                  <a:lnTo>
                    <a:pt x="41300" y="106984"/>
                  </a:lnTo>
                  <a:lnTo>
                    <a:pt x="41300" y="105079"/>
                  </a:lnTo>
                  <a:close/>
                </a:path>
                <a:path w="151130" h="335279">
                  <a:moveTo>
                    <a:pt x="46240" y="99275"/>
                  </a:moveTo>
                  <a:lnTo>
                    <a:pt x="45859" y="98336"/>
                  </a:lnTo>
                  <a:lnTo>
                    <a:pt x="44297" y="96774"/>
                  </a:lnTo>
                  <a:lnTo>
                    <a:pt x="43370" y="96380"/>
                  </a:lnTo>
                  <a:lnTo>
                    <a:pt x="41173" y="96380"/>
                  </a:lnTo>
                  <a:lnTo>
                    <a:pt x="40233" y="96774"/>
                  </a:lnTo>
                  <a:lnTo>
                    <a:pt x="38671" y="98336"/>
                  </a:lnTo>
                  <a:lnTo>
                    <a:pt x="38290" y="99275"/>
                  </a:lnTo>
                  <a:lnTo>
                    <a:pt x="38290" y="101485"/>
                  </a:lnTo>
                  <a:lnTo>
                    <a:pt x="38671" y="102425"/>
                  </a:lnTo>
                  <a:lnTo>
                    <a:pt x="40233" y="103987"/>
                  </a:lnTo>
                  <a:lnTo>
                    <a:pt x="41173" y="104381"/>
                  </a:lnTo>
                  <a:lnTo>
                    <a:pt x="43370" y="104381"/>
                  </a:lnTo>
                  <a:lnTo>
                    <a:pt x="44297" y="103987"/>
                  </a:lnTo>
                  <a:lnTo>
                    <a:pt x="45859" y="102425"/>
                  </a:lnTo>
                  <a:lnTo>
                    <a:pt x="46240" y="101485"/>
                  </a:lnTo>
                  <a:lnTo>
                    <a:pt x="46240" y="100380"/>
                  </a:lnTo>
                  <a:lnTo>
                    <a:pt x="46240" y="99275"/>
                  </a:lnTo>
                  <a:close/>
                </a:path>
                <a:path w="151130" h="335279">
                  <a:moveTo>
                    <a:pt x="48209" y="279006"/>
                  </a:moveTo>
                  <a:lnTo>
                    <a:pt x="47840" y="272503"/>
                  </a:lnTo>
                  <a:lnTo>
                    <a:pt x="44767" y="269748"/>
                  </a:lnTo>
                  <a:lnTo>
                    <a:pt x="41173" y="269951"/>
                  </a:lnTo>
                  <a:lnTo>
                    <a:pt x="39077" y="270065"/>
                  </a:lnTo>
                  <a:lnTo>
                    <a:pt x="37363" y="271233"/>
                  </a:lnTo>
                  <a:lnTo>
                    <a:pt x="35471" y="273989"/>
                  </a:lnTo>
                  <a:lnTo>
                    <a:pt x="34950" y="275348"/>
                  </a:lnTo>
                  <a:lnTo>
                    <a:pt x="35242" y="280454"/>
                  </a:lnTo>
                  <a:lnTo>
                    <a:pt x="38328" y="283210"/>
                  </a:lnTo>
                  <a:lnTo>
                    <a:pt x="42621" y="282968"/>
                  </a:lnTo>
                  <a:lnTo>
                    <a:pt x="46443" y="281482"/>
                  </a:lnTo>
                  <a:lnTo>
                    <a:pt x="48209" y="279006"/>
                  </a:lnTo>
                  <a:close/>
                </a:path>
                <a:path w="151130" h="335279">
                  <a:moveTo>
                    <a:pt x="48285" y="324497"/>
                  </a:moveTo>
                  <a:lnTo>
                    <a:pt x="47891" y="323557"/>
                  </a:lnTo>
                  <a:lnTo>
                    <a:pt x="46342" y="321995"/>
                  </a:lnTo>
                  <a:lnTo>
                    <a:pt x="45402" y="321602"/>
                  </a:lnTo>
                  <a:lnTo>
                    <a:pt x="43205" y="321602"/>
                  </a:lnTo>
                  <a:lnTo>
                    <a:pt x="42265" y="321995"/>
                  </a:lnTo>
                  <a:lnTo>
                    <a:pt x="40716" y="323557"/>
                  </a:lnTo>
                  <a:lnTo>
                    <a:pt x="40322" y="324497"/>
                  </a:lnTo>
                  <a:lnTo>
                    <a:pt x="40322" y="326707"/>
                  </a:lnTo>
                  <a:lnTo>
                    <a:pt x="40716" y="327647"/>
                  </a:lnTo>
                  <a:lnTo>
                    <a:pt x="42265" y="329209"/>
                  </a:lnTo>
                  <a:lnTo>
                    <a:pt x="43205" y="329603"/>
                  </a:lnTo>
                  <a:lnTo>
                    <a:pt x="45402" y="329603"/>
                  </a:lnTo>
                  <a:lnTo>
                    <a:pt x="46342" y="329209"/>
                  </a:lnTo>
                  <a:lnTo>
                    <a:pt x="47891" y="327647"/>
                  </a:lnTo>
                  <a:lnTo>
                    <a:pt x="48285" y="326707"/>
                  </a:lnTo>
                  <a:lnTo>
                    <a:pt x="48285" y="325602"/>
                  </a:lnTo>
                  <a:lnTo>
                    <a:pt x="48285" y="324497"/>
                  </a:lnTo>
                  <a:close/>
                </a:path>
                <a:path w="151130" h="335279">
                  <a:moveTo>
                    <a:pt x="48399" y="203466"/>
                  </a:moveTo>
                  <a:lnTo>
                    <a:pt x="47752" y="198577"/>
                  </a:lnTo>
                  <a:lnTo>
                    <a:pt x="47459" y="196303"/>
                  </a:lnTo>
                  <a:lnTo>
                    <a:pt x="44348" y="193929"/>
                  </a:lnTo>
                  <a:lnTo>
                    <a:pt x="44348" y="202679"/>
                  </a:lnTo>
                  <a:lnTo>
                    <a:pt x="44107" y="203047"/>
                  </a:lnTo>
                  <a:lnTo>
                    <a:pt x="44107" y="201676"/>
                  </a:lnTo>
                  <a:lnTo>
                    <a:pt x="44107" y="201434"/>
                  </a:lnTo>
                  <a:lnTo>
                    <a:pt x="44348" y="202679"/>
                  </a:lnTo>
                  <a:lnTo>
                    <a:pt x="44348" y="193929"/>
                  </a:lnTo>
                  <a:lnTo>
                    <a:pt x="44170" y="193789"/>
                  </a:lnTo>
                  <a:lnTo>
                    <a:pt x="42621" y="194005"/>
                  </a:lnTo>
                  <a:lnTo>
                    <a:pt x="42621" y="198818"/>
                  </a:lnTo>
                  <a:lnTo>
                    <a:pt x="41554" y="198818"/>
                  </a:lnTo>
                  <a:lnTo>
                    <a:pt x="41554" y="204533"/>
                  </a:lnTo>
                  <a:lnTo>
                    <a:pt x="40271" y="204787"/>
                  </a:lnTo>
                  <a:lnTo>
                    <a:pt x="39890" y="204533"/>
                  </a:lnTo>
                  <a:lnTo>
                    <a:pt x="41554" y="204533"/>
                  </a:lnTo>
                  <a:lnTo>
                    <a:pt x="41554" y="198818"/>
                  </a:lnTo>
                  <a:lnTo>
                    <a:pt x="41008" y="198818"/>
                  </a:lnTo>
                  <a:lnTo>
                    <a:pt x="42265" y="198577"/>
                  </a:lnTo>
                  <a:lnTo>
                    <a:pt x="42621" y="198818"/>
                  </a:lnTo>
                  <a:lnTo>
                    <a:pt x="42621" y="194005"/>
                  </a:lnTo>
                  <a:lnTo>
                    <a:pt x="38430" y="194551"/>
                  </a:lnTo>
                  <a:lnTo>
                    <a:pt x="38430" y="200317"/>
                  </a:lnTo>
                  <a:lnTo>
                    <a:pt x="38430" y="201930"/>
                  </a:lnTo>
                  <a:lnTo>
                    <a:pt x="38188" y="200672"/>
                  </a:lnTo>
                  <a:lnTo>
                    <a:pt x="38430" y="200317"/>
                  </a:lnTo>
                  <a:lnTo>
                    <a:pt x="38430" y="194551"/>
                  </a:lnTo>
                  <a:lnTo>
                    <a:pt x="37045" y="194729"/>
                  </a:lnTo>
                  <a:lnTo>
                    <a:pt x="34531" y="198018"/>
                  </a:lnTo>
                  <a:lnTo>
                    <a:pt x="35483" y="205181"/>
                  </a:lnTo>
                  <a:lnTo>
                    <a:pt x="38760" y="207708"/>
                  </a:lnTo>
                  <a:lnTo>
                    <a:pt x="45885" y="206756"/>
                  </a:lnTo>
                  <a:lnTo>
                    <a:pt x="47396" y="204787"/>
                  </a:lnTo>
                  <a:lnTo>
                    <a:pt x="48399" y="203466"/>
                  </a:lnTo>
                  <a:close/>
                </a:path>
                <a:path w="151130" h="335279">
                  <a:moveTo>
                    <a:pt x="49796" y="307314"/>
                  </a:moveTo>
                  <a:lnTo>
                    <a:pt x="49504" y="301942"/>
                  </a:lnTo>
                  <a:lnTo>
                    <a:pt x="46431" y="299186"/>
                  </a:lnTo>
                  <a:lnTo>
                    <a:pt x="39573" y="299580"/>
                  </a:lnTo>
                  <a:lnTo>
                    <a:pt x="37109" y="302196"/>
                  </a:lnTo>
                  <a:lnTo>
                    <a:pt x="36804" y="305701"/>
                  </a:lnTo>
                  <a:lnTo>
                    <a:pt x="36690" y="305968"/>
                  </a:lnTo>
                  <a:lnTo>
                    <a:pt x="36906" y="309892"/>
                  </a:lnTo>
                  <a:lnTo>
                    <a:pt x="39979" y="312648"/>
                  </a:lnTo>
                  <a:lnTo>
                    <a:pt x="43561" y="312445"/>
                  </a:lnTo>
                  <a:lnTo>
                    <a:pt x="45402" y="312331"/>
                  </a:lnTo>
                  <a:lnTo>
                    <a:pt x="46990" y="311480"/>
                  </a:lnTo>
                  <a:lnTo>
                    <a:pt x="49174" y="308952"/>
                  </a:lnTo>
                  <a:lnTo>
                    <a:pt x="49796" y="307314"/>
                  </a:lnTo>
                  <a:close/>
                </a:path>
                <a:path w="151130" h="335279">
                  <a:moveTo>
                    <a:pt x="52133" y="80645"/>
                  </a:moveTo>
                  <a:lnTo>
                    <a:pt x="51193" y="79692"/>
                  </a:lnTo>
                  <a:lnTo>
                    <a:pt x="47409" y="79692"/>
                  </a:lnTo>
                  <a:lnTo>
                    <a:pt x="46456" y="80645"/>
                  </a:lnTo>
                  <a:lnTo>
                    <a:pt x="46456" y="84455"/>
                  </a:lnTo>
                  <a:lnTo>
                    <a:pt x="47409" y="85394"/>
                  </a:lnTo>
                  <a:lnTo>
                    <a:pt x="51193" y="85394"/>
                  </a:lnTo>
                  <a:lnTo>
                    <a:pt x="52133" y="84455"/>
                  </a:lnTo>
                  <a:lnTo>
                    <a:pt x="52133" y="82550"/>
                  </a:lnTo>
                  <a:lnTo>
                    <a:pt x="52133" y="80645"/>
                  </a:lnTo>
                  <a:close/>
                </a:path>
                <a:path w="151130" h="335279">
                  <a:moveTo>
                    <a:pt x="52832" y="226098"/>
                  </a:moveTo>
                  <a:lnTo>
                    <a:pt x="52260" y="221729"/>
                  </a:lnTo>
                  <a:lnTo>
                    <a:pt x="50253" y="220179"/>
                  </a:lnTo>
                  <a:lnTo>
                    <a:pt x="48069" y="220484"/>
                  </a:lnTo>
                  <a:lnTo>
                    <a:pt x="47142" y="220599"/>
                  </a:lnTo>
                  <a:lnTo>
                    <a:pt x="46380" y="221081"/>
                  </a:lnTo>
                  <a:lnTo>
                    <a:pt x="44958" y="222554"/>
                  </a:lnTo>
                  <a:lnTo>
                    <a:pt x="44488" y="223697"/>
                  </a:lnTo>
                  <a:lnTo>
                    <a:pt x="44881" y="226783"/>
                  </a:lnTo>
                  <a:lnTo>
                    <a:pt x="46329" y="228079"/>
                  </a:lnTo>
                  <a:lnTo>
                    <a:pt x="48399" y="228384"/>
                  </a:lnTo>
                  <a:lnTo>
                    <a:pt x="48755" y="228447"/>
                  </a:lnTo>
                  <a:lnTo>
                    <a:pt x="51295" y="228117"/>
                  </a:lnTo>
                  <a:lnTo>
                    <a:pt x="52832" y="226098"/>
                  </a:lnTo>
                  <a:close/>
                </a:path>
                <a:path w="151130" h="335279">
                  <a:moveTo>
                    <a:pt x="57010" y="95084"/>
                  </a:moveTo>
                  <a:lnTo>
                    <a:pt x="56057" y="94132"/>
                  </a:lnTo>
                  <a:lnTo>
                    <a:pt x="52273" y="94132"/>
                  </a:lnTo>
                  <a:lnTo>
                    <a:pt x="51333" y="95084"/>
                  </a:lnTo>
                  <a:lnTo>
                    <a:pt x="51333" y="98894"/>
                  </a:lnTo>
                  <a:lnTo>
                    <a:pt x="52273" y="99834"/>
                  </a:lnTo>
                  <a:lnTo>
                    <a:pt x="56057" y="99834"/>
                  </a:lnTo>
                  <a:lnTo>
                    <a:pt x="57010" y="98894"/>
                  </a:lnTo>
                  <a:lnTo>
                    <a:pt x="57010" y="96989"/>
                  </a:lnTo>
                  <a:lnTo>
                    <a:pt x="57010" y="95084"/>
                  </a:lnTo>
                  <a:close/>
                </a:path>
                <a:path w="151130" h="335279">
                  <a:moveTo>
                    <a:pt x="58166" y="174256"/>
                  </a:moveTo>
                  <a:lnTo>
                    <a:pt x="56781" y="167157"/>
                  </a:lnTo>
                  <a:lnTo>
                    <a:pt x="53365" y="164846"/>
                  </a:lnTo>
                  <a:lnTo>
                    <a:pt x="48983" y="165709"/>
                  </a:lnTo>
                  <a:lnTo>
                    <a:pt x="48221" y="166052"/>
                  </a:lnTo>
                  <a:lnTo>
                    <a:pt x="47510" y="166522"/>
                  </a:lnTo>
                  <a:lnTo>
                    <a:pt x="47510" y="177025"/>
                  </a:lnTo>
                  <a:lnTo>
                    <a:pt x="47332" y="175564"/>
                  </a:lnTo>
                  <a:lnTo>
                    <a:pt x="47510" y="177025"/>
                  </a:lnTo>
                  <a:lnTo>
                    <a:pt x="47510" y="166522"/>
                  </a:lnTo>
                  <a:lnTo>
                    <a:pt x="45491" y="167830"/>
                  </a:lnTo>
                  <a:lnTo>
                    <a:pt x="44361" y="170256"/>
                  </a:lnTo>
                  <a:lnTo>
                    <a:pt x="45491" y="167817"/>
                  </a:lnTo>
                  <a:lnTo>
                    <a:pt x="47523" y="166484"/>
                  </a:lnTo>
                  <a:lnTo>
                    <a:pt x="47015" y="162941"/>
                  </a:lnTo>
                  <a:lnTo>
                    <a:pt x="43789" y="160464"/>
                  </a:lnTo>
                  <a:lnTo>
                    <a:pt x="39814" y="160985"/>
                  </a:lnTo>
                  <a:lnTo>
                    <a:pt x="39471" y="161201"/>
                  </a:lnTo>
                  <a:lnTo>
                    <a:pt x="39065" y="161340"/>
                  </a:lnTo>
                  <a:lnTo>
                    <a:pt x="39535" y="160591"/>
                  </a:lnTo>
                  <a:lnTo>
                    <a:pt x="39827" y="159715"/>
                  </a:lnTo>
                  <a:lnTo>
                    <a:pt x="39611" y="157873"/>
                  </a:lnTo>
                  <a:lnTo>
                    <a:pt x="39166" y="157124"/>
                  </a:lnTo>
                  <a:lnTo>
                    <a:pt x="37769" y="155638"/>
                  </a:lnTo>
                  <a:lnTo>
                    <a:pt x="38595" y="156514"/>
                  </a:lnTo>
                  <a:lnTo>
                    <a:pt x="38709" y="156006"/>
                  </a:lnTo>
                  <a:lnTo>
                    <a:pt x="38709" y="155473"/>
                  </a:lnTo>
                  <a:lnTo>
                    <a:pt x="38188" y="152768"/>
                  </a:lnTo>
                  <a:lnTo>
                    <a:pt x="36093" y="151345"/>
                  </a:lnTo>
                  <a:lnTo>
                    <a:pt x="31788" y="152196"/>
                  </a:lnTo>
                  <a:lnTo>
                    <a:pt x="30378" y="154292"/>
                  </a:lnTo>
                  <a:lnTo>
                    <a:pt x="30797" y="156464"/>
                  </a:lnTo>
                  <a:lnTo>
                    <a:pt x="30949" y="157264"/>
                  </a:lnTo>
                  <a:lnTo>
                    <a:pt x="31381" y="157899"/>
                  </a:lnTo>
                  <a:lnTo>
                    <a:pt x="31915" y="158445"/>
                  </a:lnTo>
                  <a:lnTo>
                    <a:pt x="31762" y="159245"/>
                  </a:lnTo>
                  <a:lnTo>
                    <a:pt x="32054" y="161861"/>
                  </a:lnTo>
                  <a:lnTo>
                    <a:pt x="34023" y="163436"/>
                  </a:lnTo>
                  <a:lnTo>
                    <a:pt x="36220" y="163195"/>
                  </a:lnTo>
                  <a:lnTo>
                    <a:pt x="35039" y="164553"/>
                  </a:lnTo>
                  <a:lnTo>
                    <a:pt x="34391" y="166357"/>
                  </a:lnTo>
                  <a:lnTo>
                    <a:pt x="35115" y="171856"/>
                  </a:lnTo>
                  <a:lnTo>
                    <a:pt x="38392" y="174383"/>
                  </a:lnTo>
                  <a:lnTo>
                    <a:pt x="42989" y="173774"/>
                  </a:lnTo>
                  <a:lnTo>
                    <a:pt x="43878" y="173355"/>
                  </a:lnTo>
                  <a:lnTo>
                    <a:pt x="44678" y="172808"/>
                  </a:lnTo>
                  <a:lnTo>
                    <a:pt x="44704" y="172948"/>
                  </a:lnTo>
                  <a:lnTo>
                    <a:pt x="44653" y="173075"/>
                  </a:lnTo>
                  <a:lnTo>
                    <a:pt x="44767" y="173647"/>
                  </a:lnTo>
                  <a:lnTo>
                    <a:pt x="45008" y="174002"/>
                  </a:lnTo>
                  <a:lnTo>
                    <a:pt x="45173" y="174396"/>
                  </a:lnTo>
                  <a:lnTo>
                    <a:pt x="44894" y="174358"/>
                  </a:lnTo>
                  <a:lnTo>
                    <a:pt x="44627" y="174294"/>
                  </a:lnTo>
                  <a:lnTo>
                    <a:pt x="42786" y="174510"/>
                  </a:lnTo>
                  <a:lnTo>
                    <a:pt x="41668" y="175920"/>
                  </a:lnTo>
                  <a:lnTo>
                    <a:pt x="41846" y="177495"/>
                  </a:lnTo>
                  <a:lnTo>
                    <a:pt x="42024" y="179057"/>
                  </a:lnTo>
                  <a:lnTo>
                    <a:pt x="43434" y="180174"/>
                  </a:lnTo>
                  <a:lnTo>
                    <a:pt x="46367" y="179844"/>
                  </a:lnTo>
                  <a:lnTo>
                    <a:pt x="47332" y="178714"/>
                  </a:lnTo>
                  <a:lnTo>
                    <a:pt x="47459" y="177203"/>
                  </a:lnTo>
                  <a:lnTo>
                    <a:pt x="47447" y="177380"/>
                  </a:lnTo>
                  <a:lnTo>
                    <a:pt x="48831" y="178320"/>
                  </a:lnTo>
                  <a:lnTo>
                    <a:pt x="50558" y="178727"/>
                  </a:lnTo>
                  <a:lnTo>
                    <a:pt x="55854" y="177685"/>
                  </a:lnTo>
                  <a:lnTo>
                    <a:pt x="58166" y="174256"/>
                  </a:lnTo>
                  <a:close/>
                </a:path>
                <a:path w="151130" h="335279">
                  <a:moveTo>
                    <a:pt x="58293" y="242747"/>
                  </a:moveTo>
                  <a:lnTo>
                    <a:pt x="58153" y="241604"/>
                  </a:lnTo>
                  <a:lnTo>
                    <a:pt x="57848" y="241096"/>
                  </a:lnTo>
                  <a:lnTo>
                    <a:pt x="57467" y="240690"/>
                  </a:lnTo>
                  <a:lnTo>
                    <a:pt x="56857" y="240030"/>
                  </a:lnTo>
                  <a:lnTo>
                    <a:pt x="55994" y="239623"/>
                  </a:lnTo>
                  <a:lnTo>
                    <a:pt x="53492" y="239966"/>
                  </a:lnTo>
                  <a:lnTo>
                    <a:pt x="52400" y="241388"/>
                  </a:lnTo>
                  <a:lnTo>
                    <a:pt x="52806" y="244513"/>
                  </a:lnTo>
                  <a:lnTo>
                    <a:pt x="54229" y="245618"/>
                  </a:lnTo>
                  <a:lnTo>
                    <a:pt x="56794" y="245275"/>
                  </a:lnTo>
                  <a:lnTo>
                    <a:pt x="57581" y="244602"/>
                  </a:lnTo>
                  <a:lnTo>
                    <a:pt x="58166" y="243255"/>
                  </a:lnTo>
                  <a:lnTo>
                    <a:pt x="58293" y="242747"/>
                  </a:lnTo>
                  <a:close/>
                </a:path>
                <a:path w="151130" h="335279">
                  <a:moveTo>
                    <a:pt x="63868" y="117830"/>
                  </a:moveTo>
                  <a:lnTo>
                    <a:pt x="63055" y="110655"/>
                  </a:lnTo>
                  <a:lnTo>
                    <a:pt x="59817" y="108077"/>
                  </a:lnTo>
                  <a:lnTo>
                    <a:pt x="52692" y="108889"/>
                  </a:lnTo>
                  <a:lnTo>
                    <a:pt x="50126" y="112141"/>
                  </a:lnTo>
                  <a:lnTo>
                    <a:pt x="50622" y="116611"/>
                  </a:lnTo>
                  <a:lnTo>
                    <a:pt x="50901" y="117436"/>
                  </a:lnTo>
                  <a:lnTo>
                    <a:pt x="51308" y="118173"/>
                  </a:lnTo>
                  <a:lnTo>
                    <a:pt x="50228" y="119075"/>
                  </a:lnTo>
                  <a:lnTo>
                    <a:pt x="49618" y="120497"/>
                  </a:lnTo>
                  <a:lnTo>
                    <a:pt x="50139" y="123266"/>
                  </a:lnTo>
                  <a:lnTo>
                    <a:pt x="47231" y="123266"/>
                  </a:lnTo>
                  <a:lnTo>
                    <a:pt x="46291" y="124218"/>
                  </a:lnTo>
                  <a:lnTo>
                    <a:pt x="46291" y="128016"/>
                  </a:lnTo>
                  <a:lnTo>
                    <a:pt x="47231" y="128968"/>
                  </a:lnTo>
                  <a:lnTo>
                    <a:pt x="51015" y="128968"/>
                  </a:lnTo>
                  <a:lnTo>
                    <a:pt x="51968" y="128016"/>
                  </a:lnTo>
                  <a:lnTo>
                    <a:pt x="51968" y="126111"/>
                  </a:lnTo>
                  <a:lnTo>
                    <a:pt x="51968" y="125260"/>
                  </a:lnTo>
                  <a:lnTo>
                    <a:pt x="52400" y="125552"/>
                  </a:lnTo>
                  <a:lnTo>
                    <a:pt x="54571" y="125133"/>
                  </a:lnTo>
                  <a:lnTo>
                    <a:pt x="56362" y="124790"/>
                  </a:lnTo>
                  <a:lnTo>
                    <a:pt x="57569" y="123240"/>
                  </a:lnTo>
                  <a:lnTo>
                    <a:pt x="57708" y="121488"/>
                  </a:lnTo>
                  <a:lnTo>
                    <a:pt x="55029" y="121793"/>
                  </a:lnTo>
                  <a:lnTo>
                    <a:pt x="52552" y="120408"/>
                  </a:lnTo>
                  <a:lnTo>
                    <a:pt x="55029" y="121780"/>
                  </a:lnTo>
                  <a:lnTo>
                    <a:pt x="57708" y="121488"/>
                  </a:lnTo>
                  <a:lnTo>
                    <a:pt x="61302" y="121081"/>
                  </a:lnTo>
                  <a:lnTo>
                    <a:pt x="63868" y="117830"/>
                  </a:lnTo>
                  <a:close/>
                </a:path>
                <a:path w="151130" h="335279">
                  <a:moveTo>
                    <a:pt x="67449" y="96837"/>
                  </a:moveTo>
                  <a:lnTo>
                    <a:pt x="67068" y="95897"/>
                  </a:lnTo>
                  <a:lnTo>
                    <a:pt x="65519" y="94335"/>
                  </a:lnTo>
                  <a:lnTo>
                    <a:pt x="64579" y="93941"/>
                  </a:lnTo>
                  <a:lnTo>
                    <a:pt x="62382" y="93941"/>
                  </a:lnTo>
                  <a:lnTo>
                    <a:pt x="61442" y="94335"/>
                  </a:lnTo>
                  <a:lnTo>
                    <a:pt x="59880" y="95897"/>
                  </a:lnTo>
                  <a:lnTo>
                    <a:pt x="59499" y="96837"/>
                  </a:lnTo>
                  <a:lnTo>
                    <a:pt x="59499" y="99047"/>
                  </a:lnTo>
                  <a:lnTo>
                    <a:pt x="59880" y="99987"/>
                  </a:lnTo>
                  <a:lnTo>
                    <a:pt x="61442" y="101549"/>
                  </a:lnTo>
                  <a:lnTo>
                    <a:pt x="62382" y="101942"/>
                  </a:lnTo>
                  <a:lnTo>
                    <a:pt x="64579" y="101942"/>
                  </a:lnTo>
                  <a:lnTo>
                    <a:pt x="65519" y="101549"/>
                  </a:lnTo>
                  <a:lnTo>
                    <a:pt x="67068" y="99987"/>
                  </a:lnTo>
                  <a:lnTo>
                    <a:pt x="67449" y="99047"/>
                  </a:lnTo>
                  <a:lnTo>
                    <a:pt x="67449" y="97942"/>
                  </a:lnTo>
                  <a:lnTo>
                    <a:pt x="67449" y="96837"/>
                  </a:lnTo>
                  <a:close/>
                </a:path>
                <a:path w="151130" h="335279">
                  <a:moveTo>
                    <a:pt x="67475" y="171018"/>
                  </a:moveTo>
                  <a:lnTo>
                    <a:pt x="67094" y="170078"/>
                  </a:lnTo>
                  <a:lnTo>
                    <a:pt x="65532" y="168516"/>
                  </a:lnTo>
                  <a:lnTo>
                    <a:pt x="64592" y="168122"/>
                  </a:lnTo>
                  <a:lnTo>
                    <a:pt x="62395" y="168122"/>
                  </a:lnTo>
                  <a:lnTo>
                    <a:pt x="61455" y="168516"/>
                  </a:lnTo>
                  <a:lnTo>
                    <a:pt x="59905" y="170078"/>
                  </a:lnTo>
                  <a:lnTo>
                    <a:pt x="59524" y="171018"/>
                  </a:lnTo>
                  <a:lnTo>
                    <a:pt x="59524" y="173228"/>
                  </a:lnTo>
                  <a:lnTo>
                    <a:pt x="59905" y="174167"/>
                  </a:lnTo>
                  <a:lnTo>
                    <a:pt x="61455" y="175729"/>
                  </a:lnTo>
                  <a:lnTo>
                    <a:pt x="62395" y="176123"/>
                  </a:lnTo>
                  <a:lnTo>
                    <a:pt x="64592" y="176123"/>
                  </a:lnTo>
                  <a:lnTo>
                    <a:pt x="65532" y="175729"/>
                  </a:lnTo>
                  <a:lnTo>
                    <a:pt x="67094" y="174167"/>
                  </a:lnTo>
                  <a:lnTo>
                    <a:pt x="67475" y="173228"/>
                  </a:lnTo>
                  <a:lnTo>
                    <a:pt x="67475" y="172123"/>
                  </a:lnTo>
                  <a:lnTo>
                    <a:pt x="67475" y="171018"/>
                  </a:lnTo>
                  <a:close/>
                </a:path>
                <a:path w="151130" h="335279">
                  <a:moveTo>
                    <a:pt x="68745" y="75069"/>
                  </a:moveTo>
                  <a:lnTo>
                    <a:pt x="68567" y="73507"/>
                  </a:lnTo>
                  <a:lnTo>
                    <a:pt x="68414" y="72224"/>
                  </a:lnTo>
                  <a:lnTo>
                    <a:pt x="67424" y="71285"/>
                  </a:lnTo>
                  <a:lnTo>
                    <a:pt x="66230" y="71056"/>
                  </a:lnTo>
                  <a:lnTo>
                    <a:pt x="66294" y="71196"/>
                  </a:lnTo>
                  <a:lnTo>
                    <a:pt x="66954" y="72948"/>
                  </a:lnTo>
                  <a:lnTo>
                    <a:pt x="66154" y="74561"/>
                  </a:lnTo>
                  <a:lnTo>
                    <a:pt x="64185" y="75234"/>
                  </a:lnTo>
                  <a:lnTo>
                    <a:pt x="63703" y="75209"/>
                  </a:lnTo>
                  <a:lnTo>
                    <a:pt x="63233" y="75120"/>
                  </a:lnTo>
                  <a:lnTo>
                    <a:pt x="63766" y="76136"/>
                  </a:lnTo>
                  <a:lnTo>
                    <a:pt x="64858" y="76796"/>
                  </a:lnTo>
                  <a:lnTo>
                    <a:pt x="67614" y="76479"/>
                  </a:lnTo>
                  <a:lnTo>
                    <a:pt x="68745" y="75069"/>
                  </a:lnTo>
                  <a:close/>
                </a:path>
                <a:path w="151130" h="335279">
                  <a:moveTo>
                    <a:pt x="69240" y="133743"/>
                  </a:moveTo>
                  <a:lnTo>
                    <a:pt x="68846" y="132803"/>
                  </a:lnTo>
                  <a:lnTo>
                    <a:pt x="67297" y="131241"/>
                  </a:lnTo>
                  <a:lnTo>
                    <a:pt x="66357" y="130848"/>
                  </a:lnTo>
                  <a:lnTo>
                    <a:pt x="64147" y="130848"/>
                  </a:lnTo>
                  <a:lnTo>
                    <a:pt x="63220" y="131241"/>
                  </a:lnTo>
                  <a:lnTo>
                    <a:pt x="61658" y="132803"/>
                  </a:lnTo>
                  <a:lnTo>
                    <a:pt x="61264" y="133743"/>
                  </a:lnTo>
                  <a:lnTo>
                    <a:pt x="61264" y="135953"/>
                  </a:lnTo>
                  <a:lnTo>
                    <a:pt x="61658" y="136906"/>
                  </a:lnTo>
                  <a:lnTo>
                    <a:pt x="63220" y="138468"/>
                  </a:lnTo>
                  <a:lnTo>
                    <a:pt x="64147" y="138849"/>
                  </a:lnTo>
                  <a:lnTo>
                    <a:pt x="66357" y="138849"/>
                  </a:lnTo>
                  <a:lnTo>
                    <a:pt x="67297" y="138468"/>
                  </a:lnTo>
                  <a:lnTo>
                    <a:pt x="68846" y="136906"/>
                  </a:lnTo>
                  <a:lnTo>
                    <a:pt x="69240" y="135953"/>
                  </a:lnTo>
                  <a:lnTo>
                    <a:pt x="69240" y="134848"/>
                  </a:lnTo>
                  <a:lnTo>
                    <a:pt x="69240" y="133743"/>
                  </a:lnTo>
                  <a:close/>
                </a:path>
                <a:path w="151130" h="335279">
                  <a:moveTo>
                    <a:pt x="70065" y="208737"/>
                  </a:moveTo>
                  <a:lnTo>
                    <a:pt x="69519" y="208661"/>
                  </a:lnTo>
                  <a:lnTo>
                    <a:pt x="68973" y="208534"/>
                  </a:lnTo>
                  <a:lnTo>
                    <a:pt x="64833" y="209092"/>
                  </a:lnTo>
                  <a:lnTo>
                    <a:pt x="62318" y="212382"/>
                  </a:lnTo>
                  <a:lnTo>
                    <a:pt x="62877" y="216573"/>
                  </a:lnTo>
                  <a:lnTo>
                    <a:pt x="63131" y="217081"/>
                  </a:lnTo>
                  <a:lnTo>
                    <a:pt x="63449" y="217830"/>
                  </a:lnTo>
                  <a:lnTo>
                    <a:pt x="63474" y="218059"/>
                  </a:lnTo>
                  <a:lnTo>
                    <a:pt x="64401" y="219773"/>
                  </a:lnTo>
                  <a:lnTo>
                    <a:pt x="65811" y="220929"/>
                  </a:lnTo>
                  <a:lnTo>
                    <a:pt x="67500" y="221399"/>
                  </a:lnTo>
                  <a:lnTo>
                    <a:pt x="67868" y="219405"/>
                  </a:lnTo>
                  <a:lnTo>
                    <a:pt x="68668" y="215404"/>
                  </a:lnTo>
                  <a:lnTo>
                    <a:pt x="68973" y="213918"/>
                  </a:lnTo>
                  <a:lnTo>
                    <a:pt x="69303" y="212432"/>
                  </a:lnTo>
                  <a:lnTo>
                    <a:pt x="69608" y="210947"/>
                  </a:lnTo>
                  <a:lnTo>
                    <a:pt x="69748" y="210210"/>
                  </a:lnTo>
                  <a:lnTo>
                    <a:pt x="70065" y="208737"/>
                  </a:lnTo>
                  <a:close/>
                </a:path>
                <a:path w="151130" h="335279">
                  <a:moveTo>
                    <a:pt x="72999" y="191630"/>
                  </a:moveTo>
                  <a:lnTo>
                    <a:pt x="72707" y="189166"/>
                  </a:lnTo>
                  <a:lnTo>
                    <a:pt x="72186" y="188455"/>
                  </a:lnTo>
                  <a:lnTo>
                    <a:pt x="70967" y="187680"/>
                  </a:lnTo>
                  <a:lnTo>
                    <a:pt x="70358" y="187477"/>
                  </a:lnTo>
                  <a:lnTo>
                    <a:pt x="68122" y="187731"/>
                  </a:lnTo>
                  <a:lnTo>
                    <a:pt x="70358" y="187464"/>
                  </a:lnTo>
                  <a:lnTo>
                    <a:pt x="70967" y="187667"/>
                  </a:lnTo>
                  <a:lnTo>
                    <a:pt x="71488" y="187998"/>
                  </a:lnTo>
                  <a:lnTo>
                    <a:pt x="71818" y="187071"/>
                  </a:lnTo>
                  <a:lnTo>
                    <a:pt x="71996" y="186067"/>
                  </a:lnTo>
                  <a:lnTo>
                    <a:pt x="71386" y="181432"/>
                  </a:lnTo>
                  <a:lnTo>
                    <a:pt x="68110" y="178917"/>
                  </a:lnTo>
                  <a:lnTo>
                    <a:pt x="60985" y="179870"/>
                  </a:lnTo>
                  <a:lnTo>
                    <a:pt x="58470" y="183146"/>
                  </a:lnTo>
                  <a:lnTo>
                    <a:pt x="59423" y="190322"/>
                  </a:lnTo>
                  <a:lnTo>
                    <a:pt x="60515" y="191173"/>
                  </a:lnTo>
                  <a:lnTo>
                    <a:pt x="58547" y="191173"/>
                  </a:lnTo>
                  <a:lnTo>
                    <a:pt x="57607" y="191554"/>
                  </a:lnTo>
                  <a:lnTo>
                    <a:pt x="56057" y="193116"/>
                  </a:lnTo>
                  <a:lnTo>
                    <a:pt x="55664" y="194068"/>
                  </a:lnTo>
                  <a:lnTo>
                    <a:pt x="55664" y="196265"/>
                  </a:lnTo>
                  <a:lnTo>
                    <a:pt x="56057" y="197218"/>
                  </a:lnTo>
                  <a:lnTo>
                    <a:pt x="57607" y="198767"/>
                  </a:lnTo>
                  <a:lnTo>
                    <a:pt x="58547" y="199161"/>
                  </a:lnTo>
                  <a:lnTo>
                    <a:pt x="60744" y="199161"/>
                  </a:lnTo>
                  <a:lnTo>
                    <a:pt x="61683" y="198767"/>
                  </a:lnTo>
                  <a:lnTo>
                    <a:pt x="63233" y="197218"/>
                  </a:lnTo>
                  <a:lnTo>
                    <a:pt x="63627" y="196265"/>
                  </a:lnTo>
                  <a:lnTo>
                    <a:pt x="63627" y="195160"/>
                  </a:lnTo>
                  <a:lnTo>
                    <a:pt x="63627" y="194068"/>
                  </a:lnTo>
                  <a:lnTo>
                    <a:pt x="63233" y="193116"/>
                  </a:lnTo>
                  <a:lnTo>
                    <a:pt x="62915" y="192811"/>
                  </a:lnTo>
                  <a:lnTo>
                    <a:pt x="66255" y="192366"/>
                  </a:lnTo>
                  <a:lnTo>
                    <a:pt x="66751" y="192303"/>
                  </a:lnTo>
                  <a:lnTo>
                    <a:pt x="67170" y="192062"/>
                  </a:lnTo>
                  <a:lnTo>
                    <a:pt x="67614" y="191897"/>
                  </a:lnTo>
                  <a:lnTo>
                    <a:pt x="68186" y="192786"/>
                  </a:lnTo>
                  <a:lnTo>
                    <a:pt x="69202" y="193344"/>
                  </a:lnTo>
                  <a:lnTo>
                    <a:pt x="71869" y="193040"/>
                  </a:lnTo>
                  <a:lnTo>
                    <a:pt x="72999" y="191630"/>
                  </a:lnTo>
                  <a:close/>
                </a:path>
                <a:path w="151130" h="335279">
                  <a:moveTo>
                    <a:pt x="74777" y="103606"/>
                  </a:moveTo>
                  <a:lnTo>
                    <a:pt x="74383" y="102666"/>
                  </a:lnTo>
                  <a:lnTo>
                    <a:pt x="72834" y="101104"/>
                  </a:lnTo>
                  <a:lnTo>
                    <a:pt x="71894" y="100723"/>
                  </a:lnTo>
                  <a:lnTo>
                    <a:pt x="69697" y="100723"/>
                  </a:lnTo>
                  <a:lnTo>
                    <a:pt x="68757" y="101104"/>
                  </a:lnTo>
                  <a:lnTo>
                    <a:pt x="67208" y="102666"/>
                  </a:lnTo>
                  <a:lnTo>
                    <a:pt x="66814" y="103606"/>
                  </a:lnTo>
                  <a:lnTo>
                    <a:pt x="66814" y="105816"/>
                  </a:lnTo>
                  <a:lnTo>
                    <a:pt x="67208" y="106756"/>
                  </a:lnTo>
                  <a:lnTo>
                    <a:pt x="68757" y="108318"/>
                  </a:lnTo>
                  <a:lnTo>
                    <a:pt x="69697" y="108712"/>
                  </a:lnTo>
                  <a:lnTo>
                    <a:pt x="71894" y="108712"/>
                  </a:lnTo>
                  <a:lnTo>
                    <a:pt x="72834" y="108318"/>
                  </a:lnTo>
                  <a:lnTo>
                    <a:pt x="74383" y="106756"/>
                  </a:lnTo>
                  <a:lnTo>
                    <a:pt x="74777" y="105816"/>
                  </a:lnTo>
                  <a:lnTo>
                    <a:pt x="74777" y="104711"/>
                  </a:lnTo>
                  <a:lnTo>
                    <a:pt x="74777" y="103606"/>
                  </a:lnTo>
                  <a:close/>
                </a:path>
                <a:path w="151130" h="335279">
                  <a:moveTo>
                    <a:pt x="77089" y="178714"/>
                  </a:moveTo>
                  <a:lnTo>
                    <a:pt x="74383" y="179920"/>
                  </a:lnTo>
                  <a:lnTo>
                    <a:pt x="72707" y="182778"/>
                  </a:lnTo>
                  <a:lnTo>
                    <a:pt x="73291" y="185826"/>
                  </a:lnTo>
                  <a:lnTo>
                    <a:pt x="73494" y="186893"/>
                  </a:lnTo>
                  <a:lnTo>
                    <a:pt x="74002" y="187782"/>
                  </a:lnTo>
                  <a:lnTo>
                    <a:pt x="74637" y="188582"/>
                  </a:lnTo>
                  <a:lnTo>
                    <a:pt x="76225" y="181991"/>
                  </a:lnTo>
                  <a:lnTo>
                    <a:pt x="77089" y="178714"/>
                  </a:lnTo>
                  <a:close/>
                </a:path>
                <a:path w="151130" h="335279">
                  <a:moveTo>
                    <a:pt x="82448" y="56261"/>
                  </a:moveTo>
                  <a:lnTo>
                    <a:pt x="81419" y="55232"/>
                  </a:lnTo>
                  <a:lnTo>
                    <a:pt x="79870" y="54762"/>
                  </a:lnTo>
                  <a:lnTo>
                    <a:pt x="76314" y="55968"/>
                  </a:lnTo>
                  <a:lnTo>
                    <a:pt x="75196" y="58242"/>
                  </a:lnTo>
                  <a:lnTo>
                    <a:pt x="76593" y="62433"/>
                  </a:lnTo>
                  <a:lnTo>
                    <a:pt x="78854" y="63563"/>
                  </a:lnTo>
                  <a:lnTo>
                    <a:pt x="81013" y="62826"/>
                  </a:lnTo>
                  <a:lnTo>
                    <a:pt x="80505" y="62141"/>
                  </a:lnTo>
                  <a:lnTo>
                    <a:pt x="80022" y="61341"/>
                  </a:lnTo>
                  <a:lnTo>
                    <a:pt x="79692" y="58547"/>
                  </a:lnTo>
                  <a:lnTo>
                    <a:pt x="80797" y="56908"/>
                  </a:lnTo>
                  <a:lnTo>
                    <a:pt x="82448" y="56261"/>
                  </a:lnTo>
                  <a:close/>
                </a:path>
                <a:path w="151130" h="335279">
                  <a:moveTo>
                    <a:pt x="85877" y="84162"/>
                  </a:moveTo>
                  <a:lnTo>
                    <a:pt x="85420" y="80200"/>
                  </a:lnTo>
                  <a:lnTo>
                    <a:pt x="83439" y="78625"/>
                  </a:lnTo>
                  <a:lnTo>
                    <a:pt x="79082" y="79121"/>
                  </a:lnTo>
                  <a:lnTo>
                    <a:pt x="77508" y="81114"/>
                  </a:lnTo>
                  <a:lnTo>
                    <a:pt x="77812" y="83743"/>
                  </a:lnTo>
                  <a:lnTo>
                    <a:pt x="77965" y="84124"/>
                  </a:lnTo>
                  <a:lnTo>
                    <a:pt x="78143" y="84505"/>
                  </a:lnTo>
                  <a:lnTo>
                    <a:pt x="78346" y="84366"/>
                  </a:lnTo>
                  <a:lnTo>
                    <a:pt x="80416" y="83667"/>
                  </a:lnTo>
                  <a:lnTo>
                    <a:pt x="82448" y="84632"/>
                  </a:lnTo>
                  <a:lnTo>
                    <a:pt x="83286" y="86448"/>
                  </a:lnTo>
                  <a:lnTo>
                    <a:pt x="84848" y="85763"/>
                  </a:lnTo>
                  <a:lnTo>
                    <a:pt x="85877" y="84162"/>
                  </a:lnTo>
                  <a:close/>
                </a:path>
                <a:path w="151130" h="335279">
                  <a:moveTo>
                    <a:pt x="86067" y="148082"/>
                  </a:moveTo>
                  <a:lnTo>
                    <a:pt x="85382" y="146481"/>
                  </a:lnTo>
                  <a:lnTo>
                    <a:pt x="83756" y="145427"/>
                  </a:lnTo>
                  <a:lnTo>
                    <a:pt x="79781" y="145948"/>
                  </a:lnTo>
                  <a:lnTo>
                    <a:pt x="79324" y="146558"/>
                  </a:lnTo>
                  <a:lnTo>
                    <a:pt x="79324" y="159042"/>
                  </a:lnTo>
                  <a:lnTo>
                    <a:pt x="79095" y="159372"/>
                  </a:lnTo>
                  <a:lnTo>
                    <a:pt x="79324" y="159042"/>
                  </a:lnTo>
                  <a:lnTo>
                    <a:pt x="79324" y="146558"/>
                  </a:lnTo>
                  <a:lnTo>
                    <a:pt x="78244" y="147967"/>
                  </a:lnTo>
                  <a:lnTo>
                    <a:pt x="78600" y="150647"/>
                  </a:lnTo>
                  <a:lnTo>
                    <a:pt x="78778" y="151091"/>
                  </a:lnTo>
                  <a:lnTo>
                    <a:pt x="78968" y="151472"/>
                  </a:lnTo>
                  <a:lnTo>
                    <a:pt x="77533" y="149745"/>
                  </a:lnTo>
                  <a:lnTo>
                    <a:pt x="75234" y="148742"/>
                  </a:lnTo>
                  <a:lnTo>
                    <a:pt x="72364" y="149301"/>
                  </a:lnTo>
                  <a:lnTo>
                    <a:pt x="71996" y="149555"/>
                  </a:lnTo>
                  <a:lnTo>
                    <a:pt x="71577" y="149733"/>
                  </a:lnTo>
                  <a:lnTo>
                    <a:pt x="70307" y="148844"/>
                  </a:lnTo>
                  <a:lnTo>
                    <a:pt x="68732" y="148361"/>
                  </a:lnTo>
                  <a:lnTo>
                    <a:pt x="63487" y="149059"/>
                  </a:lnTo>
                  <a:lnTo>
                    <a:pt x="62839" y="143979"/>
                  </a:lnTo>
                  <a:lnTo>
                    <a:pt x="59601" y="141401"/>
                  </a:lnTo>
                  <a:lnTo>
                    <a:pt x="55283" y="141897"/>
                  </a:lnTo>
                  <a:lnTo>
                    <a:pt x="54610" y="142176"/>
                  </a:lnTo>
                  <a:lnTo>
                    <a:pt x="53009" y="142963"/>
                  </a:lnTo>
                  <a:lnTo>
                    <a:pt x="53949" y="142494"/>
                  </a:lnTo>
                  <a:lnTo>
                    <a:pt x="54952" y="141071"/>
                  </a:lnTo>
                  <a:lnTo>
                    <a:pt x="55410" y="139293"/>
                  </a:lnTo>
                  <a:lnTo>
                    <a:pt x="54368" y="133921"/>
                  </a:lnTo>
                  <a:lnTo>
                    <a:pt x="50952" y="131610"/>
                  </a:lnTo>
                  <a:lnTo>
                    <a:pt x="45364" y="132715"/>
                  </a:lnTo>
                  <a:lnTo>
                    <a:pt x="45707" y="131902"/>
                  </a:lnTo>
                  <a:lnTo>
                    <a:pt x="45707" y="130797"/>
                  </a:lnTo>
                  <a:lnTo>
                    <a:pt x="45707" y="129692"/>
                  </a:lnTo>
                  <a:lnTo>
                    <a:pt x="45313" y="128752"/>
                  </a:lnTo>
                  <a:lnTo>
                    <a:pt x="43764" y="127190"/>
                  </a:lnTo>
                  <a:lnTo>
                    <a:pt x="42824" y="126809"/>
                  </a:lnTo>
                  <a:lnTo>
                    <a:pt x="40627" y="126809"/>
                  </a:lnTo>
                  <a:lnTo>
                    <a:pt x="39687" y="127190"/>
                  </a:lnTo>
                  <a:lnTo>
                    <a:pt x="38138" y="128752"/>
                  </a:lnTo>
                  <a:lnTo>
                    <a:pt x="37744" y="129692"/>
                  </a:lnTo>
                  <a:lnTo>
                    <a:pt x="37744" y="131902"/>
                  </a:lnTo>
                  <a:lnTo>
                    <a:pt x="38138" y="132842"/>
                  </a:lnTo>
                  <a:lnTo>
                    <a:pt x="39687" y="134404"/>
                  </a:lnTo>
                  <a:lnTo>
                    <a:pt x="40627" y="134797"/>
                  </a:lnTo>
                  <a:lnTo>
                    <a:pt x="42684" y="134797"/>
                  </a:lnTo>
                  <a:lnTo>
                    <a:pt x="41592" y="136423"/>
                  </a:lnTo>
                  <a:lnTo>
                    <a:pt x="42278" y="139979"/>
                  </a:lnTo>
                  <a:lnTo>
                    <a:pt x="42976" y="143522"/>
                  </a:lnTo>
                  <a:lnTo>
                    <a:pt x="46393" y="145834"/>
                  </a:lnTo>
                  <a:lnTo>
                    <a:pt x="50533" y="145021"/>
                  </a:lnTo>
                  <a:lnTo>
                    <a:pt x="51041" y="144729"/>
                  </a:lnTo>
                  <a:lnTo>
                    <a:pt x="51574" y="144462"/>
                  </a:lnTo>
                  <a:lnTo>
                    <a:pt x="52184" y="143611"/>
                  </a:lnTo>
                  <a:lnTo>
                    <a:pt x="51574" y="144462"/>
                  </a:lnTo>
                  <a:lnTo>
                    <a:pt x="50850" y="145440"/>
                  </a:lnTo>
                  <a:lnTo>
                    <a:pt x="50495" y="146634"/>
                  </a:lnTo>
                  <a:lnTo>
                    <a:pt x="50406" y="147891"/>
                  </a:lnTo>
                  <a:lnTo>
                    <a:pt x="50406" y="149910"/>
                  </a:lnTo>
                  <a:lnTo>
                    <a:pt x="50266" y="148653"/>
                  </a:lnTo>
                  <a:lnTo>
                    <a:pt x="50406" y="149910"/>
                  </a:lnTo>
                  <a:lnTo>
                    <a:pt x="50406" y="147891"/>
                  </a:lnTo>
                  <a:lnTo>
                    <a:pt x="49580" y="146786"/>
                  </a:lnTo>
                  <a:lnTo>
                    <a:pt x="48234" y="146113"/>
                  </a:lnTo>
                  <a:lnTo>
                    <a:pt x="44589" y="146596"/>
                  </a:lnTo>
                  <a:lnTo>
                    <a:pt x="43053" y="148615"/>
                  </a:lnTo>
                  <a:lnTo>
                    <a:pt x="43624" y="152971"/>
                  </a:lnTo>
                  <a:lnTo>
                    <a:pt x="45618" y="154520"/>
                  </a:lnTo>
                  <a:lnTo>
                    <a:pt x="49403" y="154012"/>
                  </a:lnTo>
                  <a:lnTo>
                    <a:pt x="50622" y="152882"/>
                  </a:lnTo>
                  <a:lnTo>
                    <a:pt x="51066" y="151447"/>
                  </a:lnTo>
                  <a:lnTo>
                    <a:pt x="52298" y="153695"/>
                  </a:lnTo>
                  <a:lnTo>
                    <a:pt x="54800" y="155117"/>
                  </a:lnTo>
                  <a:lnTo>
                    <a:pt x="61099" y="154393"/>
                  </a:lnTo>
                  <a:lnTo>
                    <a:pt x="61226" y="154228"/>
                  </a:lnTo>
                  <a:lnTo>
                    <a:pt x="61455" y="155917"/>
                  </a:lnTo>
                  <a:lnTo>
                    <a:pt x="61937" y="159512"/>
                  </a:lnTo>
                  <a:lnTo>
                    <a:pt x="65201" y="162026"/>
                  </a:lnTo>
                  <a:lnTo>
                    <a:pt x="69354" y="161480"/>
                  </a:lnTo>
                  <a:lnTo>
                    <a:pt x="69850" y="161213"/>
                  </a:lnTo>
                  <a:lnTo>
                    <a:pt x="70358" y="161010"/>
                  </a:lnTo>
                  <a:lnTo>
                    <a:pt x="71755" y="161975"/>
                  </a:lnTo>
                  <a:lnTo>
                    <a:pt x="73520" y="162407"/>
                  </a:lnTo>
                  <a:lnTo>
                    <a:pt x="76695" y="161785"/>
                  </a:lnTo>
                  <a:lnTo>
                    <a:pt x="77812" y="161010"/>
                  </a:lnTo>
                  <a:lnTo>
                    <a:pt x="78676" y="160083"/>
                  </a:lnTo>
                  <a:lnTo>
                    <a:pt x="78079" y="161201"/>
                  </a:lnTo>
                  <a:lnTo>
                    <a:pt x="77673" y="162496"/>
                  </a:lnTo>
                  <a:lnTo>
                    <a:pt x="78028" y="165569"/>
                  </a:lnTo>
                  <a:lnTo>
                    <a:pt x="78867" y="166992"/>
                  </a:lnTo>
                  <a:lnTo>
                    <a:pt x="80035" y="168021"/>
                  </a:lnTo>
                  <a:lnTo>
                    <a:pt x="81102" y="164249"/>
                  </a:lnTo>
                  <a:lnTo>
                    <a:pt x="82207" y="160477"/>
                  </a:lnTo>
                  <a:lnTo>
                    <a:pt x="83362" y="156718"/>
                  </a:lnTo>
                  <a:lnTo>
                    <a:pt x="81927" y="156933"/>
                  </a:lnTo>
                  <a:lnTo>
                    <a:pt x="80695" y="157657"/>
                  </a:lnTo>
                  <a:lnTo>
                    <a:pt x="79743" y="158623"/>
                  </a:lnTo>
                  <a:lnTo>
                    <a:pt x="80403" y="157340"/>
                  </a:lnTo>
                  <a:lnTo>
                    <a:pt x="80746" y="155892"/>
                  </a:lnTo>
                  <a:lnTo>
                    <a:pt x="80302" y="153593"/>
                  </a:lnTo>
                  <a:lnTo>
                    <a:pt x="79971" y="152895"/>
                  </a:lnTo>
                  <a:lnTo>
                    <a:pt x="79590" y="152285"/>
                  </a:lnTo>
                  <a:lnTo>
                    <a:pt x="80416" y="153200"/>
                  </a:lnTo>
                  <a:lnTo>
                    <a:pt x="81648" y="153771"/>
                  </a:lnTo>
                  <a:lnTo>
                    <a:pt x="83553" y="153517"/>
                  </a:lnTo>
                  <a:lnTo>
                    <a:pt x="84048" y="153327"/>
                  </a:lnTo>
                  <a:lnTo>
                    <a:pt x="84505" y="153060"/>
                  </a:lnTo>
                  <a:lnTo>
                    <a:pt x="85534" y="149733"/>
                  </a:lnTo>
                  <a:lnTo>
                    <a:pt x="86067" y="148082"/>
                  </a:lnTo>
                  <a:close/>
                </a:path>
                <a:path w="151130" h="335279">
                  <a:moveTo>
                    <a:pt x="87845" y="136715"/>
                  </a:moveTo>
                  <a:lnTo>
                    <a:pt x="87147" y="130568"/>
                  </a:lnTo>
                  <a:lnTo>
                    <a:pt x="85407" y="128587"/>
                  </a:lnTo>
                  <a:lnTo>
                    <a:pt x="83146" y="127774"/>
                  </a:lnTo>
                  <a:lnTo>
                    <a:pt x="83235" y="127431"/>
                  </a:lnTo>
                  <a:lnTo>
                    <a:pt x="83273" y="127076"/>
                  </a:lnTo>
                  <a:lnTo>
                    <a:pt x="83070" y="125514"/>
                  </a:lnTo>
                  <a:lnTo>
                    <a:pt x="82181" y="124599"/>
                  </a:lnTo>
                  <a:lnTo>
                    <a:pt x="81140" y="124371"/>
                  </a:lnTo>
                  <a:lnTo>
                    <a:pt x="81140" y="125425"/>
                  </a:lnTo>
                  <a:lnTo>
                    <a:pt x="80949" y="126441"/>
                  </a:lnTo>
                  <a:lnTo>
                    <a:pt x="80518" y="127393"/>
                  </a:lnTo>
                  <a:lnTo>
                    <a:pt x="80937" y="126453"/>
                  </a:lnTo>
                  <a:lnTo>
                    <a:pt x="81140" y="125425"/>
                  </a:lnTo>
                  <a:lnTo>
                    <a:pt x="81140" y="124371"/>
                  </a:lnTo>
                  <a:lnTo>
                    <a:pt x="81064" y="124053"/>
                  </a:lnTo>
                  <a:lnTo>
                    <a:pt x="81140" y="123774"/>
                  </a:lnTo>
                  <a:lnTo>
                    <a:pt x="80391" y="119938"/>
                  </a:lnTo>
                  <a:lnTo>
                    <a:pt x="76974" y="117627"/>
                  </a:lnTo>
                  <a:lnTo>
                    <a:pt x="69913" y="119011"/>
                  </a:lnTo>
                  <a:lnTo>
                    <a:pt x="67602" y="122440"/>
                  </a:lnTo>
                  <a:lnTo>
                    <a:pt x="68287" y="125984"/>
                  </a:lnTo>
                  <a:lnTo>
                    <a:pt x="68935" y="129273"/>
                  </a:lnTo>
                  <a:lnTo>
                    <a:pt x="71932" y="131394"/>
                  </a:lnTo>
                  <a:lnTo>
                    <a:pt x="75158" y="131165"/>
                  </a:lnTo>
                  <a:lnTo>
                    <a:pt x="74676" y="132207"/>
                  </a:lnTo>
                  <a:lnTo>
                    <a:pt x="74358" y="133362"/>
                  </a:lnTo>
                  <a:lnTo>
                    <a:pt x="74904" y="138188"/>
                  </a:lnTo>
                  <a:lnTo>
                    <a:pt x="78130" y="140779"/>
                  </a:lnTo>
                  <a:lnTo>
                    <a:pt x="85280" y="139954"/>
                  </a:lnTo>
                  <a:lnTo>
                    <a:pt x="87845" y="136715"/>
                  </a:lnTo>
                  <a:close/>
                </a:path>
                <a:path w="151130" h="335279">
                  <a:moveTo>
                    <a:pt x="90246" y="101676"/>
                  </a:moveTo>
                  <a:lnTo>
                    <a:pt x="89877" y="100037"/>
                  </a:lnTo>
                  <a:lnTo>
                    <a:pt x="88963" y="98666"/>
                  </a:lnTo>
                  <a:lnTo>
                    <a:pt x="86398" y="96913"/>
                  </a:lnTo>
                  <a:lnTo>
                    <a:pt x="84886" y="96431"/>
                  </a:lnTo>
                  <a:lnTo>
                    <a:pt x="86398" y="96913"/>
                  </a:lnTo>
                  <a:lnTo>
                    <a:pt x="87668" y="97764"/>
                  </a:lnTo>
                  <a:lnTo>
                    <a:pt x="88150" y="97142"/>
                  </a:lnTo>
                  <a:lnTo>
                    <a:pt x="88404" y="96329"/>
                  </a:lnTo>
                  <a:lnTo>
                    <a:pt x="87922" y="93941"/>
                  </a:lnTo>
                  <a:lnTo>
                    <a:pt x="86448" y="92938"/>
                  </a:lnTo>
                  <a:lnTo>
                    <a:pt x="84899" y="93230"/>
                  </a:lnTo>
                  <a:lnTo>
                    <a:pt x="83375" y="93535"/>
                  </a:lnTo>
                  <a:lnTo>
                    <a:pt x="82359" y="95034"/>
                  </a:lnTo>
                  <a:lnTo>
                    <a:pt x="82664" y="96583"/>
                  </a:lnTo>
                  <a:lnTo>
                    <a:pt x="82727" y="96710"/>
                  </a:lnTo>
                  <a:lnTo>
                    <a:pt x="79476" y="97447"/>
                  </a:lnTo>
                  <a:lnTo>
                    <a:pt x="77165" y="100457"/>
                  </a:lnTo>
                  <a:lnTo>
                    <a:pt x="77952" y="107442"/>
                  </a:lnTo>
                  <a:lnTo>
                    <a:pt x="81191" y="110020"/>
                  </a:lnTo>
                  <a:lnTo>
                    <a:pt x="87198" y="109321"/>
                  </a:lnTo>
                  <a:lnTo>
                    <a:pt x="89090" y="107670"/>
                  </a:lnTo>
                  <a:lnTo>
                    <a:pt x="89954" y="105537"/>
                  </a:lnTo>
                  <a:lnTo>
                    <a:pt x="89573" y="105003"/>
                  </a:lnTo>
                  <a:lnTo>
                    <a:pt x="89103" y="103581"/>
                  </a:lnTo>
                  <a:lnTo>
                    <a:pt x="89446" y="102412"/>
                  </a:lnTo>
                  <a:lnTo>
                    <a:pt x="90246" y="101676"/>
                  </a:lnTo>
                  <a:close/>
                </a:path>
                <a:path w="151130" h="335279">
                  <a:moveTo>
                    <a:pt x="92862" y="117309"/>
                  </a:moveTo>
                  <a:lnTo>
                    <a:pt x="92468" y="116357"/>
                  </a:lnTo>
                  <a:lnTo>
                    <a:pt x="90919" y="114808"/>
                  </a:lnTo>
                  <a:lnTo>
                    <a:pt x="89979" y="114414"/>
                  </a:lnTo>
                  <a:lnTo>
                    <a:pt x="87782" y="114414"/>
                  </a:lnTo>
                  <a:lnTo>
                    <a:pt x="86842" y="114808"/>
                  </a:lnTo>
                  <a:lnTo>
                    <a:pt x="85293" y="116357"/>
                  </a:lnTo>
                  <a:lnTo>
                    <a:pt x="84899" y="117309"/>
                  </a:lnTo>
                  <a:lnTo>
                    <a:pt x="84899" y="119507"/>
                  </a:lnTo>
                  <a:lnTo>
                    <a:pt x="85293" y="120459"/>
                  </a:lnTo>
                  <a:lnTo>
                    <a:pt x="86842" y="122021"/>
                  </a:lnTo>
                  <a:lnTo>
                    <a:pt x="87782" y="122402"/>
                  </a:lnTo>
                  <a:lnTo>
                    <a:pt x="89979" y="122402"/>
                  </a:lnTo>
                  <a:lnTo>
                    <a:pt x="90919" y="122021"/>
                  </a:lnTo>
                  <a:lnTo>
                    <a:pt x="92468" y="120459"/>
                  </a:lnTo>
                  <a:lnTo>
                    <a:pt x="92862" y="119507"/>
                  </a:lnTo>
                  <a:lnTo>
                    <a:pt x="92862" y="118414"/>
                  </a:lnTo>
                  <a:lnTo>
                    <a:pt x="92862" y="117309"/>
                  </a:lnTo>
                  <a:close/>
                </a:path>
                <a:path w="151130" h="335279">
                  <a:moveTo>
                    <a:pt x="98628" y="41732"/>
                  </a:moveTo>
                  <a:lnTo>
                    <a:pt x="96710" y="36017"/>
                  </a:lnTo>
                  <a:lnTo>
                    <a:pt x="94767" y="34531"/>
                  </a:lnTo>
                  <a:lnTo>
                    <a:pt x="92557" y="34086"/>
                  </a:lnTo>
                  <a:lnTo>
                    <a:pt x="91935" y="34785"/>
                  </a:lnTo>
                  <a:lnTo>
                    <a:pt x="91109" y="35293"/>
                  </a:lnTo>
                  <a:lnTo>
                    <a:pt x="89306" y="35521"/>
                  </a:lnTo>
                  <a:lnTo>
                    <a:pt x="88557" y="35306"/>
                  </a:lnTo>
                  <a:lnTo>
                    <a:pt x="87896" y="34975"/>
                  </a:lnTo>
                  <a:lnTo>
                    <a:pt x="85420" y="36550"/>
                  </a:lnTo>
                  <a:lnTo>
                    <a:pt x="84162" y="39573"/>
                  </a:lnTo>
                  <a:lnTo>
                    <a:pt x="85140" y="42481"/>
                  </a:lnTo>
                  <a:lnTo>
                    <a:pt x="86283" y="45910"/>
                  </a:lnTo>
                  <a:lnTo>
                    <a:pt x="89979" y="47752"/>
                  </a:lnTo>
                  <a:lnTo>
                    <a:pt x="96799" y="45453"/>
                  </a:lnTo>
                  <a:lnTo>
                    <a:pt x="98628" y="41732"/>
                  </a:lnTo>
                  <a:close/>
                </a:path>
                <a:path w="151130" h="335279">
                  <a:moveTo>
                    <a:pt x="103530" y="101193"/>
                  </a:moveTo>
                  <a:lnTo>
                    <a:pt x="103365" y="100431"/>
                  </a:lnTo>
                  <a:lnTo>
                    <a:pt x="102920" y="99783"/>
                  </a:lnTo>
                  <a:lnTo>
                    <a:pt x="102311" y="99377"/>
                  </a:lnTo>
                  <a:lnTo>
                    <a:pt x="102552" y="98793"/>
                  </a:lnTo>
                  <a:lnTo>
                    <a:pt x="102692" y="98158"/>
                  </a:lnTo>
                  <a:lnTo>
                    <a:pt x="102374" y="95275"/>
                  </a:lnTo>
                  <a:lnTo>
                    <a:pt x="101790" y="94818"/>
                  </a:lnTo>
                  <a:lnTo>
                    <a:pt x="101790" y="100698"/>
                  </a:lnTo>
                  <a:lnTo>
                    <a:pt x="100634" y="101727"/>
                  </a:lnTo>
                  <a:lnTo>
                    <a:pt x="99669" y="101841"/>
                  </a:lnTo>
                  <a:lnTo>
                    <a:pt x="100622" y="101727"/>
                  </a:lnTo>
                  <a:lnTo>
                    <a:pt x="101790" y="100698"/>
                  </a:lnTo>
                  <a:lnTo>
                    <a:pt x="101790" y="94818"/>
                  </a:lnTo>
                  <a:lnTo>
                    <a:pt x="100406" y="93700"/>
                  </a:lnTo>
                  <a:lnTo>
                    <a:pt x="96050" y="94195"/>
                  </a:lnTo>
                  <a:lnTo>
                    <a:pt x="94475" y="96177"/>
                  </a:lnTo>
                  <a:lnTo>
                    <a:pt x="94919" y="100164"/>
                  </a:lnTo>
                  <a:lnTo>
                    <a:pt x="96291" y="101485"/>
                  </a:lnTo>
                  <a:lnTo>
                    <a:pt x="97955" y="101803"/>
                  </a:lnTo>
                  <a:lnTo>
                    <a:pt x="97955" y="101955"/>
                  </a:lnTo>
                  <a:lnTo>
                    <a:pt x="97917" y="102120"/>
                  </a:lnTo>
                  <a:lnTo>
                    <a:pt x="98259" y="103835"/>
                  </a:lnTo>
                  <a:lnTo>
                    <a:pt x="99758" y="104838"/>
                  </a:lnTo>
                  <a:lnTo>
                    <a:pt x="101663" y="104470"/>
                  </a:lnTo>
                  <a:lnTo>
                    <a:pt x="102019" y="104317"/>
                  </a:lnTo>
                  <a:lnTo>
                    <a:pt x="102323" y="104114"/>
                  </a:lnTo>
                  <a:lnTo>
                    <a:pt x="103111" y="102184"/>
                  </a:lnTo>
                  <a:lnTo>
                    <a:pt x="103530" y="101193"/>
                  </a:lnTo>
                  <a:close/>
                </a:path>
                <a:path w="151130" h="335279">
                  <a:moveTo>
                    <a:pt x="107607" y="91503"/>
                  </a:moveTo>
                  <a:lnTo>
                    <a:pt x="106083" y="92392"/>
                  </a:lnTo>
                  <a:lnTo>
                    <a:pt x="105270" y="94157"/>
                  </a:lnTo>
                  <a:lnTo>
                    <a:pt x="105727" y="95923"/>
                  </a:lnTo>
                  <a:lnTo>
                    <a:pt x="106337" y="94475"/>
                  </a:lnTo>
                  <a:lnTo>
                    <a:pt x="107607" y="91503"/>
                  </a:lnTo>
                  <a:close/>
                </a:path>
                <a:path w="151130" h="335279">
                  <a:moveTo>
                    <a:pt x="112814" y="79629"/>
                  </a:moveTo>
                  <a:lnTo>
                    <a:pt x="112395" y="79476"/>
                  </a:lnTo>
                  <a:lnTo>
                    <a:pt x="111950" y="79362"/>
                  </a:lnTo>
                  <a:lnTo>
                    <a:pt x="111467" y="79425"/>
                  </a:lnTo>
                  <a:lnTo>
                    <a:pt x="109918" y="79603"/>
                  </a:lnTo>
                  <a:lnTo>
                    <a:pt x="108800" y="81013"/>
                  </a:lnTo>
                  <a:lnTo>
                    <a:pt x="109093" y="83566"/>
                  </a:lnTo>
                  <a:lnTo>
                    <a:pt x="109715" y="84328"/>
                  </a:lnTo>
                  <a:lnTo>
                    <a:pt x="110540" y="84747"/>
                  </a:lnTo>
                  <a:lnTo>
                    <a:pt x="112814" y="79629"/>
                  </a:lnTo>
                  <a:close/>
                </a:path>
                <a:path w="151130" h="335279">
                  <a:moveTo>
                    <a:pt x="113284" y="4597"/>
                  </a:moveTo>
                  <a:lnTo>
                    <a:pt x="112534" y="2362"/>
                  </a:lnTo>
                  <a:lnTo>
                    <a:pt x="112369" y="2133"/>
                  </a:lnTo>
                  <a:lnTo>
                    <a:pt x="112102" y="2222"/>
                  </a:lnTo>
                  <a:lnTo>
                    <a:pt x="111874" y="2349"/>
                  </a:lnTo>
                  <a:lnTo>
                    <a:pt x="109816" y="2603"/>
                  </a:lnTo>
                  <a:lnTo>
                    <a:pt x="108204" y="1574"/>
                  </a:lnTo>
                  <a:lnTo>
                    <a:pt x="107530" y="0"/>
                  </a:lnTo>
                  <a:lnTo>
                    <a:pt x="105460" y="711"/>
                  </a:lnTo>
                  <a:lnTo>
                    <a:pt x="104343" y="2971"/>
                  </a:lnTo>
                  <a:lnTo>
                    <a:pt x="105041" y="5054"/>
                  </a:lnTo>
                  <a:lnTo>
                    <a:pt x="105740" y="7137"/>
                  </a:lnTo>
                  <a:lnTo>
                    <a:pt x="108000" y="8267"/>
                  </a:lnTo>
                  <a:lnTo>
                    <a:pt x="112166" y="6858"/>
                  </a:lnTo>
                  <a:lnTo>
                    <a:pt x="113284" y="4597"/>
                  </a:lnTo>
                  <a:close/>
                </a:path>
                <a:path w="151130" h="335279">
                  <a:moveTo>
                    <a:pt x="121793" y="21310"/>
                  </a:moveTo>
                  <a:lnTo>
                    <a:pt x="121158" y="19761"/>
                  </a:lnTo>
                  <a:lnTo>
                    <a:pt x="118605" y="17208"/>
                  </a:lnTo>
                  <a:lnTo>
                    <a:pt x="117081" y="16573"/>
                  </a:lnTo>
                  <a:lnTo>
                    <a:pt x="113474" y="16573"/>
                  </a:lnTo>
                  <a:lnTo>
                    <a:pt x="111937" y="17208"/>
                  </a:lnTo>
                  <a:lnTo>
                    <a:pt x="109397" y="19761"/>
                  </a:lnTo>
                  <a:lnTo>
                    <a:pt x="108762" y="21310"/>
                  </a:lnTo>
                  <a:lnTo>
                    <a:pt x="108762" y="24917"/>
                  </a:lnTo>
                  <a:lnTo>
                    <a:pt x="109397" y="26466"/>
                  </a:lnTo>
                  <a:lnTo>
                    <a:pt x="111937" y="29019"/>
                  </a:lnTo>
                  <a:lnTo>
                    <a:pt x="113474" y="29654"/>
                  </a:lnTo>
                  <a:lnTo>
                    <a:pt x="117081" y="29654"/>
                  </a:lnTo>
                  <a:lnTo>
                    <a:pt x="118605" y="29019"/>
                  </a:lnTo>
                  <a:lnTo>
                    <a:pt x="121158" y="26466"/>
                  </a:lnTo>
                  <a:lnTo>
                    <a:pt x="121793" y="24917"/>
                  </a:lnTo>
                  <a:lnTo>
                    <a:pt x="121793" y="23114"/>
                  </a:lnTo>
                  <a:lnTo>
                    <a:pt x="121793" y="21310"/>
                  </a:lnTo>
                  <a:close/>
                </a:path>
                <a:path w="151130" h="335279">
                  <a:moveTo>
                    <a:pt x="132511" y="13868"/>
                  </a:moveTo>
                  <a:lnTo>
                    <a:pt x="132130" y="12928"/>
                  </a:lnTo>
                  <a:lnTo>
                    <a:pt x="130568" y="11366"/>
                  </a:lnTo>
                  <a:lnTo>
                    <a:pt x="129628" y="10972"/>
                  </a:lnTo>
                  <a:lnTo>
                    <a:pt x="127431" y="10972"/>
                  </a:lnTo>
                  <a:lnTo>
                    <a:pt x="126492" y="11366"/>
                  </a:lnTo>
                  <a:lnTo>
                    <a:pt x="124942" y="12928"/>
                  </a:lnTo>
                  <a:lnTo>
                    <a:pt x="124548" y="13868"/>
                  </a:lnTo>
                  <a:lnTo>
                    <a:pt x="124548" y="16078"/>
                  </a:lnTo>
                  <a:lnTo>
                    <a:pt x="124942" y="17018"/>
                  </a:lnTo>
                  <a:lnTo>
                    <a:pt x="126492" y="18592"/>
                  </a:lnTo>
                  <a:lnTo>
                    <a:pt x="127431" y="18973"/>
                  </a:lnTo>
                  <a:lnTo>
                    <a:pt x="129628" y="18973"/>
                  </a:lnTo>
                  <a:lnTo>
                    <a:pt x="130568" y="18592"/>
                  </a:lnTo>
                  <a:lnTo>
                    <a:pt x="132130" y="17018"/>
                  </a:lnTo>
                  <a:lnTo>
                    <a:pt x="132511" y="16078"/>
                  </a:lnTo>
                  <a:lnTo>
                    <a:pt x="132511" y="14973"/>
                  </a:lnTo>
                  <a:lnTo>
                    <a:pt x="132511" y="13868"/>
                  </a:lnTo>
                  <a:close/>
                </a:path>
                <a:path w="151130" h="335279">
                  <a:moveTo>
                    <a:pt x="150710" y="7416"/>
                  </a:moveTo>
                  <a:lnTo>
                    <a:pt x="150164" y="7061"/>
                  </a:lnTo>
                  <a:lnTo>
                    <a:pt x="149580" y="6807"/>
                  </a:lnTo>
                  <a:lnTo>
                    <a:pt x="148932" y="6743"/>
                  </a:lnTo>
                  <a:lnTo>
                    <a:pt x="148894" y="7950"/>
                  </a:lnTo>
                  <a:lnTo>
                    <a:pt x="148132" y="9042"/>
                  </a:lnTo>
                  <a:lnTo>
                    <a:pt x="146227" y="9601"/>
                  </a:lnTo>
                  <a:lnTo>
                    <a:pt x="145529" y="9512"/>
                  </a:lnTo>
                  <a:lnTo>
                    <a:pt x="144932" y="9220"/>
                  </a:lnTo>
                  <a:lnTo>
                    <a:pt x="144576" y="10071"/>
                  </a:lnTo>
                  <a:lnTo>
                    <a:pt x="144487" y="11036"/>
                  </a:lnTo>
                  <a:lnTo>
                    <a:pt x="145122" y="12928"/>
                  </a:lnTo>
                  <a:lnTo>
                    <a:pt x="145770" y="13627"/>
                  </a:lnTo>
                  <a:lnTo>
                    <a:pt x="146545" y="14109"/>
                  </a:lnTo>
                  <a:lnTo>
                    <a:pt x="147916" y="11836"/>
                  </a:lnTo>
                  <a:lnTo>
                    <a:pt x="150710" y="7416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462403" y="7950682"/>
              <a:ext cx="149225" cy="919480"/>
            </a:xfrm>
            <a:custGeom>
              <a:avLst/>
              <a:gdLst/>
              <a:ahLst/>
              <a:cxnLst/>
              <a:rect l="l" t="t" r="r" b="b"/>
              <a:pathLst>
                <a:path w="149225" h="919479">
                  <a:moveTo>
                    <a:pt x="7785" y="816356"/>
                  </a:moveTo>
                  <a:lnTo>
                    <a:pt x="7200" y="814743"/>
                  </a:lnTo>
                  <a:lnTo>
                    <a:pt x="5664" y="813600"/>
                  </a:lnTo>
                  <a:lnTo>
                    <a:pt x="1676" y="813854"/>
                  </a:lnTo>
                  <a:lnTo>
                    <a:pt x="0" y="815746"/>
                  </a:lnTo>
                  <a:lnTo>
                    <a:pt x="215" y="819251"/>
                  </a:lnTo>
                  <a:lnTo>
                    <a:pt x="952" y="820318"/>
                  </a:lnTo>
                  <a:lnTo>
                    <a:pt x="1955" y="820991"/>
                  </a:lnTo>
                  <a:lnTo>
                    <a:pt x="2628" y="818667"/>
                  </a:lnTo>
                  <a:lnTo>
                    <a:pt x="4508" y="816775"/>
                  </a:lnTo>
                  <a:lnTo>
                    <a:pt x="7035" y="816343"/>
                  </a:lnTo>
                  <a:lnTo>
                    <a:pt x="7302" y="816292"/>
                  </a:lnTo>
                  <a:lnTo>
                    <a:pt x="7531" y="816368"/>
                  </a:lnTo>
                  <a:lnTo>
                    <a:pt x="7785" y="816356"/>
                  </a:lnTo>
                  <a:close/>
                </a:path>
                <a:path w="149225" h="919479">
                  <a:moveTo>
                    <a:pt x="14973" y="801662"/>
                  </a:moveTo>
                  <a:lnTo>
                    <a:pt x="14782" y="798525"/>
                  </a:lnTo>
                  <a:lnTo>
                    <a:pt x="13436" y="797318"/>
                  </a:lnTo>
                  <a:lnTo>
                    <a:pt x="11874" y="797420"/>
                  </a:lnTo>
                  <a:lnTo>
                    <a:pt x="11569" y="797433"/>
                  </a:lnTo>
                  <a:lnTo>
                    <a:pt x="11023" y="797648"/>
                  </a:lnTo>
                  <a:lnTo>
                    <a:pt x="10795" y="798893"/>
                  </a:lnTo>
                  <a:lnTo>
                    <a:pt x="10172" y="799960"/>
                  </a:lnTo>
                  <a:lnTo>
                    <a:pt x="9334" y="800862"/>
                  </a:lnTo>
                  <a:lnTo>
                    <a:pt x="9626" y="802208"/>
                  </a:lnTo>
                  <a:lnTo>
                    <a:pt x="10820" y="803198"/>
                  </a:lnTo>
                  <a:lnTo>
                    <a:pt x="13779" y="803008"/>
                  </a:lnTo>
                  <a:lnTo>
                    <a:pt x="14973" y="801662"/>
                  </a:lnTo>
                  <a:close/>
                </a:path>
                <a:path w="149225" h="919479">
                  <a:moveTo>
                    <a:pt x="24269" y="834618"/>
                  </a:moveTo>
                  <a:lnTo>
                    <a:pt x="23825" y="834097"/>
                  </a:lnTo>
                  <a:lnTo>
                    <a:pt x="23469" y="833501"/>
                  </a:lnTo>
                  <a:lnTo>
                    <a:pt x="23177" y="831811"/>
                  </a:lnTo>
                  <a:lnTo>
                    <a:pt x="23406" y="830910"/>
                  </a:lnTo>
                  <a:lnTo>
                    <a:pt x="23850" y="830122"/>
                  </a:lnTo>
                  <a:lnTo>
                    <a:pt x="22707" y="827862"/>
                  </a:lnTo>
                  <a:lnTo>
                    <a:pt x="20320" y="826376"/>
                  </a:lnTo>
                  <a:lnTo>
                    <a:pt x="14058" y="826770"/>
                  </a:lnTo>
                  <a:lnTo>
                    <a:pt x="11328" y="829868"/>
                  </a:lnTo>
                  <a:lnTo>
                    <a:pt x="11772" y="837082"/>
                  </a:lnTo>
                  <a:lnTo>
                    <a:pt x="14846" y="839825"/>
                  </a:lnTo>
                  <a:lnTo>
                    <a:pt x="21361" y="839419"/>
                  </a:lnTo>
                  <a:lnTo>
                    <a:pt x="23609" y="837323"/>
                  </a:lnTo>
                  <a:lnTo>
                    <a:pt x="24269" y="834618"/>
                  </a:lnTo>
                  <a:close/>
                </a:path>
                <a:path w="149225" h="919479">
                  <a:moveTo>
                    <a:pt x="29387" y="815289"/>
                  </a:moveTo>
                  <a:lnTo>
                    <a:pt x="29006" y="814349"/>
                  </a:lnTo>
                  <a:lnTo>
                    <a:pt x="27444" y="812787"/>
                  </a:lnTo>
                  <a:lnTo>
                    <a:pt x="26517" y="812393"/>
                  </a:lnTo>
                  <a:lnTo>
                    <a:pt x="24320" y="812393"/>
                  </a:lnTo>
                  <a:lnTo>
                    <a:pt x="23380" y="812787"/>
                  </a:lnTo>
                  <a:lnTo>
                    <a:pt x="21818" y="814349"/>
                  </a:lnTo>
                  <a:lnTo>
                    <a:pt x="21437" y="815289"/>
                  </a:lnTo>
                  <a:lnTo>
                    <a:pt x="21437" y="817499"/>
                  </a:lnTo>
                  <a:lnTo>
                    <a:pt x="21818" y="818438"/>
                  </a:lnTo>
                  <a:lnTo>
                    <a:pt x="23380" y="820000"/>
                  </a:lnTo>
                  <a:lnTo>
                    <a:pt x="24320" y="820394"/>
                  </a:lnTo>
                  <a:lnTo>
                    <a:pt x="26517" y="820394"/>
                  </a:lnTo>
                  <a:lnTo>
                    <a:pt x="27444" y="820000"/>
                  </a:lnTo>
                  <a:lnTo>
                    <a:pt x="29006" y="818438"/>
                  </a:lnTo>
                  <a:lnTo>
                    <a:pt x="29387" y="817499"/>
                  </a:lnTo>
                  <a:lnTo>
                    <a:pt x="29387" y="816394"/>
                  </a:lnTo>
                  <a:lnTo>
                    <a:pt x="29387" y="815289"/>
                  </a:lnTo>
                  <a:close/>
                </a:path>
                <a:path w="149225" h="919479">
                  <a:moveTo>
                    <a:pt x="31851" y="793813"/>
                  </a:moveTo>
                  <a:lnTo>
                    <a:pt x="31661" y="790676"/>
                  </a:lnTo>
                  <a:lnTo>
                    <a:pt x="30314" y="789482"/>
                  </a:lnTo>
                  <a:lnTo>
                    <a:pt x="28740" y="789571"/>
                  </a:lnTo>
                  <a:lnTo>
                    <a:pt x="28206" y="789609"/>
                  </a:lnTo>
                  <a:lnTo>
                    <a:pt x="27736" y="789838"/>
                  </a:lnTo>
                  <a:lnTo>
                    <a:pt x="27317" y="790130"/>
                  </a:lnTo>
                  <a:lnTo>
                    <a:pt x="27381" y="790295"/>
                  </a:lnTo>
                  <a:lnTo>
                    <a:pt x="27482" y="790448"/>
                  </a:lnTo>
                  <a:lnTo>
                    <a:pt x="27711" y="791756"/>
                  </a:lnTo>
                  <a:lnTo>
                    <a:pt x="27203" y="792848"/>
                  </a:lnTo>
                  <a:lnTo>
                    <a:pt x="26314" y="793457"/>
                  </a:lnTo>
                  <a:lnTo>
                    <a:pt x="26746" y="794575"/>
                  </a:lnTo>
                  <a:lnTo>
                    <a:pt x="27838" y="795337"/>
                  </a:lnTo>
                  <a:lnTo>
                    <a:pt x="30657" y="795172"/>
                  </a:lnTo>
                  <a:lnTo>
                    <a:pt x="31851" y="793813"/>
                  </a:lnTo>
                  <a:close/>
                </a:path>
                <a:path w="149225" h="919479">
                  <a:moveTo>
                    <a:pt x="42456" y="864082"/>
                  </a:moveTo>
                  <a:lnTo>
                    <a:pt x="42443" y="863892"/>
                  </a:lnTo>
                  <a:lnTo>
                    <a:pt x="42316" y="862330"/>
                  </a:lnTo>
                  <a:lnTo>
                    <a:pt x="40944" y="861148"/>
                  </a:lnTo>
                  <a:lnTo>
                    <a:pt x="39382" y="861275"/>
                  </a:lnTo>
                  <a:lnTo>
                    <a:pt x="38989" y="861314"/>
                  </a:lnTo>
                  <a:lnTo>
                    <a:pt x="38620" y="861428"/>
                  </a:lnTo>
                  <a:lnTo>
                    <a:pt x="38290" y="861606"/>
                  </a:lnTo>
                  <a:lnTo>
                    <a:pt x="39662" y="862545"/>
                  </a:lnTo>
                  <a:lnTo>
                    <a:pt x="41021" y="863498"/>
                  </a:lnTo>
                  <a:lnTo>
                    <a:pt x="42379" y="864425"/>
                  </a:lnTo>
                  <a:lnTo>
                    <a:pt x="42405" y="864247"/>
                  </a:lnTo>
                  <a:lnTo>
                    <a:pt x="42456" y="864082"/>
                  </a:lnTo>
                  <a:close/>
                </a:path>
                <a:path w="149225" h="919479">
                  <a:moveTo>
                    <a:pt x="48387" y="802182"/>
                  </a:moveTo>
                  <a:lnTo>
                    <a:pt x="48272" y="800188"/>
                  </a:lnTo>
                  <a:lnTo>
                    <a:pt x="46926" y="798791"/>
                  </a:lnTo>
                  <a:lnTo>
                    <a:pt x="44869" y="798347"/>
                  </a:lnTo>
                  <a:lnTo>
                    <a:pt x="44538" y="798258"/>
                  </a:lnTo>
                  <a:lnTo>
                    <a:pt x="41960" y="798410"/>
                  </a:lnTo>
                  <a:lnTo>
                    <a:pt x="40297" y="800315"/>
                  </a:lnTo>
                  <a:lnTo>
                    <a:pt x="40563" y="804710"/>
                  </a:lnTo>
                  <a:lnTo>
                    <a:pt x="42468" y="806399"/>
                  </a:lnTo>
                  <a:lnTo>
                    <a:pt x="44653" y="806259"/>
                  </a:lnTo>
                  <a:lnTo>
                    <a:pt x="46697" y="806145"/>
                  </a:lnTo>
                  <a:lnTo>
                    <a:pt x="48209" y="804468"/>
                  </a:lnTo>
                  <a:lnTo>
                    <a:pt x="48323" y="802322"/>
                  </a:lnTo>
                  <a:lnTo>
                    <a:pt x="48387" y="802182"/>
                  </a:lnTo>
                  <a:close/>
                </a:path>
                <a:path w="149225" h="919479">
                  <a:moveTo>
                    <a:pt x="52374" y="825830"/>
                  </a:moveTo>
                  <a:lnTo>
                    <a:pt x="52146" y="822223"/>
                  </a:lnTo>
                  <a:lnTo>
                    <a:pt x="51930" y="818616"/>
                  </a:lnTo>
                  <a:lnTo>
                    <a:pt x="48844" y="815873"/>
                  </a:lnTo>
                  <a:lnTo>
                    <a:pt x="41668" y="816317"/>
                  </a:lnTo>
                  <a:lnTo>
                    <a:pt x="38938" y="819429"/>
                  </a:lnTo>
                  <a:lnTo>
                    <a:pt x="39382" y="826643"/>
                  </a:lnTo>
                  <a:lnTo>
                    <a:pt x="42481" y="829386"/>
                  </a:lnTo>
                  <a:lnTo>
                    <a:pt x="49644" y="828941"/>
                  </a:lnTo>
                  <a:lnTo>
                    <a:pt x="52374" y="825830"/>
                  </a:lnTo>
                  <a:close/>
                </a:path>
                <a:path w="149225" h="919479">
                  <a:moveTo>
                    <a:pt x="53327" y="125844"/>
                  </a:moveTo>
                  <a:lnTo>
                    <a:pt x="52768" y="124206"/>
                  </a:lnTo>
                  <a:lnTo>
                    <a:pt x="51968" y="122745"/>
                  </a:lnTo>
                  <a:lnTo>
                    <a:pt x="50571" y="122097"/>
                  </a:lnTo>
                  <a:lnTo>
                    <a:pt x="47752" y="123063"/>
                  </a:lnTo>
                  <a:lnTo>
                    <a:pt x="46951" y="124675"/>
                  </a:lnTo>
                  <a:lnTo>
                    <a:pt x="47790" y="127177"/>
                  </a:lnTo>
                  <a:lnTo>
                    <a:pt x="48641" y="127825"/>
                  </a:lnTo>
                  <a:lnTo>
                    <a:pt x="50076" y="128104"/>
                  </a:lnTo>
                  <a:lnTo>
                    <a:pt x="50558" y="128130"/>
                  </a:lnTo>
                  <a:lnTo>
                    <a:pt x="51041" y="127965"/>
                  </a:lnTo>
                  <a:lnTo>
                    <a:pt x="52527" y="127457"/>
                  </a:lnTo>
                  <a:lnTo>
                    <a:pt x="53327" y="125844"/>
                  </a:lnTo>
                  <a:close/>
                </a:path>
                <a:path w="149225" h="919479">
                  <a:moveTo>
                    <a:pt x="54394" y="99174"/>
                  </a:moveTo>
                  <a:lnTo>
                    <a:pt x="53441" y="98221"/>
                  </a:lnTo>
                  <a:lnTo>
                    <a:pt x="49657" y="98221"/>
                  </a:lnTo>
                  <a:lnTo>
                    <a:pt x="48717" y="99174"/>
                  </a:lnTo>
                  <a:lnTo>
                    <a:pt x="48717" y="102971"/>
                  </a:lnTo>
                  <a:lnTo>
                    <a:pt x="49657" y="103924"/>
                  </a:lnTo>
                  <a:lnTo>
                    <a:pt x="53441" y="103924"/>
                  </a:lnTo>
                  <a:lnTo>
                    <a:pt x="54394" y="102971"/>
                  </a:lnTo>
                  <a:lnTo>
                    <a:pt x="54394" y="101079"/>
                  </a:lnTo>
                  <a:lnTo>
                    <a:pt x="54394" y="99174"/>
                  </a:lnTo>
                  <a:close/>
                </a:path>
                <a:path w="149225" h="919479">
                  <a:moveTo>
                    <a:pt x="56591" y="846696"/>
                  </a:moveTo>
                  <a:lnTo>
                    <a:pt x="56197" y="845756"/>
                  </a:lnTo>
                  <a:lnTo>
                    <a:pt x="54648" y="844194"/>
                  </a:lnTo>
                  <a:lnTo>
                    <a:pt x="53708" y="843800"/>
                  </a:lnTo>
                  <a:lnTo>
                    <a:pt x="51511" y="843800"/>
                  </a:lnTo>
                  <a:lnTo>
                    <a:pt x="50571" y="844194"/>
                  </a:lnTo>
                  <a:lnTo>
                    <a:pt x="49022" y="845756"/>
                  </a:lnTo>
                  <a:lnTo>
                    <a:pt x="48628" y="846696"/>
                  </a:lnTo>
                  <a:lnTo>
                    <a:pt x="48628" y="848906"/>
                  </a:lnTo>
                  <a:lnTo>
                    <a:pt x="49022" y="849845"/>
                  </a:lnTo>
                  <a:lnTo>
                    <a:pt x="50571" y="851408"/>
                  </a:lnTo>
                  <a:lnTo>
                    <a:pt x="51511" y="851801"/>
                  </a:lnTo>
                  <a:lnTo>
                    <a:pt x="53708" y="851801"/>
                  </a:lnTo>
                  <a:lnTo>
                    <a:pt x="54648" y="851408"/>
                  </a:lnTo>
                  <a:lnTo>
                    <a:pt x="56197" y="849845"/>
                  </a:lnTo>
                  <a:lnTo>
                    <a:pt x="56591" y="848906"/>
                  </a:lnTo>
                  <a:lnTo>
                    <a:pt x="56591" y="847801"/>
                  </a:lnTo>
                  <a:lnTo>
                    <a:pt x="56591" y="846696"/>
                  </a:lnTo>
                  <a:close/>
                </a:path>
                <a:path w="149225" h="919479">
                  <a:moveTo>
                    <a:pt x="60591" y="92265"/>
                  </a:moveTo>
                  <a:lnTo>
                    <a:pt x="59639" y="91313"/>
                  </a:lnTo>
                  <a:lnTo>
                    <a:pt x="55867" y="91313"/>
                  </a:lnTo>
                  <a:lnTo>
                    <a:pt x="54927" y="92265"/>
                  </a:lnTo>
                  <a:lnTo>
                    <a:pt x="54927" y="96062"/>
                  </a:lnTo>
                  <a:lnTo>
                    <a:pt x="55867" y="97015"/>
                  </a:lnTo>
                  <a:lnTo>
                    <a:pt x="59639" y="97015"/>
                  </a:lnTo>
                  <a:lnTo>
                    <a:pt x="60591" y="96062"/>
                  </a:lnTo>
                  <a:lnTo>
                    <a:pt x="60591" y="94157"/>
                  </a:lnTo>
                  <a:lnTo>
                    <a:pt x="60591" y="92265"/>
                  </a:lnTo>
                  <a:close/>
                </a:path>
                <a:path w="149225" h="919479">
                  <a:moveTo>
                    <a:pt x="62903" y="793686"/>
                  </a:moveTo>
                  <a:lnTo>
                    <a:pt x="61950" y="792734"/>
                  </a:lnTo>
                  <a:lnTo>
                    <a:pt x="58166" y="792734"/>
                  </a:lnTo>
                  <a:lnTo>
                    <a:pt x="57226" y="793686"/>
                  </a:lnTo>
                  <a:lnTo>
                    <a:pt x="57226" y="797483"/>
                  </a:lnTo>
                  <a:lnTo>
                    <a:pt x="58166" y="798436"/>
                  </a:lnTo>
                  <a:lnTo>
                    <a:pt x="61950" y="798436"/>
                  </a:lnTo>
                  <a:lnTo>
                    <a:pt x="62903" y="797483"/>
                  </a:lnTo>
                  <a:lnTo>
                    <a:pt x="62903" y="795591"/>
                  </a:lnTo>
                  <a:lnTo>
                    <a:pt x="62903" y="793686"/>
                  </a:lnTo>
                  <a:close/>
                </a:path>
                <a:path w="149225" h="919479">
                  <a:moveTo>
                    <a:pt x="63042" y="828306"/>
                  </a:moveTo>
                  <a:lnTo>
                    <a:pt x="62103" y="827354"/>
                  </a:lnTo>
                  <a:lnTo>
                    <a:pt x="58318" y="827354"/>
                  </a:lnTo>
                  <a:lnTo>
                    <a:pt x="57365" y="828306"/>
                  </a:lnTo>
                  <a:lnTo>
                    <a:pt x="57365" y="832104"/>
                  </a:lnTo>
                  <a:lnTo>
                    <a:pt x="58318" y="833056"/>
                  </a:lnTo>
                  <a:lnTo>
                    <a:pt x="62103" y="833056"/>
                  </a:lnTo>
                  <a:lnTo>
                    <a:pt x="63042" y="832104"/>
                  </a:lnTo>
                  <a:lnTo>
                    <a:pt x="63042" y="830211"/>
                  </a:lnTo>
                  <a:lnTo>
                    <a:pt x="63042" y="828306"/>
                  </a:lnTo>
                  <a:close/>
                </a:path>
                <a:path w="149225" h="919479">
                  <a:moveTo>
                    <a:pt x="64236" y="80987"/>
                  </a:moveTo>
                  <a:lnTo>
                    <a:pt x="63842" y="80048"/>
                  </a:lnTo>
                  <a:lnTo>
                    <a:pt x="62293" y="78486"/>
                  </a:lnTo>
                  <a:lnTo>
                    <a:pt x="61353" y="78092"/>
                  </a:lnTo>
                  <a:lnTo>
                    <a:pt x="59156" y="78092"/>
                  </a:lnTo>
                  <a:lnTo>
                    <a:pt x="58216" y="78486"/>
                  </a:lnTo>
                  <a:lnTo>
                    <a:pt x="56667" y="80048"/>
                  </a:lnTo>
                  <a:lnTo>
                    <a:pt x="56273" y="80987"/>
                  </a:lnTo>
                  <a:lnTo>
                    <a:pt x="56273" y="83197"/>
                  </a:lnTo>
                  <a:lnTo>
                    <a:pt x="56667" y="84137"/>
                  </a:lnTo>
                  <a:lnTo>
                    <a:pt x="58216" y="85699"/>
                  </a:lnTo>
                  <a:lnTo>
                    <a:pt x="59156" y="86093"/>
                  </a:lnTo>
                  <a:lnTo>
                    <a:pt x="61353" y="86093"/>
                  </a:lnTo>
                  <a:lnTo>
                    <a:pt x="62293" y="85699"/>
                  </a:lnTo>
                  <a:lnTo>
                    <a:pt x="63842" y="84137"/>
                  </a:lnTo>
                  <a:lnTo>
                    <a:pt x="64236" y="83197"/>
                  </a:lnTo>
                  <a:lnTo>
                    <a:pt x="64236" y="82092"/>
                  </a:lnTo>
                  <a:lnTo>
                    <a:pt x="64236" y="80987"/>
                  </a:lnTo>
                  <a:close/>
                </a:path>
                <a:path w="149225" h="919479">
                  <a:moveTo>
                    <a:pt x="64668" y="820178"/>
                  </a:moveTo>
                  <a:lnTo>
                    <a:pt x="64477" y="817156"/>
                  </a:lnTo>
                  <a:lnTo>
                    <a:pt x="64135" y="816470"/>
                  </a:lnTo>
                  <a:lnTo>
                    <a:pt x="62903" y="814819"/>
                  </a:lnTo>
                  <a:lnTo>
                    <a:pt x="61696" y="814146"/>
                  </a:lnTo>
                  <a:lnTo>
                    <a:pt x="59563" y="814273"/>
                  </a:lnTo>
                  <a:lnTo>
                    <a:pt x="58928" y="814578"/>
                  </a:lnTo>
                  <a:lnTo>
                    <a:pt x="57238" y="815733"/>
                  </a:lnTo>
                  <a:lnTo>
                    <a:pt x="56502" y="817016"/>
                  </a:lnTo>
                  <a:lnTo>
                    <a:pt x="56718" y="820674"/>
                  </a:lnTo>
                  <a:lnTo>
                    <a:pt x="58610" y="822350"/>
                  </a:lnTo>
                  <a:lnTo>
                    <a:pt x="60794" y="822210"/>
                  </a:lnTo>
                  <a:lnTo>
                    <a:pt x="63004" y="822071"/>
                  </a:lnTo>
                  <a:lnTo>
                    <a:pt x="64668" y="820178"/>
                  </a:lnTo>
                  <a:close/>
                </a:path>
                <a:path w="149225" h="919479">
                  <a:moveTo>
                    <a:pt x="66255" y="61277"/>
                  </a:moveTo>
                  <a:lnTo>
                    <a:pt x="65303" y="60325"/>
                  </a:lnTo>
                  <a:lnTo>
                    <a:pt x="61518" y="60325"/>
                  </a:lnTo>
                  <a:lnTo>
                    <a:pt x="60579" y="61277"/>
                  </a:lnTo>
                  <a:lnTo>
                    <a:pt x="60579" y="65074"/>
                  </a:lnTo>
                  <a:lnTo>
                    <a:pt x="61518" y="66027"/>
                  </a:lnTo>
                  <a:lnTo>
                    <a:pt x="65303" y="66027"/>
                  </a:lnTo>
                  <a:lnTo>
                    <a:pt x="66255" y="65074"/>
                  </a:lnTo>
                  <a:lnTo>
                    <a:pt x="66255" y="63169"/>
                  </a:lnTo>
                  <a:lnTo>
                    <a:pt x="66255" y="61277"/>
                  </a:lnTo>
                  <a:close/>
                </a:path>
                <a:path w="149225" h="919479">
                  <a:moveTo>
                    <a:pt x="66814" y="68859"/>
                  </a:moveTo>
                  <a:lnTo>
                    <a:pt x="65862" y="67906"/>
                  </a:lnTo>
                  <a:lnTo>
                    <a:pt x="62077" y="67906"/>
                  </a:lnTo>
                  <a:lnTo>
                    <a:pt x="61137" y="68859"/>
                  </a:lnTo>
                  <a:lnTo>
                    <a:pt x="61137" y="72656"/>
                  </a:lnTo>
                  <a:lnTo>
                    <a:pt x="62077" y="73609"/>
                  </a:lnTo>
                  <a:lnTo>
                    <a:pt x="65862" y="73609"/>
                  </a:lnTo>
                  <a:lnTo>
                    <a:pt x="66814" y="72656"/>
                  </a:lnTo>
                  <a:lnTo>
                    <a:pt x="66814" y="70764"/>
                  </a:lnTo>
                  <a:lnTo>
                    <a:pt x="66814" y="68859"/>
                  </a:lnTo>
                  <a:close/>
                </a:path>
                <a:path w="149225" h="919479">
                  <a:moveTo>
                    <a:pt x="68224" y="856602"/>
                  </a:moveTo>
                  <a:lnTo>
                    <a:pt x="66979" y="856310"/>
                  </a:lnTo>
                  <a:lnTo>
                    <a:pt x="62725" y="856665"/>
                  </a:lnTo>
                  <a:lnTo>
                    <a:pt x="60058" y="859815"/>
                  </a:lnTo>
                  <a:lnTo>
                    <a:pt x="60655" y="867016"/>
                  </a:lnTo>
                  <a:lnTo>
                    <a:pt x="63792" y="869696"/>
                  </a:lnTo>
                  <a:lnTo>
                    <a:pt x="67373" y="869403"/>
                  </a:lnTo>
                  <a:lnTo>
                    <a:pt x="67500" y="869378"/>
                  </a:lnTo>
                  <a:lnTo>
                    <a:pt x="64693" y="868794"/>
                  </a:lnTo>
                  <a:lnTo>
                    <a:pt x="62471" y="866495"/>
                  </a:lnTo>
                  <a:lnTo>
                    <a:pt x="62077" y="859942"/>
                  </a:lnTo>
                  <a:lnTo>
                    <a:pt x="64719" y="856907"/>
                  </a:lnTo>
                  <a:lnTo>
                    <a:pt x="68224" y="856602"/>
                  </a:lnTo>
                  <a:close/>
                </a:path>
                <a:path w="149225" h="919479">
                  <a:moveTo>
                    <a:pt x="70573" y="141820"/>
                  </a:moveTo>
                  <a:lnTo>
                    <a:pt x="69824" y="139585"/>
                  </a:lnTo>
                  <a:lnTo>
                    <a:pt x="68821" y="137528"/>
                  </a:lnTo>
                  <a:lnTo>
                    <a:pt x="66789" y="136563"/>
                  </a:lnTo>
                  <a:lnTo>
                    <a:pt x="64719" y="137248"/>
                  </a:lnTo>
                  <a:lnTo>
                    <a:pt x="62674" y="138226"/>
                  </a:lnTo>
                  <a:lnTo>
                    <a:pt x="61683" y="140296"/>
                  </a:lnTo>
                  <a:lnTo>
                    <a:pt x="62331" y="142278"/>
                  </a:lnTo>
                  <a:lnTo>
                    <a:pt x="63030" y="144360"/>
                  </a:lnTo>
                  <a:lnTo>
                    <a:pt x="65290" y="145491"/>
                  </a:lnTo>
                  <a:lnTo>
                    <a:pt x="69456" y="144081"/>
                  </a:lnTo>
                  <a:lnTo>
                    <a:pt x="70573" y="141820"/>
                  </a:lnTo>
                  <a:close/>
                </a:path>
                <a:path w="149225" h="919479">
                  <a:moveTo>
                    <a:pt x="74447" y="114515"/>
                  </a:moveTo>
                  <a:lnTo>
                    <a:pt x="73914" y="110121"/>
                  </a:lnTo>
                  <a:lnTo>
                    <a:pt x="71932" y="108572"/>
                  </a:lnTo>
                  <a:lnTo>
                    <a:pt x="69430" y="108889"/>
                  </a:lnTo>
                  <a:lnTo>
                    <a:pt x="69138" y="109029"/>
                  </a:lnTo>
                  <a:lnTo>
                    <a:pt x="68821" y="109156"/>
                  </a:lnTo>
                  <a:lnTo>
                    <a:pt x="67170" y="109804"/>
                  </a:lnTo>
                  <a:lnTo>
                    <a:pt x="66065" y="111442"/>
                  </a:lnTo>
                  <a:lnTo>
                    <a:pt x="66395" y="114236"/>
                  </a:lnTo>
                  <a:lnTo>
                    <a:pt x="66878" y="115023"/>
                  </a:lnTo>
                  <a:lnTo>
                    <a:pt x="68338" y="116446"/>
                  </a:lnTo>
                  <a:lnTo>
                    <a:pt x="69481" y="116928"/>
                  </a:lnTo>
                  <a:lnTo>
                    <a:pt x="72898" y="116509"/>
                  </a:lnTo>
                  <a:lnTo>
                    <a:pt x="74447" y="114515"/>
                  </a:lnTo>
                  <a:close/>
                </a:path>
                <a:path w="149225" h="919479">
                  <a:moveTo>
                    <a:pt x="75184" y="880237"/>
                  </a:moveTo>
                  <a:lnTo>
                    <a:pt x="73914" y="878967"/>
                  </a:lnTo>
                  <a:lnTo>
                    <a:pt x="71882" y="878967"/>
                  </a:lnTo>
                  <a:lnTo>
                    <a:pt x="71462" y="879106"/>
                  </a:lnTo>
                  <a:lnTo>
                    <a:pt x="70154" y="879779"/>
                  </a:lnTo>
                  <a:lnTo>
                    <a:pt x="69507" y="880719"/>
                  </a:lnTo>
                  <a:lnTo>
                    <a:pt x="69507" y="881888"/>
                  </a:lnTo>
                  <a:lnTo>
                    <a:pt x="70878" y="882815"/>
                  </a:lnTo>
                  <a:lnTo>
                    <a:pt x="72237" y="883564"/>
                  </a:lnTo>
                  <a:lnTo>
                    <a:pt x="73571" y="884364"/>
                  </a:lnTo>
                  <a:lnTo>
                    <a:pt x="74510" y="883894"/>
                  </a:lnTo>
                  <a:lnTo>
                    <a:pt x="75184" y="882942"/>
                  </a:lnTo>
                  <a:lnTo>
                    <a:pt x="75184" y="881811"/>
                  </a:lnTo>
                  <a:lnTo>
                    <a:pt x="75184" y="880237"/>
                  </a:lnTo>
                  <a:close/>
                </a:path>
                <a:path w="149225" h="919479">
                  <a:moveTo>
                    <a:pt x="77406" y="804608"/>
                  </a:moveTo>
                  <a:lnTo>
                    <a:pt x="77317" y="802944"/>
                  </a:lnTo>
                  <a:lnTo>
                    <a:pt x="77203" y="802703"/>
                  </a:lnTo>
                  <a:lnTo>
                    <a:pt x="76936" y="801344"/>
                  </a:lnTo>
                  <a:lnTo>
                    <a:pt x="75742" y="800328"/>
                  </a:lnTo>
                  <a:lnTo>
                    <a:pt x="72745" y="800519"/>
                  </a:lnTo>
                  <a:lnTo>
                    <a:pt x="71564" y="801865"/>
                  </a:lnTo>
                  <a:lnTo>
                    <a:pt x="71755" y="805002"/>
                  </a:lnTo>
                  <a:lnTo>
                    <a:pt x="73088" y="806196"/>
                  </a:lnTo>
                  <a:lnTo>
                    <a:pt x="74714" y="806107"/>
                  </a:lnTo>
                  <a:lnTo>
                    <a:pt x="76301" y="805891"/>
                  </a:lnTo>
                  <a:lnTo>
                    <a:pt x="77406" y="804608"/>
                  </a:lnTo>
                  <a:close/>
                </a:path>
                <a:path w="149225" h="919479">
                  <a:moveTo>
                    <a:pt x="77863" y="844956"/>
                  </a:moveTo>
                  <a:lnTo>
                    <a:pt x="77470" y="844016"/>
                  </a:lnTo>
                  <a:lnTo>
                    <a:pt x="75920" y="842454"/>
                  </a:lnTo>
                  <a:lnTo>
                    <a:pt x="74980" y="842060"/>
                  </a:lnTo>
                  <a:lnTo>
                    <a:pt x="72783" y="842060"/>
                  </a:lnTo>
                  <a:lnTo>
                    <a:pt x="71843" y="842454"/>
                  </a:lnTo>
                  <a:lnTo>
                    <a:pt x="70294" y="844016"/>
                  </a:lnTo>
                  <a:lnTo>
                    <a:pt x="69900" y="844956"/>
                  </a:lnTo>
                  <a:lnTo>
                    <a:pt x="69900" y="847166"/>
                  </a:lnTo>
                  <a:lnTo>
                    <a:pt x="70294" y="848106"/>
                  </a:lnTo>
                  <a:lnTo>
                    <a:pt x="71843" y="849668"/>
                  </a:lnTo>
                  <a:lnTo>
                    <a:pt x="72783" y="850061"/>
                  </a:lnTo>
                  <a:lnTo>
                    <a:pt x="74980" y="850061"/>
                  </a:lnTo>
                  <a:lnTo>
                    <a:pt x="75920" y="849668"/>
                  </a:lnTo>
                  <a:lnTo>
                    <a:pt x="77470" y="848106"/>
                  </a:lnTo>
                  <a:lnTo>
                    <a:pt x="77863" y="847166"/>
                  </a:lnTo>
                  <a:lnTo>
                    <a:pt x="77863" y="846061"/>
                  </a:lnTo>
                  <a:lnTo>
                    <a:pt x="77863" y="844956"/>
                  </a:lnTo>
                  <a:close/>
                </a:path>
                <a:path w="149225" h="919479">
                  <a:moveTo>
                    <a:pt x="80086" y="85039"/>
                  </a:moveTo>
                  <a:lnTo>
                    <a:pt x="79667" y="81673"/>
                  </a:lnTo>
                  <a:lnTo>
                    <a:pt x="77685" y="80098"/>
                  </a:lnTo>
                  <a:lnTo>
                    <a:pt x="73329" y="80632"/>
                  </a:lnTo>
                  <a:lnTo>
                    <a:pt x="71780" y="82638"/>
                  </a:lnTo>
                  <a:lnTo>
                    <a:pt x="72199" y="86220"/>
                  </a:lnTo>
                  <a:lnTo>
                    <a:pt x="73101" y="87287"/>
                  </a:lnTo>
                  <a:lnTo>
                    <a:pt x="74930" y="88188"/>
                  </a:lnTo>
                  <a:lnTo>
                    <a:pt x="75679" y="88404"/>
                  </a:lnTo>
                  <a:lnTo>
                    <a:pt x="77482" y="88188"/>
                  </a:lnTo>
                  <a:lnTo>
                    <a:pt x="78308" y="87680"/>
                  </a:lnTo>
                  <a:lnTo>
                    <a:pt x="78930" y="86969"/>
                  </a:lnTo>
                  <a:lnTo>
                    <a:pt x="79667" y="86144"/>
                  </a:lnTo>
                  <a:lnTo>
                    <a:pt x="80086" y="85039"/>
                  </a:lnTo>
                  <a:close/>
                </a:path>
                <a:path w="149225" h="919479">
                  <a:moveTo>
                    <a:pt x="80683" y="51155"/>
                  </a:moveTo>
                  <a:lnTo>
                    <a:pt x="80378" y="50292"/>
                  </a:lnTo>
                  <a:lnTo>
                    <a:pt x="79883" y="48793"/>
                  </a:lnTo>
                  <a:lnTo>
                    <a:pt x="78270" y="47993"/>
                  </a:lnTo>
                  <a:lnTo>
                    <a:pt x="76796" y="48501"/>
                  </a:lnTo>
                  <a:lnTo>
                    <a:pt x="75958" y="48780"/>
                  </a:lnTo>
                  <a:lnTo>
                    <a:pt x="75374" y="49428"/>
                  </a:lnTo>
                  <a:lnTo>
                    <a:pt x="75082" y="50190"/>
                  </a:lnTo>
                  <a:lnTo>
                    <a:pt x="75336" y="50114"/>
                  </a:lnTo>
                  <a:lnTo>
                    <a:pt x="73317" y="50787"/>
                  </a:lnTo>
                  <a:lnTo>
                    <a:pt x="72110" y="52476"/>
                  </a:lnTo>
                  <a:lnTo>
                    <a:pt x="72618" y="56591"/>
                  </a:lnTo>
                  <a:lnTo>
                    <a:pt x="74587" y="58153"/>
                  </a:lnTo>
                  <a:lnTo>
                    <a:pt x="78955" y="57619"/>
                  </a:lnTo>
                  <a:lnTo>
                    <a:pt x="80505" y="55626"/>
                  </a:lnTo>
                  <a:lnTo>
                    <a:pt x="80200" y="53187"/>
                  </a:lnTo>
                  <a:lnTo>
                    <a:pt x="80086" y="52984"/>
                  </a:lnTo>
                  <a:lnTo>
                    <a:pt x="79463" y="50952"/>
                  </a:lnTo>
                  <a:lnTo>
                    <a:pt x="80022" y="52743"/>
                  </a:lnTo>
                  <a:lnTo>
                    <a:pt x="80492" y="52044"/>
                  </a:lnTo>
                  <a:lnTo>
                    <a:pt x="80683" y="51155"/>
                  </a:lnTo>
                  <a:close/>
                </a:path>
                <a:path w="149225" h="919479">
                  <a:moveTo>
                    <a:pt x="81737" y="157276"/>
                  </a:moveTo>
                  <a:lnTo>
                    <a:pt x="80733" y="154279"/>
                  </a:lnTo>
                  <a:lnTo>
                    <a:pt x="79121" y="153479"/>
                  </a:lnTo>
                  <a:lnTo>
                    <a:pt x="77254" y="154101"/>
                  </a:lnTo>
                  <a:lnTo>
                    <a:pt x="76911" y="154317"/>
                  </a:lnTo>
                  <a:lnTo>
                    <a:pt x="75831" y="155308"/>
                  </a:lnTo>
                  <a:lnTo>
                    <a:pt x="75488" y="156476"/>
                  </a:lnTo>
                  <a:lnTo>
                    <a:pt x="75844" y="157581"/>
                  </a:lnTo>
                  <a:lnTo>
                    <a:pt x="75958" y="157911"/>
                  </a:lnTo>
                  <a:lnTo>
                    <a:pt x="76136" y="158178"/>
                  </a:lnTo>
                  <a:lnTo>
                    <a:pt x="77063" y="159346"/>
                  </a:lnTo>
                  <a:lnTo>
                    <a:pt x="78270" y="159778"/>
                  </a:lnTo>
                  <a:lnTo>
                    <a:pt x="80924" y="158889"/>
                  </a:lnTo>
                  <a:lnTo>
                    <a:pt x="81737" y="157276"/>
                  </a:lnTo>
                  <a:close/>
                </a:path>
                <a:path w="149225" h="919479">
                  <a:moveTo>
                    <a:pt x="84467" y="74155"/>
                  </a:moveTo>
                  <a:lnTo>
                    <a:pt x="84086" y="73215"/>
                  </a:lnTo>
                  <a:lnTo>
                    <a:pt x="82524" y="71653"/>
                  </a:lnTo>
                  <a:lnTo>
                    <a:pt x="81584" y="71259"/>
                  </a:lnTo>
                  <a:lnTo>
                    <a:pt x="79387" y="71259"/>
                  </a:lnTo>
                  <a:lnTo>
                    <a:pt x="78460" y="71653"/>
                  </a:lnTo>
                  <a:lnTo>
                    <a:pt x="76898" y="73215"/>
                  </a:lnTo>
                  <a:lnTo>
                    <a:pt x="76517" y="74155"/>
                  </a:lnTo>
                  <a:lnTo>
                    <a:pt x="76517" y="76365"/>
                  </a:lnTo>
                  <a:lnTo>
                    <a:pt x="76898" y="77304"/>
                  </a:lnTo>
                  <a:lnTo>
                    <a:pt x="78460" y="78867"/>
                  </a:lnTo>
                  <a:lnTo>
                    <a:pt x="79387" y="79260"/>
                  </a:lnTo>
                  <a:lnTo>
                    <a:pt x="81584" y="79260"/>
                  </a:lnTo>
                  <a:lnTo>
                    <a:pt x="82524" y="78867"/>
                  </a:lnTo>
                  <a:lnTo>
                    <a:pt x="84086" y="77304"/>
                  </a:lnTo>
                  <a:lnTo>
                    <a:pt x="84467" y="76365"/>
                  </a:lnTo>
                  <a:lnTo>
                    <a:pt x="84467" y="75260"/>
                  </a:lnTo>
                  <a:lnTo>
                    <a:pt x="84467" y="74155"/>
                  </a:lnTo>
                  <a:close/>
                </a:path>
                <a:path w="149225" h="919479">
                  <a:moveTo>
                    <a:pt x="85128" y="821296"/>
                  </a:moveTo>
                  <a:lnTo>
                    <a:pt x="84848" y="816889"/>
                  </a:lnTo>
                  <a:lnTo>
                    <a:pt x="82956" y="815213"/>
                  </a:lnTo>
                  <a:lnTo>
                    <a:pt x="78689" y="815479"/>
                  </a:lnTo>
                  <a:lnTo>
                    <a:pt x="77139" y="817194"/>
                  </a:lnTo>
                  <a:lnTo>
                    <a:pt x="77089" y="819238"/>
                  </a:lnTo>
                  <a:lnTo>
                    <a:pt x="76962" y="819238"/>
                  </a:lnTo>
                  <a:lnTo>
                    <a:pt x="76835" y="819188"/>
                  </a:lnTo>
                  <a:lnTo>
                    <a:pt x="75145" y="819327"/>
                  </a:lnTo>
                  <a:lnTo>
                    <a:pt x="73964" y="820699"/>
                  </a:lnTo>
                  <a:lnTo>
                    <a:pt x="74231" y="823836"/>
                  </a:lnTo>
                  <a:lnTo>
                    <a:pt x="75590" y="825004"/>
                  </a:lnTo>
                  <a:lnTo>
                    <a:pt x="78295" y="824776"/>
                  </a:lnTo>
                  <a:lnTo>
                    <a:pt x="79197" y="824026"/>
                  </a:lnTo>
                  <a:lnTo>
                    <a:pt x="79565" y="823036"/>
                  </a:lnTo>
                  <a:lnTo>
                    <a:pt x="80098" y="823252"/>
                  </a:lnTo>
                  <a:lnTo>
                    <a:pt x="80657" y="823366"/>
                  </a:lnTo>
                  <a:lnTo>
                    <a:pt x="83451" y="823188"/>
                  </a:lnTo>
                  <a:lnTo>
                    <a:pt x="85128" y="821296"/>
                  </a:lnTo>
                  <a:close/>
                </a:path>
                <a:path w="149225" h="919479">
                  <a:moveTo>
                    <a:pt x="86029" y="34137"/>
                  </a:moveTo>
                  <a:lnTo>
                    <a:pt x="85077" y="33185"/>
                  </a:lnTo>
                  <a:lnTo>
                    <a:pt x="81292" y="33185"/>
                  </a:lnTo>
                  <a:lnTo>
                    <a:pt x="80352" y="34137"/>
                  </a:lnTo>
                  <a:lnTo>
                    <a:pt x="80352" y="37934"/>
                  </a:lnTo>
                  <a:lnTo>
                    <a:pt x="81292" y="38887"/>
                  </a:lnTo>
                  <a:lnTo>
                    <a:pt x="85077" y="38887"/>
                  </a:lnTo>
                  <a:lnTo>
                    <a:pt x="86029" y="37934"/>
                  </a:lnTo>
                  <a:lnTo>
                    <a:pt x="86029" y="36029"/>
                  </a:lnTo>
                  <a:lnTo>
                    <a:pt x="86029" y="34137"/>
                  </a:lnTo>
                  <a:close/>
                </a:path>
                <a:path w="149225" h="919479">
                  <a:moveTo>
                    <a:pt x="86817" y="848956"/>
                  </a:moveTo>
                  <a:lnTo>
                    <a:pt x="84099" y="843965"/>
                  </a:lnTo>
                  <a:lnTo>
                    <a:pt x="80352" y="844194"/>
                  </a:lnTo>
                  <a:lnTo>
                    <a:pt x="78676" y="846086"/>
                  </a:lnTo>
                  <a:lnTo>
                    <a:pt x="78943" y="850506"/>
                  </a:lnTo>
                  <a:lnTo>
                    <a:pt x="80835" y="852182"/>
                  </a:lnTo>
                  <a:lnTo>
                    <a:pt x="84074" y="851979"/>
                  </a:lnTo>
                  <a:lnTo>
                    <a:pt x="84988" y="851496"/>
                  </a:lnTo>
                  <a:lnTo>
                    <a:pt x="86372" y="850011"/>
                  </a:lnTo>
                  <a:lnTo>
                    <a:pt x="86817" y="848956"/>
                  </a:lnTo>
                  <a:close/>
                </a:path>
                <a:path w="149225" h="919479">
                  <a:moveTo>
                    <a:pt x="91706" y="127279"/>
                  </a:moveTo>
                  <a:lnTo>
                    <a:pt x="89420" y="120421"/>
                  </a:lnTo>
                  <a:lnTo>
                    <a:pt x="85725" y="118579"/>
                  </a:lnTo>
                  <a:lnTo>
                    <a:pt x="80492" y="120345"/>
                  </a:lnTo>
                  <a:lnTo>
                    <a:pt x="80492" y="127660"/>
                  </a:lnTo>
                  <a:lnTo>
                    <a:pt x="78689" y="127889"/>
                  </a:lnTo>
                  <a:lnTo>
                    <a:pt x="78486" y="127990"/>
                  </a:lnTo>
                  <a:lnTo>
                    <a:pt x="78320" y="128054"/>
                  </a:lnTo>
                  <a:lnTo>
                    <a:pt x="78689" y="127876"/>
                  </a:lnTo>
                  <a:lnTo>
                    <a:pt x="80492" y="127660"/>
                  </a:lnTo>
                  <a:lnTo>
                    <a:pt x="80492" y="120345"/>
                  </a:lnTo>
                  <a:lnTo>
                    <a:pt x="78917" y="120865"/>
                  </a:lnTo>
                  <a:lnTo>
                    <a:pt x="77076" y="124587"/>
                  </a:lnTo>
                  <a:lnTo>
                    <a:pt x="78219" y="128016"/>
                  </a:lnTo>
                  <a:lnTo>
                    <a:pt x="77076" y="128536"/>
                  </a:lnTo>
                  <a:lnTo>
                    <a:pt x="76301" y="129705"/>
                  </a:lnTo>
                  <a:lnTo>
                    <a:pt x="76657" y="132588"/>
                  </a:lnTo>
                  <a:lnTo>
                    <a:pt x="78066" y="133705"/>
                  </a:lnTo>
                  <a:lnTo>
                    <a:pt x="80632" y="133388"/>
                  </a:lnTo>
                  <a:lnTo>
                    <a:pt x="81407" y="132727"/>
                  </a:lnTo>
                  <a:lnTo>
                    <a:pt x="82029" y="131394"/>
                  </a:lnTo>
                  <a:lnTo>
                    <a:pt x="81813" y="131876"/>
                  </a:lnTo>
                  <a:lnTo>
                    <a:pt x="83235" y="132499"/>
                  </a:lnTo>
                  <a:lnTo>
                    <a:pt x="84874" y="132664"/>
                  </a:lnTo>
                  <a:lnTo>
                    <a:pt x="89877" y="130975"/>
                  </a:lnTo>
                  <a:lnTo>
                    <a:pt x="91706" y="127279"/>
                  </a:lnTo>
                  <a:close/>
                </a:path>
                <a:path w="149225" h="919479">
                  <a:moveTo>
                    <a:pt x="96748" y="833437"/>
                  </a:moveTo>
                  <a:lnTo>
                    <a:pt x="96393" y="829043"/>
                  </a:lnTo>
                  <a:lnTo>
                    <a:pt x="94475" y="827405"/>
                  </a:lnTo>
                  <a:lnTo>
                    <a:pt x="90538" y="827735"/>
                  </a:lnTo>
                  <a:lnTo>
                    <a:pt x="89192" y="828992"/>
                  </a:lnTo>
                  <a:lnTo>
                    <a:pt x="88773" y="830605"/>
                  </a:lnTo>
                  <a:lnTo>
                    <a:pt x="88620" y="830567"/>
                  </a:lnTo>
                  <a:lnTo>
                    <a:pt x="86969" y="830668"/>
                  </a:lnTo>
                  <a:lnTo>
                    <a:pt x="85775" y="832027"/>
                  </a:lnTo>
                  <a:lnTo>
                    <a:pt x="85979" y="835164"/>
                  </a:lnTo>
                  <a:lnTo>
                    <a:pt x="87312" y="836358"/>
                  </a:lnTo>
                  <a:lnTo>
                    <a:pt x="89725" y="836206"/>
                  </a:lnTo>
                  <a:lnTo>
                    <a:pt x="90449" y="835761"/>
                  </a:lnTo>
                  <a:lnTo>
                    <a:pt x="90932" y="835126"/>
                  </a:lnTo>
                  <a:lnTo>
                    <a:pt x="91325" y="834593"/>
                  </a:lnTo>
                  <a:lnTo>
                    <a:pt x="91567" y="833958"/>
                  </a:lnTo>
                  <a:lnTo>
                    <a:pt x="91338" y="834605"/>
                  </a:lnTo>
                  <a:lnTo>
                    <a:pt x="90932" y="835126"/>
                  </a:lnTo>
                  <a:lnTo>
                    <a:pt x="91541" y="835418"/>
                  </a:lnTo>
                  <a:lnTo>
                    <a:pt x="92202" y="835621"/>
                  </a:lnTo>
                  <a:lnTo>
                    <a:pt x="95110" y="835380"/>
                  </a:lnTo>
                  <a:lnTo>
                    <a:pt x="96748" y="833437"/>
                  </a:lnTo>
                  <a:close/>
                </a:path>
                <a:path w="149225" h="919479">
                  <a:moveTo>
                    <a:pt x="97637" y="66611"/>
                  </a:moveTo>
                  <a:lnTo>
                    <a:pt x="97002" y="65062"/>
                  </a:lnTo>
                  <a:lnTo>
                    <a:pt x="94462" y="62509"/>
                  </a:lnTo>
                  <a:lnTo>
                    <a:pt x="92925" y="61874"/>
                  </a:lnTo>
                  <a:lnTo>
                    <a:pt x="89331" y="61874"/>
                  </a:lnTo>
                  <a:lnTo>
                    <a:pt x="87795" y="62509"/>
                  </a:lnTo>
                  <a:lnTo>
                    <a:pt x="85255" y="65062"/>
                  </a:lnTo>
                  <a:lnTo>
                    <a:pt x="84620" y="66611"/>
                  </a:lnTo>
                  <a:lnTo>
                    <a:pt x="84620" y="70218"/>
                  </a:lnTo>
                  <a:lnTo>
                    <a:pt x="85255" y="71755"/>
                  </a:lnTo>
                  <a:lnTo>
                    <a:pt x="87795" y="74320"/>
                  </a:lnTo>
                  <a:lnTo>
                    <a:pt x="89331" y="74955"/>
                  </a:lnTo>
                  <a:lnTo>
                    <a:pt x="92925" y="74955"/>
                  </a:lnTo>
                  <a:lnTo>
                    <a:pt x="94462" y="74320"/>
                  </a:lnTo>
                  <a:lnTo>
                    <a:pt x="97002" y="71755"/>
                  </a:lnTo>
                  <a:lnTo>
                    <a:pt x="97637" y="70218"/>
                  </a:lnTo>
                  <a:lnTo>
                    <a:pt x="97637" y="68414"/>
                  </a:lnTo>
                  <a:lnTo>
                    <a:pt x="97637" y="66611"/>
                  </a:lnTo>
                  <a:close/>
                </a:path>
                <a:path w="149225" h="919479">
                  <a:moveTo>
                    <a:pt x="97688" y="99923"/>
                  </a:moveTo>
                  <a:lnTo>
                    <a:pt x="97053" y="98386"/>
                  </a:lnTo>
                  <a:lnTo>
                    <a:pt x="94513" y="95834"/>
                  </a:lnTo>
                  <a:lnTo>
                    <a:pt x="92976" y="95186"/>
                  </a:lnTo>
                  <a:lnTo>
                    <a:pt x="89382" y="95186"/>
                  </a:lnTo>
                  <a:lnTo>
                    <a:pt x="87845" y="95834"/>
                  </a:lnTo>
                  <a:lnTo>
                    <a:pt x="85305" y="98386"/>
                  </a:lnTo>
                  <a:lnTo>
                    <a:pt x="84670" y="99923"/>
                  </a:lnTo>
                  <a:lnTo>
                    <a:pt x="84670" y="103543"/>
                  </a:lnTo>
                  <a:lnTo>
                    <a:pt x="85305" y="105079"/>
                  </a:lnTo>
                  <a:lnTo>
                    <a:pt x="87845" y="107632"/>
                  </a:lnTo>
                  <a:lnTo>
                    <a:pt x="89382" y="108267"/>
                  </a:lnTo>
                  <a:lnTo>
                    <a:pt x="92976" y="108267"/>
                  </a:lnTo>
                  <a:lnTo>
                    <a:pt x="94513" y="107632"/>
                  </a:lnTo>
                  <a:lnTo>
                    <a:pt x="97053" y="105079"/>
                  </a:lnTo>
                  <a:lnTo>
                    <a:pt x="97688" y="103543"/>
                  </a:lnTo>
                  <a:lnTo>
                    <a:pt x="97688" y="101727"/>
                  </a:lnTo>
                  <a:lnTo>
                    <a:pt x="97688" y="99923"/>
                  </a:lnTo>
                  <a:close/>
                </a:path>
                <a:path w="149225" h="919479">
                  <a:moveTo>
                    <a:pt x="100901" y="853478"/>
                  </a:moveTo>
                  <a:lnTo>
                    <a:pt x="100723" y="851369"/>
                  </a:lnTo>
                  <a:lnTo>
                    <a:pt x="100444" y="847775"/>
                  </a:lnTo>
                  <a:lnTo>
                    <a:pt x="97294" y="845083"/>
                  </a:lnTo>
                  <a:lnTo>
                    <a:pt x="93014" y="845439"/>
                  </a:lnTo>
                  <a:lnTo>
                    <a:pt x="89242" y="847001"/>
                  </a:lnTo>
                  <a:lnTo>
                    <a:pt x="87515" y="849528"/>
                  </a:lnTo>
                  <a:lnTo>
                    <a:pt x="88087" y="855954"/>
                  </a:lnTo>
                  <a:lnTo>
                    <a:pt x="91033" y="858494"/>
                  </a:lnTo>
                  <a:lnTo>
                    <a:pt x="94488" y="858380"/>
                  </a:lnTo>
                  <a:lnTo>
                    <a:pt x="94780" y="857224"/>
                  </a:lnTo>
                  <a:lnTo>
                    <a:pt x="95770" y="856348"/>
                  </a:lnTo>
                  <a:lnTo>
                    <a:pt x="97574" y="856234"/>
                  </a:lnTo>
                  <a:lnTo>
                    <a:pt x="98094" y="856411"/>
                  </a:lnTo>
                  <a:lnTo>
                    <a:pt x="98552" y="856665"/>
                  </a:lnTo>
                  <a:lnTo>
                    <a:pt x="99999" y="855357"/>
                  </a:lnTo>
                  <a:lnTo>
                    <a:pt x="100901" y="853478"/>
                  </a:lnTo>
                  <a:close/>
                </a:path>
                <a:path w="149225" h="919479">
                  <a:moveTo>
                    <a:pt x="101663" y="52730"/>
                  </a:moveTo>
                  <a:lnTo>
                    <a:pt x="101168" y="48641"/>
                  </a:lnTo>
                  <a:lnTo>
                    <a:pt x="99187" y="47078"/>
                  </a:lnTo>
                  <a:lnTo>
                    <a:pt x="94818" y="47612"/>
                  </a:lnTo>
                  <a:lnTo>
                    <a:pt x="93268" y="49606"/>
                  </a:lnTo>
                  <a:lnTo>
                    <a:pt x="93586" y="52197"/>
                  </a:lnTo>
                  <a:lnTo>
                    <a:pt x="93903" y="52895"/>
                  </a:lnTo>
                  <a:lnTo>
                    <a:pt x="94576" y="54470"/>
                  </a:lnTo>
                  <a:lnTo>
                    <a:pt x="96189" y="55499"/>
                  </a:lnTo>
                  <a:lnTo>
                    <a:pt x="97967" y="55283"/>
                  </a:lnTo>
                  <a:lnTo>
                    <a:pt x="98259" y="55245"/>
                  </a:lnTo>
                  <a:lnTo>
                    <a:pt x="98488" y="55118"/>
                  </a:lnTo>
                  <a:lnTo>
                    <a:pt x="100482" y="54432"/>
                  </a:lnTo>
                  <a:lnTo>
                    <a:pt x="101663" y="52730"/>
                  </a:lnTo>
                  <a:close/>
                </a:path>
                <a:path w="149225" h="919479">
                  <a:moveTo>
                    <a:pt x="102082" y="125526"/>
                  </a:moveTo>
                  <a:lnTo>
                    <a:pt x="101765" y="122821"/>
                  </a:lnTo>
                  <a:lnTo>
                    <a:pt x="99771" y="121259"/>
                  </a:lnTo>
                  <a:lnTo>
                    <a:pt x="95415" y="121805"/>
                  </a:lnTo>
                  <a:lnTo>
                    <a:pt x="93853" y="123799"/>
                  </a:lnTo>
                  <a:lnTo>
                    <a:pt x="94119" y="125984"/>
                  </a:lnTo>
                  <a:lnTo>
                    <a:pt x="94386" y="128181"/>
                  </a:lnTo>
                  <a:lnTo>
                    <a:pt x="96367" y="129743"/>
                  </a:lnTo>
                  <a:lnTo>
                    <a:pt x="99847" y="129311"/>
                  </a:lnTo>
                  <a:lnTo>
                    <a:pt x="100876" y="128498"/>
                  </a:lnTo>
                  <a:lnTo>
                    <a:pt x="101473" y="127444"/>
                  </a:lnTo>
                  <a:lnTo>
                    <a:pt x="101904" y="126492"/>
                  </a:lnTo>
                  <a:lnTo>
                    <a:pt x="102031" y="126022"/>
                  </a:lnTo>
                  <a:lnTo>
                    <a:pt x="102082" y="125526"/>
                  </a:lnTo>
                  <a:close/>
                </a:path>
                <a:path w="149225" h="919479">
                  <a:moveTo>
                    <a:pt x="102400" y="25285"/>
                  </a:moveTo>
                  <a:lnTo>
                    <a:pt x="101447" y="24345"/>
                  </a:lnTo>
                  <a:lnTo>
                    <a:pt x="97675" y="24345"/>
                  </a:lnTo>
                  <a:lnTo>
                    <a:pt x="96735" y="25285"/>
                  </a:lnTo>
                  <a:lnTo>
                    <a:pt x="96735" y="29083"/>
                  </a:lnTo>
                  <a:lnTo>
                    <a:pt x="97675" y="30035"/>
                  </a:lnTo>
                  <a:lnTo>
                    <a:pt x="101447" y="30035"/>
                  </a:lnTo>
                  <a:lnTo>
                    <a:pt x="102400" y="29083"/>
                  </a:lnTo>
                  <a:lnTo>
                    <a:pt x="102400" y="27190"/>
                  </a:lnTo>
                  <a:lnTo>
                    <a:pt x="102400" y="25285"/>
                  </a:lnTo>
                  <a:close/>
                </a:path>
                <a:path w="149225" h="919479">
                  <a:moveTo>
                    <a:pt x="105702" y="849274"/>
                  </a:moveTo>
                  <a:lnTo>
                    <a:pt x="105549" y="848906"/>
                  </a:lnTo>
                  <a:lnTo>
                    <a:pt x="105422" y="848537"/>
                  </a:lnTo>
                  <a:lnTo>
                    <a:pt x="105283" y="848169"/>
                  </a:lnTo>
                  <a:lnTo>
                    <a:pt x="105308" y="848296"/>
                  </a:lnTo>
                  <a:lnTo>
                    <a:pt x="105537" y="848995"/>
                  </a:lnTo>
                  <a:lnTo>
                    <a:pt x="105702" y="849274"/>
                  </a:lnTo>
                  <a:close/>
                </a:path>
                <a:path w="149225" h="919479">
                  <a:moveTo>
                    <a:pt x="106095" y="881151"/>
                  </a:moveTo>
                  <a:lnTo>
                    <a:pt x="105448" y="879703"/>
                  </a:lnTo>
                  <a:lnTo>
                    <a:pt x="103251" y="877176"/>
                  </a:lnTo>
                  <a:lnTo>
                    <a:pt x="101549" y="876249"/>
                  </a:lnTo>
                  <a:lnTo>
                    <a:pt x="97751" y="876249"/>
                  </a:lnTo>
                  <a:lnTo>
                    <a:pt x="96126" y="877011"/>
                  </a:lnTo>
                  <a:lnTo>
                    <a:pt x="94932" y="878217"/>
                  </a:lnTo>
                  <a:lnTo>
                    <a:pt x="93776" y="876922"/>
                  </a:lnTo>
                  <a:lnTo>
                    <a:pt x="92151" y="876134"/>
                  </a:lnTo>
                  <a:lnTo>
                    <a:pt x="90309" y="876096"/>
                  </a:lnTo>
                  <a:lnTo>
                    <a:pt x="89712" y="877366"/>
                  </a:lnTo>
                  <a:lnTo>
                    <a:pt x="88506" y="878319"/>
                  </a:lnTo>
                  <a:lnTo>
                    <a:pt x="89700" y="877366"/>
                  </a:lnTo>
                  <a:lnTo>
                    <a:pt x="90297" y="876109"/>
                  </a:lnTo>
                  <a:lnTo>
                    <a:pt x="90576" y="875512"/>
                  </a:lnTo>
                  <a:lnTo>
                    <a:pt x="90766" y="874877"/>
                  </a:lnTo>
                  <a:lnTo>
                    <a:pt x="90627" y="872464"/>
                  </a:lnTo>
                  <a:lnTo>
                    <a:pt x="89458" y="871105"/>
                  </a:lnTo>
                  <a:lnTo>
                    <a:pt x="87642" y="870546"/>
                  </a:lnTo>
                  <a:lnTo>
                    <a:pt x="87071" y="870508"/>
                  </a:lnTo>
                  <a:lnTo>
                    <a:pt x="87630" y="870432"/>
                  </a:lnTo>
                  <a:lnTo>
                    <a:pt x="88125" y="870267"/>
                  </a:lnTo>
                  <a:lnTo>
                    <a:pt x="89763" y="869302"/>
                  </a:lnTo>
                  <a:lnTo>
                    <a:pt x="90576" y="868070"/>
                  </a:lnTo>
                  <a:lnTo>
                    <a:pt x="90576" y="865454"/>
                  </a:lnTo>
                  <a:lnTo>
                    <a:pt x="90081" y="864425"/>
                  </a:lnTo>
                  <a:lnTo>
                    <a:pt x="88595" y="863041"/>
                  </a:lnTo>
                  <a:lnTo>
                    <a:pt x="87655" y="862609"/>
                  </a:lnTo>
                  <a:lnTo>
                    <a:pt x="84416" y="862609"/>
                  </a:lnTo>
                  <a:lnTo>
                    <a:pt x="82638" y="864400"/>
                  </a:lnTo>
                  <a:lnTo>
                    <a:pt x="82638" y="866597"/>
                  </a:lnTo>
                  <a:lnTo>
                    <a:pt x="82638" y="868654"/>
                  </a:lnTo>
                  <a:lnTo>
                    <a:pt x="84201" y="870292"/>
                  </a:lnTo>
                  <a:lnTo>
                    <a:pt x="86194" y="870508"/>
                  </a:lnTo>
                  <a:lnTo>
                    <a:pt x="86398" y="870432"/>
                  </a:lnTo>
                  <a:lnTo>
                    <a:pt x="86715" y="870407"/>
                  </a:lnTo>
                  <a:lnTo>
                    <a:pt x="86893" y="870483"/>
                  </a:lnTo>
                  <a:lnTo>
                    <a:pt x="86715" y="870419"/>
                  </a:lnTo>
                  <a:lnTo>
                    <a:pt x="86398" y="870432"/>
                  </a:lnTo>
                  <a:lnTo>
                    <a:pt x="84950" y="870699"/>
                  </a:lnTo>
                  <a:lnTo>
                    <a:pt x="83934" y="871461"/>
                  </a:lnTo>
                  <a:lnTo>
                    <a:pt x="82994" y="873163"/>
                  </a:lnTo>
                  <a:lnTo>
                    <a:pt x="82740" y="873874"/>
                  </a:lnTo>
                  <a:lnTo>
                    <a:pt x="82905" y="876312"/>
                  </a:lnTo>
                  <a:lnTo>
                    <a:pt x="83972" y="877646"/>
                  </a:lnTo>
                  <a:lnTo>
                    <a:pt x="85394" y="878179"/>
                  </a:lnTo>
                  <a:lnTo>
                    <a:pt x="84226" y="879462"/>
                  </a:lnTo>
                  <a:lnTo>
                    <a:pt x="83553" y="881189"/>
                  </a:lnTo>
                  <a:lnTo>
                    <a:pt x="83997" y="886663"/>
                  </a:lnTo>
                  <a:lnTo>
                    <a:pt x="87134" y="889355"/>
                  </a:lnTo>
                  <a:lnTo>
                    <a:pt x="92341" y="888923"/>
                  </a:lnTo>
                  <a:lnTo>
                    <a:pt x="93713" y="888161"/>
                  </a:lnTo>
                  <a:lnTo>
                    <a:pt x="94754" y="887107"/>
                  </a:lnTo>
                  <a:lnTo>
                    <a:pt x="95948" y="888441"/>
                  </a:lnTo>
                  <a:lnTo>
                    <a:pt x="97650" y="889330"/>
                  </a:lnTo>
                  <a:lnTo>
                    <a:pt x="101028" y="889330"/>
                  </a:lnTo>
                  <a:lnTo>
                    <a:pt x="102285" y="888771"/>
                  </a:lnTo>
                  <a:lnTo>
                    <a:pt x="104990" y="886790"/>
                  </a:lnTo>
                  <a:lnTo>
                    <a:pt x="106095" y="884961"/>
                  </a:lnTo>
                  <a:lnTo>
                    <a:pt x="106095" y="882789"/>
                  </a:lnTo>
                  <a:lnTo>
                    <a:pt x="106095" y="881151"/>
                  </a:lnTo>
                  <a:close/>
                </a:path>
                <a:path w="149225" h="919479">
                  <a:moveTo>
                    <a:pt x="108280" y="25069"/>
                  </a:moveTo>
                  <a:lnTo>
                    <a:pt x="107327" y="24117"/>
                  </a:lnTo>
                  <a:lnTo>
                    <a:pt x="103555" y="24117"/>
                  </a:lnTo>
                  <a:lnTo>
                    <a:pt x="102603" y="25069"/>
                  </a:lnTo>
                  <a:lnTo>
                    <a:pt x="102603" y="28854"/>
                  </a:lnTo>
                  <a:lnTo>
                    <a:pt x="103555" y="29806"/>
                  </a:lnTo>
                  <a:lnTo>
                    <a:pt x="107327" y="29806"/>
                  </a:lnTo>
                  <a:lnTo>
                    <a:pt x="108280" y="28854"/>
                  </a:lnTo>
                  <a:lnTo>
                    <a:pt x="108280" y="26962"/>
                  </a:lnTo>
                  <a:lnTo>
                    <a:pt x="108280" y="25069"/>
                  </a:lnTo>
                  <a:close/>
                </a:path>
                <a:path w="149225" h="919479">
                  <a:moveTo>
                    <a:pt x="110705" y="952"/>
                  </a:moveTo>
                  <a:lnTo>
                    <a:pt x="109753" y="0"/>
                  </a:lnTo>
                  <a:lnTo>
                    <a:pt x="105968" y="0"/>
                  </a:lnTo>
                  <a:lnTo>
                    <a:pt x="105029" y="952"/>
                  </a:lnTo>
                  <a:lnTo>
                    <a:pt x="105029" y="4749"/>
                  </a:lnTo>
                  <a:lnTo>
                    <a:pt x="105968" y="5702"/>
                  </a:lnTo>
                  <a:lnTo>
                    <a:pt x="109753" y="5702"/>
                  </a:lnTo>
                  <a:lnTo>
                    <a:pt x="110705" y="4749"/>
                  </a:lnTo>
                  <a:lnTo>
                    <a:pt x="110705" y="2857"/>
                  </a:lnTo>
                  <a:lnTo>
                    <a:pt x="110705" y="952"/>
                  </a:lnTo>
                  <a:close/>
                </a:path>
                <a:path w="149225" h="919479">
                  <a:moveTo>
                    <a:pt x="111417" y="44234"/>
                  </a:moveTo>
                  <a:lnTo>
                    <a:pt x="110477" y="43294"/>
                  </a:lnTo>
                  <a:lnTo>
                    <a:pt x="106692" y="43294"/>
                  </a:lnTo>
                  <a:lnTo>
                    <a:pt x="105740" y="44234"/>
                  </a:lnTo>
                  <a:lnTo>
                    <a:pt x="105740" y="48044"/>
                  </a:lnTo>
                  <a:lnTo>
                    <a:pt x="106692" y="48996"/>
                  </a:lnTo>
                  <a:lnTo>
                    <a:pt x="110477" y="48996"/>
                  </a:lnTo>
                  <a:lnTo>
                    <a:pt x="111417" y="48044"/>
                  </a:lnTo>
                  <a:lnTo>
                    <a:pt x="111417" y="46139"/>
                  </a:lnTo>
                  <a:lnTo>
                    <a:pt x="111417" y="44234"/>
                  </a:lnTo>
                  <a:close/>
                </a:path>
                <a:path w="149225" h="919479">
                  <a:moveTo>
                    <a:pt x="111455" y="106426"/>
                  </a:moveTo>
                  <a:lnTo>
                    <a:pt x="111429" y="105244"/>
                  </a:lnTo>
                  <a:lnTo>
                    <a:pt x="110083" y="101219"/>
                  </a:lnTo>
                  <a:lnTo>
                    <a:pt x="106400" y="99377"/>
                  </a:lnTo>
                  <a:lnTo>
                    <a:pt x="102984" y="100533"/>
                  </a:lnTo>
                  <a:lnTo>
                    <a:pt x="99568" y="101676"/>
                  </a:lnTo>
                  <a:lnTo>
                    <a:pt x="97739" y="105384"/>
                  </a:lnTo>
                  <a:lnTo>
                    <a:pt x="100025" y="112242"/>
                  </a:lnTo>
                  <a:lnTo>
                    <a:pt x="103720" y="114084"/>
                  </a:lnTo>
                  <a:lnTo>
                    <a:pt x="107746" y="112725"/>
                  </a:lnTo>
                  <a:lnTo>
                    <a:pt x="108762" y="111988"/>
                  </a:lnTo>
                  <a:lnTo>
                    <a:pt x="111455" y="106426"/>
                  </a:lnTo>
                  <a:close/>
                </a:path>
                <a:path w="149225" h="919479">
                  <a:moveTo>
                    <a:pt x="115036" y="871562"/>
                  </a:moveTo>
                  <a:lnTo>
                    <a:pt x="113741" y="868629"/>
                  </a:lnTo>
                  <a:lnTo>
                    <a:pt x="111201" y="862698"/>
                  </a:lnTo>
                  <a:lnTo>
                    <a:pt x="111036" y="863066"/>
                  </a:lnTo>
                  <a:lnTo>
                    <a:pt x="110896" y="863434"/>
                  </a:lnTo>
                  <a:lnTo>
                    <a:pt x="110807" y="863828"/>
                  </a:lnTo>
                  <a:lnTo>
                    <a:pt x="110083" y="863079"/>
                  </a:lnTo>
                  <a:lnTo>
                    <a:pt x="109080" y="862609"/>
                  </a:lnTo>
                  <a:lnTo>
                    <a:pt x="105752" y="862609"/>
                  </a:lnTo>
                  <a:lnTo>
                    <a:pt x="103974" y="864400"/>
                  </a:lnTo>
                  <a:lnTo>
                    <a:pt x="103974" y="868807"/>
                  </a:lnTo>
                  <a:lnTo>
                    <a:pt x="105752" y="870597"/>
                  </a:lnTo>
                  <a:lnTo>
                    <a:pt x="107962" y="870597"/>
                  </a:lnTo>
                  <a:lnTo>
                    <a:pt x="109448" y="870597"/>
                  </a:lnTo>
                  <a:lnTo>
                    <a:pt x="110705" y="869734"/>
                  </a:lnTo>
                  <a:lnTo>
                    <a:pt x="111391" y="868514"/>
                  </a:lnTo>
                  <a:lnTo>
                    <a:pt x="112179" y="869950"/>
                  </a:lnTo>
                  <a:lnTo>
                    <a:pt x="113474" y="871054"/>
                  </a:lnTo>
                  <a:lnTo>
                    <a:pt x="115036" y="871562"/>
                  </a:lnTo>
                  <a:close/>
                </a:path>
                <a:path w="149225" h="919479">
                  <a:moveTo>
                    <a:pt x="118884" y="66763"/>
                  </a:moveTo>
                  <a:lnTo>
                    <a:pt x="118503" y="65824"/>
                  </a:lnTo>
                  <a:lnTo>
                    <a:pt x="116941" y="64262"/>
                  </a:lnTo>
                  <a:lnTo>
                    <a:pt x="116001" y="63868"/>
                  </a:lnTo>
                  <a:lnTo>
                    <a:pt x="113804" y="63868"/>
                  </a:lnTo>
                  <a:lnTo>
                    <a:pt x="112864" y="64262"/>
                  </a:lnTo>
                  <a:lnTo>
                    <a:pt x="111315" y="65824"/>
                  </a:lnTo>
                  <a:lnTo>
                    <a:pt x="110921" y="66763"/>
                  </a:lnTo>
                  <a:lnTo>
                    <a:pt x="110921" y="68973"/>
                  </a:lnTo>
                  <a:lnTo>
                    <a:pt x="111315" y="69913"/>
                  </a:lnTo>
                  <a:lnTo>
                    <a:pt x="112864" y="71488"/>
                  </a:lnTo>
                  <a:lnTo>
                    <a:pt x="113804" y="71869"/>
                  </a:lnTo>
                  <a:lnTo>
                    <a:pt x="116001" y="71869"/>
                  </a:lnTo>
                  <a:lnTo>
                    <a:pt x="116941" y="71488"/>
                  </a:lnTo>
                  <a:lnTo>
                    <a:pt x="118503" y="69913"/>
                  </a:lnTo>
                  <a:lnTo>
                    <a:pt x="118884" y="68973"/>
                  </a:lnTo>
                  <a:lnTo>
                    <a:pt x="118884" y="67868"/>
                  </a:lnTo>
                  <a:lnTo>
                    <a:pt x="118884" y="66763"/>
                  </a:lnTo>
                  <a:close/>
                </a:path>
                <a:path w="149225" h="919479">
                  <a:moveTo>
                    <a:pt x="119595" y="34975"/>
                  </a:moveTo>
                  <a:lnTo>
                    <a:pt x="119202" y="34023"/>
                  </a:lnTo>
                  <a:lnTo>
                    <a:pt x="117640" y="32461"/>
                  </a:lnTo>
                  <a:lnTo>
                    <a:pt x="116713" y="32067"/>
                  </a:lnTo>
                  <a:lnTo>
                    <a:pt x="114503" y="32067"/>
                  </a:lnTo>
                  <a:lnTo>
                    <a:pt x="113563" y="32461"/>
                  </a:lnTo>
                  <a:lnTo>
                    <a:pt x="112014" y="34023"/>
                  </a:lnTo>
                  <a:lnTo>
                    <a:pt x="111620" y="34975"/>
                  </a:lnTo>
                  <a:lnTo>
                    <a:pt x="111620" y="37185"/>
                  </a:lnTo>
                  <a:lnTo>
                    <a:pt x="112014" y="38125"/>
                  </a:lnTo>
                  <a:lnTo>
                    <a:pt x="113563" y="39687"/>
                  </a:lnTo>
                  <a:lnTo>
                    <a:pt x="114503" y="40081"/>
                  </a:lnTo>
                  <a:lnTo>
                    <a:pt x="116713" y="40081"/>
                  </a:lnTo>
                  <a:lnTo>
                    <a:pt x="117640" y="39687"/>
                  </a:lnTo>
                  <a:lnTo>
                    <a:pt x="119202" y="38125"/>
                  </a:lnTo>
                  <a:lnTo>
                    <a:pt x="119595" y="37185"/>
                  </a:lnTo>
                  <a:lnTo>
                    <a:pt x="119595" y="36080"/>
                  </a:lnTo>
                  <a:lnTo>
                    <a:pt x="119595" y="34975"/>
                  </a:lnTo>
                  <a:close/>
                </a:path>
                <a:path w="149225" h="919479">
                  <a:moveTo>
                    <a:pt x="124714" y="42252"/>
                  </a:moveTo>
                  <a:lnTo>
                    <a:pt x="124333" y="41313"/>
                  </a:lnTo>
                  <a:lnTo>
                    <a:pt x="122770" y="39751"/>
                  </a:lnTo>
                  <a:lnTo>
                    <a:pt x="121831" y="39370"/>
                  </a:lnTo>
                  <a:lnTo>
                    <a:pt x="119634" y="39370"/>
                  </a:lnTo>
                  <a:lnTo>
                    <a:pt x="118706" y="39751"/>
                  </a:lnTo>
                  <a:lnTo>
                    <a:pt x="117144" y="41313"/>
                  </a:lnTo>
                  <a:lnTo>
                    <a:pt x="116763" y="42252"/>
                  </a:lnTo>
                  <a:lnTo>
                    <a:pt x="116763" y="44462"/>
                  </a:lnTo>
                  <a:lnTo>
                    <a:pt x="117144" y="45415"/>
                  </a:lnTo>
                  <a:lnTo>
                    <a:pt x="118706" y="46964"/>
                  </a:lnTo>
                  <a:lnTo>
                    <a:pt x="119634" y="47358"/>
                  </a:lnTo>
                  <a:lnTo>
                    <a:pt x="121831" y="47358"/>
                  </a:lnTo>
                  <a:lnTo>
                    <a:pt x="122770" y="46964"/>
                  </a:lnTo>
                  <a:lnTo>
                    <a:pt x="124333" y="45415"/>
                  </a:lnTo>
                  <a:lnTo>
                    <a:pt x="124714" y="44462"/>
                  </a:lnTo>
                  <a:lnTo>
                    <a:pt x="124714" y="43357"/>
                  </a:lnTo>
                  <a:lnTo>
                    <a:pt x="124714" y="42252"/>
                  </a:lnTo>
                  <a:close/>
                </a:path>
                <a:path w="149225" h="919479">
                  <a:moveTo>
                    <a:pt x="125869" y="13246"/>
                  </a:moveTo>
                  <a:lnTo>
                    <a:pt x="125476" y="12306"/>
                  </a:lnTo>
                  <a:lnTo>
                    <a:pt x="123926" y="10744"/>
                  </a:lnTo>
                  <a:lnTo>
                    <a:pt x="122986" y="10350"/>
                  </a:lnTo>
                  <a:lnTo>
                    <a:pt x="120789" y="10350"/>
                  </a:lnTo>
                  <a:lnTo>
                    <a:pt x="119849" y="10744"/>
                  </a:lnTo>
                  <a:lnTo>
                    <a:pt x="118300" y="12306"/>
                  </a:lnTo>
                  <a:lnTo>
                    <a:pt x="117906" y="13246"/>
                  </a:lnTo>
                  <a:lnTo>
                    <a:pt x="117906" y="15455"/>
                  </a:lnTo>
                  <a:lnTo>
                    <a:pt x="118300" y="16395"/>
                  </a:lnTo>
                  <a:lnTo>
                    <a:pt x="119849" y="17957"/>
                  </a:lnTo>
                  <a:lnTo>
                    <a:pt x="120789" y="18338"/>
                  </a:lnTo>
                  <a:lnTo>
                    <a:pt x="122986" y="18338"/>
                  </a:lnTo>
                  <a:lnTo>
                    <a:pt x="123926" y="17957"/>
                  </a:lnTo>
                  <a:lnTo>
                    <a:pt x="125476" y="16395"/>
                  </a:lnTo>
                  <a:lnTo>
                    <a:pt x="125869" y="15455"/>
                  </a:lnTo>
                  <a:lnTo>
                    <a:pt x="125869" y="14351"/>
                  </a:lnTo>
                  <a:lnTo>
                    <a:pt x="125869" y="13246"/>
                  </a:lnTo>
                  <a:close/>
                </a:path>
                <a:path w="149225" h="919479">
                  <a:moveTo>
                    <a:pt x="127000" y="77089"/>
                  </a:moveTo>
                  <a:lnTo>
                    <a:pt x="126314" y="77089"/>
                  </a:lnTo>
                  <a:lnTo>
                    <a:pt x="125615" y="77114"/>
                  </a:lnTo>
                  <a:lnTo>
                    <a:pt x="122250" y="78257"/>
                  </a:lnTo>
                  <a:lnTo>
                    <a:pt x="120599" y="80759"/>
                  </a:lnTo>
                  <a:lnTo>
                    <a:pt x="120573" y="83451"/>
                  </a:lnTo>
                  <a:lnTo>
                    <a:pt x="119240" y="81508"/>
                  </a:lnTo>
                  <a:lnTo>
                    <a:pt x="116954" y="80302"/>
                  </a:lnTo>
                  <a:lnTo>
                    <a:pt x="110896" y="81051"/>
                  </a:lnTo>
                  <a:lnTo>
                    <a:pt x="108356" y="84315"/>
                  </a:lnTo>
                  <a:lnTo>
                    <a:pt x="109232" y="91478"/>
                  </a:lnTo>
                  <a:lnTo>
                    <a:pt x="112471" y="94030"/>
                  </a:lnTo>
                  <a:lnTo>
                    <a:pt x="116903" y="93484"/>
                  </a:lnTo>
                  <a:lnTo>
                    <a:pt x="117703" y="93205"/>
                  </a:lnTo>
                  <a:lnTo>
                    <a:pt x="118414" y="92798"/>
                  </a:lnTo>
                  <a:lnTo>
                    <a:pt x="120586" y="88684"/>
                  </a:lnTo>
                  <a:lnTo>
                    <a:pt x="121691" y="86626"/>
                  </a:lnTo>
                  <a:lnTo>
                    <a:pt x="123431" y="83426"/>
                  </a:lnTo>
                  <a:lnTo>
                    <a:pt x="125209" y="80251"/>
                  </a:lnTo>
                  <a:lnTo>
                    <a:pt x="127000" y="77089"/>
                  </a:lnTo>
                  <a:close/>
                </a:path>
                <a:path w="149225" h="919479">
                  <a:moveTo>
                    <a:pt x="127673" y="50368"/>
                  </a:moveTo>
                  <a:lnTo>
                    <a:pt x="126669" y="47383"/>
                  </a:lnTo>
                  <a:lnTo>
                    <a:pt x="125069" y="46583"/>
                  </a:lnTo>
                  <a:lnTo>
                    <a:pt x="122097" y="47586"/>
                  </a:lnTo>
                  <a:lnTo>
                    <a:pt x="121285" y="49199"/>
                  </a:lnTo>
                  <a:lnTo>
                    <a:pt x="121856" y="50876"/>
                  </a:lnTo>
                  <a:lnTo>
                    <a:pt x="121970" y="51003"/>
                  </a:lnTo>
                  <a:lnTo>
                    <a:pt x="122047" y="51155"/>
                  </a:lnTo>
                  <a:lnTo>
                    <a:pt x="120751" y="50139"/>
                  </a:lnTo>
                  <a:lnTo>
                    <a:pt x="119062" y="49606"/>
                  </a:lnTo>
                  <a:lnTo>
                    <a:pt x="113703" y="50266"/>
                  </a:lnTo>
                  <a:lnTo>
                    <a:pt x="111163" y="53530"/>
                  </a:lnTo>
                  <a:lnTo>
                    <a:pt x="112026" y="60706"/>
                  </a:lnTo>
                  <a:lnTo>
                    <a:pt x="115277" y="63258"/>
                  </a:lnTo>
                  <a:lnTo>
                    <a:pt x="118859" y="62814"/>
                  </a:lnTo>
                  <a:lnTo>
                    <a:pt x="122428" y="62382"/>
                  </a:lnTo>
                  <a:lnTo>
                    <a:pt x="124955" y="59118"/>
                  </a:lnTo>
                  <a:lnTo>
                    <a:pt x="124358" y="54140"/>
                  </a:lnTo>
                  <a:lnTo>
                    <a:pt x="123685" y="52997"/>
                  </a:lnTo>
                  <a:lnTo>
                    <a:pt x="122567" y="51752"/>
                  </a:lnTo>
                  <a:lnTo>
                    <a:pt x="122821" y="52031"/>
                  </a:lnTo>
                  <a:lnTo>
                    <a:pt x="123545" y="52578"/>
                  </a:lnTo>
                  <a:lnTo>
                    <a:pt x="124472" y="52806"/>
                  </a:lnTo>
                  <a:lnTo>
                    <a:pt x="126873" y="51981"/>
                  </a:lnTo>
                  <a:lnTo>
                    <a:pt x="127673" y="50368"/>
                  </a:lnTo>
                  <a:close/>
                </a:path>
                <a:path w="149225" h="919479">
                  <a:moveTo>
                    <a:pt x="128536" y="908989"/>
                  </a:moveTo>
                  <a:lnTo>
                    <a:pt x="127863" y="906487"/>
                  </a:lnTo>
                  <a:lnTo>
                    <a:pt x="127660" y="906183"/>
                  </a:lnTo>
                  <a:lnTo>
                    <a:pt x="127469" y="905878"/>
                  </a:lnTo>
                  <a:lnTo>
                    <a:pt x="127596" y="905344"/>
                  </a:lnTo>
                  <a:lnTo>
                    <a:pt x="127787" y="904849"/>
                  </a:lnTo>
                  <a:lnTo>
                    <a:pt x="127787" y="900671"/>
                  </a:lnTo>
                  <a:lnTo>
                    <a:pt x="124866" y="897750"/>
                  </a:lnTo>
                  <a:lnTo>
                    <a:pt x="120904" y="897750"/>
                  </a:lnTo>
                  <a:lnTo>
                    <a:pt x="120573" y="897902"/>
                  </a:lnTo>
                  <a:lnTo>
                    <a:pt x="120230" y="897966"/>
                  </a:lnTo>
                  <a:lnTo>
                    <a:pt x="119722" y="898144"/>
                  </a:lnTo>
                  <a:lnTo>
                    <a:pt x="119240" y="898372"/>
                  </a:lnTo>
                  <a:lnTo>
                    <a:pt x="118630" y="898410"/>
                  </a:lnTo>
                  <a:lnTo>
                    <a:pt x="119240" y="898359"/>
                  </a:lnTo>
                  <a:lnTo>
                    <a:pt x="119722" y="898131"/>
                  </a:lnTo>
                  <a:lnTo>
                    <a:pt x="120230" y="897953"/>
                  </a:lnTo>
                  <a:lnTo>
                    <a:pt x="122732" y="897089"/>
                  </a:lnTo>
                  <a:lnTo>
                    <a:pt x="124434" y="894854"/>
                  </a:lnTo>
                  <a:lnTo>
                    <a:pt x="124561" y="892162"/>
                  </a:lnTo>
                  <a:lnTo>
                    <a:pt x="123672" y="890346"/>
                  </a:lnTo>
                  <a:lnTo>
                    <a:pt x="122821" y="888492"/>
                  </a:lnTo>
                  <a:lnTo>
                    <a:pt x="121932" y="886650"/>
                  </a:lnTo>
                  <a:lnTo>
                    <a:pt x="121805" y="886548"/>
                  </a:lnTo>
                  <a:lnTo>
                    <a:pt x="121640" y="886498"/>
                  </a:lnTo>
                  <a:lnTo>
                    <a:pt x="120357" y="885698"/>
                  </a:lnTo>
                  <a:lnTo>
                    <a:pt x="119062" y="885253"/>
                  </a:lnTo>
                  <a:lnTo>
                    <a:pt x="117043" y="885405"/>
                  </a:lnTo>
                  <a:lnTo>
                    <a:pt x="116535" y="885647"/>
                  </a:lnTo>
                  <a:lnTo>
                    <a:pt x="115112" y="886155"/>
                  </a:lnTo>
                  <a:lnTo>
                    <a:pt x="111531" y="890866"/>
                  </a:lnTo>
                  <a:lnTo>
                    <a:pt x="111950" y="895972"/>
                  </a:lnTo>
                  <a:lnTo>
                    <a:pt x="115023" y="898601"/>
                  </a:lnTo>
                  <a:lnTo>
                    <a:pt x="118592" y="898385"/>
                  </a:lnTo>
                  <a:lnTo>
                    <a:pt x="116319" y="899439"/>
                  </a:lnTo>
                  <a:lnTo>
                    <a:pt x="114769" y="901661"/>
                  </a:lnTo>
                  <a:lnTo>
                    <a:pt x="114769" y="904849"/>
                  </a:lnTo>
                  <a:lnTo>
                    <a:pt x="114947" y="905357"/>
                  </a:lnTo>
                  <a:lnTo>
                    <a:pt x="115176" y="906221"/>
                  </a:lnTo>
                  <a:lnTo>
                    <a:pt x="115189" y="906602"/>
                  </a:lnTo>
                  <a:lnTo>
                    <a:pt x="115531" y="907351"/>
                  </a:lnTo>
                  <a:lnTo>
                    <a:pt x="115836" y="907694"/>
                  </a:lnTo>
                  <a:lnTo>
                    <a:pt x="116116" y="908062"/>
                  </a:lnTo>
                  <a:lnTo>
                    <a:pt x="117932" y="909002"/>
                  </a:lnTo>
                  <a:lnTo>
                    <a:pt x="119799" y="909840"/>
                  </a:lnTo>
                  <a:lnTo>
                    <a:pt x="121627" y="910755"/>
                  </a:lnTo>
                  <a:lnTo>
                    <a:pt x="122377" y="911123"/>
                  </a:lnTo>
                  <a:lnTo>
                    <a:pt x="123126" y="911479"/>
                  </a:lnTo>
                  <a:lnTo>
                    <a:pt x="123875" y="911847"/>
                  </a:lnTo>
                  <a:lnTo>
                    <a:pt x="124307" y="911885"/>
                  </a:lnTo>
                  <a:lnTo>
                    <a:pt x="124726" y="911885"/>
                  </a:lnTo>
                  <a:lnTo>
                    <a:pt x="125158" y="911771"/>
                  </a:lnTo>
                  <a:lnTo>
                    <a:pt x="127279" y="911186"/>
                  </a:lnTo>
                  <a:lnTo>
                    <a:pt x="128536" y="908989"/>
                  </a:lnTo>
                  <a:close/>
                </a:path>
                <a:path w="149225" h="919479">
                  <a:moveTo>
                    <a:pt x="135305" y="59055"/>
                  </a:moveTo>
                  <a:lnTo>
                    <a:pt x="134797" y="57238"/>
                  </a:lnTo>
                  <a:lnTo>
                    <a:pt x="133210" y="56375"/>
                  </a:lnTo>
                  <a:lnTo>
                    <a:pt x="130213" y="57251"/>
                  </a:lnTo>
                  <a:lnTo>
                    <a:pt x="129336" y="58826"/>
                  </a:lnTo>
                  <a:lnTo>
                    <a:pt x="130009" y="61163"/>
                  </a:lnTo>
                  <a:lnTo>
                    <a:pt x="130594" y="61772"/>
                  </a:lnTo>
                  <a:lnTo>
                    <a:pt x="131902" y="62407"/>
                  </a:lnTo>
                  <a:lnTo>
                    <a:pt x="132600" y="62496"/>
                  </a:lnTo>
                  <a:lnTo>
                    <a:pt x="133299" y="62306"/>
                  </a:lnTo>
                  <a:lnTo>
                    <a:pt x="134505" y="61950"/>
                  </a:lnTo>
                  <a:lnTo>
                    <a:pt x="135267" y="60845"/>
                  </a:lnTo>
                  <a:lnTo>
                    <a:pt x="135305" y="59347"/>
                  </a:lnTo>
                  <a:lnTo>
                    <a:pt x="135305" y="59055"/>
                  </a:lnTo>
                  <a:close/>
                </a:path>
                <a:path w="149225" h="919479">
                  <a:moveTo>
                    <a:pt x="136893" y="52730"/>
                  </a:moveTo>
                  <a:lnTo>
                    <a:pt x="136359" y="48348"/>
                  </a:lnTo>
                  <a:lnTo>
                    <a:pt x="134366" y="46786"/>
                  </a:lnTo>
                  <a:lnTo>
                    <a:pt x="130022" y="47320"/>
                  </a:lnTo>
                  <a:lnTo>
                    <a:pt x="128460" y="49326"/>
                  </a:lnTo>
                  <a:lnTo>
                    <a:pt x="128727" y="51511"/>
                  </a:lnTo>
                  <a:lnTo>
                    <a:pt x="128981" y="53708"/>
                  </a:lnTo>
                  <a:lnTo>
                    <a:pt x="130975" y="55270"/>
                  </a:lnTo>
                  <a:lnTo>
                    <a:pt x="135343" y="54724"/>
                  </a:lnTo>
                  <a:lnTo>
                    <a:pt x="136893" y="52730"/>
                  </a:lnTo>
                  <a:close/>
                </a:path>
                <a:path w="149225" h="919479">
                  <a:moveTo>
                    <a:pt x="138696" y="919073"/>
                  </a:moveTo>
                  <a:lnTo>
                    <a:pt x="137985" y="917816"/>
                  </a:lnTo>
                  <a:lnTo>
                    <a:pt x="137312" y="916520"/>
                  </a:lnTo>
                  <a:lnTo>
                    <a:pt x="136613" y="915250"/>
                  </a:lnTo>
                  <a:lnTo>
                    <a:pt x="136499" y="915377"/>
                  </a:lnTo>
                  <a:lnTo>
                    <a:pt x="135877" y="915987"/>
                  </a:lnTo>
                  <a:lnTo>
                    <a:pt x="135407" y="916597"/>
                  </a:lnTo>
                  <a:lnTo>
                    <a:pt x="135064" y="917295"/>
                  </a:lnTo>
                  <a:lnTo>
                    <a:pt x="136283" y="917867"/>
                  </a:lnTo>
                  <a:lnTo>
                    <a:pt x="137477" y="918502"/>
                  </a:lnTo>
                  <a:lnTo>
                    <a:pt x="138696" y="919073"/>
                  </a:lnTo>
                  <a:close/>
                </a:path>
                <a:path w="149225" h="919479">
                  <a:moveTo>
                    <a:pt x="148678" y="36474"/>
                  </a:moveTo>
                  <a:lnTo>
                    <a:pt x="148310" y="33350"/>
                  </a:lnTo>
                  <a:lnTo>
                    <a:pt x="146900" y="32232"/>
                  </a:lnTo>
                  <a:lnTo>
                    <a:pt x="145262" y="32435"/>
                  </a:lnTo>
                  <a:lnTo>
                    <a:pt x="145122" y="32499"/>
                  </a:lnTo>
                  <a:lnTo>
                    <a:pt x="146062" y="30975"/>
                  </a:lnTo>
                  <a:lnTo>
                    <a:pt x="146431" y="29121"/>
                  </a:lnTo>
                  <a:lnTo>
                    <a:pt x="145897" y="27254"/>
                  </a:lnTo>
                  <a:lnTo>
                    <a:pt x="144894" y="23787"/>
                  </a:lnTo>
                  <a:lnTo>
                    <a:pt x="141287" y="21780"/>
                  </a:lnTo>
                  <a:lnTo>
                    <a:pt x="135534" y="23469"/>
                  </a:lnTo>
                  <a:lnTo>
                    <a:pt x="133985" y="25323"/>
                  </a:lnTo>
                  <a:lnTo>
                    <a:pt x="133426" y="27482"/>
                  </a:lnTo>
                  <a:lnTo>
                    <a:pt x="132981" y="26289"/>
                  </a:lnTo>
                  <a:lnTo>
                    <a:pt x="131813" y="25476"/>
                  </a:lnTo>
                  <a:lnTo>
                    <a:pt x="128930" y="25831"/>
                  </a:lnTo>
                  <a:lnTo>
                    <a:pt x="127825" y="27254"/>
                  </a:lnTo>
                  <a:lnTo>
                    <a:pt x="128206" y="30378"/>
                  </a:lnTo>
                  <a:lnTo>
                    <a:pt x="129616" y="31483"/>
                  </a:lnTo>
                  <a:lnTo>
                    <a:pt x="132130" y="31178"/>
                  </a:lnTo>
                  <a:lnTo>
                    <a:pt x="132867" y="30568"/>
                  </a:lnTo>
                  <a:lnTo>
                    <a:pt x="133286" y="29768"/>
                  </a:lnTo>
                  <a:lnTo>
                    <a:pt x="133337" y="30149"/>
                  </a:lnTo>
                  <a:lnTo>
                    <a:pt x="133273" y="30518"/>
                  </a:lnTo>
                  <a:lnTo>
                    <a:pt x="134391" y="34366"/>
                  </a:lnTo>
                  <a:lnTo>
                    <a:pt x="138010" y="36360"/>
                  </a:lnTo>
                  <a:lnTo>
                    <a:pt x="142024" y="35191"/>
                  </a:lnTo>
                  <a:lnTo>
                    <a:pt x="142481" y="34861"/>
                  </a:lnTo>
                  <a:lnTo>
                    <a:pt x="142938" y="34582"/>
                  </a:lnTo>
                  <a:lnTo>
                    <a:pt x="142862" y="34899"/>
                  </a:lnTo>
                  <a:lnTo>
                    <a:pt x="142824" y="35242"/>
                  </a:lnTo>
                  <a:lnTo>
                    <a:pt x="143052" y="37160"/>
                  </a:lnTo>
                  <a:lnTo>
                    <a:pt x="144475" y="38277"/>
                  </a:lnTo>
                  <a:lnTo>
                    <a:pt x="147586" y="37896"/>
                  </a:lnTo>
                  <a:lnTo>
                    <a:pt x="148678" y="36474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300071" y="8579395"/>
              <a:ext cx="262890" cy="241300"/>
            </a:xfrm>
            <a:custGeom>
              <a:avLst/>
              <a:gdLst/>
              <a:ahLst/>
              <a:cxnLst/>
              <a:rect l="l" t="t" r="r" b="b"/>
              <a:pathLst>
                <a:path w="262889" h="241300">
                  <a:moveTo>
                    <a:pt x="13157" y="38760"/>
                  </a:moveTo>
                  <a:lnTo>
                    <a:pt x="12192" y="33058"/>
                  </a:lnTo>
                  <a:lnTo>
                    <a:pt x="8839" y="30670"/>
                  </a:lnTo>
                  <a:lnTo>
                    <a:pt x="2159" y="31813"/>
                  </a:lnTo>
                  <a:lnTo>
                    <a:pt x="63" y="34531"/>
                  </a:lnTo>
                  <a:lnTo>
                    <a:pt x="0" y="37604"/>
                  </a:lnTo>
                  <a:lnTo>
                    <a:pt x="1612" y="39751"/>
                  </a:lnTo>
                  <a:lnTo>
                    <a:pt x="3200" y="41935"/>
                  </a:lnTo>
                  <a:lnTo>
                    <a:pt x="4813" y="44056"/>
                  </a:lnTo>
                  <a:lnTo>
                    <a:pt x="5664" y="44272"/>
                  </a:lnTo>
                  <a:lnTo>
                    <a:pt x="6553" y="44323"/>
                  </a:lnTo>
                  <a:lnTo>
                    <a:pt x="7747" y="44119"/>
                  </a:lnTo>
                  <a:lnTo>
                    <a:pt x="7962" y="43967"/>
                  </a:lnTo>
                  <a:lnTo>
                    <a:pt x="8204" y="43891"/>
                  </a:lnTo>
                  <a:lnTo>
                    <a:pt x="8928" y="43091"/>
                  </a:lnTo>
                  <a:lnTo>
                    <a:pt x="9918" y="42557"/>
                  </a:lnTo>
                  <a:lnTo>
                    <a:pt x="10972" y="42202"/>
                  </a:lnTo>
                  <a:lnTo>
                    <a:pt x="12369" y="40767"/>
                  </a:lnTo>
                  <a:lnTo>
                    <a:pt x="13157" y="38760"/>
                  </a:lnTo>
                  <a:close/>
                </a:path>
                <a:path w="262889" h="241300">
                  <a:moveTo>
                    <a:pt x="33210" y="4394"/>
                  </a:moveTo>
                  <a:lnTo>
                    <a:pt x="33096" y="3949"/>
                  </a:lnTo>
                  <a:lnTo>
                    <a:pt x="32905" y="3530"/>
                  </a:lnTo>
                  <a:lnTo>
                    <a:pt x="32893" y="3060"/>
                  </a:lnTo>
                  <a:lnTo>
                    <a:pt x="32931" y="2895"/>
                  </a:lnTo>
                  <a:lnTo>
                    <a:pt x="32245" y="1104"/>
                  </a:lnTo>
                  <a:lnTo>
                    <a:pt x="30518" y="0"/>
                  </a:lnTo>
                  <a:lnTo>
                    <a:pt x="26479" y="685"/>
                  </a:lnTo>
                  <a:lnTo>
                    <a:pt x="25019" y="2768"/>
                  </a:lnTo>
                  <a:lnTo>
                    <a:pt x="25755" y="7112"/>
                  </a:lnTo>
                  <a:lnTo>
                    <a:pt x="27813" y="8585"/>
                  </a:lnTo>
                  <a:lnTo>
                    <a:pt x="31877" y="7886"/>
                  </a:lnTo>
                  <a:lnTo>
                    <a:pt x="33147" y="6248"/>
                  </a:lnTo>
                  <a:lnTo>
                    <a:pt x="33210" y="4394"/>
                  </a:lnTo>
                  <a:close/>
                </a:path>
                <a:path w="262889" h="241300">
                  <a:moveTo>
                    <a:pt x="38989" y="22860"/>
                  </a:moveTo>
                  <a:lnTo>
                    <a:pt x="38176" y="19558"/>
                  </a:lnTo>
                  <a:lnTo>
                    <a:pt x="35013" y="17335"/>
                  </a:lnTo>
                  <a:lnTo>
                    <a:pt x="28079" y="18529"/>
                  </a:lnTo>
                  <a:lnTo>
                    <a:pt x="25704" y="21920"/>
                  </a:lnTo>
                  <a:lnTo>
                    <a:pt x="26860" y="28816"/>
                  </a:lnTo>
                  <a:lnTo>
                    <a:pt x="29883" y="31026"/>
                  </a:lnTo>
                  <a:lnTo>
                    <a:pt x="33172" y="30797"/>
                  </a:lnTo>
                  <a:lnTo>
                    <a:pt x="33083" y="30403"/>
                  </a:lnTo>
                  <a:lnTo>
                    <a:pt x="32905" y="30035"/>
                  </a:lnTo>
                  <a:lnTo>
                    <a:pt x="32753" y="26073"/>
                  </a:lnTo>
                  <a:lnTo>
                    <a:pt x="35471" y="23088"/>
                  </a:lnTo>
                  <a:lnTo>
                    <a:pt x="38989" y="22860"/>
                  </a:lnTo>
                  <a:close/>
                </a:path>
                <a:path w="262889" h="241300">
                  <a:moveTo>
                    <a:pt x="45859" y="86664"/>
                  </a:moveTo>
                  <a:lnTo>
                    <a:pt x="45681" y="84467"/>
                  </a:lnTo>
                  <a:lnTo>
                    <a:pt x="45491" y="82423"/>
                  </a:lnTo>
                  <a:lnTo>
                    <a:pt x="43802" y="80937"/>
                  </a:lnTo>
                  <a:lnTo>
                    <a:pt x="41808" y="80886"/>
                  </a:lnTo>
                  <a:lnTo>
                    <a:pt x="42240" y="81584"/>
                  </a:lnTo>
                  <a:lnTo>
                    <a:pt x="42570" y="82359"/>
                  </a:lnTo>
                  <a:lnTo>
                    <a:pt x="43053" y="85293"/>
                  </a:lnTo>
                  <a:lnTo>
                    <a:pt x="42316" y="87223"/>
                  </a:lnTo>
                  <a:lnTo>
                    <a:pt x="41008" y="88658"/>
                  </a:lnTo>
                  <a:lnTo>
                    <a:pt x="41694" y="88823"/>
                  </a:lnTo>
                  <a:lnTo>
                    <a:pt x="44246" y="88607"/>
                  </a:lnTo>
                  <a:lnTo>
                    <a:pt x="45859" y="86664"/>
                  </a:lnTo>
                  <a:close/>
                </a:path>
                <a:path w="262889" h="241300">
                  <a:moveTo>
                    <a:pt x="51358" y="19900"/>
                  </a:moveTo>
                  <a:lnTo>
                    <a:pt x="50990" y="17716"/>
                  </a:lnTo>
                  <a:lnTo>
                    <a:pt x="50901" y="17500"/>
                  </a:lnTo>
                  <a:lnTo>
                    <a:pt x="50863" y="17373"/>
                  </a:lnTo>
                  <a:lnTo>
                    <a:pt x="50444" y="16929"/>
                  </a:lnTo>
                  <a:lnTo>
                    <a:pt x="50152" y="16370"/>
                  </a:lnTo>
                  <a:lnTo>
                    <a:pt x="49961" y="15748"/>
                  </a:lnTo>
                  <a:lnTo>
                    <a:pt x="49085" y="14770"/>
                  </a:lnTo>
                  <a:lnTo>
                    <a:pt x="47790" y="14198"/>
                  </a:lnTo>
                  <a:lnTo>
                    <a:pt x="44234" y="14820"/>
                  </a:lnTo>
                  <a:lnTo>
                    <a:pt x="42773" y="16878"/>
                  </a:lnTo>
                  <a:lnTo>
                    <a:pt x="43510" y="21234"/>
                  </a:lnTo>
                  <a:lnTo>
                    <a:pt x="45580" y="22707"/>
                  </a:lnTo>
                  <a:lnTo>
                    <a:pt x="49898" y="21958"/>
                  </a:lnTo>
                  <a:lnTo>
                    <a:pt x="51358" y="19900"/>
                  </a:lnTo>
                  <a:close/>
                </a:path>
                <a:path w="262889" h="241300">
                  <a:moveTo>
                    <a:pt x="52057" y="65278"/>
                  </a:moveTo>
                  <a:lnTo>
                    <a:pt x="51117" y="64325"/>
                  </a:lnTo>
                  <a:lnTo>
                    <a:pt x="47332" y="64325"/>
                  </a:lnTo>
                  <a:lnTo>
                    <a:pt x="46380" y="65278"/>
                  </a:lnTo>
                  <a:lnTo>
                    <a:pt x="46380" y="69075"/>
                  </a:lnTo>
                  <a:lnTo>
                    <a:pt x="47332" y="70027"/>
                  </a:lnTo>
                  <a:lnTo>
                    <a:pt x="51117" y="70027"/>
                  </a:lnTo>
                  <a:lnTo>
                    <a:pt x="52057" y="69075"/>
                  </a:lnTo>
                  <a:lnTo>
                    <a:pt x="52057" y="67183"/>
                  </a:lnTo>
                  <a:lnTo>
                    <a:pt x="52057" y="65278"/>
                  </a:lnTo>
                  <a:close/>
                </a:path>
                <a:path w="262889" h="241300">
                  <a:moveTo>
                    <a:pt x="62814" y="102819"/>
                  </a:moveTo>
                  <a:lnTo>
                    <a:pt x="62369" y="97497"/>
                  </a:lnTo>
                  <a:lnTo>
                    <a:pt x="62204" y="95656"/>
                  </a:lnTo>
                  <a:lnTo>
                    <a:pt x="61188" y="94805"/>
                  </a:lnTo>
                  <a:lnTo>
                    <a:pt x="61188" y="101650"/>
                  </a:lnTo>
                  <a:lnTo>
                    <a:pt x="60134" y="103124"/>
                  </a:lnTo>
                  <a:lnTo>
                    <a:pt x="57048" y="103644"/>
                  </a:lnTo>
                  <a:lnTo>
                    <a:pt x="55587" y="102616"/>
                  </a:lnTo>
                  <a:lnTo>
                    <a:pt x="55054" y="99504"/>
                  </a:lnTo>
                  <a:lnTo>
                    <a:pt x="56108" y="98031"/>
                  </a:lnTo>
                  <a:lnTo>
                    <a:pt x="59194" y="97497"/>
                  </a:lnTo>
                  <a:lnTo>
                    <a:pt x="60655" y="98539"/>
                  </a:lnTo>
                  <a:lnTo>
                    <a:pt x="61188" y="101650"/>
                  </a:lnTo>
                  <a:lnTo>
                    <a:pt x="61188" y="94805"/>
                  </a:lnTo>
                  <a:lnTo>
                    <a:pt x="59055" y="92989"/>
                  </a:lnTo>
                  <a:lnTo>
                    <a:pt x="52527" y="93560"/>
                  </a:lnTo>
                  <a:lnTo>
                    <a:pt x="50317" y="95758"/>
                  </a:lnTo>
                  <a:lnTo>
                    <a:pt x="49771" y="98539"/>
                  </a:lnTo>
                  <a:lnTo>
                    <a:pt x="54279" y="103644"/>
                  </a:lnTo>
                  <a:lnTo>
                    <a:pt x="56705" y="106299"/>
                  </a:lnTo>
                  <a:lnTo>
                    <a:pt x="60223" y="105943"/>
                  </a:lnTo>
                  <a:lnTo>
                    <a:pt x="62128" y="103644"/>
                  </a:lnTo>
                  <a:lnTo>
                    <a:pt x="62814" y="102819"/>
                  </a:lnTo>
                  <a:close/>
                </a:path>
                <a:path w="262889" h="241300">
                  <a:moveTo>
                    <a:pt x="65633" y="113157"/>
                  </a:moveTo>
                  <a:lnTo>
                    <a:pt x="65468" y="112039"/>
                  </a:lnTo>
                  <a:lnTo>
                    <a:pt x="65138" y="109855"/>
                  </a:lnTo>
                  <a:lnTo>
                    <a:pt x="63106" y="108356"/>
                  </a:lnTo>
                  <a:lnTo>
                    <a:pt x="60363" y="108788"/>
                  </a:lnTo>
                  <a:lnTo>
                    <a:pt x="59842" y="109016"/>
                  </a:lnTo>
                  <a:lnTo>
                    <a:pt x="59372" y="109321"/>
                  </a:lnTo>
                  <a:lnTo>
                    <a:pt x="61137" y="111252"/>
                  </a:lnTo>
                  <a:lnTo>
                    <a:pt x="64706" y="115049"/>
                  </a:lnTo>
                  <a:lnTo>
                    <a:pt x="65328" y="114223"/>
                  </a:lnTo>
                  <a:lnTo>
                    <a:pt x="65633" y="113157"/>
                  </a:lnTo>
                  <a:close/>
                </a:path>
                <a:path w="262889" h="241300">
                  <a:moveTo>
                    <a:pt x="67132" y="84810"/>
                  </a:moveTo>
                  <a:lnTo>
                    <a:pt x="66941" y="82613"/>
                  </a:lnTo>
                  <a:lnTo>
                    <a:pt x="66751" y="80416"/>
                  </a:lnTo>
                  <a:lnTo>
                    <a:pt x="64833" y="78790"/>
                  </a:lnTo>
                  <a:lnTo>
                    <a:pt x="61760" y="79057"/>
                  </a:lnTo>
                  <a:lnTo>
                    <a:pt x="61036" y="79463"/>
                  </a:lnTo>
                  <a:lnTo>
                    <a:pt x="60426" y="79984"/>
                  </a:lnTo>
                  <a:lnTo>
                    <a:pt x="61214" y="80581"/>
                  </a:lnTo>
                  <a:lnTo>
                    <a:pt x="59588" y="79362"/>
                  </a:lnTo>
                  <a:lnTo>
                    <a:pt x="58496" y="79044"/>
                  </a:lnTo>
                  <a:lnTo>
                    <a:pt x="55219" y="79603"/>
                  </a:lnTo>
                  <a:lnTo>
                    <a:pt x="53759" y="81673"/>
                  </a:lnTo>
                  <a:lnTo>
                    <a:pt x="54495" y="86029"/>
                  </a:lnTo>
                  <a:lnTo>
                    <a:pt x="56553" y="87490"/>
                  </a:lnTo>
                  <a:lnTo>
                    <a:pt x="59474" y="86982"/>
                  </a:lnTo>
                  <a:lnTo>
                    <a:pt x="60083" y="86601"/>
                  </a:lnTo>
                  <a:lnTo>
                    <a:pt x="60617" y="86131"/>
                  </a:lnTo>
                  <a:lnTo>
                    <a:pt x="61620" y="85242"/>
                  </a:lnTo>
                  <a:lnTo>
                    <a:pt x="60617" y="86131"/>
                  </a:lnTo>
                  <a:lnTo>
                    <a:pt x="61379" y="86702"/>
                  </a:lnTo>
                  <a:lnTo>
                    <a:pt x="62306" y="87033"/>
                  </a:lnTo>
                  <a:lnTo>
                    <a:pt x="65519" y="86753"/>
                  </a:lnTo>
                  <a:lnTo>
                    <a:pt x="67132" y="84810"/>
                  </a:lnTo>
                  <a:close/>
                </a:path>
                <a:path w="262889" h="241300">
                  <a:moveTo>
                    <a:pt x="68846" y="60134"/>
                  </a:moveTo>
                  <a:lnTo>
                    <a:pt x="68719" y="58661"/>
                  </a:lnTo>
                  <a:lnTo>
                    <a:pt x="68592" y="57099"/>
                  </a:lnTo>
                  <a:lnTo>
                    <a:pt x="67221" y="55930"/>
                  </a:lnTo>
                  <a:lnTo>
                    <a:pt x="64973" y="56134"/>
                  </a:lnTo>
                  <a:lnTo>
                    <a:pt x="64389" y="56464"/>
                  </a:lnTo>
                  <a:lnTo>
                    <a:pt x="63931" y="56908"/>
                  </a:lnTo>
                  <a:lnTo>
                    <a:pt x="65214" y="57886"/>
                  </a:lnTo>
                  <a:lnTo>
                    <a:pt x="66167" y="59296"/>
                  </a:lnTo>
                  <a:lnTo>
                    <a:pt x="66484" y="61226"/>
                  </a:lnTo>
                  <a:lnTo>
                    <a:pt x="66408" y="61442"/>
                  </a:lnTo>
                  <a:lnTo>
                    <a:pt x="66421" y="61671"/>
                  </a:lnTo>
                  <a:lnTo>
                    <a:pt x="67843" y="61391"/>
                  </a:lnTo>
                  <a:lnTo>
                    <a:pt x="68846" y="60134"/>
                  </a:lnTo>
                  <a:close/>
                </a:path>
                <a:path w="262889" h="241300">
                  <a:moveTo>
                    <a:pt x="70713" y="92659"/>
                  </a:moveTo>
                  <a:lnTo>
                    <a:pt x="69761" y="91706"/>
                  </a:lnTo>
                  <a:lnTo>
                    <a:pt x="65976" y="91706"/>
                  </a:lnTo>
                  <a:lnTo>
                    <a:pt x="65036" y="92659"/>
                  </a:lnTo>
                  <a:lnTo>
                    <a:pt x="65036" y="96456"/>
                  </a:lnTo>
                  <a:lnTo>
                    <a:pt x="65976" y="97409"/>
                  </a:lnTo>
                  <a:lnTo>
                    <a:pt x="69761" y="97409"/>
                  </a:lnTo>
                  <a:lnTo>
                    <a:pt x="70713" y="96456"/>
                  </a:lnTo>
                  <a:lnTo>
                    <a:pt x="70713" y="94551"/>
                  </a:lnTo>
                  <a:lnTo>
                    <a:pt x="70713" y="92659"/>
                  </a:lnTo>
                  <a:close/>
                </a:path>
                <a:path w="262889" h="241300">
                  <a:moveTo>
                    <a:pt x="71501" y="16205"/>
                  </a:moveTo>
                  <a:lnTo>
                    <a:pt x="71120" y="15252"/>
                  </a:lnTo>
                  <a:lnTo>
                    <a:pt x="69557" y="13703"/>
                  </a:lnTo>
                  <a:lnTo>
                    <a:pt x="68618" y="13309"/>
                  </a:lnTo>
                  <a:lnTo>
                    <a:pt x="66421" y="13309"/>
                  </a:lnTo>
                  <a:lnTo>
                    <a:pt x="65493" y="13703"/>
                  </a:lnTo>
                  <a:lnTo>
                    <a:pt x="63931" y="15252"/>
                  </a:lnTo>
                  <a:lnTo>
                    <a:pt x="63550" y="16205"/>
                  </a:lnTo>
                  <a:lnTo>
                    <a:pt x="63550" y="18402"/>
                  </a:lnTo>
                  <a:lnTo>
                    <a:pt x="63931" y="19354"/>
                  </a:lnTo>
                  <a:lnTo>
                    <a:pt x="65493" y="20916"/>
                  </a:lnTo>
                  <a:lnTo>
                    <a:pt x="66421" y="21297"/>
                  </a:lnTo>
                  <a:lnTo>
                    <a:pt x="68618" y="21297"/>
                  </a:lnTo>
                  <a:lnTo>
                    <a:pt x="69557" y="20916"/>
                  </a:lnTo>
                  <a:lnTo>
                    <a:pt x="71120" y="19354"/>
                  </a:lnTo>
                  <a:lnTo>
                    <a:pt x="71501" y="18402"/>
                  </a:lnTo>
                  <a:lnTo>
                    <a:pt x="71501" y="17310"/>
                  </a:lnTo>
                  <a:lnTo>
                    <a:pt x="71501" y="16205"/>
                  </a:lnTo>
                  <a:close/>
                </a:path>
                <a:path w="262889" h="241300">
                  <a:moveTo>
                    <a:pt x="76314" y="44551"/>
                  </a:moveTo>
                  <a:lnTo>
                    <a:pt x="75920" y="43611"/>
                  </a:lnTo>
                  <a:lnTo>
                    <a:pt x="74371" y="42049"/>
                  </a:lnTo>
                  <a:lnTo>
                    <a:pt x="73431" y="41668"/>
                  </a:lnTo>
                  <a:lnTo>
                    <a:pt x="71234" y="41668"/>
                  </a:lnTo>
                  <a:lnTo>
                    <a:pt x="70294" y="42049"/>
                  </a:lnTo>
                  <a:lnTo>
                    <a:pt x="68745" y="43611"/>
                  </a:lnTo>
                  <a:lnTo>
                    <a:pt x="68351" y="44551"/>
                  </a:lnTo>
                  <a:lnTo>
                    <a:pt x="68351" y="46761"/>
                  </a:lnTo>
                  <a:lnTo>
                    <a:pt x="68745" y="47701"/>
                  </a:lnTo>
                  <a:lnTo>
                    <a:pt x="70294" y="49263"/>
                  </a:lnTo>
                  <a:lnTo>
                    <a:pt x="71234" y="49657"/>
                  </a:lnTo>
                  <a:lnTo>
                    <a:pt x="73431" y="49657"/>
                  </a:lnTo>
                  <a:lnTo>
                    <a:pt x="74371" y="49263"/>
                  </a:lnTo>
                  <a:lnTo>
                    <a:pt x="75920" y="47701"/>
                  </a:lnTo>
                  <a:lnTo>
                    <a:pt x="76314" y="46761"/>
                  </a:lnTo>
                  <a:lnTo>
                    <a:pt x="76314" y="45656"/>
                  </a:lnTo>
                  <a:lnTo>
                    <a:pt x="76314" y="44551"/>
                  </a:lnTo>
                  <a:close/>
                </a:path>
                <a:path w="262889" h="241300">
                  <a:moveTo>
                    <a:pt x="85737" y="69837"/>
                  </a:moveTo>
                  <a:lnTo>
                    <a:pt x="85394" y="65824"/>
                  </a:lnTo>
                  <a:lnTo>
                    <a:pt x="83477" y="64185"/>
                  </a:lnTo>
                  <a:lnTo>
                    <a:pt x="81280" y="64376"/>
                  </a:lnTo>
                  <a:lnTo>
                    <a:pt x="79413" y="64541"/>
                  </a:lnTo>
                  <a:lnTo>
                    <a:pt x="78028" y="65989"/>
                  </a:lnTo>
                  <a:lnTo>
                    <a:pt x="77762" y="67779"/>
                  </a:lnTo>
                  <a:lnTo>
                    <a:pt x="75996" y="68427"/>
                  </a:lnTo>
                  <a:lnTo>
                    <a:pt x="74853" y="70205"/>
                  </a:lnTo>
                  <a:lnTo>
                    <a:pt x="75552" y="74307"/>
                  </a:lnTo>
                  <a:lnTo>
                    <a:pt x="77609" y="75768"/>
                  </a:lnTo>
                  <a:lnTo>
                    <a:pt x="81508" y="75095"/>
                  </a:lnTo>
                  <a:lnTo>
                    <a:pt x="82740" y="73698"/>
                  </a:lnTo>
                  <a:lnTo>
                    <a:pt x="82981" y="72047"/>
                  </a:lnTo>
                  <a:lnTo>
                    <a:pt x="84607" y="71424"/>
                  </a:lnTo>
                  <a:lnTo>
                    <a:pt x="85737" y="69837"/>
                  </a:lnTo>
                  <a:close/>
                </a:path>
                <a:path w="262889" h="241300">
                  <a:moveTo>
                    <a:pt x="86893" y="110972"/>
                  </a:moveTo>
                  <a:lnTo>
                    <a:pt x="86233" y="106616"/>
                  </a:lnTo>
                  <a:lnTo>
                    <a:pt x="84213" y="105105"/>
                  </a:lnTo>
                  <a:lnTo>
                    <a:pt x="81534" y="105524"/>
                  </a:lnTo>
                  <a:lnTo>
                    <a:pt x="81534" y="113182"/>
                  </a:lnTo>
                  <a:lnTo>
                    <a:pt x="81534" y="105524"/>
                  </a:lnTo>
                  <a:lnTo>
                    <a:pt x="79870" y="105778"/>
                  </a:lnTo>
                  <a:lnTo>
                    <a:pt x="78384" y="107823"/>
                  </a:lnTo>
                  <a:lnTo>
                    <a:pt x="78930" y="111493"/>
                  </a:lnTo>
                  <a:lnTo>
                    <a:pt x="79984" y="112610"/>
                  </a:lnTo>
                  <a:lnTo>
                    <a:pt x="81178" y="113068"/>
                  </a:lnTo>
                  <a:lnTo>
                    <a:pt x="80530" y="112877"/>
                  </a:lnTo>
                  <a:lnTo>
                    <a:pt x="79743" y="112763"/>
                  </a:lnTo>
                  <a:lnTo>
                    <a:pt x="76288" y="113068"/>
                  </a:lnTo>
                  <a:lnTo>
                    <a:pt x="76288" y="125679"/>
                  </a:lnTo>
                  <a:lnTo>
                    <a:pt x="74206" y="124066"/>
                  </a:lnTo>
                  <a:lnTo>
                    <a:pt x="76288" y="125679"/>
                  </a:lnTo>
                  <a:lnTo>
                    <a:pt x="76288" y="113068"/>
                  </a:lnTo>
                  <a:lnTo>
                    <a:pt x="75336" y="113144"/>
                  </a:lnTo>
                  <a:lnTo>
                    <a:pt x="72682" y="116319"/>
                  </a:lnTo>
                  <a:lnTo>
                    <a:pt x="73037" y="120357"/>
                  </a:lnTo>
                  <a:lnTo>
                    <a:pt x="73240" y="120726"/>
                  </a:lnTo>
                  <a:lnTo>
                    <a:pt x="73355" y="121132"/>
                  </a:lnTo>
                  <a:lnTo>
                    <a:pt x="72758" y="121500"/>
                  </a:lnTo>
                  <a:lnTo>
                    <a:pt x="72263" y="122008"/>
                  </a:lnTo>
                  <a:lnTo>
                    <a:pt x="71831" y="122542"/>
                  </a:lnTo>
                  <a:lnTo>
                    <a:pt x="74790" y="125641"/>
                  </a:lnTo>
                  <a:lnTo>
                    <a:pt x="77698" y="128803"/>
                  </a:lnTo>
                  <a:lnTo>
                    <a:pt x="80670" y="131838"/>
                  </a:lnTo>
                  <a:lnTo>
                    <a:pt x="82511" y="130429"/>
                  </a:lnTo>
                  <a:lnTo>
                    <a:pt x="83616" y="128143"/>
                  </a:lnTo>
                  <a:lnTo>
                    <a:pt x="83185" y="125374"/>
                  </a:lnTo>
                  <a:lnTo>
                    <a:pt x="83007" y="125120"/>
                  </a:lnTo>
                  <a:lnTo>
                    <a:pt x="82918" y="124828"/>
                  </a:lnTo>
                  <a:lnTo>
                    <a:pt x="84912" y="123558"/>
                  </a:lnTo>
                  <a:lnTo>
                    <a:pt x="86194" y="121297"/>
                  </a:lnTo>
                  <a:lnTo>
                    <a:pt x="85750" y="116205"/>
                  </a:lnTo>
                  <a:lnTo>
                    <a:pt x="84035" y="114147"/>
                  </a:lnTo>
                  <a:lnTo>
                    <a:pt x="81864" y="113309"/>
                  </a:lnTo>
                  <a:lnTo>
                    <a:pt x="82245" y="113385"/>
                  </a:lnTo>
                  <a:lnTo>
                    <a:pt x="82740" y="113423"/>
                  </a:lnTo>
                  <a:lnTo>
                    <a:pt x="83235" y="113347"/>
                  </a:lnTo>
                  <a:lnTo>
                    <a:pt x="85420" y="113017"/>
                  </a:lnTo>
                  <a:lnTo>
                    <a:pt x="86893" y="110972"/>
                  </a:lnTo>
                  <a:close/>
                </a:path>
                <a:path w="262889" h="241300">
                  <a:moveTo>
                    <a:pt x="90170" y="91719"/>
                  </a:moveTo>
                  <a:lnTo>
                    <a:pt x="89547" y="84518"/>
                  </a:lnTo>
                  <a:lnTo>
                    <a:pt x="86398" y="81851"/>
                  </a:lnTo>
                  <a:lnTo>
                    <a:pt x="79844" y="82423"/>
                  </a:lnTo>
                  <a:lnTo>
                    <a:pt x="77622" y="84683"/>
                  </a:lnTo>
                  <a:lnTo>
                    <a:pt x="77076" y="87477"/>
                  </a:lnTo>
                  <a:lnTo>
                    <a:pt x="77838" y="87871"/>
                  </a:lnTo>
                  <a:lnTo>
                    <a:pt x="78447" y="88582"/>
                  </a:lnTo>
                  <a:lnTo>
                    <a:pt x="78613" y="89496"/>
                  </a:lnTo>
                  <a:lnTo>
                    <a:pt x="78765" y="90436"/>
                  </a:lnTo>
                  <a:lnTo>
                    <a:pt x="78409" y="91313"/>
                  </a:lnTo>
                  <a:lnTo>
                    <a:pt x="77787" y="91935"/>
                  </a:lnTo>
                  <a:lnTo>
                    <a:pt x="79019" y="94056"/>
                  </a:lnTo>
                  <a:lnTo>
                    <a:pt x="81356" y="95427"/>
                  </a:lnTo>
                  <a:lnTo>
                    <a:pt x="87515" y="94881"/>
                  </a:lnTo>
                  <a:lnTo>
                    <a:pt x="90170" y="91719"/>
                  </a:lnTo>
                  <a:close/>
                </a:path>
                <a:path w="262889" h="241300">
                  <a:moveTo>
                    <a:pt x="99936" y="59385"/>
                  </a:moveTo>
                  <a:lnTo>
                    <a:pt x="98983" y="58445"/>
                  </a:lnTo>
                  <a:lnTo>
                    <a:pt x="95211" y="58445"/>
                  </a:lnTo>
                  <a:lnTo>
                    <a:pt x="94272" y="59385"/>
                  </a:lnTo>
                  <a:lnTo>
                    <a:pt x="94272" y="63182"/>
                  </a:lnTo>
                  <a:lnTo>
                    <a:pt x="95211" y="64135"/>
                  </a:lnTo>
                  <a:lnTo>
                    <a:pt x="98983" y="64135"/>
                  </a:lnTo>
                  <a:lnTo>
                    <a:pt x="99936" y="63182"/>
                  </a:lnTo>
                  <a:lnTo>
                    <a:pt x="99936" y="61290"/>
                  </a:lnTo>
                  <a:lnTo>
                    <a:pt x="99936" y="59385"/>
                  </a:lnTo>
                  <a:close/>
                </a:path>
                <a:path w="262889" h="241300">
                  <a:moveTo>
                    <a:pt x="102133" y="82804"/>
                  </a:moveTo>
                  <a:lnTo>
                    <a:pt x="101752" y="81851"/>
                  </a:lnTo>
                  <a:lnTo>
                    <a:pt x="100190" y="80289"/>
                  </a:lnTo>
                  <a:lnTo>
                    <a:pt x="99250" y="79908"/>
                  </a:lnTo>
                  <a:lnTo>
                    <a:pt x="97053" y="79908"/>
                  </a:lnTo>
                  <a:lnTo>
                    <a:pt x="96126" y="80289"/>
                  </a:lnTo>
                  <a:lnTo>
                    <a:pt x="94564" y="81851"/>
                  </a:lnTo>
                  <a:lnTo>
                    <a:pt x="94183" y="82804"/>
                  </a:lnTo>
                  <a:lnTo>
                    <a:pt x="94183" y="85001"/>
                  </a:lnTo>
                  <a:lnTo>
                    <a:pt x="94564" y="85953"/>
                  </a:lnTo>
                  <a:lnTo>
                    <a:pt x="96126" y="87515"/>
                  </a:lnTo>
                  <a:lnTo>
                    <a:pt x="97053" y="87896"/>
                  </a:lnTo>
                  <a:lnTo>
                    <a:pt x="99250" y="87896"/>
                  </a:lnTo>
                  <a:lnTo>
                    <a:pt x="100190" y="87515"/>
                  </a:lnTo>
                  <a:lnTo>
                    <a:pt x="101752" y="85953"/>
                  </a:lnTo>
                  <a:lnTo>
                    <a:pt x="102133" y="85001"/>
                  </a:lnTo>
                  <a:lnTo>
                    <a:pt x="102133" y="83908"/>
                  </a:lnTo>
                  <a:lnTo>
                    <a:pt x="102133" y="82804"/>
                  </a:lnTo>
                  <a:close/>
                </a:path>
                <a:path w="262889" h="241300">
                  <a:moveTo>
                    <a:pt x="113042" y="104940"/>
                  </a:moveTo>
                  <a:lnTo>
                    <a:pt x="112433" y="97840"/>
                  </a:lnTo>
                  <a:lnTo>
                    <a:pt x="109283" y="95186"/>
                  </a:lnTo>
                  <a:lnTo>
                    <a:pt x="104800" y="95580"/>
                  </a:lnTo>
                  <a:lnTo>
                    <a:pt x="103987" y="95821"/>
                  </a:lnTo>
                  <a:lnTo>
                    <a:pt x="103238" y="96215"/>
                  </a:lnTo>
                  <a:lnTo>
                    <a:pt x="103987" y="95351"/>
                  </a:lnTo>
                  <a:lnTo>
                    <a:pt x="104406" y="94221"/>
                  </a:lnTo>
                  <a:lnTo>
                    <a:pt x="104216" y="93002"/>
                  </a:lnTo>
                  <a:lnTo>
                    <a:pt x="103886" y="90817"/>
                  </a:lnTo>
                  <a:lnTo>
                    <a:pt x="101866" y="89319"/>
                  </a:lnTo>
                  <a:lnTo>
                    <a:pt x="97497" y="89992"/>
                  </a:lnTo>
                  <a:lnTo>
                    <a:pt x="96024" y="92036"/>
                  </a:lnTo>
                  <a:lnTo>
                    <a:pt x="96685" y="96393"/>
                  </a:lnTo>
                  <a:lnTo>
                    <a:pt x="98717" y="97904"/>
                  </a:lnTo>
                  <a:lnTo>
                    <a:pt x="101346" y="97497"/>
                  </a:lnTo>
                  <a:lnTo>
                    <a:pt x="101739" y="97307"/>
                  </a:lnTo>
                  <a:lnTo>
                    <a:pt x="102108" y="97116"/>
                  </a:lnTo>
                  <a:lnTo>
                    <a:pt x="102476" y="96799"/>
                  </a:lnTo>
                  <a:lnTo>
                    <a:pt x="102108" y="97116"/>
                  </a:lnTo>
                  <a:lnTo>
                    <a:pt x="100571" y="98437"/>
                  </a:lnTo>
                  <a:lnTo>
                    <a:pt x="99580" y="100380"/>
                  </a:lnTo>
                  <a:lnTo>
                    <a:pt x="99771" y="102577"/>
                  </a:lnTo>
                  <a:lnTo>
                    <a:pt x="99949" y="104597"/>
                  </a:lnTo>
                  <a:lnTo>
                    <a:pt x="101066" y="106248"/>
                  </a:lnTo>
                  <a:lnTo>
                    <a:pt x="102603" y="107327"/>
                  </a:lnTo>
                  <a:lnTo>
                    <a:pt x="102463" y="107302"/>
                  </a:lnTo>
                  <a:lnTo>
                    <a:pt x="98831" y="107861"/>
                  </a:lnTo>
                  <a:lnTo>
                    <a:pt x="96380" y="111188"/>
                  </a:lnTo>
                  <a:lnTo>
                    <a:pt x="97472" y="118338"/>
                  </a:lnTo>
                  <a:lnTo>
                    <a:pt x="100787" y="120789"/>
                  </a:lnTo>
                  <a:lnTo>
                    <a:pt x="107911" y="119684"/>
                  </a:lnTo>
                  <a:lnTo>
                    <a:pt x="110337" y="116357"/>
                  </a:lnTo>
                  <a:lnTo>
                    <a:pt x="109512" y="110947"/>
                  </a:lnTo>
                  <a:lnTo>
                    <a:pt x="108496" y="109423"/>
                  </a:lnTo>
                  <a:lnTo>
                    <a:pt x="107086" y="108458"/>
                  </a:lnTo>
                  <a:lnTo>
                    <a:pt x="110528" y="107988"/>
                  </a:lnTo>
                  <a:lnTo>
                    <a:pt x="113042" y="104940"/>
                  </a:lnTo>
                  <a:close/>
                </a:path>
                <a:path w="262889" h="241300">
                  <a:moveTo>
                    <a:pt x="114020" y="126733"/>
                  </a:moveTo>
                  <a:lnTo>
                    <a:pt x="113385" y="125183"/>
                  </a:lnTo>
                  <a:lnTo>
                    <a:pt x="110832" y="122631"/>
                  </a:lnTo>
                  <a:lnTo>
                    <a:pt x="109308" y="121996"/>
                  </a:lnTo>
                  <a:lnTo>
                    <a:pt x="105702" y="121996"/>
                  </a:lnTo>
                  <a:lnTo>
                    <a:pt x="104165" y="122631"/>
                  </a:lnTo>
                  <a:lnTo>
                    <a:pt x="101625" y="125183"/>
                  </a:lnTo>
                  <a:lnTo>
                    <a:pt x="100990" y="126733"/>
                  </a:lnTo>
                  <a:lnTo>
                    <a:pt x="100990" y="130340"/>
                  </a:lnTo>
                  <a:lnTo>
                    <a:pt x="101625" y="131889"/>
                  </a:lnTo>
                  <a:lnTo>
                    <a:pt x="104165" y="134442"/>
                  </a:lnTo>
                  <a:lnTo>
                    <a:pt x="105702" y="135077"/>
                  </a:lnTo>
                  <a:lnTo>
                    <a:pt x="106756" y="135077"/>
                  </a:lnTo>
                  <a:lnTo>
                    <a:pt x="105219" y="135343"/>
                  </a:lnTo>
                  <a:lnTo>
                    <a:pt x="104190" y="136817"/>
                  </a:lnTo>
                  <a:lnTo>
                    <a:pt x="104495" y="138620"/>
                  </a:lnTo>
                  <a:lnTo>
                    <a:pt x="104609" y="138823"/>
                  </a:lnTo>
                  <a:lnTo>
                    <a:pt x="104711" y="139052"/>
                  </a:lnTo>
                  <a:lnTo>
                    <a:pt x="105410" y="139458"/>
                  </a:lnTo>
                  <a:lnTo>
                    <a:pt x="103466" y="138328"/>
                  </a:lnTo>
                  <a:lnTo>
                    <a:pt x="102019" y="137922"/>
                  </a:lnTo>
                  <a:lnTo>
                    <a:pt x="96939" y="138709"/>
                  </a:lnTo>
                  <a:lnTo>
                    <a:pt x="94500" y="142036"/>
                  </a:lnTo>
                  <a:lnTo>
                    <a:pt x="95084" y="145846"/>
                  </a:lnTo>
                  <a:lnTo>
                    <a:pt x="95224" y="146024"/>
                  </a:lnTo>
                  <a:lnTo>
                    <a:pt x="95288" y="146253"/>
                  </a:lnTo>
                  <a:lnTo>
                    <a:pt x="96888" y="147815"/>
                  </a:lnTo>
                  <a:lnTo>
                    <a:pt x="98475" y="149440"/>
                  </a:lnTo>
                  <a:lnTo>
                    <a:pt x="100076" y="150977"/>
                  </a:lnTo>
                  <a:lnTo>
                    <a:pt x="100215" y="150990"/>
                  </a:lnTo>
                  <a:lnTo>
                    <a:pt x="100241" y="151117"/>
                  </a:lnTo>
                  <a:lnTo>
                    <a:pt x="101396" y="152285"/>
                  </a:lnTo>
                  <a:lnTo>
                    <a:pt x="101955" y="152831"/>
                  </a:lnTo>
                  <a:lnTo>
                    <a:pt x="103022" y="153822"/>
                  </a:lnTo>
                  <a:lnTo>
                    <a:pt x="104101" y="154774"/>
                  </a:lnTo>
                  <a:lnTo>
                    <a:pt x="105156" y="155778"/>
                  </a:lnTo>
                  <a:lnTo>
                    <a:pt x="105143" y="155651"/>
                  </a:lnTo>
                  <a:lnTo>
                    <a:pt x="105029" y="154571"/>
                  </a:lnTo>
                  <a:lnTo>
                    <a:pt x="104584" y="153898"/>
                  </a:lnTo>
                  <a:lnTo>
                    <a:pt x="104013" y="153339"/>
                  </a:lnTo>
                  <a:lnTo>
                    <a:pt x="106337" y="153162"/>
                  </a:lnTo>
                  <a:lnTo>
                    <a:pt x="107962" y="151231"/>
                  </a:lnTo>
                  <a:lnTo>
                    <a:pt x="107721" y="148424"/>
                  </a:lnTo>
                  <a:lnTo>
                    <a:pt x="107518" y="147878"/>
                  </a:lnTo>
                  <a:lnTo>
                    <a:pt x="106502" y="146088"/>
                  </a:lnTo>
                  <a:lnTo>
                    <a:pt x="107251" y="147396"/>
                  </a:lnTo>
                  <a:lnTo>
                    <a:pt x="107810" y="146253"/>
                  </a:lnTo>
                  <a:lnTo>
                    <a:pt x="108127" y="144983"/>
                  </a:lnTo>
                  <a:lnTo>
                    <a:pt x="107759" y="142455"/>
                  </a:lnTo>
                  <a:lnTo>
                    <a:pt x="107188" y="141478"/>
                  </a:lnTo>
                  <a:lnTo>
                    <a:pt x="106502" y="140639"/>
                  </a:lnTo>
                  <a:lnTo>
                    <a:pt x="106883" y="140728"/>
                  </a:lnTo>
                  <a:lnTo>
                    <a:pt x="107302" y="140779"/>
                  </a:lnTo>
                  <a:lnTo>
                    <a:pt x="109270" y="140423"/>
                  </a:lnTo>
                  <a:lnTo>
                    <a:pt x="110299" y="138950"/>
                  </a:lnTo>
                  <a:lnTo>
                    <a:pt x="109766" y="135839"/>
                  </a:lnTo>
                  <a:lnTo>
                    <a:pt x="108673" y="135077"/>
                  </a:lnTo>
                  <a:lnTo>
                    <a:pt x="109308" y="135077"/>
                  </a:lnTo>
                  <a:lnTo>
                    <a:pt x="110832" y="134442"/>
                  </a:lnTo>
                  <a:lnTo>
                    <a:pt x="113385" y="131889"/>
                  </a:lnTo>
                  <a:lnTo>
                    <a:pt x="114020" y="130340"/>
                  </a:lnTo>
                  <a:lnTo>
                    <a:pt x="114020" y="128536"/>
                  </a:lnTo>
                  <a:lnTo>
                    <a:pt x="114020" y="126733"/>
                  </a:lnTo>
                  <a:close/>
                </a:path>
                <a:path w="262889" h="241300">
                  <a:moveTo>
                    <a:pt x="114655" y="69926"/>
                  </a:moveTo>
                  <a:lnTo>
                    <a:pt x="114401" y="66789"/>
                  </a:lnTo>
                  <a:lnTo>
                    <a:pt x="113017" y="65620"/>
                  </a:lnTo>
                  <a:lnTo>
                    <a:pt x="109905" y="65900"/>
                  </a:lnTo>
                  <a:lnTo>
                    <a:pt x="108737" y="67284"/>
                  </a:lnTo>
                  <a:lnTo>
                    <a:pt x="108889" y="68846"/>
                  </a:lnTo>
                  <a:lnTo>
                    <a:pt x="109016" y="70408"/>
                  </a:lnTo>
                  <a:lnTo>
                    <a:pt x="110401" y="71577"/>
                  </a:lnTo>
                  <a:lnTo>
                    <a:pt x="113525" y="71297"/>
                  </a:lnTo>
                  <a:lnTo>
                    <a:pt x="114655" y="69926"/>
                  </a:lnTo>
                  <a:close/>
                </a:path>
                <a:path w="262889" h="241300">
                  <a:moveTo>
                    <a:pt x="122796" y="86360"/>
                  </a:moveTo>
                  <a:lnTo>
                    <a:pt x="122415" y="81953"/>
                  </a:lnTo>
                  <a:lnTo>
                    <a:pt x="120484" y="80327"/>
                  </a:lnTo>
                  <a:lnTo>
                    <a:pt x="116878" y="80645"/>
                  </a:lnTo>
                  <a:lnTo>
                    <a:pt x="115747" y="81546"/>
                  </a:lnTo>
                  <a:lnTo>
                    <a:pt x="115138" y="82727"/>
                  </a:lnTo>
                  <a:lnTo>
                    <a:pt x="114947" y="82702"/>
                  </a:lnTo>
                  <a:lnTo>
                    <a:pt x="113296" y="82956"/>
                  </a:lnTo>
                  <a:lnTo>
                    <a:pt x="112242" y="84416"/>
                  </a:lnTo>
                  <a:lnTo>
                    <a:pt x="112471" y="85966"/>
                  </a:lnTo>
                  <a:lnTo>
                    <a:pt x="112712" y="87528"/>
                  </a:lnTo>
                  <a:lnTo>
                    <a:pt x="114160" y="88595"/>
                  </a:lnTo>
                  <a:lnTo>
                    <a:pt x="116090" y="88290"/>
                  </a:lnTo>
                  <a:lnTo>
                    <a:pt x="116459" y="88150"/>
                  </a:lnTo>
                  <a:lnTo>
                    <a:pt x="116776" y="87947"/>
                  </a:lnTo>
                  <a:lnTo>
                    <a:pt x="117436" y="88315"/>
                  </a:lnTo>
                  <a:lnTo>
                    <a:pt x="118173" y="88557"/>
                  </a:lnTo>
                  <a:lnTo>
                    <a:pt x="121170" y="88303"/>
                  </a:lnTo>
                  <a:lnTo>
                    <a:pt x="122796" y="86360"/>
                  </a:lnTo>
                  <a:close/>
                </a:path>
                <a:path w="262889" h="241300">
                  <a:moveTo>
                    <a:pt x="123393" y="169887"/>
                  </a:moveTo>
                  <a:lnTo>
                    <a:pt x="122593" y="165150"/>
                  </a:lnTo>
                  <a:lnTo>
                    <a:pt x="119214" y="162775"/>
                  </a:lnTo>
                  <a:lnTo>
                    <a:pt x="115671" y="163385"/>
                  </a:lnTo>
                  <a:lnTo>
                    <a:pt x="115100" y="163487"/>
                  </a:lnTo>
                  <a:lnTo>
                    <a:pt x="114604" y="163766"/>
                  </a:lnTo>
                  <a:lnTo>
                    <a:pt x="114084" y="164007"/>
                  </a:lnTo>
                  <a:lnTo>
                    <a:pt x="117005" y="166662"/>
                  </a:lnTo>
                  <a:lnTo>
                    <a:pt x="119875" y="169405"/>
                  </a:lnTo>
                  <a:lnTo>
                    <a:pt x="122809" y="172008"/>
                  </a:lnTo>
                  <a:lnTo>
                    <a:pt x="123190" y="170980"/>
                  </a:lnTo>
                  <a:lnTo>
                    <a:pt x="123393" y="169887"/>
                  </a:lnTo>
                  <a:close/>
                </a:path>
                <a:path w="262889" h="241300">
                  <a:moveTo>
                    <a:pt x="125272" y="115023"/>
                  </a:moveTo>
                  <a:lnTo>
                    <a:pt x="124917" y="110883"/>
                  </a:lnTo>
                  <a:lnTo>
                    <a:pt x="123393" y="109486"/>
                  </a:lnTo>
                  <a:lnTo>
                    <a:pt x="121285" y="109245"/>
                  </a:lnTo>
                  <a:lnTo>
                    <a:pt x="121539" y="109270"/>
                  </a:lnTo>
                  <a:lnTo>
                    <a:pt x="121729" y="108686"/>
                  </a:lnTo>
                  <a:lnTo>
                    <a:pt x="121843" y="108077"/>
                  </a:lnTo>
                  <a:lnTo>
                    <a:pt x="121399" y="105244"/>
                  </a:lnTo>
                  <a:lnTo>
                    <a:pt x="119380" y="103746"/>
                  </a:lnTo>
                  <a:lnTo>
                    <a:pt x="115036" y="104419"/>
                  </a:lnTo>
                  <a:lnTo>
                    <a:pt x="113550" y="106451"/>
                  </a:lnTo>
                  <a:lnTo>
                    <a:pt x="114147" y="110451"/>
                  </a:lnTo>
                  <a:lnTo>
                    <a:pt x="115620" y="111721"/>
                  </a:lnTo>
                  <a:lnTo>
                    <a:pt x="117322" y="111937"/>
                  </a:lnTo>
                  <a:lnTo>
                    <a:pt x="117170" y="112420"/>
                  </a:lnTo>
                  <a:lnTo>
                    <a:pt x="117106" y="112953"/>
                  </a:lnTo>
                  <a:lnTo>
                    <a:pt x="117335" y="115709"/>
                  </a:lnTo>
                  <a:lnTo>
                    <a:pt x="119265" y="117335"/>
                  </a:lnTo>
                  <a:lnTo>
                    <a:pt x="121462" y="117157"/>
                  </a:lnTo>
                  <a:lnTo>
                    <a:pt x="123647" y="116954"/>
                  </a:lnTo>
                  <a:lnTo>
                    <a:pt x="125272" y="115023"/>
                  </a:lnTo>
                  <a:close/>
                </a:path>
                <a:path w="262889" h="241300">
                  <a:moveTo>
                    <a:pt x="129514" y="96494"/>
                  </a:moveTo>
                  <a:lnTo>
                    <a:pt x="128574" y="95542"/>
                  </a:lnTo>
                  <a:lnTo>
                    <a:pt x="124790" y="95542"/>
                  </a:lnTo>
                  <a:lnTo>
                    <a:pt x="123837" y="96494"/>
                  </a:lnTo>
                  <a:lnTo>
                    <a:pt x="123837" y="100291"/>
                  </a:lnTo>
                  <a:lnTo>
                    <a:pt x="124790" y="101244"/>
                  </a:lnTo>
                  <a:lnTo>
                    <a:pt x="128574" y="101244"/>
                  </a:lnTo>
                  <a:lnTo>
                    <a:pt x="129514" y="100291"/>
                  </a:lnTo>
                  <a:lnTo>
                    <a:pt x="129514" y="98399"/>
                  </a:lnTo>
                  <a:lnTo>
                    <a:pt x="129514" y="96494"/>
                  </a:lnTo>
                  <a:close/>
                </a:path>
                <a:path w="262889" h="241300">
                  <a:moveTo>
                    <a:pt x="129743" y="138315"/>
                  </a:moveTo>
                  <a:lnTo>
                    <a:pt x="129349" y="137375"/>
                  </a:lnTo>
                  <a:lnTo>
                    <a:pt x="127787" y="135813"/>
                  </a:lnTo>
                  <a:lnTo>
                    <a:pt x="126860" y="135420"/>
                  </a:lnTo>
                  <a:lnTo>
                    <a:pt x="124650" y="135420"/>
                  </a:lnTo>
                  <a:lnTo>
                    <a:pt x="123710" y="135813"/>
                  </a:lnTo>
                  <a:lnTo>
                    <a:pt x="122161" y="137375"/>
                  </a:lnTo>
                  <a:lnTo>
                    <a:pt x="121767" y="138315"/>
                  </a:lnTo>
                  <a:lnTo>
                    <a:pt x="121767" y="140525"/>
                  </a:lnTo>
                  <a:lnTo>
                    <a:pt x="122161" y="141478"/>
                  </a:lnTo>
                  <a:lnTo>
                    <a:pt x="123710" y="143040"/>
                  </a:lnTo>
                  <a:lnTo>
                    <a:pt x="124650" y="143433"/>
                  </a:lnTo>
                  <a:lnTo>
                    <a:pt x="126860" y="143433"/>
                  </a:lnTo>
                  <a:lnTo>
                    <a:pt x="127787" y="143040"/>
                  </a:lnTo>
                  <a:lnTo>
                    <a:pt x="129349" y="141478"/>
                  </a:lnTo>
                  <a:lnTo>
                    <a:pt x="129743" y="140525"/>
                  </a:lnTo>
                  <a:lnTo>
                    <a:pt x="129743" y="139420"/>
                  </a:lnTo>
                  <a:lnTo>
                    <a:pt x="129743" y="138315"/>
                  </a:lnTo>
                  <a:close/>
                </a:path>
                <a:path w="262889" h="241300">
                  <a:moveTo>
                    <a:pt x="131965" y="174498"/>
                  </a:moveTo>
                  <a:lnTo>
                    <a:pt x="131648" y="172377"/>
                  </a:lnTo>
                  <a:lnTo>
                    <a:pt x="131318" y="170192"/>
                  </a:lnTo>
                  <a:lnTo>
                    <a:pt x="129286" y="168694"/>
                  </a:lnTo>
                  <a:lnTo>
                    <a:pt x="125183" y="169329"/>
                  </a:lnTo>
                  <a:lnTo>
                    <a:pt x="123875" y="170980"/>
                  </a:lnTo>
                  <a:lnTo>
                    <a:pt x="123812" y="172872"/>
                  </a:lnTo>
                  <a:lnTo>
                    <a:pt x="125361" y="174244"/>
                  </a:lnTo>
                  <a:lnTo>
                    <a:pt x="126923" y="175526"/>
                  </a:lnTo>
                  <a:lnTo>
                    <a:pt x="128473" y="176885"/>
                  </a:lnTo>
                  <a:lnTo>
                    <a:pt x="130556" y="176466"/>
                  </a:lnTo>
                  <a:lnTo>
                    <a:pt x="131965" y="174498"/>
                  </a:lnTo>
                  <a:close/>
                </a:path>
                <a:path w="262889" h="241300">
                  <a:moveTo>
                    <a:pt x="133159" y="89966"/>
                  </a:moveTo>
                  <a:lnTo>
                    <a:pt x="132219" y="89014"/>
                  </a:lnTo>
                  <a:lnTo>
                    <a:pt x="128435" y="89014"/>
                  </a:lnTo>
                  <a:lnTo>
                    <a:pt x="127482" y="89966"/>
                  </a:lnTo>
                  <a:lnTo>
                    <a:pt x="127482" y="93764"/>
                  </a:lnTo>
                  <a:lnTo>
                    <a:pt x="128435" y="94716"/>
                  </a:lnTo>
                  <a:lnTo>
                    <a:pt x="132219" y="94716"/>
                  </a:lnTo>
                  <a:lnTo>
                    <a:pt x="133159" y="93764"/>
                  </a:lnTo>
                  <a:lnTo>
                    <a:pt x="133159" y="91871"/>
                  </a:lnTo>
                  <a:lnTo>
                    <a:pt x="133159" y="89966"/>
                  </a:lnTo>
                  <a:close/>
                </a:path>
                <a:path w="262889" h="241300">
                  <a:moveTo>
                    <a:pt x="138747" y="125183"/>
                  </a:moveTo>
                  <a:lnTo>
                    <a:pt x="138480" y="122047"/>
                  </a:lnTo>
                  <a:lnTo>
                    <a:pt x="137096" y="120891"/>
                  </a:lnTo>
                  <a:lnTo>
                    <a:pt x="134264" y="121132"/>
                  </a:lnTo>
                  <a:lnTo>
                    <a:pt x="133286" y="122110"/>
                  </a:lnTo>
                  <a:lnTo>
                    <a:pt x="133057" y="123329"/>
                  </a:lnTo>
                  <a:lnTo>
                    <a:pt x="133007" y="123596"/>
                  </a:lnTo>
                  <a:lnTo>
                    <a:pt x="132943" y="123837"/>
                  </a:lnTo>
                  <a:lnTo>
                    <a:pt x="133045" y="123355"/>
                  </a:lnTo>
                  <a:lnTo>
                    <a:pt x="132003" y="120484"/>
                  </a:lnTo>
                  <a:lnTo>
                    <a:pt x="129184" y="118618"/>
                  </a:lnTo>
                  <a:lnTo>
                    <a:pt x="122529" y="119646"/>
                  </a:lnTo>
                  <a:lnTo>
                    <a:pt x="120091" y="122986"/>
                  </a:lnTo>
                  <a:lnTo>
                    <a:pt x="120650" y="126657"/>
                  </a:lnTo>
                  <a:lnTo>
                    <a:pt x="120726" y="126847"/>
                  </a:lnTo>
                  <a:lnTo>
                    <a:pt x="120408" y="127393"/>
                  </a:lnTo>
                  <a:lnTo>
                    <a:pt x="120243" y="128041"/>
                  </a:lnTo>
                  <a:lnTo>
                    <a:pt x="120624" y="130276"/>
                  </a:lnTo>
                  <a:lnTo>
                    <a:pt x="122110" y="131318"/>
                  </a:lnTo>
                  <a:lnTo>
                    <a:pt x="123647" y="131051"/>
                  </a:lnTo>
                  <a:lnTo>
                    <a:pt x="124942" y="131838"/>
                  </a:lnTo>
                  <a:lnTo>
                    <a:pt x="126453" y="132270"/>
                  </a:lnTo>
                  <a:lnTo>
                    <a:pt x="131318" y="131521"/>
                  </a:lnTo>
                  <a:lnTo>
                    <a:pt x="133515" y="128651"/>
                  </a:lnTo>
                  <a:lnTo>
                    <a:pt x="133464" y="125425"/>
                  </a:lnTo>
                  <a:lnTo>
                    <a:pt x="134023" y="126250"/>
                  </a:lnTo>
                  <a:lnTo>
                    <a:pt x="134975" y="126796"/>
                  </a:lnTo>
                  <a:lnTo>
                    <a:pt x="137604" y="126568"/>
                  </a:lnTo>
                  <a:lnTo>
                    <a:pt x="138747" y="125183"/>
                  </a:lnTo>
                  <a:close/>
                </a:path>
                <a:path w="262889" h="241300">
                  <a:moveTo>
                    <a:pt x="142252" y="106172"/>
                  </a:moveTo>
                  <a:lnTo>
                    <a:pt x="141859" y="105232"/>
                  </a:lnTo>
                  <a:lnTo>
                    <a:pt x="140309" y="103670"/>
                  </a:lnTo>
                  <a:lnTo>
                    <a:pt x="139369" y="103289"/>
                  </a:lnTo>
                  <a:lnTo>
                    <a:pt x="137172" y="103289"/>
                  </a:lnTo>
                  <a:lnTo>
                    <a:pt x="136232" y="103670"/>
                  </a:lnTo>
                  <a:lnTo>
                    <a:pt x="134683" y="105232"/>
                  </a:lnTo>
                  <a:lnTo>
                    <a:pt x="134289" y="106172"/>
                  </a:lnTo>
                  <a:lnTo>
                    <a:pt x="134289" y="108381"/>
                  </a:lnTo>
                  <a:lnTo>
                    <a:pt x="134683" y="109321"/>
                  </a:lnTo>
                  <a:lnTo>
                    <a:pt x="136232" y="110883"/>
                  </a:lnTo>
                  <a:lnTo>
                    <a:pt x="137172" y="111277"/>
                  </a:lnTo>
                  <a:lnTo>
                    <a:pt x="139369" y="111277"/>
                  </a:lnTo>
                  <a:lnTo>
                    <a:pt x="140309" y="110883"/>
                  </a:lnTo>
                  <a:lnTo>
                    <a:pt x="141859" y="109321"/>
                  </a:lnTo>
                  <a:lnTo>
                    <a:pt x="142252" y="108381"/>
                  </a:lnTo>
                  <a:lnTo>
                    <a:pt x="142252" y="107276"/>
                  </a:lnTo>
                  <a:lnTo>
                    <a:pt x="142252" y="106172"/>
                  </a:lnTo>
                  <a:close/>
                </a:path>
                <a:path w="262889" h="241300">
                  <a:moveTo>
                    <a:pt x="146888" y="137299"/>
                  </a:moveTo>
                  <a:lnTo>
                    <a:pt x="146215" y="132930"/>
                  </a:lnTo>
                  <a:lnTo>
                    <a:pt x="144195" y="131432"/>
                  </a:lnTo>
                  <a:lnTo>
                    <a:pt x="141414" y="131864"/>
                  </a:lnTo>
                  <a:lnTo>
                    <a:pt x="140893" y="132105"/>
                  </a:lnTo>
                  <a:lnTo>
                    <a:pt x="140411" y="132422"/>
                  </a:lnTo>
                  <a:lnTo>
                    <a:pt x="139941" y="132321"/>
                  </a:lnTo>
                  <a:lnTo>
                    <a:pt x="139446" y="132283"/>
                  </a:lnTo>
                  <a:lnTo>
                    <a:pt x="138785" y="132410"/>
                  </a:lnTo>
                  <a:lnTo>
                    <a:pt x="138785" y="137033"/>
                  </a:lnTo>
                  <a:lnTo>
                    <a:pt x="138442" y="134747"/>
                  </a:lnTo>
                  <a:lnTo>
                    <a:pt x="138684" y="136334"/>
                  </a:lnTo>
                  <a:lnTo>
                    <a:pt x="138785" y="137033"/>
                  </a:lnTo>
                  <a:lnTo>
                    <a:pt x="138785" y="132410"/>
                  </a:lnTo>
                  <a:lnTo>
                    <a:pt x="136779" y="132753"/>
                  </a:lnTo>
                  <a:lnTo>
                    <a:pt x="135318" y="134823"/>
                  </a:lnTo>
                  <a:lnTo>
                    <a:pt x="136080" y="139166"/>
                  </a:lnTo>
                  <a:lnTo>
                    <a:pt x="138137" y="140639"/>
                  </a:lnTo>
                  <a:lnTo>
                    <a:pt x="140309" y="140258"/>
                  </a:lnTo>
                  <a:lnTo>
                    <a:pt x="140881" y="140144"/>
                  </a:lnTo>
                  <a:lnTo>
                    <a:pt x="141401" y="139915"/>
                  </a:lnTo>
                  <a:lnTo>
                    <a:pt x="141846" y="139611"/>
                  </a:lnTo>
                  <a:lnTo>
                    <a:pt x="142290" y="139687"/>
                  </a:lnTo>
                  <a:lnTo>
                    <a:pt x="142748" y="139738"/>
                  </a:lnTo>
                  <a:lnTo>
                    <a:pt x="145402" y="139331"/>
                  </a:lnTo>
                  <a:lnTo>
                    <a:pt x="146888" y="137299"/>
                  </a:lnTo>
                  <a:close/>
                </a:path>
                <a:path w="262889" h="241300">
                  <a:moveTo>
                    <a:pt x="148602" y="188429"/>
                  </a:moveTo>
                  <a:lnTo>
                    <a:pt x="148221" y="186182"/>
                  </a:lnTo>
                  <a:lnTo>
                    <a:pt x="147967" y="184772"/>
                  </a:lnTo>
                  <a:lnTo>
                    <a:pt x="147218" y="183642"/>
                  </a:lnTo>
                  <a:lnTo>
                    <a:pt x="146278" y="182727"/>
                  </a:lnTo>
                  <a:lnTo>
                    <a:pt x="147548" y="182270"/>
                  </a:lnTo>
                  <a:lnTo>
                    <a:pt x="148374" y="181025"/>
                  </a:lnTo>
                  <a:lnTo>
                    <a:pt x="148158" y="179654"/>
                  </a:lnTo>
                  <a:lnTo>
                    <a:pt x="147929" y="178092"/>
                  </a:lnTo>
                  <a:lnTo>
                    <a:pt x="146481" y="177025"/>
                  </a:lnTo>
                  <a:lnTo>
                    <a:pt x="143383" y="177507"/>
                  </a:lnTo>
                  <a:lnTo>
                    <a:pt x="142316" y="178955"/>
                  </a:lnTo>
                  <a:lnTo>
                    <a:pt x="142570" y="180670"/>
                  </a:lnTo>
                  <a:lnTo>
                    <a:pt x="142684" y="180911"/>
                  </a:lnTo>
                  <a:lnTo>
                    <a:pt x="141376" y="180733"/>
                  </a:lnTo>
                  <a:lnTo>
                    <a:pt x="138849" y="181165"/>
                  </a:lnTo>
                  <a:lnTo>
                    <a:pt x="137350" y="182257"/>
                  </a:lnTo>
                  <a:lnTo>
                    <a:pt x="136398" y="183705"/>
                  </a:lnTo>
                  <a:lnTo>
                    <a:pt x="142900" y="189268"/>
                  </a:lnTo>
                  <a:lnTo>
                    <a:pt x="146177" y="191973"/>
                  </a:lnTo>
                  <a:lnTo>
                    <a:pt x="147713" y="190512"/>
                  </a:lnTo>
                  <a:lnTo>
                    <a:pt x="148602" y="188429"/>
                  </a:lnTo>
                  <a:close/>
                </a:path>
                <a:path w="262889" h="241300">
                  <a:moveTo>
                    <a:pt x="150050" y="118706"/>
                  </a:moveTo>
                  <a:lnTo>
                    <a:pt x="149098" y="117754"/>
                  </a:lnTo>
                  <a:lnTo>
                    <a:pt x="145313" y="117754"/>
                  </a:lnTo>
                  <a:lnTo>
                    <a:pt x="144373" y="118706"/>
                  </a:lnTo>
                  <a:lnTo>
                    <a:pt x="144373" y="122516"/>
                  </a:lnTo>
                  <a:lnTo>
                    <a:pt x="145313" y="123456"/>
                  </a:lnTo>
                  <a:lnTo>
                    <a:pt x="149098" y="123456"/>
                  </a:lnTo>
                  <a:lnTo>
                    <a:pt x="150050" y="122516"/>
                  </a:lnTo>
                  <a:lnTo>
                    <a:pt x="150050" y="120611"/>
                  </a:lnTo>
                  <a:lnTo>
                    <a:pt x="150050" y="118706"/>
                  </a:lnTo>
                  <a:close/>
                </a:path>
                <a:path w="262889" h="241300">
                  <a:moveTo>
                    <a:pt x="153225" y="163207"/>
                  </a:moveTo>
                  <a:lnTo>
                    <a:pt x="152615" y="159219"/>
                  </a:lnTo>
                  <a:lnTo>
                    <a:pt x="151168" y="157937"/>
                  </a:lnTo>
                  <a:lnTo>
                    <a:pt x="149085" y="157683"/>
                  </a:lnTo>
                  <a:lnTo>
                    <a:pt x="148729" y="157607"/>
                  </a:lnTo>
                  <a:lnTo>
                    <a:pt x="149428" y="157721"/>
                  </a:lnTo>
                  <a:lnTo>
                    <a:pt x="149580" y="156946"/>
                  </a:lnTo>
                  <a:lnTo>
                    <a:pt x="149644" y="156121"/>
                  </a:lnTo>
                  <a:lnTo>
                    <a:pt x="148894" y="151739"/>
                  </a:lnTo>
                  <a:lnTo>
                    <a:pt x="145516" y="149352"/>
                  </a:lnTo>
                  <a:lnTo>
                    <a:pt x="145034" y="149440"/>
                  </a:lnTo>
                  <a:lnTo>
                    <a:pt x="145034" y="162229"/>
                  </a:lnTo>
                  <a:lnTo>
                    <a:pt x="144691" y="160045"/>
                  </a:lnTo>
                  <a:lnTo>
                    <a:pt x="145034" y="162229"/>
                  </a:lnTo>
                  <a:lnTo>
                    <a:pt x="145034" y="149440"/>
                  </a:lnTo>
                  <a:lnTo>
                    <a:pt x="138430" y="150583"/>
                  </a:lnTo>
                  <a:lnTo>
                    <a:pt x="136766" y="152958"/>
                  </a:lnTo>
                  <a:lnTo>
                    <a:pt x="135928" y="147396"/>
                  </a:lnTo>
                  <a:lnTo>
                    <a:pt x="132600" y="144945"/>
                  </a:lnTo>
                  <a:lnTo>
                    <a:pt x="126885" y="145821"/>
                  </a:lnTo>
                  <a:lnTo>
                    <a:pt x="125234" y="147243"/>
                  </a:lnTo>
                  <a:lnTo>
                    <a:pt x="124320" y="149059"/>
                  </a:lnTo>
                  <a:lnTo>
                    <a:pt x="123532" y="148577"/>
                  </a:lnTo>
                  <a:lnTo>
                    <a:pt x="122885" y="148412"/>
                  </a:lnTo>
                  <a:lnTo>
                    <a:pt x="122885" y="155270"/>
                  </a:lnTo>
                  <a:lnTo>
                    <a:pt x="121843" y="154686"/>
                  </a:lnTo>
                  <a:lnTo>
                    <a:pt x="122885" y="155270"/>
                  </a:lnTo>
                  <a:lnTo>
                    <a:pt x="122885" y="148412"/>
                  </a:lnTo>
                  <a:lnTo>
                    <a:pt x="122593" y="148323"/>
                  </a:lnTo>
                  <a:lnTo>
                    <a:pt x="119443" y="148882"/>
                  </a:lnTo>
                  <a:lnTo>
                    <a:pt x="117983" y="150939"/>
                  </a:lnTo>
                  <a:lnTo>
                    <a:pt x="118503" y="153949"/>
                  </a:lnTo>
                  <a:lnTo>
                    <a:pt x="118948" y="154635"/>
                  </a:lnTo>
                  <a:lnTo>
                    <a:pt x="119494" y="155194"/>
                  </a:lnTo>
                  <a:lnTo>
                    <a:pt x="118605" y="155740"/>
                  </a:lnTo>
                  <a:lnTo>
                    <a:pt x="118033" y="156743"/>
                  </a:lnTo>
                  <a:lnTo>
                    <a:pt x="118262" y="159423"/>
                  </a:lnTo>
                  <a:lnTo>
                    <a:pt x="119634" y="160591"/>
                  </a:lnTo>
                  <a:lnTo>
                    <a:pt x="122770" y="160312"/>
                  </a:lnTo>
                  <a:lnTo>
                    <a:pt x="123913" y="158927"/>
                  </a:lnTo>
                  <a:lnTo>
                    <a:pt x="123736" y="156946"/>
                  </a:lnTo>
                  <a:lnTo>
                    <a:pt x="123596" y="156552"/>
                  </a:lnTo>
                  <a:lnTo>
                    <a:pt x="123393" y="156210"/>
                  </a:lnTo>
                  <a:lnTo>
                    <a:pt x="123875" y="156070"/>
                  </a:lnTo>
                  <a:lnTo>
                    <a:pt x="124294" y="155867"/>
                  </a:lnTo>
                  <a:lnTo>
                    <a:pt x="124663" y="155587"/>
                  </a:lnTo>
                  <a:lnTo>
                    <a:pt x="126034" y="157607"/>
                  </a:lnTo>
                  <a:lnTo>
                    <a:pt x="128447" y="158813"/>
                  </a:lnTo>
                  <a:lnTo>
                    <a:pt x="134569" y="157873"/>
                  </a:lnTo>
                  <a:lnTo>
                    <a:pt x="136309" y="155486"/>
                  </a:lnTo>
                  <a:lnTo>
                    <a:pt x="137287" y="161086"/>
                  </a:lnTo>
                  <a:lnTo>
                    <a:pt x="140652" y="163474"/>
                  </a:lnTo>
                  <a:lnTo>
                    <a:pt x="144195" y="162852"/>
                  </a:lnTo>
                  <a:lnTo>
                    <a:pt x="144538" y="162801"/>
                  </a:lnTo>
                  <a:lnTo>
                    <a:pt x="144805" y="162610"/>
                  </a:lnTo>
                  <a:lnTo>
                    <a:pt x="145110" y="162509"/>
                  </a:lnTo>
                  <a:lnTo>
                    <a:pt x="145592" y="164515"/>
                  </a:lnTo>
                  <a:lnTo>
                    <a:pt x="147485" y="165900"/>
                  </a:lnTo>
                  <a:lnTo>
                    <a:pt x="151739" y="165239"/>
                  </a:lnTo>
                  <a:lnTo>
                    <a:pt x="153225" y="163207"/>
                  </a:lnTo>
                  <a:close/>
                </a:path>
                <a:path w="262889" h="241300">
                  <a:moveTo>
                    <a:pt x="157302" y="126047"/>
                  </a:moveTo>
                  <a:lnTo>
                    <a:pt x="156349" y="125095"/>
                  </a:lnTo>
                  <a:lnTo>
                    <a:pt x="152565" y="125095"/>
                  </a:lnTo>
                  <a:lnTo>
                    <a:pt x="151625" y="126047"/>
                  </a:lnTo>
                  <a:lnTo>
                    <a:pt x="151625" y="129857"/>
                  </a:lnTo>
                  <a:lnTo>
                    <a:pt x="152565" y="130797"/>
                  </a:lnTo>
                  <a:lnTo>
                    <a:pt x="156349" y="130797"/>
                  </a:lnTo>
                  <a:lnTo>
                    <a:pt x="157302" y="129857"/>
                  </a:lnTo>
                  <a:lnTo>
                    <a:pt x="157302" y="127952"/>
                  </a:lnTo>
                  <a:lnTo>
                    <a:pt x="157302" y="126047"/>
                  </a:lnTo>
                  <a:close/>
                </a:path>
                <a:path w="262889" h="241300">
                  <a:moveTo>
                    <a:pt x="161709" y="151892"/>
                  </a:moveTo>
                  <a:lnTo>
                    <a:pt x="161175" y="148755"/>
                  </a:lnTo>
                  <a:lnTo>
                    <a:pt x="160642" y="147967"/>
                  </a:lnTo>
                  <a:lnTo>
                    <a:pt x="159956" y="147383"/>
                  </a:lnTo>
                  <a:lnTo>
                    <a:pt x="160553" y="146761"/>
                  </a:lnTo>
                  <a:lnTo>
                    <a:pt x="160909" y="145923"/>
                  </a:lnTo>
                  <a:lnTo>
                    <a:pt x="160528" y="143446"/>
                  </a:lnTo>
                  <a:lnTo>
                    <a:pt x="159080" y="142379"/>
                  </a:lnTo>
                  <a:lnTo>
                    <a:pt x="155981" y="142849"/>
                  </a:lnTo>
                  <a:lnTo>
                    <a:pt x="154927" y="144297"/>
                  </a:lnTo>
                  <a:lnTo>
                    <a:pt x="155219" y="146253"/>
                  </a:lnTo>
                  <a:lnTo>
                    <a:pt x="155346" y="146608"/>
                  </a:lnTo>
                  <a:lnTo>
                    <a:pt x="155524" y="146926"/>
                  </a:lnTo>
                  <a:lnTo>
                    <a:pt x="154076" y="147713"/>
                  </a:lnTo>
                  <a:lnTo>
                    <a:pt x="153187" y="149339"/>
                  </a:lnTo>
                  <a:lnTo>
                    <a:pt x="153860" y="153250"/>
                  </a:lnTo>
                  <a:lnTo>
                    <a:pt x="155930" y="154711"/>
                  </a:lnTo>
                  <a:lnTo>
                    <a:pt x="158089" y="154330"/>
                  </a:lnTo>
                  <a:lnTo>
                    <a:pt x="160261" y="153962"/>
                  </a:lnTo>
                  <a:lnTo>
                    <a:pt x="161709" y="151892"/>
                  </a:lnTo>
                  <a:close/>
                </a:path>
                <a:path w="262889" h="241300">
                  <a:moveTo>
                    <a:pt x="172466" y="132092"/>
                  </a:moveTo>
                  <a:lnTo>
                    <a:pt x="171526" y="131140"/>
                  </a:lnTo>
                  <a:lnTo>
                    <a:pt x="167741" y="131140"/>
                  </a:lnTo>
                  <a:lnTo>
                    <a:pt x="166789" y="132092"/>
                  </a:lnTo>
                  <a:lnTo>
                    <a:pt x="166789" y="135890"/>
                  </a:lnTo>
                  <a:lnTo>
                    <a:pt x="167741" y="136842"/>
                  </a:lnTo>
                  <a:lnTo>
                    <a:pt x="171526" y="136842"/>
                  </a:lnTo>
                  <a:lnTo>
                    <a:pt x="172466" y="135890"/>
                  </a:lnTo>
                  <a:lnTo>
                    <a:pt x="172466" y="133985"/>
                  </a:lnTo>
                  <a:lnTo>
                    <a:pt x="172466" y="132092"/>
                  </a:lnTo>
                  <a:close/>
                </a:path>
                <a:path w="262889" h="241300">
                  <a:moveTo>
                    <a:pt x="173558" y="167411"/>
                  </a:moveTo>
                  <a:lnTo>
                    <a:pt x="172821" y="163068"/>
                  </a:lnTo>
                  <a:lnTo>
                    <a:pt x="169443" y="160680"/>
                  </a:lnTo>
                  <a:lnTo>
                    <a:pt x="162356" y="161912"/>
                  </a:lnTo>
                  <a:lnTo>
                    <a:pt x="159981" y="165303"/>
                  </a:lnTo>
                  <a:lnTo>
                    <a:pt x="161213" y="172415"/>
                  </a:lnTo>
                  <a:lnTo>
                    <a:pt x="164579" y="174790"/>
                  </a:lnTo>
                  <a:lnTo>
                    <a:pt x="169570" y="173939"/>
                  </a:lnTo>
                  <a:lnTo>
                    <a:pt x="170726" y="173151"/>
                  </a:lnTo>
                  <a:lnTo>
                    <a:pt x="172504" y="171246"/>
                  </a:lnTo>
                  <a:lnTo>
                    <a:pt x="173126" y="170180"/>
                  </a:lnTo>
                  <a:lnTo>
                    <a:pt x="173355" y="168935"/>
                  </a:lnTo>
                  <a:lnTo>
                    <a:pt x="173494" y="168186"/>
                  </a:lnTo>
                  <a:lnTo>
                    <a:pt x="173558" y="167411"/>
                  </a:lnTo>
                  <a:close/>
                </a:path>
                <a:path w="262889" h="241300">
                  <a:moveTo>
                    <a:pt x="177520" y="196519"/>
                  </a:moveTo>
                  <a:lnTo>
                    <a:pt x="176339" y="189649"/>
                  </a:lnTo>
                  <a:lnTo>
                    <a:pt x="173367" y="187464"/>
                  </a:lnTo>
                  <a:lnTo>
                    <a:pt x="169862" y="187655"/>
                  </a:lnTo>
                  <a:lnTo>
                    <a:pt x="169633" y="187579"/>
                  </a:lnTo>
                  <a:lnTo>
                    <a:pt x="166839" y="188061"/>
                  </a:lnTo>
                  <a:lnTo>
                    <a:pt x="164960" y="189953"/>
                  </a:lnTo>
                  <a:lnTo>
                    <a:pt x="164020" y="193205"/>
                  </a:lnTo>
                  <a:lnTo>
                    <a:pt x="163893" y="194170"/>
                  </a:lnTo>
                  <a:lnTo>
                    <a:pt x="164693" y="198755"/>
                  </a:lnTo>
                  <a:lnTo>
                    <a:pt x="168059" y="201129"/>
                  </a:lnTo>
                  <a:lnTo>
                    <a:pt x="171602" y="200507"/>
                  </a:lnTo>
                  <a:lnTo>
                    <a:pt x="175145" y="199898"/>
                  </a:lnTo>
                  <a:lnTo>
                    <a:pt x="177520" y="196519"/>
                  </a:lnTo>
                  <a:close/>
                </a:path>
                <a:path w="262889" h="241300">
                  <a:moveTo>
                    <a:pt x="181851" y="148145"/>
                  </a:moveTo>
                  <a:lnTo>
                    <a:pt x="181457" y="147205"/>
                  </a:lnTo>
                  <a:lnTo>
                    <a:pt x="179908" y="145643"/>
                  </a:lnTo>
                  <a:lnTo>
                    <a:pt x="178968" y="145249"/>
                  </a:lnTo>
                  <a:lnTo>
                    <a:pt x="176771" y="145249"/>
                  </a:lnTo>
                  <a:lnTo>
                    <a:pt x="175831" y="145643"/>
                  </a:lnTo>
                  <a:lnTo>
                    <a:pt x="174282" y="147205"/>
                  </a:lnTo>
                  <a:lnTo>
                    <a:pt x="173888" y="148145"/>
                  </a:lnTo>
                  <a:lnTo>
                    <a:pt x="173888" y="150355"/>
                  </a:lnTo>
                  <a:lnTo>
                    <a:pt x="174282" y="151295"/>
                  </a:lnTo>
                  <a:lnTo>
                    <a:pt x="175831" y="152857"/>
                  </a:lnTo>
                  <a:lnTo>
                    <a:pt x="176771" y="153250"/>
                  </a:lnTo>
                  <a:lnTo>
                    <a:pt x="178968" y="153250"/>
                  </a:lnTo>
                  <a:lnTo>
                    <a:pt x="179908" y="152857"/>
                  </a:lnTo>
                  <a:lnTo>
                    <a:pt x="181457" y="151295"/>
                  </a:lnTo>
                  <a:lnTo>
                    <a:pt x="181851" y="150355"/>
                  </a:lnTo>
                  <a:lnTo>
                    <a:pt x="181851" y="149250"/>
                  </a:lnTo>
                  <a:lnTo>
                    <a:pt x="181851" y="148145"/>
                  </a:lnTo>
                  <a:close/>
                </a:path>
                <a:path w="262889" h="241300">
                  <a:moveTo>
                    <a:pt x="186728" y="176491"/>
                  </a:moveTo>
                  <a:lnTo>
                    <a:pt x="186347" y="175552"/>
                  </a:lnTo>
                  <a:lnTo>
                    <a:pt x="184785" y="173990"/>
                  </a:lnTo>
                  <a:lnTo>
                    <a:pt x="183857" y="173596"/>
                  </a:lnTo>
                  <a:lnTo>
                    <a:pt x="181648" y="173596"/>
                  </a:lnTo>
                  <a:lnTo>
                    <a:pt x="180721" y="173990"/>
                  </a:lnTo>
                  <a:lnTo>
                    <a:pt x="179158" y="175552"/>
                  </a:lnTo>
                  <a:lnTo>
                    <a:pt x="178777" y="176491"/>
                  </a:lnTo>
                  <a:lnTo>
                    <a:pt x="178777" y="178701"/>
                  </a:lnTo>
                  <a:lnTo>
                    <a:pt x="179158" y="179641"/>
                  </a:lnTo>
                  <a:lnTo>
                    <a:pt x="180721" y="181203"/>
                  </a:lnTo>
                  <a:lnTo>
                    <a:pt x="181648" y="181597"/>
                  </a:lnTo>
                  <a:lnTo>
                    <a:pt x="183857" y="181597"/>
                  </a:lnTo>
                  <a:lnTo>
                    <a:pt x="184785" y="181203"/>
                  </a:lnTo>
                  <a:lnTo>
                    <a:pt x="186347" y="179641"/>
                  </a:lnTo>
                  <a:lnTo>
                    <a:pt x="186728" y="178701"/>
                  </a:lnTo>
                  <a:lnTo>
                    <a:pt x="186728" y="177596"/>
                  </a:lnTo>
                  <a:lnTo>
                    <a:pt x="186728" y="176491"/>
                  </a:lnTo>
                  <a:close/>
                </a:path>
                <a:path w="262889" h="241300">
                  <a:moveTo>
                    <a:pt x="189331" y="222504"/>
                  </a:moveTo>
                  <a:lnTo>
                    <a:pt x="189141" y="221411"/>
                  </a:lnTo>
                  <a:lnTo>
                    <a:pt x="188874" y="219862"/>
                  </a:lnTo>
                  <a:lnTo>
                    <a:pt x="187401" y="218821"/>
                  </a:lnTo>
                  <a:lnTo>
                    <a:pt x="184810" y="219265"/>
                  </a:lnTo>
                  <a:lnTo>
                    <a:pt x="184010" y="220052"/>
                  </a:lnTo>
                  <a:lnTo>
                    <a:pt x="183692" y="221005"/>
                  </a:lnTo>
                  <a:lnTo>
                    <a:pt x="185127" y="222046"/>
                  </a:lnTo>
                  <a:lnTo>
                    <a:pt x="186563" y="223126"/>
                  </a:lnTo>
                  <a:lnTo>
                    <a:pt x="188010" y="224167"/>
                  </a:lnTo>
                  <a:lnTo>
                    <a:pt x="188849" y="223545"/>
                  </a:lnTo>
                  <a:lnTo>
                    <a:pt x="189331" y="222504"/>
                  </a:lnTo>
                  <a:close/>
                </a:path>
                <a:path w="262889" h="241300">
                  <a:moveTo>
                    <a:pt x="190042" y="163042"/>
                  </a:moveTo>
                  <a:lnTo>
                    <a:pt x="189852" y="161912"/>
                  </a:lnTo>
                  <a:lnTo>
                    <a:pt x="189814" y="161734"/>
                  </a:lnTo>
                  <a:lnTo>
                    <a:pt x="189712" y="161582"/>
                  </a:lnTo>
                  <a:lnTo>
                    <a:pt x="189191" y="160159"/>
                  </a:lnTo>
                  <a:lnTo>
                    <a:pt x="187947" y="159359"/>
                  </a:lnTo>
                  <a:lnTo>
                    <a:pt x="185026" y="159854"/>
                  </a:lnTo>
                  <a:lnTo>
                    <a:pt x="183997" y="161340"/>
                  </a:lnTo>
                  <a:lnTo>
                    <a:pt x="184264" y="162890"/>
                  </a:lnTo>
                  <a:lnTo>
                    <a:pt x="184531" y="164426"/>
                  </a:lnTo>
                  <a:lnTo>
                    <a:pt x="186004" y="165468"/>
                  </a:lnTo>
                  <a:lnTo>
                    <a:pt x="187947" y="165138"/>
                  </a:lnTo>
                  <a:lnTo>
                    <a:pt x="188328" y="164973"/>
                  </a:lnTo>
                  <a:lnTo>
                    <a:pt x="189534" y="164134"/>
                  </a:lnTo>
                  <a:lnTo>
                    <a:pt x="190042" y="163042"/>
                  </a:lnTo>
                  <a:close/>
                </a:path>
                <a:path w="262889" h="241300">
                  <a:moveTo>
                    <a:pt x="193878" y="204876"/>
                  </a:moveTo>
                  <a:lnTo>
                    <a:pt x="193128" y="200507"/>
                  </a:lnTo>
                  <a:lnTo>
                    <a:pt x="191071" y="199047"/>
                  </a:lnTo>
                  <a:lnTo>
                    <a:pt x="187693" y="199644"/>
                  </a:lnTo>
                  <a:lnTo>
                    <a:pt x="186753" y="200418"/>
                  </a:lnTo>
                  <a:lnTo>
                    <a:pt x="185737" y="202196"/>
                  </a:lnTo>
                  <a:lnTo>
                    <a:pt x="185496" y="203098"/>
                  </a:lnTo>
                  <a:lnTo>
                    <a:pt x="185661" y="204050"/>
                  </a:lnTo>
                  <a:lnTo>
                    <a:pt x="185801" y="204787"/>
                  </a:lnTo>
                  <a:lnTo>
                    <a:pt x="186156" y="205384"/>
                  </a:lnTo>
                  <a:lnTo>
                    <a:pt x="186601" y="205905"/>
                  </a:lnTo>
                  <a:lnTo>
                    <a:pt x="187490" y="206946"/>
                  </a:lnTo>
                  <a:lnTo>
                    <a:pt x="188836" y="207556"/>
                  </a:lnTo>
                  <a:lnTo>
                    <a:pt x="192443" y="206946"/>
                  </a:lnTo>
                  <a:lnTo>
                    <a:pt x="193878" y="204876"/>
                  </a:lnTo>
                  <a:close/>
                </a:path>
                <a:path w="262889" h="241300">
                  <a:moveTo>
                    <a:pt x="201117" y="185102"/>
                  </a:moveTo>
                  <a:lnTo>
                    <a:pt x="200177" y="184150"/>
                  </a:lnTo>
                  <a:lnTo>
                    <a:pt x="196392" y="184150"/>
                  </a:lnTo>
                  <a:lnTo>
                    <a:pt x="195440" y="185102"/>
                  </a:lnTo>
                  <a:lnTo>
                    <a:pt x="195440" y="188912"/>
                  </a:lnTo>
                  <a:lnTo>
                    <a:pt x="196392" y="189865"/>
                  </a:lnTo>
                  <a:lnTo>
                    <a:pt x="200177" y="189865"/>
                  </a:lnTo>
                  <a:lnTo>
                    <a:pt x="201117" y="188912"/>
                  </a:lnTo>
                  <a:lnTo>
                    <a:pt x="201117" y="187007"/>
                  </a:lnTo>
                  <a:lnTo>
                    <a:pt x="201117" y="185102"/>
                  </a:lnTo>
                  <a:close/>
                </a:path>
                <a:path w="262889" h="241300">
                  <a:moveTo>
                    <a:pt x="209854" y="222669"/>
                  </a:moveTo>
                  <a:lnTo>
                    <a:pt x="209219" y="221119"/>
                  </a:lnTo>
                  <a:lnTo>
                    <a:pt x="206679" y="218567"/>
                  </a:lnTo>
                  <a:lnTo>
                    <a:pt x="205143" y="217932"/>
                  </a:lnTo>
                  <a:lnTo>
                    <a:pt x="201549" y="217932"/>
                  </a:lnTo>
                  <a:lnTo>
                    <a:pt x="200012" y="218567"/>
                  </a:lnTo>
                  <a:lnTo>
                    <a:pt x="197472" y="221119"/>
                  </a:lnTo>
                  <a:lnTo>
                    <a:pt x="196837" y="222669"/>
                  </a:lnTo>
                  <a:lnTo>
                    <a:pt x="196837" y="226275"/>
                  </a:lnTo>
                  <a:lnTo>
                    <a:pt x="197472" y="227825"/>
                  </a:lnTo>
                  <a:lnTo>
                    <a:pt x="200012" y="230378"/>
                  </a:lnTo>
                  <a:lnTo>
                    <a:pt x="201549" y="231013"/>
                  </a:lnTo>
                  <a:lnTo>
                    <a:pt x="205143" y="231013"/>
                  </a:lnTo>
                  <a:lnTo>
                    <a:pt x="206679" y="230378"/>
                  </a:lnTo>
                  <a:lnTo>
                    <a:pt x="209219" y="227825"/>
                  </a:lnTo>
                  <a:lnTo>
                    <a:pt x="209854" y="226275"/>
                  </a:lnTo>
                  <a:lnTo>
                    <a:pt x="209854" y="224472"/>
                  </a:lnTo>
                  <a:lnTo>
                    <a:pt x="209854" y="222669"/>
                  </a:lnTo>
                  <a:close/>
                </a:path>
                <a:path w="262889" h="241300">
                  <a:moveTo>
                    <a:pt x="237045" y="207670"/>
                  </a:moveTo>
                  <a:lnTo>
                    <a:pt x="236931" y="205638"/>
                  </a:lnTo>
                  <a:lnTo>
                    <a:pt x="236118" y="204089"/>
                  </a:lnTo>
                  <a:lnTo>
                    <a:pt x="233667" y="201841"/>
                  </a:lnTo>
                  <a:lnTo>
                    <a:pt x="231978" y="201168"/>
                  </a:lnTo>
                  <a:lnTo>
                    <a:pt x="226555" y="201498"/>
                  </a:lnTo>
                  <a:lnTo>
                    <a:pt x="223824" y="204609"/>
                  </a:lnTo>
                  <a:lnTo>
                    <a:pt x="224269" y="211810"/>
                  </a:lnTo>
                  <a:lnTo>
                    <a:pt x="227355" y="214553"/>
                  </a:lnTo>
                  <a:lnTo>
                    <a:pt x="234264" y="214134"/>
                  </a:lnTo>
                  <a:lnTo>
                    <a:pt x="236740" y="211416"/>
                  </a:lnTo>
                  <a:lnTo>
                    <a:pt x="236931" y="208165"/>
                  </a:lnTo>
                  <a:lnTo>
                    <a:pt x="236956" y="207899"/>
                  </a:lnTo>
                  <a:lnTo>
                    <a:pt x="237045" y="207670"/>
                  </a:lnTo>
                  <a:close/>
                </a:path>
                <a:path w="262889" h="241300">
                  <a:moveTo>
                    <a:pt x="237832" y="237566"/>
                  </a:moveTo>
                  <a:lnTo>
                    <a:pt x="237388" y="230352"/>
                  </a:lnTo>
                  <a:lnTo>
                    <a:pt x="234302" y="227609"/>
                  </a:lnTo>
                  <a:lnTo>
                    <a:pt x="230644" y="227838"/>
                  </a:lnTo>
                  <a:lnTo>
                    <a:pt x="227050" y="228180"/>
                  </a:lnTo>
                  <a:lnTo>
                    <a:pt x="224409" y="231216"/>
                  </a:lnTo>
                  <a:lnTo>
                    <a:pt x="224612" y="234759"/>
                  </a:lnTo>
                  <a:lnTo>
                    <a:pt x="224802" y="237782"/>
                  </a:lnTo>
                  <a:lnTo>
                    <a:pt x="227025" y="240080"/>
                  </a:lnTo>
                  <a:lnTo>
                    <a:pt x="230390" y="240766"/>
                  </a:lnTo>
                  <a:lnTo>
                    <a:pt x="230936" y="240931"/>
                  </a:lnTo>
                  <a:lnTo>
                    <a:pt x="235102" y="240665"/>
                  </a:lnTo>
                  <a:lnTo>
                    <a:pt x="237832" y="237566"/>
                  </a:lnTo>
                  <a:close/>
                </a:path>
                <a:path w="262889" h="241300">
                  <a:moveTo>
                    <a:pt x="253911" y="205232"/>
                  </a:moveTo>
                  <a:lnTo>
                    <a:pt x="253784" y="203047"/>
                  </a:lnTo>
                  <a:lnTo>
                    <a:pt x="252564" y="201942"/>
                  </a:lnTo>
                  <a:lnTo>
                    <a:pt x="251104" y="201891"/>
                  </a:lnTo>
                  <a:lnTo>
                    <a:pt x="250952" y="201853"/>
                  </a:lnTo>
                  <a:lnTo>
                    <a:pt x="249301" y="201955"/>
                  </a:lnTo>
                  <a:lnTo>
                    <a:pt x="248107" y="203314"/>
                  </a:lnTo>
                  <a:lnTo>
                    <a:pt x="248310" y="206451"/>
                  </a:lnTo>
                  <a:lnTo>
                    <a:pt x="249643" y="207645"/>
                  </a:lnTo>
                  <a:lnTo>
                    <a:pt x="252056" y="207492"/>
                  </a:lnTo>
                  <a:lnTo>
                    <a:pt x="252780" y="207048"/>
                  </a:lnTo>
                  <a:lnTo>
                    <a:pt x="253657" y="205879"/>
                  </a:lnTo>
                  <a:lnTo>
                    <a:pt x="253911" y="205232"/>
                  </a:lnTo>
                  <a:close/>
                </a:path>
                <a:path w="262889" h="241300">
                  <a:moveTo>
                    <a:pt x="262445" y="231800"/>
                  </a:moveTo>
                  <a:lnTo>
                    <a:pt x="262280" y="229222"/>
                  </a:lnTo>
                  <a:lnTo>
                    <a:pt x="261683" y="228422"/>
                  </a:lnTo>
                  <a:lnTo>
                    <a:pt x="260426" y="227698"/>
                  </a:lnTo>
                  <a:lnTo>
                    <a:pt x="259905" y="227520"/>
                  </a:lnTo>
                  <a:lnTo>
                    <a:pt x="258102" y="227634"/>
                  </a:lnTo>
                  <a:lnTo>
                    <a:pt x="257111" y="228511"/>
                  </a:lnTo>
                  <a:lnTo>
                    <a:pt x="256819" y="229666"/>
                  </a:lnTo>
                  <a:lnTo>
                    <a:pt x="256730" y="229958"/>
                  </a:lnTo>
                  <a:lnTo>
                    <a:pt x="256667" y="230263"/>
                  </a:lnTo>
                  <a:lnTo>
                    <a:pt x="256781" y="232143"/>
                  </a:lnTo>
                  <a:lnTo>
                    <a:pt x="258127" y="233337"/>
                  </a:lnTo>
                  <a:lnTo>
                    <a:pt x="261264" y="233146"/>
                  </a:lnTo>
                  <a:lnTo>
                    <a:pt x="262445" y="231800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204097" y="8402560"/>
              <a:ext cx="186690" cy="280670"/>
            </a:xfrm>
            <a:custGeom>
              <a:avLst/>
              <a:gdLst/>
              <a:ahLst/>
              <a:cxnLst/>
              <a:rect l="l" t="t" r="r" b="b"/>
              <a:pathLst>
                <a:path w="186689" h="280670">
                  <a:moveTo>
                    <a:pt x="5105" y="23914"/>
                  </a:moveTo>
                  <a:lnTo>
                    <a:pt x="4851" y="22783"/>
                  </a:lnTo>
                  <a:lnTo>
                    <a:pt x="4864" y="22212"/>
                  </a:lnTo>
                  <a:lnTo>
                    <a:pt x="4826" y="22745"/>
                  </a:lnTo>
                  <a:lnTo>
                    <a:pt x="4864" y="23291"/>
                  </a:lnTo>
                  <a:lnTo>
                    <a:pt x="5054" y="23837"/>
                  </a:lnTo>
                  <a:close/>
                </a:path>
                <a:path w="186689" h="280670">
                  <a:moveTo>
                    <a:pt x="13309" y="41935"/>
                  </a:moveTo>
                  <a:lnTo>
                    <a:pt x="11023" y="35090"/>
                  </a:lnTo>
                  <a:lnTo>
                    <a:pt x="7340" y="33248"/>
                  </a:lnTo>
                  <a:lnTo>
                    <a:pt x="2019" y="35039"/>
                  </a:lnTo>
                  <a:lnTo>
                    <a:pt x="685" y="36525"/>
                  </a:lnTo>
                  <a:lnTo>
                    <a:pt x="0" y="38277"/>
                  </a:lnTo>
                  <a:lnTo>
                    <a:pt x="876" y="40919"/>
                  </a:lnTo>
                  <a:lnTo>
                    <a:pt x="2730" y="46177"/>
                  </a:lnTo>
                  <a:lnTo>
                    <a:pt x="4305" y="47104"/>
                  </a:lnTo>
                  <a:lnTo>
                    <a:pt x="6210" y="47434"/>
                  </a:lnTo>
                  <a:lnTo>
                    <a:pt x="8064" y="46799"/>
                  </a:lnTo>
                  <a:lnTo>
                    <a:pt x="11480" y="45656"/>
                  </a:lnTo>
                  <a:lnTo>
                    <a:pt x="13309" y="41935"/>
                  </a:lnTo>
                  <a:close/>
                </a:path>
                <a:path w="186689" h="280670">
                  <a:moveTo>
                    <a:pt x="27508" y="2882"/>
                  </a:moveTo>
                  <a:lnTo>
                    <a:pt x="27127" y="1943"/>
                  </a:lnTo>
                  <a:lnTo>
                    <a:pt x="25565" y="393"/>
                  </a:lnTo>
                  <a:lnTo>
                    <a:pt x="24638" y="0"/>
                  </a:lnTo>
                  <a:lnTo>
                    <a:pt x="22440" y="0"/>
                  </a:lnTo>
                  <a:lnTo>
                    <a:pt x="21501" y="393"/>
                  </a:lnTo>
                  <a:lnTo>
                    <a:pt x="19951" y="1943"/>
                  </a:lnTo>
                  <a:lnTo>
                    <a:pt x="19558" y="2882"/>
                  </a:lnTo>
                  <a:lnTo>
                    <a:pt x="19558" y="5092"/>
                  </a:lnTo>
                  <a:lnTo>
                    <a:pt x="19951" y="6032"/>
                  </a:lnTo>
                  <a:lnTo>
                    <a:pt x="21501" y="7594"/>
                  </a:lnTo>
                  <a:lnTo>
                    <a:pt x="22440" y="7988"/>
                  </a:lnTo>
                  <a:lnTo>
                    <a:pt x="24638" y="7988"/>
                  </a:lnTo>
                  <a:lnTo>
                    <a:pt x="25565" y="7594"/>
                  </a:lnTo>
                  <a:lnTo>
                    <a:pt x="27127" y="6032"/>
                  </a:lnTo>
                  <a:lnTo>
                    <a:pt x="27508" y="5092"/>
                  </a:lnTo>
                  <a:lnTo>
                    <a:pt x="27508" y="3987"/>
                  </a:lnTo>
                  <a:lnTo>
                    <a:pt x="27508" y="2882"/>
                  </a:lnTo>
                  <a:close/>
                </a:path>
                <a:path w="186689" h="280670">
                  <a:moveTo>
                    <a:pt x="28651" y="95961"/>
                  </a:moveTo>
                  <a:lnTo>
                    <a:pt x="27952" y="93865"/>
                  </a:lnTo>
                  <a:lnTo>
                    <a:pt x="27266" y="91770"/>
                  </a:lnTo>
                  <a:lnTo>
                    <a:pt x="25006" y="90639"/>
                  </a:lnTo>
                  <a:lnTo>
                    <a:pt x="22237" y="91579"/>
                  </a:lnTo>
                  <a:lnTo>
                    <a:pt x="21704" y="92011"/>
                  </a:lnTo>
                  <a:lnTo>
                    <a:pt x="21259" y="92506"/>
                  </a:lnTo>
                  <a:lnTo>
                    <a:pt x="22250" y="94703"/>
                  </a:lnTo>
                  <a:lnTo>
                    <a:pt x="23202" y="96901"/>
                  </a:lnTo>
                  <a:lnTo>
                    <a:pt x="24231" y="99072"/>
                  </a:lnTo>
                  <a:lnTo>
                    <a:pt x="25044" y="99060"/>
                  </a:lnTo>
                  <a:lnTo>
                    <a:pt x="27520" y="98221"/>
                  </a:lnTo>
                  <a:lnTo>
                    <a:pt x="28651" y="95961"/>
                  </a:lnTo>
                  <a:close/>
                </a:path>
                <a:path w="186689" h="280670">
                  <a:moveTo>
                    <a:pt x="37299" y="24676"/>
                  </a:moveTo>
                  <a:lnTo>
                    <a:pt x="36017" y="20853"/>
                  </a:lnTo>
                  <a:lnTo>
                    <a:pt x="35750" y="20561"/>
                  </a:lnTo>
                  <a:lnTo>
                    <a:pt x="35547" y="20193"/>
                  </a:lnTo>
                  <a:lnTo>
                    <a:pt x="35102" y="20688"/>
                  </a:lnTo>
                  <a:lnTo>
                    <a:pt x="34594" y="21132"/>
                  </a:lnTo>
                  <a:lnTo>
                    <a:pt x="31864" y="22098"/>
                  </a:lnTo>
                  <a:lnTo>
                    <a:pt x="29591" y="21005"/>
                  </a:lnTo>
                  <a:lnTo>
                    <a:pt x="28625" y="18288"/>
                  </a:lnTo>
                  <a:lnTo>
                    <a:pt x="28625" y="17640"/>
                  </a:lnTo>
                  <a:lnTo>
                    <a:pt x="28714" y="17018"/>
                  </a:lnTo>
                  <a:lnTo>
                    <a:pt x="28448" y="17081"/>
                  </a:lnTo>
                  <a:lnTo>
                    <a:pt x="28181" y="17030"/>
                  </a:lnTo>
                  <a:lnTo>
                    <a:pt x="24511" y="18275"/>
                  </a:lnTo>
                  <a:lnTo>
                    <a:pt x="22682" y="21983"/>
                  </a:lnTo>
                  <a:lnTo>
                    <a:pt x="24955" y="28829"/>
                  </a:lnTo>
                  <a:lnTo>
                    <a:pt x="28651" y="30683"/>
                  </a:lnTo>
                  <a:lnTo>
                    <a:pt x="32067" y="29540"/>
                  </a:lnTo>
                  <a:lnTo>
                    <a:pt x="35458" y="28397"/>
                  </a:lnTo>
                  <a:lnTo>
                    <a:pt x="37299" y="24676"/>
                  </a:lnTo>
                  <a:close/>
                </a:path>
                <a:path w="186689" h="280670">
                  <a:moveTo>
                    <a:pt x="40500" y="127558"/>
                  </a:moveTo>
                  <a:lnTo>
                    <a:pt x="40487" y="126555"/>
                  </a:lnTo>
                  <a:lnTo>
                    <a:pt x="40436" y="124345"/>
                  </a:lnTo>
                  <a:lnTo>
                    <a:pt x="38633" y="122580"/>
                  </a:lnTo>
                  <a:lnTo>
                    <a:pt x="36309" y="122618"/>
                  </a:lnTo>
                  <a:lnTo>
                    <a:pt x="36080" y="122694"/>
                  </a:lnTo>
                  <a:lnTo>
                    <a:pt x="37236" y="124853"/>
                  </a:lnTo>
                  <a:lnTo>
                    <a:pt x="38341" y="127025"/>
                  </a:lnTo>
                  <a:lnTo>
                    <a:pt x="39509" y="129159"/>
                  </a:lnTo>
                  <a:lnTo>
                    <a:pt x="40106" y="128447"/>
                  </a:lnTo>
                  <a:lnTo>
                    <a:pt x="40500" y="127558"/>
                  </a:lnTo>
                  <a:close/>
                </a:path>
                <a:path w="186689" h="280670">
                  <a:moveTo>
                    <a:pt x="43954" y="95288"/>
                  </a:moveTo>
                  <a:lnTo>
                    <a:pt x="43573" y="94348"/>
                  </a:lnTo>
                  <a:lnTo>
                    <a:pt x="42011" y="92786"/>
                  </a:lnTo>
                  <a:lnTo>
                    <a:pt x="41071" y="92405"/>
                  </a:lnTo>
                  <a:lnTo>
                    <a:pt x="38874" y="92405"/>
                  </a:lnTo>
                  <a:lnTo>
                    <a:pt x="37947" y="92786"/>
                  </a:lnTo>
                  <a:lnTo>
                    <a:pt x="36385" y="94348"/>
                  </a:lnTo>
                  <a:lnTo>
                    <a:pt x="36004" y="95288"/>
                  </a:lnTo>
                  <a:lnTo>
                    <a:pt x="36004" y="97497"/>
                  </a:lnTo>
                  <a:lnTo>
                    <a:pt x="36385" y="98437"/>
                  </a:lnTo>
                  <a:lnTo>
                    <a:pt x="37947" y="99999"/>
                  </a:lnTo>
                  <a:lnTo>
                    <a:pt x="38874" y="100393"/>
                  </a:lnTo>
                  <a:lnTo>
                    <a:pt x="41071" y="100393"/>
                  </a:lnTo>
                  <a:lnTo>
                    <a:pt x="42011" y="99999"/>
                  </a:lnTo>
                  <a:lnTo>
                    <a:pt x="43573" y="98437"/>
                  </a:lnTo>
                  <a:lnTo>
                    <a:pt x="43954" y="97497"/>
                  </a:lnTo>
                  <a:lnTo>
                    <a:pt x="43954" y="96393"/>
                  </a:lnTo>
                  <a:lnTo>
                    <a:pt x="43954" y="95288"/>
                  </a:lnTo>
                  <a:close/>
                </a:path>
                <a:path w="186689" h="280670">
                  <a:moveTo>
                    <a:pt x="47218" y="14097"/>
                  </a:moveTo>
                  <a:lnTo>
                    <a:pt x="46824" y="13157"/>
                  </a:lnTo>
                  <a:lnTo>
                    <a:pt x="45275" y="11595"/>
                  </a:lnTo>
                  <a:lnTo>
                    <a:pt x="44335" y="11201"/>
                  </a:lnTo>
                  <a:lnTo>
                    <a:pt x="42138" y="11201"/>
                  </a:lnTo>
                  <a:lnTo>
                    <a:pt x="41198" y="11595"/>
                  </a:lnTo>
                  <a:lnTo>
                    <a:pt x="39649" y="13157"/>
                  </a:lnTo>
                  <a:lnTo>
                    <a:pt x="39255" y="14097"/>
                  </a:lnTo>
                  <a:lnTo>
                    <a:pt x="39255" y="16306"/>
                  </a:lnTo>
                  <a:lnTo>
                    <a:pt x="39649" y="17246"/>
                  </a:lnTo>
                  <a:lnTo>
                    <a:pt x="41198" y="18808"/>
                  </a:lnTo>
                  <a:lnTo>
                    <a:pt x="42138" y="19202"/>
                  </a:lnTo>
                  <a:lnTo>
                    <a:pt x="44335" y="19202"/>
                  </a:lnTo>
                  <a:lnTo>
                    <a:pt x="45275" y="18808"/>
                  </a:lnTo>
                  <a:lnTo>
                    <a:pt x="46824" y="17246"/>
                  </a:lnTo>
                  <a:lnTo>
                    <a:pt x="47218" y="16306"/>
                  </a:lnTo>
                  <a:lnTo>
                    <a:pt x="47218" y="15201"/>
                  </a:lnTo>
                  <a:lnTo>
                    <a:pt x="47218" y="14097"/>
                  </a:lnTo>
                  <a:close/>
                </a:path>
                <a:path w="186689" h="280670">
                  <a:moveTo>
                    <a:pt x="51549" y="80721"/>
                  </a:moveTo>
                  <a:lnTo>
                    <a:pt x="51536" y="79286"/>
                  </a:lnTo>
                  <a:lnTo>
                    <a:pt x="51498" y="77711"/>
                  </a:lnTo>
                  <a:lnTo>
                    <a:pt x="50203" y="76454"/>
                  </a:lnTo>
                  <a:lnTo>
                    <a:pt x="47980" y="76492"/>
                  </a:lnTo>
                  <a:lnTo>
                    <a:pt x="47383" y="76771"/>
                  </a:lnTo>
                  <a:lnTo>
                    <a:pt x="46901" y="77177"/>
                  </a:lnTo>
                  <a:lnTo>
                    <a:pt x="47739" y="77901"/>
                  </a:lnTo>
                  <a:lnTo>
                    <a:pt x="48475" y="78790"/>
                  </a:lnTo>
                  <a:lnTo>
                    <a:pt x="48856" y="79933"/>
                  </a:lnTo>
                  <a:lnTo>
                    <a:pt x="49098" y="80657"/>
                  </a:lnTo>
                  <a:lnTo>
                    <a:pt x="49123" y="81381"/>
                  </a:lnTo>
                  <a:lnTo>
                    <a:pt x="49123" y="82092"/>
                  </a:lnTo>
                  <a:lnTo>
                    <a:pt x="50495" y="81864"/>
                  </a:lnTo>
                  <a:lnTo>
                    <a:pt x="51549" y="80721"/>
                  </a:lnTo>
                  <a:close/>
                </a:path>
                <a:path w="186689" h="280670">
                  <a:moveTo>
                    <a:pt x="56349" y="148082"/>
                  </a:moveTo>
                  <a:lnTo>
                    <a:pt x="56299" y="145402"/>
                  </a:lnTo>
                  <a:lnTo>
                    <a:pt x="56235" y="141795"/>
                  </a:lnTo>
                  <a:lnTo>
                    <a:pt x="53276" y="138925"/>
                  </a:lnTo>
                  <a:lnTo>
                    <a:pt x="48221" y="138988"/>
                  </a:lnTo>
                  <a:lnTo>
                    <a:pt x="46964" y="139585"/>
                  </a:lnTo>
                  <a:lnTo>
                    <a:pt x="45885" y="140423"/>
                  </a:lnTo>
                  <a:lnTo>
                    <a:pt x="48031" y="144132"/>
                  </a:lnTo>
                  <a:lnTo>
                    <a:pt x="52476" y="151447"/>
                  </a:lnTo>
                  <a:lnTo>
                    <a:pt x="54775" y="150406"/>
                  </a:lnTo>
                  <a:lnTo>
                    <a:pt x="56349" y="148082"/>
                  </a:lnTo>
                  <a:close/>
                </a:path>
                <a:path w="186689" h="280670">
                  <a:moveTo>
                    <a:pt x="59740" y="110566"/>
                  </a:moveTo>
                  <a:lnTo>
                    <a:pt x="59093" y="109016"/>
                  </a:lnTo>
                  <a:lnTo>
                    <a:pt x="56553" y="106464"/>
                  </a:lnTo>
                  <a:lnTo>
                    <a:pt x="55016" y="105829"/>
                  </a:lnTo>
                  <a:lnTo>
                    <a:pt x="51422" y="105829"/>
                  </a:lnTo>
                  <a:lnTo>
                    <a:pt x="49885" y="106464"/>
                  </a:lnTo>
                  <a:lnTo>
                    <a:pt x="47345" y="109016"/>
                  </a:lnTo>
                  <a:lnTo>
                    <a:pt x="46710" y="110566"/>
                  </a:lnTo>
                  <a:lnTo>
                    <a:pt x="46710" y="114173"/>
                  </a:lnTo>
                  <a:lnTo>
                    <a:pt x="47345" y="115722"/>
                  </a:lnTo>
                  <a:lnTo>
                    <a:pt x="49885" y="118275"/>
                  </a:lnTo>
                  <a:lnTo>
                    <a:pt x="51422" y="118910"/>
                  </a:lnTo>
                  <a:lnTo>
                    <a:pt x="55016" y="118910"/>
                  </a:lnTo>
                  <a:lnTo>
                    <a:pt x="56553" y="118275"/>
                  </a:lnTo>
                  <a:lnTo>
                    <a:pt x="59093" y="115722"/>
                  </a:lnTo>
                  <a:lnTo>
                    <a:pt x="59740" y="114173"/>
                  </a:lnTo>
                  <a:lnTo>
                    <a:pt x="59740" y="112369"/>
                  </a:lnTo>
                  <a:lnTo>
                    <a:pt x="59740" y="110566"/>
                  </a:lnTo>
                  <a:close/>
                </a:path>
                <a:path w="186689" h="280670">
                  <a:moveTo>
                    <a:pt x="65125" y="96977"/>
                  </a:moveTo>
                  <a:lnTo>
                    <a:pt x="64643" y="96634"/>
                  </a:lnTo>
                  <a:lnTo>
                    <a:pt x="64249" y="96202"/>
                  </a:lnTo>
                  <a:lnTo>
                    <a:pt x="64058" y="95618"/>
                  </a:lnTo>
                  <a:lnTo>
                    <a:pt x="63804" y="94843"/>
                  </a:lnTo>
                  <a:lnTo>
                    <a:pt x="63906" y="94056"/>
                  </a:lnTo>
                  <a:lnTo>
                    <a:pt x="64249" y="93395"/>
                  </a:lnTo>
                  <a:lnTo>
                    <a:pt x="63500" y="92570"/>
                  </a:lnTo>
                  <a:lnTo>
                    <a:pt x="62445" y="92024"/>
                  </a:lnTo>
                  <a:lnTo>
                    <a:pt x="59055" y="92075"/>
                  </a:lnTo>
                  <a:lnTo>
                    <a:pt x="57302" y="93903"/>
                  </a:lnTo>
                  <a:lnTo>
                    <a:pt x="57378" y="98310"/>
                  </a:lnTo>
                  <a:lnTo>
                    <a:pt x="59207" y="100076"/>
                  </a:lnTo>
                  <a:lnTo>
                    <a:pt x="63233" y="100012"/>
                  </a:lnTo>
                  <a:lnTo>
                    <a:pt x="64706" y="98691"/>
                  </a:lnTo>
                  <a:lnTo>
                    <a:pt x="65125" y="96977"/>
                  </a:lnTo>
                  <a:close/>
                </a:path>
                <a:path w="186689" h="280670">
                  <a:moveTo>
                    <a:pt x="67271" y="9867"/>
                  </a:moveTo>
                  <a:lnTo>
                    <a:pt x="66878" y="8915"/>
                  </a:lnTo>
                  <a:lnTo>
                    <a:pt x="65328" y="7366"/>
                  </a:lnTo>
                  <a:lnTo>
                    <a:pt x="64389" y="6972"/>
                  </a:lnTo>
                  <a:lnTo>
                    <a:pt x="62191" y="6972"/>
                  </a:lnTo>
                  <a:lnTo>
                    <a:pt x="61252" y="7366"/>
                  </a:lnTo>
                  <a:lnTo>
                    <a:pt x="59702" y="8915"/>
                  </a:lnTo>
                  <a:lnTo>
                    <a:pt x="59309" y="9867"/>
                  </a:lnTo>
                  <a:lnTo>
                    <a:pt x="59309" y="12077"/>
                  </a:lnTo>
                  <a:lnTo>
                    <a:pt x="59702" y="13017"/>
                  </a:lnTo>
                  <a:lnTo>
                    <a:pt x="61252" y="14579"/>
                  </a:lnTo>
                  <a:lnTo>
                    <a:pt x="62191" y="14960"/>
                  </a:lnTo>
                  <a:lnTo>
                    <a:pt x="64389" y="14960"/>
                  </a:lnTo>
                  <a:lnTo>
                    <a:pt x="65328" y="14579"/>
                  </a:lnTo>
                  <a:lnTo>
                    <a:pt x="66878" y="13017"/>
                  </a:lnTo>
                  <a:lnTo>
                    <a:pt x="67271" y="12077"/>
                  </a:lnTo>
                  <a:lnTo>
                    <a:pt x="67271" y="10972"/>
                  </a:lnTo>
                  <a:lnTo>
                    <a:pt x="67271" y="9867"/>
                  </a:lnTo>
                  <a:close/>
                </a:path>
                <a:path w="186689" h="280670">
                  <a:moveTo>
                    <a:pt x="68757" y="73406"/>
                  </a:moveTo>
                  <a:lnTo>
                    <a:pt x="68732" y="72199"/>
                  </a:lnTo>
                  <a:lnTo>
                    <a:pt x="68707" y="70637"/>
                  </a:lnTo>
                  <a:lnTo>
                    <a:pt x="67424" y="69380"/>
                  </a:lnTo>
                  <a:lnTo>
                    <a:pt x="64287" y="69430"/>
                  </a:lnTo>
                  <a:lnTo>
                    <a:pt x="63030" y="70726"/>
                  </a:lnTo>
                  <a:lnTo>
                    <a:pt x="63080" y="72796"/>
                  </a:lnTo>
                  <a:lnTo>
                    <a:pt x="63246" y="73228"/>
                  </a:lnTo>
                  <a:lnTo>
                    <a:pt x="63461" y="73634"/>
                  </a:lnTo>
                  <a:lnTo>
                    <a:pt x="63220" y="73672"/>
                  </a:lnTo>
                  <a:lnTo>
                    <a:pt x="62992" y="73647"/>
                  </a:lnTo>
                  <a:lnTo>
                    <a:pt x="60667" y="74434"/>
                  </a:lnTo>
                  <a:lnTo>
                    <a:pt x="59537" y="76695"/>
                  </a:lnTo>
                  <a:lnTo>
                    <a:pt x="60934" y="80886"/>
                  </a:lnTo>
                  <a:lnTo>
                    <a:pt x="63182" y="82016"/>
                  </a:lnTo>
                  <a:lnTo>
                    <a:pt x="67360" y="80606"/>
                  </a:lnTo>
                  <a:lnTo>
                    <a:pt x="68478" y="78346"/>
                  </a:lnTo>
                  <a:lnTo>
                    <a:pt x="67602" y="75730"/>
                  </a:lnTo>
                  <a:lnTo>
                    <a:pt x="67335" y="75260"/>
                  </a:lnTo>
                  <a:lnTo>
                    <a:pt x="66128" y="73875"/>
                  </a:lnTo>
                  <a:lnTo>
                    <a:pt x="64795" y="73469"/>
                  </a:lnTo>
                  <a:lnTo>
                    <a:pt x="66128" y="73875"/>
                  </a:lnTo>
                  <a:lnTo>
                    <a:pt x="67005" y="74866"/>
                  </a:lnTo>
                  <a:lnTo>
                    <a:pt x="68033" y="74434"/>
                  </a:lnTo>
                  <a:lnTo>
                    <a:pt x="68757" y="73406"/>
                  </a:lnTo>
                  <a:close/>
                </a:path>
                <a:path w="186689" h="280670">
                  <a:moveTo>
                    <a:pt x="76365" y="37147"/>
                  </a:moveTo>
                  <a:lnTo>
                    <a:pt x="75971" y="36195"/>
                  </a:lnTo>
                  <a:lnTo>
                    <a:pt x="74422" y="34645"/>
                  </a:lnTo>
                  <a:lnTo>
                    <a:pt x="73482" y="34251"/>
                  </a:lnTo>
                  <a:lnTo>
                    <a:pt x="71285" y="34251"/>
                  </a:lnTo>
                  <a:lnTo>
                    <a:pt x="70345" y="34645"/>
                  </a:lnTo>
                  <a:lnTo>
                    <a:pt x="68795" y="36195"/>
                  </a:lnTo>
                  <a:lnTo>
                    <a:pt x="68402" y="37147"/>
                  </a:lnTo>
                  <a:lnTo>
                    <a:pt x="68402" y="39344"/>
                  </a:lnTo>
                  <a:lnTo>
                    <a:pt x="68795" y="40297"/>
                  </a:lnTo>
                  <a:lnTo>
                    <a:pt x="70345" y="41859"/>
                  </a:lnTo>
                  <a:lnTo>
                    <a:pt x="71285" y="42240"/>
                  </a:lnTo>
                  <a:lnTo>
                    <a:pt x="73482" y="42240"/>
                  </a:lnTo>
                  <a:lnTo>
                    <a:pt x="74422" y="41859"/>
                  </a:lnTo>
                  <a:lnTo>
                    <a:pt x="75971" y="40297"/>
                  </a:lnTo>
                  <a:lnTo>
                    <a:pt x="76365" y="39344"/>
                  </a:lnTo>
                  <a:lnTo>
                    <a:pt x="76365" y="38252"/>
                  </a:lnTo>
                  <a:lnTo>
                    <a:pt x="76365" y="37147"/>
                  </a:lnTo>
                  <a:close/>
                </a:path>
                <a:path w="186689" h="280670">
                  <a:moveTo>
                    <a:pt x="80098" y="184823"/>
                  </a:moveTo>
                  <a:lnTo>
                    <a:pt x="80022" y="180403"/>
                  </a:lnTo>
                  <a:lnTo>
                    <a:pt x="78206" y="178650"/>
                  </a:lnTo>
                  <a:lnTo>
                    <a:pt x="74244" y="178714"/>
                  </a:lnTo>
                  <a:lnTo>
                    <a:pt x="72796" y="179933"/>
                  </a:lnTo>
                  <a:lnTo>
                    <a:pt x="72326" y="181559"/>
                  </a:lnTo>
                  <a:lnTo>
                    <a:pt x="74650" y="184950"/>
                  </a:lnTo>
                  <a:lnTo>
                    <a:pt x="75831" y="186626"/>
                  </a:lnTo>
                  <a:lnTo>
                    <a:pt x="76034" y="186677"/>
                  </a:lnTo>
                  <a:lnTo>
                    <a:pt x="78346" y="186639"/>
                  </a:lnTo>
                  <a:lnTo>
                    <a:pt x="80098" y="184823"/>
                  </a:lnTo>
                  <a:close/>
                </a:path>
                <a:path w="186689" h="280670">
                  <a:moveTo>
                    <a:pt x="82321" y="166471"/>
                  </a:moveTo>
                  <a:lnTo>
                    <a:pt x="82207" y="159245"/>
                  </a:lnTo>
                  <a:lnTo>
                    <a:pt x="79235" y="156362"/>
                  </a:lnTo>
                  <a:lnTo>
                    <a:pt x="75247" y="156425"/>
                  </a:lnTo>
                  <a:lnTo>
                    <a:pt x="74917" y="156591"/>
                  </a:lnTo>
                  <a:lnTo>
                    <a:pt x="74549" y="156667"/>
                  </a:lnTo>
                  <a:lnTo>
                    <a:pt x="73787" y="155867"/>
                  </a:lnTo>
                  <a:lnTo>
                    <a:pt x="72732" y="155359"/>
                  </a:lnTo>
                  <a:lnTo>
                    <a:pt x="69354" y="155498"/>
                  </a:lnTo>
                  <a:lnTo>
                    <a:pt x="67640" y="157365"/>
                  </a:lnTo>
                  <a:lnTo>
                    <a:pt x="67779" y="160807"/>
                  </a:lnTo>
                  <a:lnTo>
                    <a:pt x="68414" y="161848"/>
                  </a:lnTo>
                  <a:lnTo>
                    <a:pt x="69329" y="162547"/>
                  </a:lnTo>
                  <a:lnTo>
                    <a:pt x="69316" y="162725"/>
                  </a:lnTo>
                  <a:lnTo>
                    <a:pt x="69240" y="162890"/>
                  </a:lnTo>
                  <a:lnTo>
                    <a:pt x="69303" y="166687"/>
                  </a:lnTo>
                  <a:lnTo>
                    <a:pt x="72263" y="169570"/>
                  </a:lnTo>
                  <a:lnTo>
                    <a:pt x="75857" y="169506"/>
                  </a:lnTo>
                  <a:lnTo>
                    <a:pt x="79463" y="169443"/>
                  </a:lnTo>
                  <a:lnTo>
                    <a:pt x="82321" y="166471"/>
                  </a:lnTo>
                  <a:close/>
                </a:path>
                <a:path w="186689" h="280670">
                  <a:moveTo>
                    <a:pt x="82867" y="140246"/>
                  </a:moveTo>
                  <a:lnTo>
                    <a:pt x="81927" y="139293"/>
                  </a:lnTo>
                  <a:lnTo>
                    <a:pt x="78689" y="139293"/>
                  </a:lnTo>
                  <a:lnTo>
                    <a:pt x="81140" y="136842"/>
                  </a:lnTo>
                  <a:lnTo>
                    <a:pt x="81775" y="135305"/>
                  </a:lnTo>
                  <a:lnTo>
                    <a:pt x="81775" y="133489"/>
                  </a:lnTo>
                  <a:lnTo>
                    <a:pt x="81775" y="131686"/>
                  </a:lnTo>
                  <a:lnTo>
                    <a:pt x="81140" y="130149"/>
                  </a:lnTo>
                  <a:lnTo>
                    <a:pt x="78600" y="127596"/>
                  </a:lnTo>
                  <a:lnTo>
                    <a:pt x="77063" y="126949"/>
                  </a:lnTo>
                  <a:lnTo>
                    <a:pt x="73469" y="126949"/>
                  </a:lnTo>
                  <a:lnTo>
                    <a:pt x="71932" y="127596"/>
                  </a:lnTo>
                  <a:lnTo>
                    <a:pt x="69392" y="130149"/>
                  </a:lnTo>
                  <a:lnTo>
                    <a:pt x="68757" y="131686"/>
                  </a:lnTo>
                  <a:lnTo>
                    <a:pt x="68757" y="135305"/>
                  </a:lnTo>
                  <a:lnTo>
                    <a:pt x="69392" y="136842"/>
                  </a:lnTo>
                  <a:lnTo>
                    <a:pt x="71932" y="139395"/>
                  </a:lnTo>
                  <a:lnTo>
                    <a:pt x="73469" y="140030"/>
                  </a:lnTo>
                  <a:lnTo>
                    <a:pt x="77063" y="140030"/>
                  </a:lnTo>
                  <a:lnTo>
                    <a:pt x="77647" y="139788"/>
                  </a:lnTo>
                  <a:lnTo>
                    <a:pt x="77190" y="140246"/>
                  </a:lnTo>
                  <a:lnTo>
                    <a:pt x="77190" y="144043"/>
                  </a:lnTo>
                  <a:lnTo>
                    <a:pt x="78143" y="144995"/>
                  </a:lnTo>
                  <a:lnTo>
                    <a:pt x="81927" y="144995"/>
                  </a:lnTo>
                  <a:lnTo>
                    <a:pt x="82867" y="144043"/>
                  </a:lnTo>
                  <a:lnTo>
                    <a:pt x="82867" y="142138"/>
                  </a:lnTo>
                  <a:lnTo>
                    <a:pt x="82867" y="140246"/>
                  </a:lnTo>
                  <a:close/>
                </a:path>
                <a:path w="186689" h="280670">
                  <a:moveTo>
                    <a:pt x="84836" y="83172"/>
                  </a:moveTo>
                  <a:lnTo>
                    <a:pt x="84493" y="83616"/>
                  </a:lnTo>
                  <a:lnTo>
                    <a:pt x="84074" y="83997"/>
                  </a:lnTo>
                  <a:lnTo>
                    <a:pt x="82016" y="84683"/>
                  </a:lnTo>
                  <a:lnTo>
                    <a:pt x="80403" y="83883"/>
                  </a:lnTo>
                  <a:lnTo>
                    <a:pt x="79438" y="80987"/>
                  </a:lnTo>
                  <a:lnTo>
                    <a:pt x="80162" y="79489"/>
                  </a:lnTo>
                  <a:lnTo>
                    <a:pt x="81495" y="78905"/>
                  </a:lnTo>
                  <a:lnTo>
                    <a:pt x="81280" y="78879"/>
                  </a:lnTo>
                  <a:lnTo>
                    <a:pt x="81076" y="78778"/>
                  </a:lnTo>
                  <a:lnTo>
                    <a:pt x="78663" y="78828"/>
                  </a:lnTo>
                  <a:lnTo>
                    <a:pt x="76923" y="80657"/>
                  </a:lnTo>
                  <a:lnTo>
                    <a:pt x="76987" y="85051"/>
                  </a:lnTo>
                  <a:lnTo>
                    <a:pt x="78790" y="86817"/>
                  </a:lnTo>
                  <a:lnTo>
                    <a:pt x="81000" y="86779"/>
                  </a:lnTo>
                  <a:lnTo>
                    <a:pt x="83032" y="86753"/>
                  </a:lnTo>
                  <a:lnTo>
                    <a:pt x="84632" y="85153"/>
                  </a:lnTo>
                  <a:lnTo>
                    <a:pt x="84836" y="83172"/>
                  </a:lnTo>
                  <a:close/>
                </a:path>
                <a:path w="186689" h="280670">
                  <a:moveTo>
                    <a:pt x="87007" y="61582"/>
                  </a:moveTo>
                  <a:lnTo>
                    <a:pt x="86614" y="60629"/>
                  </a:lnTo>
                  <a:lnTo>
                    <a:pt x="85064" y="59067"/>
                  </a:lnTo>
                  <a:lnTo>
                    <a:pt x="84124" y="58686"/>
                  </a:lnTo>
                  <a:lnTo>
                    <a:pt x="81915" y="58686"/>
                  </a:lnTo>
                  <a:lnTo>
                    <a:pt x="80975" y="59067"/>
                  </a:lnTo>
                  <a:lnTo>
                    <a:pt x="79425" y="60629"/>
                  </a:lnTo>
                  <a:lnTo>
                    <a:pt x="79032" y="61582"/>
                  </a:lnTo>
                  <a:lnTo>
                    <a:pt x="79032" y="63792"/>
                  </a:lnTo>
                  <a:lnTo>
                    <a:pt x="79425" y="64731"/>
                  </a:lnTo>
                  <a:lnTo>
                    <a:pt x="80975" y="66294"/>
                  </a:lnTo>
                  <a:lnTo>
                    <a:pt x="81915" y="66687"/>
                  </a:lnTo>
                  <a:lnTo>
                    <a:pt x="84124" y="66687"/>
                  </a:lnTo>
                  <a:lnTo>
                    <a:pt x="85064" y="66294"/>
                  </a:lnTo>
                  <a:lnTo>
                    <a:pt x="86614" y="64731"/>
                  </a:lnTo>
                  <a:lnTo>
                    <a:pt x="87007" y="63792"/>
                  </a:lnTo>
                  <a:lnTo>
                    <a:pt x="87007" y="62687"/>
                  </a:lnTo>
                  <a:lnTo>
                    <a:pt x="87007" y="61582"/>
                  </a:lnTo>
                  <a:close/>
                </a:path>
                <a:path w="186689" h="280670">
                  <a:moveTo>
                    <a:pt x="87782" y="101371"/>
                  </a:moveTo>
                  <a:lnTo>
                    <a:pt x="87147" y="99834"/>
                  </a:lnTo>
                  <a:lnTo>
                    <a:pt x="84594" y="97269"/>
                  </a:lnTo>
                  <a:lnTo>
                    <a:pt x="83070" y="96634"/>
                  </a:lnTo>
                  <a:lnTo>
                    <a:pt x="79476" y="96634"/>
                  </a:lnTo>
                  <a:lnTo>
                    <a:pt x="77939" y="97269"/>
                  </a:lnTo>
                  <a:lnTo>
                    <a:pt x="75399" y="99834"/>
                  </a:lnTo>
                  <a:lnTo>
                    <a:pt x="74764" y="101371"/>
                  </a:lnTo>
                  <a:lnTo>
                    <a:pt x="74764" y="104978"/>
                  </a:lnTo>
                  <a:lnTo>
                    <a:pt x="75399" y="106527"/>
                  </a:lnTo>
                  <a:lnTo>
                    <a:pt x="77939" y="109080"/>
                  </a:lnTo>
                  <a:lnTo>
                    <a:pt x="79476" y="109715"/>
                  </a:lnTo>
                  <a:lnTo>
                    <a:pt x="83070" y="109715"/>
                  </a:lnTo>
                  <a:lnTo>
                    <a:pt x="84594" y="109080"/>
                  </a:lnTo>
                  <a:lnTo>
                    <a:pt x="87147" y="106527"/>
                  </a:lnTo>
                  <a:lnTo>
                    <a:pt x="87782" y="104978"/>
                  </a:lnTo>
                  <a:lnTo>
                    <a:pt x="87782" y="103174"/>
                  </a:lnTo>
                  <a:lnTo>
                    <a:pt x="87782" y="101371"/>
                  </a:lnTo>
                  <a:close/>
                </a:path>
                <a:path w="186689" h="280670">
                  <a:moveTo>
                    <a:pt x="91084" y="201917"/>
                  </a:moveTo>
                  <a:lnTo>
                    <a:pt x="90779" y="200113"/>
                  </a:lnTo>
                  <a:lnTo>
                    <a:pt x="90411" y="197929"/>
                  </a:lnTo>
                  <a:lnTo>
                    <a:pt x="88366" y="196469"/>
                  </a:lnTo>
                  <a:lnTo>
                    <a:pt x="85267" y="196989"/>
                  </a:lnTo>
                  <a:lnTo>
                    <a:pt x="84531" y="197497"/>
                  </a:lnTo>
                  <a:lnTo>
                    <a:pt x="83947" y="198145"/>
                  </a:lnTo>
                  <a:lnTo>
                    <a:pt x="85471" y="200240"/>
                  </a:lnTo>
                  <a:lnTo>
                    <a:pt x="86995" y="202260"/>
                  </a:lnTo>
                  <a:lnTo>
                    <a:pt x="88519" y="204343"/>
                  </a:lnTo>
                  <a:lnTo>
                    <a:pt x="90093" y="203593"/>
                  </a:lnTo>
                  <a:lnTo>
                    <a:pt x="91084" y="201917"/>
                  </a:lnTo>
                  <a:close/>
                </a:path>
                <a:path w="186689" h="280670">
                  <a:moveTo>
                    <a:pt x="91821" y="173266"/>
                  </a:moveTo>
                  <a:lnTo>
                    <a:pt x="91186" y="171729"/>
                  </a:lnTo>
                  <a:lnTo>
                    <a:pt x="88646" y="169164"/>
                  </a:lnTo>
                  <a:lnTo>
                    <a:pt x="87109" y="168529"/>
                  </a:lnTo>
                  <a:lnTo>
                    <a:pt x="83515" y="168529"/>
                  </a:lnTo>
                  <a:lnTo>
                    <a:pt x="81978" y="169164"/>
                  </a:lnTo>
                  <a:lnTo>
                    <a:pt x="79425" y="171729"/>
                  </a:lnTo>
                  <a:lnTo>
                    <a:pt x="78790" y="173266"/>
                  </a:lnTo>
                  <a:lnTo>
                    <a:pt x="78790" y="176885"/>
                  </a:lnTo>
                  <a:lnTo>
                    <a:pt x="79425" y="178422"/>
                  </a:lnTo>
                  <a:lnTo>
                    <a:pt x="81978" y="180975"/>
                  </a:lnTo>
                  <a:lnTo>
                    <a:pt x="83515" y="181622"/>
                  </a:lnTo>
                  <a:lnTo>
                    <a:pt x="87109" y="181622"/>
                  </a:lnTo>
                  <a:lnTo>
                    <a:pt x="88646" y="180975"/>
                  </a:lnTo>
                  <a:lnTo>
                    <a:pt x="91186" y="178422"/>
                  </a:lnTo>
                  <a:lnTo>
                    <a:pt x="91821" y="176885"/>
                  </a:lnTo>
                  <a:lnTo>
                    <a:pt x="91821" y="175069"/>
                  </a:lnTo>
                  <a:lnTo>
                    <a:pt x="91821" y="173266"/>
                  </a:lnTo>
                  <a:close/>
                </a:path>
                <a:path w="186689" h="280670">
                  <a:moveTo>
                    <a:pt x="97751" y="183883"/>
                  </a:moveTo>
                  <a:lnTo>
                    <a:pt x="97713" y="182321"/>
                  </a:lnTo>
                  <a:lnTo>
                    <a:pt x="97701" y="180746"/>
                  </a:lnTo>
                  <a:lnTo>
                    <a:pt x="96418" y="179489"/>
                  </a:lnTo>
                  <a:lnTo>
                    <a:pt x="94399" y="179527"/>
                  </a:lnTo>
                  <a:lnTo>
                    <a:pt x="93992" y="179654"/>
                  </a:lnTo>
                  <a:lnTo>
                    <a:pt x="93624" y="179844"/>
                  </a:lnTo>
                  <a:lnTo>
                    <a:pt x="93243" y="179743"/>
                  </a:lnTo>
                  <a:lnTo>
                    <a:pt x="92849" y="179705"/>
                  </a:lnTo>
                  <a:lnTo>
                    <a:pt x="90881" y="180035"/>
                  </a:lnTo>
                  <a:lnTo>
                    <a:pt x="89839" y="181508"/>
                  </a:lnTo>
                  <a:lnTo>
                    <a:pt x="90106" y="183070"/>
                  </a:lnTo>
                  <a:lnTo>
                    <a:pt x="90360" y="184619"/>
                  </a:lnTo>
                  <a:lnTo>
                    <a:pt x="91821" y="185661"/>
                  </a:lnTo>
                  <a:lnTo>
                    <a:pt x="93687" y="185343"/>
                  </a:lnTo>
                  <a:lnTo>
                    <a:pt x="94208" y="185089"/>
                  </a:lnTo>
                  <a:lnTo>
                    <a:pt x="94449" y="185140"/>
                  </a:lnTo>
                  <a:lnTo>
                    <a:pt x="94691" y="185216"/>
                  </a:lnTo>
                  <a:lnTo>
                    <a:pt x="96507" y="185178"/>
                  </a:lnTo>
                  <a:lnTo>
                    <a:pt x="97751" y="183883"/>
                  </a:lnTo>
                  <a:close/>
                </a:path>
                <a:path w="186689" h="280670">
                  <a:moveTo>
                    <a:pt x="99695" y="74917"/>
                  </a:moveTo>
                  <a:lnTo>
                    <a:pt x="98755" y="73964"/>
                  </a:lnTo>
                  <a:lnTo>
                    <a:pt x="94970" y="73964"/>
                  </a:lnTo>
                  <a:lnTo>
                    <a:pt x="94018" y="74917"/>
                  </a:lnTo>
                  <a:lnTo>
                    <a:pt x="94018" y="78714"/>
                  </a:lnTo>
                  <a:lnTo>
                    <a:pt x="94970" y="79667"/>
                  </a:lnTo>
                  <a:lnTo>
                    <a:pt x="98755" y="79667"/>
                  </a:lnTo>
                  <a:lnTo>
                    <a:pt x="99695" y="78714"/>
                  </a:lnTo>
                  <a:lnTo>
                    <a:pt x="99695" y="76809"/>
                  </a:lnTo>
                  <a:lnTo>
                    <a:pt x="99695" y="74917"/>
                  </a:lnTo>
                  <a:close/>
                </a:path>
                <a:path w="186689" h="280670">
                  <a:moveTo>
                    <a:pt x="99910" y="132778"/>
                  </a:moveTo>
                  <a:lnTo>
                    <a:pt x="98971" y="131826"/>
                  </a:lnTo>
                  <a:lnTo>
                    <a:pt x="95186" y="131826"/>
                  </a:lnTo>
                  <a:lnTo>
                    <a:pt x="94234" y="132778"/>
                  </a:lnTo>
                  <a:lnTo>
                    <a:pt x="94234" y="136575"/>
                  </a:lnTo>
                  <a:lnTo>
                    <a:pt x="95186" y="137528"/>
                  </a:lnTo>
                  <a:lnTo>
                    <a:pt x="98971" y="137528"/>
                  </a:lnTo>
                  <a:lnTo>
                    <a:pt x="99910" y="136575"/>
                  </a:lnTo>
                  <a:lnTo>
                    <a:pt x="99910" y="134683"/>
                  </a:lnTo>
                  <a:lnTo>
                    <a:pt x="99910" y="132778"/>
                  </a:lnTo>
                  <a:close/>
                </a:path>
                <a:path w="186689" h="280670">
                  <a:moveTo>
                    <a:pt x="100330" y="98336"/>
                  </a:moveTo>
                  <a:lnTo>
                    <a:pt x="99936" y="97396"/>
                  </a:lnTo>
                  <a:lnTo>
                    <a:pt x="98386" y="95834"/>
                  </a:lnTo>
                  <a:lnTo>
                    <a:pt x="97447" y="95453"/>
                  </a:lnTo>
                  <a:lnTo>
                    <a:pt x="95250" y="95453"/>
                  </a:lnTo>
                  <a:lnTo>
                    <a:pt x="94310" y="95834"/>
                  </a:lnTo>
                  <a:lnTo>
                    <a:pt x="92760" y="97396"/>
                  </a:lnTo>
                  <a:lnTo>
                    <a:pt x="92367" y="98336"/>
                  </a:lnTo>
                  <a:lnTo>
                    <a:pt x="92367" y="100545"/>
                  </a:lnTo>
                  <a:lnTo>
                    <a:pt x="92760" y="101485"/>
                  </a:lnTo>
                  <a:lnTo>
                    <a:pt x="94310" y="103047"/>
                  </a:lnTo>
                  <a:lnTo>
                    <a:pt x="95250" y="103441"/>
                  </a:lnTo>
                  <a:lnTo>
                    <a:pt x="97447" y="103441"/>
                  </a:lnTo>
                  <a:lnTo>
                    <a:pt x="98386" y="103047"/>
                  </a:lnTo>
                  <a:lnTo>
                    <a:pt x="99936" y="101485"/>
                  </a:lnTo>
                  <a:lnTo>
                    <a:pt x="100330" y="100545"/>
                  </a:lnTo>
                  <a:lnTo>
                    <a:pt x="100330" y="99441"/>
                  </a:lnTo>
                  <a:lnTo>
                    <a:pt x="100330" y="98336"/>
                  </a:lnTo>
                  <a:close/>
                </a:path>
                <a:path w="186689" h="280670">
                  <a:moveTo>
                    <a:pt x="101422" y="164045"/>
                  </a:moveTo>
                  <a:lnTo>
                    <a:pt x="101028" y="163106"/>
                  </a:lnTo>
                  <a:lnTo>
                    <a:pt x="99479" y="161544"/>
                  </a:lnTo>
                  <a:lnTo>
                    <a:pt x="98539" y="161150"/>
                  </a:lnTo>
                  <a:lnTo>
                    <a:pt x="96342" y="161150"/>
                  </a:lnTo>
                  <a:lnTo>
                    <a:pt x="95897" y="161340"/>
                  </a:lnTo>
                  <a:lnTo>
                    <a:pt x="96634" y="160604"/>
                  </a:lnTo>
                  <a:lnTo>
                    <a:pt x="97015" y="159664"/>
                  </a:lnTo>
                  <a:lnTo>
                    <a:pt x="97015" y="158559"/>
                  </a:lnTo>
                  <a:lnTo>
                    <a:pt x="97015" y="157454"/>
                  </a:lnTo>
                  <a:lnTo>
                    <a:pt x="96634" y="156514"/>
                  </a:lnTo>
                  <a:lnTo>
                    <a:pt x="95072" y="154952"/>
                  </a:lnTo>
                  <a:lnTo>
                    <a:pt x="94145" y="154559"/>
                  </a:lnTo>
                  <a:lnTo>
                    <a:pt x="91948" y="154559"/>
                  </a:lnTo>
                  <a:lnTo>
                    <a:pt x="91008" y="154952"/>
                  </a:lnTo>
                  <a:lnTo>
                    <a:pt x="89446" y="156514"/>
                  </a:lnTo>
                  <a:lnTo>
                    <a:pt x="89065" y="157454"/>
                  </a:lnTo>
                  <a:lnTo>
                    <a:pt x="89065" y="159664"/>
                  </a:lnTo>
                  <a:lnTo>
                    <a:pt x="89446" y="160604"/>
                  </a:lnTo>
                  <a:lnTo>
                    <a:pt x="91008" y="162166"/>
                  </a:lnTo>
                  <a:lnTo>
                    <a:pt x="91948" y="162560"/>
                  </a:lnTo>
                  <a:lnTo>
                    <a:pt x="94145" y="162560"/>
                  </a:lnTo>
                  <a:lnTo>
                    <a:pt x="94564" y="162382"/>
                  </a:lnTo>
                  <a:lnTo>
                    <a:pt x="93853" y="163106"/>
                  </a:lnTo>
                  <a:lnTo>
                    <a:pt x="93459" y="164045"/>
                  </a:lnTo>
                  <a:lnTo>
                    <a:pt x="93459" y="166255"/>
                  </a:lnTo>
                  <a:lnTo>
                    <a:pt x="93853" y="167195"/>
                  </a:lnTo>
                  <a:lnTo>
                    <a:pt x="95402" y="168757"/>
                  </a:lnTo>
                  <a:lnTo>
                    <a:pt x="96342" y="169151"/>
                  </a:lnTo>
                  <a:lnTo>
                    <a:pt x="98539" y="169151"/>
                  </a:lnTo>
                  <a:lnTo>
                    <a:pt x="99479" y="168757"/>
                  </a:lnTo>
                  <a:lnTo>
                    <a:pt x="101028" y="167195"/>
                  </a:lnTo>
                  <a:lnTo>
                    <a:pt x="101422" y="166255"/>
                  </a:lnTo>
                  <a:lnTo>
                    <a:pt x="101422" y="165150"/>
                  </a:lnTo>
                  <a:lnTo>
                    <a:pt x="101422" y="164045"/>
                  </a:lnTo>
                  <a:close/>
                </a:path>
                <a:path w="186689" h="280670">
                  <a:moveTo>
                    <a:pt x="109677" y="116268"/>
                  </a:moveTo>
                  <a:lnTo>
                    <a:pt x="109042" y="114731"/>
                  </a:lnTo>
                  <a:lnTo>
                    <a:pt x="106502" y="112179"/>
                  </a:lnTo>
                  <a:lnTo>
                    <a:pt x="104965" y="111531"/>
                  </a:lnTo>
                  <a:lnTo>
                    <a:pt x="101371" y="111531"/>
                  </a:lnTo>
                  <a:lnTo>
                    <a:pt x="99834" y="112179"/>
                  </a:lnTo>
                  <a:lnTo>
                    <a:pt x="97294" y="114731"/>
                  </a:lnTo>
                  <a:lnTo>
                    <a:pt x="96659" y="116268"/>
                  </a:lnTo>
                  <a:lnTo>
                    <a:pt x="96659" y="119875"/>
                  </a:lnTo>
                  <a:lnTo>
                    <a:pt x="97294" y="121424"/>
                  </a:lnTo>
                  <a:lnTo>
                    <a:pt x="99834" y="123977"/>
                  </a:lnTo>
                  <a:lnTo>
                    <a:pt x="101371" y="124612"/>
                  </a:lnTo>
                  <a:lnTo>
                    <a:pt x="104965" y="124612"/>
                  </a:lnTo>
                  <a:lnTo>
                    <a:pt x="106502" y="123977"/>
                  </a:lnTo>
                  <a:lnTo>
                    <a:pt x="109042" y="121424"/>
                  </a:lnTo>
                  <a:lnTo>
                    <a:pt x="109677" y="119875"/>
                  </a:lnTo>
                  <a:lnTo>
                    <a:pt x="109677" y="118071"/>
                  </a:lnTo>
                  <a:lnTo>
                    <a:pt x="109677" y="116268"/>
                  </a:lnTo>
                  <a:close/>
                </a:path>
                <a:path w="186689" h="280670">
                  <a:moveTo>
                    <a:pt x="113766" y="83235"/>
                  </a:moveTo>
                  <a:lnTo>
                    <a:pt x="112814" y="82283"/>
                  </a:lnTo>
                  <a:lnTo>
                    <a:pt x="109042" y="82283"/>
                  </a:lnTo>
                  <a:lnTo>
                    <a:pt x="108102" y="83235"/>
                  </a:lnTo>
                  <a:lnTo>
                    <a:pt x="108102" y="87033"/>
                  </a:lnTo>
                  <a:lnTo>
                    <a:pt x="109042" y="87972"/>
                  </a:lnTo>
                  <a:lnTo>
                    <a:pt x="112814" y="87972"/>
                  </a:lnTo>
                  <a:lnTo>
                    <a:pt x="113766" y="87033"/>
                  </a:lnTo>
                  <a:lnTo>
                    <a:pt x="113766" y="85128"/>
                  </a:lnTo>
                  <a:lnTo>
                    <a:pt x="113766" y="83235"/>
                  </a:lnTo>
                  <a:close/>
                </a:path>
                <a:path w="186689" h="280670">
                  <a:moveTo>
                    <a:pt x="114325" y="193878"/>
                  </a:moveTo>
                  <a:lnTo>
                    <a:pt x="113690" y="192341"/>
                  </a:lnTo>
                  <a:lnTo>
                    <a:pt x="111150" y="189788"/>
                  </a:lnTo>
                  <a:lnTo>
                    <a:pt x="109613" y="189141"/>
                  </a:lnTo>
                  <a:lnTo>
                    <a:pt x="106019" y="189141"/>
                  </a:lnTo>
                  <a:lnTo>
                    <a:pt x="104482" y="189788"/>
                  </a:lnTo>
                  <a:lnTo>
                    <a:pt x="101942" y="192341"/>
                  </a:lnTo>
                  <a:lnTo>
                    <a:pt x="101295" y="193878"/>
                  </a:lnTo>
                  <a:lnTo>
                    <a:pt x="101295" y="197497"/>
                  </a:lnTo>
                  <a:lnTo>
                    <a:pt x="101942" y="199034"/>
                  </a:lnTo>
                  <a:lnTo>
                    <a:pt x="104482" y="201599"/>
                  </a:lnTo>
                  <a:lnTo>
                    <a:pt x="106019" y="202234"/>
                  </a:lnTo>
                  <a:lnTo>
                    <a:pt x="109613" y="202234"/>
                  </a:lnTo>
                  <a:lnTo>
                    <a:pt x="111150" y="201599"/>
                  </a:lnTo>
                  <a:lnTo>
                    <a:pt x="113690" y="199034"/>
                  </a:lnTo>
                  <a:lnTo>
                    <a:pt x="114325" y="197497"/>
                  </a:lnTo>
                  <a:lnTo>
                    <a:pt x="114325" y="195694"/>
                  </a:lnTo>
                  <a:lnTo>
                    <a:pt x="114325" y="193878"/>
                  </a:lnTo>
                  <a:close/>
                </a:path>
                <a:path w="186689" h="280670">
                  <a:moveTo>
                    <a:pt x="115620" y="228485"/>
                  </a:moveTo>
                  <a:lnTo>
                    <a:pt x="115481" y="224891"/>
                  </a:lnTo>
                  <a:lnTo>
                    <a:pt x="115341" y="221284"/>
                  </a:lnTo>
                  <a:lnTo>
                    <a:pt x="112306" y="218465"/>
                  </a:lnTo>
                  <a:lnTo>
                    <a:pt x="102793" y="223431"/>
                  </a:lnTo>
                  <a:lnTo>
                    <a:pt x="104914" y="226212"/>
                  </a:lnTo>
                  <a:lnTo>
                    <a:pt x="107099" y="228917"/>
                  </a:lnTo>
                  <a:lnTo>
                    <a:pt x="109270" y="231673"/>
                  </a:lnTo>
                  <a:lnTo>
                    <a:pt x="112839" y="231508"/>
                  </a:lnTo>
                  <a:lnTo>
                    <a:pt x="115620" y="228485"/>
                  </a:lnTo>
                  <a:close/>
                </a:path>
                <a:path w="186689" h="280670">
                  <a:moveTo>
                    <a:pt x="116408" y="146913"/>
                  </a:moveTo>
                  <a:lnTo>
                    <a:pt x="116230" y="142506"/>
                  </a:lnTo>
                  <a:lnTo>
                    <a:pt x="114388" y="140779"/>
                  </a:lnTo>
                  <a:lnTo>
                    <a:pt x="110667" y="140931"/>
                  </a:lnTo>
                  <a:lnTo>
                    <a:pt x="109410" y="141884"/>
                  </a:lnTo>
                  <a:lnTo>
                    <a:pt x="108788" y="143179"/>
                  </a:lnTo>
                  <a:lnTo>
                    <a:pt x="108102" y="140246"/>
                  </a:lnTo>
                  <a:lnTo>
                    <a:pt x="105587" y="138036"/>
                  </a:lnTo>
                  <a:lnTo>
                    <a:pt x="98869" y="138150"/>
                  </a:lnTo>
                  <a:lnTo>
                    <a:pt x="95999" y="141122"/>
                  </a:lnTo>
                  <a:lnTo>
                    <a:pt x="96113" y="148348"/>
                  </a:lnTo>
                  <a:lnTo>
                    <a:pt x="99085" y="151231"/>
                  </a:lnTo>
                  <a:lnTo>
                    <a:pt x="105575" y="151117"/>
                  </a:lnTo>
                  <a:lnTo>
                    <a:pt x="107924" y="149136"/>
                  </a:lnTo>
                  <a:lnTo>
                    <a:pt x="108712" y="146494"/>
                  </a:lnTo>
                  <a:lnTo>
                    <a:pt x="109359" y="147929"/>
                  </a:lnTo>
                  <a:lnTo>
                    <a:pt x="110820" y="148932"/>
                  </a:lnTo>
                  <a:lnTo>
                    <a:pt x="114693" y="148767"/>
                  </a:lnTo>
                  <a:lnTo>
                    <a:pt x="116408" y="146913"/>
                  </a:lnTo>
                  <a:close/>
                </a:path>
                <a:path w="186689" h="280670">
                  <a:moveTo>
                    <a:pt x="120700" y="100368"/>
                  </a:moveTo>
                  <a:lnTo>
                    <a:pt x="120319" y="99428"/>
                  </a:lnTo>
                  <a:lnTo>
                    <a:pt x="118770" y="97866"/>
                  </a:lnTo>
                  <a:lnTo>
                    <a:pt x="117830" y="97485"/>
                  </a:lnTo>
                  <a:lnTo>
                    <a:pt x="115633" y="97485"/>
                  </a:lnTo>
                  <a:lnTo>
                    <a:pt x="114693" y="97866"/>
                  </a:lnTo>
                  <a:lnTo>
                    <a:pt x="113131" y="99428"/>
                  </a:lnTo>
                  <a:lnTo>
                    <a:pt x="112750" y="100368"/>
                  </a:lnTo>
                  <a:lnTo>
                    <a:pt x="112750" y="102577"/>
                  </a:lnTo>
                  <a:lnTo>
                    <a:pt x="113131" y="103517"/>
                  </a:lnTo>
                  <a:lnTo>
                    <a:pt x="114693" y="105079"/>
                  </a:lnTo>
                  <a:lnTo>
                    <a:pt x="115633" y="105473"/>
                  </a:lnTo>
                  <a:lnTo>
                    <a:pt x="117830" y="105473"/>
                  </a:lnTo>
                  <a:lnTo>
                    <a:pt x="118770" y="105079"/>
                  </a:lnTo>
                  <a:lnTo>
                    <a:pt x="120319" y="103517"/>
                  </a:lnTo>
                  <a:lnTo>
                    <a:pt x="120700" y="102577"/>
                  </a:lnTo>
                  <a:lnTo>
                    <a:pt x="120700" y="101473"/>
                  </a:lnTo>
                  <a:lnTo>
                    <a:pt x="120700" y="100368"/>
                  </a:lnTo>
                  <a:close/>
                </a:path>
                <a:path w="186689" h="280670">
                  <a:moveTo>
                    <a:pt x="121196" y="129146"/>
                  </a:moveTo>
                  <a:lnTo>
                    <a:pt x="120802" y="128206"/>
                  </a:lnTo>
                  <a:lnTo>
                    <a:pt x="119253" y="126644"/>
                  </a:lnTo>
                  <a:lnTo>
                    <a:pt x="118313" y="126250"/>
                  </a:lnTo>
                  <a:lnTo>
                    <a:pt x="116116" y="126250"/>
                  </a:lnTo>
                  <a:lnTo>
                    <a:pt x="115176" y="126644"/>
                  </a:lnTo>
                  <a:lnTo>
                    <a:pt x="113614" y="128206"/>
                  </a:lnTo>
                  <a:lnTo>
                    <a:pt x="113233" y="129146"/>
                  </a:lnTo>
                  <a:lnTo>
                    <a:pt x="113233" y="131356"/>
                  </a:lnTo>
                  <a:lnTo>
                    <a:pt x="113614" y="132295"/>
                  </a:lnTo>
                  <a:lnTo>
                    <a:pt x="115176" y="133858"/>
                  </a:lnTo>
                  <a:lnTo>
                    <a:pt x="116116" y="134251"/>
                  </a:lnTo>
                  <a:lnTo>
                    <a:pt x="118313" y="134251"/>
                  </a:lnTo>
                  <a:lnTo>
                    <a:pt x="119253" y="133858"/>
                  </a:lnTo>
                  <a:lnTo>
                    <a:pt x="120802" y="132295"/>
                  </a:lnTo>
                  <a:lnTo>
                    <a:pt x="121196" y="131356"/>
                  </a:lnTo>
                  <a:lnTo>
                    <a:pt x="121196" y="130251"/>
                  </a:lnTo>
                  <a:lnTo>
                    <a:pt x="121196" y="129146"/>
                  </a:lnTo>
                  <a:close/>
                </a:path>
                <a:path w="186689" h="280670">
                  <a:moveTo>
                    <a:pt x="123990" y="155663"/>
                  </a:moveTo>
                  <a:lnTo>
                    <a:pt x="123609" y="154724"/>
                  </a:lnTo>
                  <a:lnTo>
                    <a:pt x="122047" y="153162"/>
                  </a:lnTo>
                  <a:lnTo>
                    <a:pt x="121119" y="152781"/>
                  </a:lnTo>
                  <a:lnTo>
                    <a:pt x="118922" y="152781"/>
                  </a:lnTo>
                  <a:lnTo>
                    <a:pt x="117983" y="153162"/>
                  </a:lnTo>
                  <a:lnTo>
                    <a:pt x="116433" y="154724"/>
                  </a:lnTo>
                  <a:lnTo>
                    <a:pt x="116039" y="155663"/>
                  </a:lnTo>
                  <a:lnTo>
                    <a:pt x="116039" y="157873"/>
                  </a:lnTo>
                  <a:lnTo>
                    <a:pt x="116319" y="158572"/>
                  </a:lnTo>
                  <a:lnTo>
                    <a:pt x="112852" y="158711"/>
                  </a:lnTo>
                  <a:lnTo>
                    <a:pt x="112852" y="171805"/>
                  </a:lnTo>
                  <a:lnTo>
                    <a:pt x="112128" y="172288"/>
                  </a:lnTo>
                  <a:lnTo>
                    <a:pt x="111633" y="173062"/>
                  </a:lnTo>
                  <a:lnTo>
                    <a:pt x="111645" y="172885"/>
                  </a:lnTo>
                  <a:lnTo>
                    <a:pt x="111683" y="172707"/>
                  </a:lnTo>
                  <a:lnTo>
                    <a:pt x="111582" y="172110"/>
                  </a:lnTo>
                  <a:lnTo>
                    <a:pt x="111429" y="171742"/>
                  </a:lnTo>
                  <a:lnTo>
                    <a:pt x="111226" y="171437"/>
                  </a:lnTo>
                  <a:lnTo>
                    <a:pt x="111925" y="171640"/>
                  </a:lnTo>
                  <a:lnTo>
                    <a:pt x="112636" y="171805"/>
                  </a:lnTo>
                  <a:lnTo>
                    <a:pt x="112852" y="171805"/>
                  </a:lnTo>
                  <a:lnTo>
                    <a:pt x="112852" y="158711"/>
                  </a:lnTo>
                  <a:lnTo>
                    <a:pt x="109296" y="158838"/>
                  </a:lnTo>
                  <a:lnTo>
                    <a:pt x="106489" y="161886"/>
                  </a:lnTo>
                  <a:lnTo>
                    <a:pt x="106718" y="167398"/>
                  </a:lnTo>
                  <a:lnTo>
                    <a:pt x="107607" y="169037"/>
                  </a:lnTo>
                  <a:lnTo>
                    <a:pt x="108940" y="170192"/>
                  </a:lnTo>
                  <a:lnTo>
                    <a:pt x="109613" y="170751"/>
                  </a:lnTo>
                  <a:lnTo>
                    <a:pt x="110375" y="171157"/>
                  </a:lnTo>
                  <a:lnTo>
                    <a:pt x="109613" y="170764"/>
                  </a:lnTo>
                  <a:lnTo>
                    <a:pt x="108940" y="170192"/>
                  </a:lnTo>
                  <a:lnTo>
                    <a:pt x="108750" y="170180"/>
                  </a:lnTo>
                  <a:lnTo>
                    <a:pt x="108572" y="170129"/>
                  </a:lnTo>
                  <a:lnTo>
                    <a:pt x="108369" y="170167"/>
                  </a:lnTo>
                  <a:lnTo>
                    <a:pt x="106819" y="170434"/>
                  </a:lnTo>
                  <a:lnTo>
                    <a:pt x="105791" y="171907"/>
                  </a:lnTo>
                  <a:lnTo>
                    <a:pt x="106311" y="175018"/>
                  </a:lnTo>
                  <a:lnTo>
                    <a:pt x="107772" y="176060"/>
                  </a:lnTo>
                  <a:lnTo>
                    <a:pt x="110083" y="175666"/>
                  </a:lnTo>
                  <a:lnTo>
                    <a:pt x="110718" y="175234"/>
                  </a:lnTo>
                  <a:lnTo>
                    <a:pt x="111137" y="174650"/>
                  </a:lnTo>
                  <a:lnTo>
                    <a:pt x="111175" y="176199"/>
                  </a:lnTo>
                  <a:lnTo>
                    <a:pt x="112471" y="177444"/>
                  </a:lnTo>
                  <a:lnTo>
                    <a:pt x="115582" y="177393"/>
                  </a:lnTo>
                  <a:lnTo>
                    <a:pt x="116840" y="176085"/>
                  </a:lnTo>
                  <a:lnTo>
                    <a:pt x="116789" y="172948"/>
                  </a:lnTo>
                  <a:lnTo>
                    <a:pt x="115493" y="171704"/>
                  </a:lnTo>
                  <a:lnTo>
                    <a:pt x="116992" y="171640"/>
                  </a:lnTo>
                  <a:lnTo>
                    <a:pt x="119799" y="168592"/>
                  </a:lnTo>
                  <a:lnTo>
                    <a:pt x="119646" y="164985"/>
                  </a:lnTo>
                  <a:lnTo>
                    <a:pt x="119507" y="161378"/>
                  </a:lnTo>
                  <a:lnTo>
                    <a:pt x="118770" y="160705"/>
                  </a:lnTo>
                  <a:lnTo>
                    <a:pt x="118922" y="160756"/>
                  </a:lnTo>
                  <a:lnTo>
                    <a:pt x="121119" y="160756"/>
                  </a:lnTo>
                  <a:lnTo>
                    <a:pt x="122047" y="160375"/>
                  </a:lnTo>
                  <a:lnTo>
                    <a:pt x="123609" y="158813"/>
                  </a:lnTo>
                  <a:lnTo>
                    <a:pt x="123990" y="157873"/>
                  </a:lnTo>
                  <a:lnTo>
                    <a:pt x="123990" y="156768"/>
                  </a:lnTo>
                  <a:lnTo>
                    <a:pt x="123990" y="155663"/>
                  </a:lnTo>
                  <a:close/>
                </a:path>
                <a:path w="186689" h="280670">
                  <a:moveTo>
                    <a:pt x="126631" y="114007"/>
                  </a:moveTo>
                  <a:lnTo>
                    <a:pt x="125679" y="113055"/>
                  </a:lnTo>
                  <a:lnTo>
                    <a:pt x="121907" y="113055"/>
                  </a:lnTo>
                  <a:lnTo>
                    <a:pt x="120967" y="114007"/>
                  </a:lnTo>
                  <a:lnTo>
                    <a:pt x="120967" y="117792"/>
                  </a:lnTo>
                  <a:lnTo>
                    <a:pt x="121907" y="118745"/>
                  </a:lnTo>
                  <a:lnTo>
                    <a:pt x="125679" y="118745"/>
                  </a:lnTo>
                  <a:lnTo>
                    <a:pt x="126631" y="117792"/>
                  </a:lnTo>
                  <a:lnTo>
                    <a:pt x="126631" y="115900"/>
                  </a:lnTo>
                  <a:lnTo>
                    <a:pt x="126631" y="114007"/>
                  </a:lnTo>
                  <a:close/>
                </a:path>
                <a:path w="186689" h="280670">
                  <a:moveTo>
                    <a:pt x="131394" y="242201"/>
                  </a:moveTo>
                  <a:lnTo>
                    <a:pt x="130441" y="241249"/>
                  </a:lnTo>
                  <a:lnTo>
                    <a:pt x="126657" y="241249"/>
                  </a:lnTo>
                  <a:lnTo>
                    <a:pt x="125704" y="242201"/>
                  </a:lnTo>
                  <a:lnTo>
                    <a:pt x="125704" y="246011"/>
                  </a:lnTo>
                  <a:lnTo>
                    <a:pt x="126657" y="246964"/>
                  </a:lnTo>
                  <a:lnTo>
                    <a:pt x="130441" y="246964"/>
                  </a:lnTo>
                  <a:lnTo>
                    <a:pt x="131394" y="246011"/>
                  </a:lnTo>
                  <a:lnTo>
                    <a:pt x="131394" y="244106"/>
                  </a:lnTo>
                  <a:lnTo>
                    <a:pt x="131394" y="242201"/>
                  </a:lnTo>
                  <a:close/>
                </a:path>
                <a:path w="186689" h="280670">
                  <a:moveTo>
                    <a:pt x="132118" y="160058"/>
                  </a:moveTo>
                  <a:lnTo>
                    <a:pt x="131724" y="159118"/>
                  </a:lnTo>
                  <a:lnTo>
                    <a:pt x="130175" y="157556"/>
                  </a:lnTo>
                  <a:lnTo>
                    <a:pt x="129235" y="157162"/>
                  </a:lnTo>
                  <a:lnTo>
                    <a:pt x="127038" y="157162"/>
                  </a:lnTo>
                  <a:lnTo>
                    <a:pt x="126098" y="157556"/>
                  </a:lnTo>
                  <a:lnTo>
                    <a:pt x="124536" y="159118"/>
                  </a:lnTo>
                  <a:lnTo>
                    <a:pt x="124155" y="160058"/>
                  </a:lnTo>
                  <a:lnTo>
                    <a:pt x="124155" y="162267"/>
                  </a:lnTo>
                  <a:lnTo>
                    <a:pt x="124536" y="163220"/>
                  </a:lnTo>
                  <a:lnTo>
                    <a:pt x="126098" y="164782"/>
                  </a:lnTo>
                  <a:lnTo>
                    <a:pt x="127038" y="165176"/>
                  </a:lnTo>
                  <a:lnTo>
                    <a:pt x="129235" y="165176"/>
                  </a:lnTo>
                  <a:lnTo>
                    <a:pt x="130175" y="164782"/>
                  </a:lnTo>
                  <a:lnTo>
                    <a:pt x="131724" y="163220"/>
                  </a:lnTo>
                  <a:lnTo>
                    <a:pt x="132118" y="162267"/>
                  </a:lnTo>
                  <a:lnTo>
                    <a:pt x="132118" y="161163"/>
                  </a:lnTo>
                  <a:lnTo>
                    <a:pt x="132118" y="160058"/>
                  </a:lnTo>
                  <a:close/>
                </a:path>
                <a:path w="186689" h="280670">
                  <a:moveTo>
                    <a:pt x="133985" y="143471"/>
                  </a:moveTo>
                  <a:lnTo>
                    <a:pt x="133921" y="140322"/>
                  </a:lnTo>
                  <a:lnTo>
                    <a:pt x="132638" y="139065"/>
                  </a:lnTo>
                  <a:lnTo>
                    <a:pt x="130987" y="139103"/>
                  </a:lnTo>
                  <a:lnTo>
                    <a:pt x="129616" y="139255"/>
                  </a:lnTo>
                  <a:lnTo>
                    <a:pt x="130848" y="139141"/>
                  </a:lnTo>
                  <a:lnTo>
                    <a:pt x="130975" y="138671"/>
                  </a:lnTo>
                  <a:lnTo>
                    <a:pt x="130911" y="136855"/>
                  </a:lnTo>
                  <a:lnTo>
                    <a:pt x="129590" y="135623"/>
                  </a:lnTo>
                  <a:lnTo>
                    <a:pt x="126453" y="135750"/>
                  </a:lnTo>
                  <a:lnTo>
                    <a:pt x="125234" y="137071"/>
                  </a:lnTo>
                  <a:lnTo>
                    <a:pt x="125310" y="138645"/>
                  </a:lnTo>
                  <a:lnTo>
                    <a:pt x="125374" y="140220"/>
                  </a:lnTo>
                  <a:lnTo>
                    <a:pt x="126695" y="141439"/>
                  </a:lnTo>
                  <a:lnTo>
                    <a:pt x="128308" y="141376"/>
                  </a:lnTo>
                  <a:lnTo>
                    <a:pt x="128346" y="141566"/>
                  </a:lnTo>
                  <a:lnTo>
                    <a:pt x="128270" y="141770"/>
                  </a:lnTo>
                  <a:lnTo>
                    <a:pt x="128282" y="141998"/>
                  </a:lnTo>
                  <a:lnTo>
                    <a:pt x="128308" y="143573"/>
                  </a:lnTo>
                  <a:lnTo>
                    <a:pt x="129603" y="144818"/>
                  </a:lnTo>
                  <a:lnTo>
                    <a:pt x="132727" y="144767"/>
                  </a:lnTo>
                  <a:lnTo>
                    <a:pt x="133985" y="143471"/>
                  </a:lnTo>
                  <a:close/>
                </a:path>
                <a:path w="186689" h="280670">
                  <a:moveTo>
                    <a:pt x="134734" y="227926"/>
                  </a:moveTo>
                  <a:lnTo>
                    <a:pt x="134683" y="226682"/>
                  </a:lnTo>
                  <a:lnTo>
                    <a:pt x="134594" y="224472"/>
                  </a:lnTo>
                  <a:lnTo>
                    <a:pt x="132753" y="222745"/>
                  </a:lnTo>
                  <a:lnTo>
                    <a:pt x="128828" y="222910"/>
                  </a:lnTo>
                  <a:lnTo>
                    <a:pt x="127431" y="224091"/>
                  </a:lnTo>
                  <a:lnTo>
                    <a:pt x="126936" y="225666"/>
                  </a:lnTo>
                  <a:lnTo>
                    <a:pt x="126695" y="225666"/>
                  </a:lnTo>
                  <a:lnTo>
                    <a:pt x="126479" y="225602"/>
                  </a:lnTo>
                  <a:lnTo>
                    <a:pt x="122694" y="226250"/>
                  </a:lnTo>
                  <a:lnTo>
                    <a:pt x="120307" y="229628"/>
                  </a:lnTo>
                  <a:lnTo>
                    <a:pt x="121513" y="236753"/>
                  </a:lnTo>
                  <a:lnTo>
                    <a:pt x="124866" y="239141"/>
                  </a:lnTo>
                  <a:lnTo>
                    <a:pt x="131965" y="237934"/>
                  </a:lnTo>
                  <a:lnTo>
                    <a:pt x="134340" y="234556"/>
                  </a:lnTo>
                  <a:lnTo>
                    <a:pt x="133667" y="230543"/>
                  </a:lnTo>
                  <a:lnTo>
                    <a:pt x="133438" y="230200"/>
                  </a:lnTo>
                  <a:lnTo>
                    <a:pt x="133286" y="229806"/>
                  </a:lnTo>
                  <a:lnTo>
                    <a:pt x="134162" y="229031"/>
                  </a:lnTo>
                  <a:lnTo>
                    <a:pt x="134734" y="227926"/>
                  </a:lnTo>
                  <a:close/>
                </a:path>
                <a:path w="186689" h="280670">
                  <a:moveTo>
                    <a:pt x="139026" y="262128"/>
                  </a:moveTo>
                  <a:lnTo>
                    <a:pt x="138671" y="260045"/>
                  </a:lnTo>
                  <a:lnTo>
                    <a:pt x="138531" y="259194"/>
                  </a:lnTo>
                  <a:lnTo>
                    <a:pt x="138214" y="258406"/>
                  </a:lnTo>
                  <a:lnTo>
                    <a:pt x="136423" y="255524"/>
                  </a:lnTo>
                  <a:lnTo>
                    <a:pt x="133845" y="254241"/>
                  </a:lnTo>
                  <a:lnTo>
                    <a:pt x="130263" y="254850"/>
                  </a:lnTo>
                  <a:lnTo>
                    <a:pt x="129438" y="255193"/>
                  </a:lnTo>
                  <a:lnTo>
                    <a:pt x="128727" y="255651"/>
                  </a:lnTo>
                  <a:lnTo>
                    <a:pt x="131483" y="258927"/>
                  </a:lnTo>
                  <a:lnTo>
                    <a:pt x="134188" y="262280"/>
                  </a:lnTo>
                  <a:lnTo>
                    <a:pt x="136969" y="265506"/>
                  </a:lnTo>
                  <a:lnTo>
                    <a:pt x="138290" y="264058"/>
                  </a:lnTo>
                  <a:lnTo>
                    <a:pt x="139026" y="262128"/>
                  </a:lnTo>
                  <a:close/>
                </a:path>
                <a:path w="186689" h="280670">
                  <a:moveTo>
                    <a:pt x="142024" y="209550"/>
                  </a:moveTo>
                  <a:lnTo>
                    <a:pt x="141884" y="205930"/>
                  </a:lnTo>
                  <a:lnTo>
                    <a:pt x="141744" y="202323"/>
                  </a:lnTo>
                  <a:lnTo>
                    <a:pt x="138709" y="199517"/>
                  </a:lnTo>
                  <a:lnTo>
                    <a:pt x="135051" y="199656"/>
                  </a:lnTo>
                  <a:lnTo>
                    <a:pt x="131457" y="199923"/>
                  </a:lnTo>
                  <a:lnTo>
                    <a:pt x="128727" y="202907"/>
                  </a:lnTo>
                  <a:lnTo>
                    <a:pt x="128892" y="206883"/>
                  </a:lnTo>
                  <a:lnTo>
                    <a:pt x="129070" y="207238"/>
                  </a:lnTo>
                  <a:lnTo>
                    <a:pt x="129857" y="210642"/>
                  </a:lnTo>
                  <a:lnTo>
                    <a:pt x="132473" y="212852"/>
                  </a:lnTo>
                  <a:lnTo>
                    <a:pt x="139230" y="212585"/>
                  </a:lnTo>
                  <a:lnTo>
                    <a:pt x="142024" y="209550"/>
                  </a:lnTo>
                  <a:close/>
                </a:path>
                <a:path w="186689" h="280670">
                  <a:moveTo>
                    <a:pt x="143205" y="173850"/>
                  </a:moveTo>
                  <a:lnTo>
                    <a:pt x="142684" y="170751"/>
                  </a:lnTo>
                  <a:lnTo>
                    <a:pt x="141211" y="169697"/>
                  </a:lnTo>
                  <a:lnTo>
                    <a:pt x="138125" y="170230"/>
                  </a:lnTo>
                  <a:lnTo>
                    <a:pt x="137096" y="171704"/>
                  </a:lnTo>
                  <a:lnTo>
                    <a:pt x="137363" y="173329"/>
                  </a:lnTo>
                  <a:lnTo>
                    <a:pt x="137439" y="173469"/>
                  </a:lnTo>
                  <a:lnTo>
                    <a:pt x="138595" y="173863"/>
                  </a:lnTo>
                  <a:lnTo>
                    <a:pt x="136702" y="173228"/>
                  </a:lnTo>
                  <a:lnTo>
                    <a:pt x="135940" y="173075"/>
                  </a:lnTo>
                  <a:lnTo>
                    <a:pt x="131610" y="173240"/>
                  </a:lnTo>
                  <a:lnTo>
                    <a:pt x="128905" y="176149"/>
                  </a:lnTo>
                  <a:lnTo>
                    <a:pt x="128905" y="179641"/>
                  </a:lnTo>
                  <a:lnTo>
                    <a:pt x="128866" y="179806"/>
                  </a:lnTo>
                  <a:lnTo>
                    <a:pt x="128892" y="180365"/>
                  </a:lnTo>
                  <a:lnTo>
                    <a:pt x="129070" y="180784"/>
                  </a:lnTo>
                  <a:lnTo>
                    <a:pt x="129933" y="184150"/>
                  </a:lnTo>
                  <a:lnTo>
                    <a:pt x="132511" y="186296"/>
                  </a:lnTo>
                  <a:lnTo>
                    <a:pt x="139230" y="186029"/>
                  </a:lnTo>
                  <a:lnTo>
                    <a:pt x="142024" y="182994"/>
                  </a:lnTo>
                  <a:lnTo>
                    <a:pt x="141820" y="177914"/>
                  </a:lnTo>
                  <a:lnTo>
                    <a:pt x="141198" y="176644"/>
                  </a:lnTo>
                  <a:lnTo>
                    <a:pt x="140042" y="175221"/>
                  </a:lnTo>
                  <a:lnTo>
                    <a:pt x="140347" y="175577"/>
                  </a:lnTo>
                  <a:lnTo>
                    <a:pt x="140512" y="175602"/>
                  </a:lnTo>
                  <a:lnTo>
                    <a:pt x="142163" y="175323"/>
                  </a:lnTo>
                  <a:lnTo>
                    <a:pt x="143205" y="173850"/>
                  </a:lnTo>
                  <a:close/>
                </a:path>
                <a:path w="186689" h="280670">
                  <a:moveTo>
                    <a:pt x="145224" y="144627"/>
                  </a:moveTo>
                  <a:lnTo>
                    <a:pt x="144272" y="143675"/>
                  </a:lnTo>
                  <a:lnTo>
                    <a:pt x="140487" y="143675"/>
                  </a:lnTo>
                  <a:lnTo>
                    <a:pt x="139547" y="144627"/>
                  </a:lnTo>
                  <a:lnTo>
                    <a:pt x="139547" y="148437"/>
                  </a:lnTo>
                  <a:lnTo>
                    <a:pt x="140487" y="149377"/>
                  </a:lnTo>
                  <a:lnTo>
                    <a:pt x="144272" y="149377"/>
                  </a:lnTo>
                  <a:lnTo>
                    <a:pt x="145224" y="148437"/>
                  </a:lnTo>
                  <a:lnTo>
                    <a:pt x="145224" y="146532"/>
                  </a:lnTo>
                  <a:lnTo>
                    <a:pt x="145224" y="144627"/>
                  </a:lnTo>
                  <a:close/>
                </a:path>
                <a:path w="186689" h="280670">
                  <a:moveTo>
                    <a:pt x="152539" y="161632"/>
                  </a:moveTo>
                  <a:lnTo>
                    <a:pt x="152158" y="160693"/>
                  </a:lnTo>
                  <a:lnTo>
                    <a:pt x="150596" y="159131"/>
                  </a:lnTo>
                  <a:lnTo>
                    <a:pt x="149656" y="158737"/>
                  </a:lnTo>
                  <a:lnTo>
                    <a:pt x="147459" y="158737"/>
                  </a:lnTo>
                  <a:lnTo>
                    <a:pt x="146519" y="159131"/>
                  </a:lnTo>
                  <a:lnTo>
                    <a:pt x="144957" y="160693"/>
                  </a:lnTo>
                  <a:lnTo>
                    <a:pt x="144576" y="161632"/>
                  </a:lnTo>
                  <a:lnTo>
                    <a:pt x="144576" y="163842"/>
                  </a:lnTo>
                  <a:lnTo>
                    <a:pt x="144957" y="164795"/>
                  </a:lnTo>
                  <a:lnTo>
                    <a:pt x="146519" y="166357"/>
                  </a:lnTo>
                  <a:lnTo>
                    <a:pt x="147459" y="166738"/>
                  </a:lnTo>
                  <a:lnTo>
                    <a:pt x="149656" y="166738"/>
                  </a:lnTo>
                  <a:lnTo>
                    <a:pt x="150596" y="166357"/>
                  </a:lnTo>
                  <a:lnTo>
                    <a:pt x="152158" y="164795"/>
                  </a:lnTo>
                  <a:lnTo>
                    <a:pt x="152539" y="163842"/>
                  </a:lnTo>
                  <a:lnTo>
                    <a:pt x="152539" y="162737"/>
                  </a:lnTo>
                  <a:lnTo>
                    <a:pt x="152539" y="161632"/>
                  </a:lnTo>
                  <a:close/>
                </a:path>
                <a:path w="186689" h="280670">
                  <a:moveTo>
                    <a:pt x="153758" y="193535"/>
                  </a:moveTo>
                  <a:lnTo>
                    <a:pt x="153593" y="189128"/>
                  </a:lnTo>
                  <a:lnTo>
                    <a:pt x="151726" y="187401"/>
                  </a:lnTo>
                  <a:lnTo>
                    <a:pt x="147332" y="187579"/>
                  </a:lnTo>
                  <a:lnTo>
                    <a:pt x="145630" y="189433"/>
                  </a:lnTo>
                  <a:lnTo>
                    <a:pt x="145732" y="191985"/>
                  </a:lnTo>
                  <a:lnTo>
                    <a:pt x="145859" y="192278"/>
                  </a:lnTo>
                  <a:lnTo>
                    <a:pt x="145935" y="192582"/>
                  </a:lnTo>
                  <a:lnTo>
                    <a:pt x="145059" y="191604"/>
                  </a:lnTo>
                  <a:lnTo>
                    <a:pt x="143764" y="191033"/>
                  </a:lnTo>
                  <a:lnTo>
                    <a:pt x="140208" y="191655"/>
                  </a:lnTo>
                  <a:lnTo>
                    <a:pt x="138747" y="193713"/>
                  </a:lnTo>
                  <a:lnTo>
                    <a:pt x="139484" y="198069"/>
                  </a:lnTo>
                  <a:lnTo>
                    <a:pt x="141554" y="199542"/>
                  </a:lnTo>
                  <a:lnTo>
                    <a:pt x="145872" y="198793"/>
                  </a:lnTo>
                  <a:lnTo>
                    <a:pt x="147332" y="196735"/>
                  </a:lnTo>
                  <a:lnTo>
                    <a:pt x="146964" y="194551"/>
                  </a:lnTo>
                  <a:lnTo>
                    <a:pt x="146875" y="194335"/>
                  </a:lnTo>
                  <a:lnTo>
                    <a:pt x="147599" y="195021"/>
                  </a:lnTo>
                  <a:lnTo>
                    <a:pt x="148653" y="195529"/>
                  </a:lnTo>
                  <a:lnTo>
                    <a:pt x="149847" y="195478"/>
                  </a:lnTo>
                  <a:lnTo>
                    <a:pt x="152044" y="195402"/>
                  </a:lnTo>
                  <a:lnTo>
                    <a:pt x="153758" y="193535"/>
                  </a:lnTo>
                  <a:close/>
                </a:path>
                <a:path w="186689" h="280670">
                  <a:moveTo>
                    <a:pt x="156933" y="275513"/>
                  </a:moveTo>
                  <a:lnTo>
                    <a:pt x="155981" y="274561"/>
                  </a:lnTo>
                  <a:lnTo>
                    <a:pt x="152209" y="274561"/>
                  </a:lnTo>
                  <a:lnTo>
                    <a:pt x="151269" y="275513"/>
                  </a:lnTo>
                  <a:lnTo>
                    <a:pt x="151269" y="279311"/>
                  </a:lnTo>
                  <a:lnTo>
                    <a:pt x="152209" y="280250"/>
                  </a:lnTo>
                  <a:lnTo>
                    <a:pt x="155981" y="280250"/>
                  </a:lnTo>
                  <a:lnTo>
                    <a:pt x="156933" y="279311"/>
                  </a:lnTo>
                  <a:lnTo>
                    <a:pt x="156933" y="277406"/>
                  </a:lnTo>
                  <a:lnTo>
                    <a:pt x="156933" y="275513"/>
                  </a:lnTo>
                  <a:close/>
                </a:path>
                <a:path w="186689" h="280670">
                  <a:moveTo>
                    <a:pt x="158813" y="177622"/>
                  </a:moveTo>
                  <a:lnTo>
                    <a:pt x="158724" y="175310"/>
                  </a:lnTo>
                  <a:lnTo>
                    <a:pt x="157403" y="174078"/>
                  </a:lnTo>
                  <a:lnTo>
                    <a:pt x="154266" y="174205"/>
                  </a:lnTo>
                  <a:lnTo>
                    <a:pt x="153060" y="175526"/>
                  </a:lnTo>
                  <a:lnTo>
                    <a:pt x="153111" y="177088"/>
                  </a:lnTo>
                  <a:lnTo>
                    <a:pt x="152615" y="177698"/>
                  </a:lnTo>
                  <a:lnTo>
                    <a:pt x="152361" y="178498"/>
                  </a:lnTo>
                  <a:lnTo>
                    <a:pt x="152768" y="180886"/>
                  </a:lnTo>
                  <a:lnTo>
                    <a:pt x="154241" y="181927"/>
                  </a:lnTo>
                  <a:lnTo>
                    <a:pt x="157162" y="181432"/>
                  </a:lnTo>
                  <a:lnTo>
                    <a:pt x="158089" y="180213"/>
                  </a:lnTo>
                  <a:lnTo>
                    <a:pt x="158076" y="178854"/>
                  </a:lnTo>
                  <a:lnTo>
                    <a:pt x="158534" y="178320"/>
                  </a:lnTo>
                  <a:lnTo>
                    <a:pt x="158813" y="177622"/>
                  </a:lnTo>
                  <a:close/>
                </a:path>
                <a:path w="186689" h="280670">
                  <a:moveTo>
                    <a:pt x="159385" y="213753"/>
                  </a:moveTo>
                  <a:lnTo>
                    <a:pt x="159004" y="211505"/>
                  </a:lnTo>
                  <a:lnTo>
                    <a:pt x="158407" y="207949"/>
                  </a:lnTo>
                  <a:lnTo>
                    <a:pt x="155041" y="205549"/>
                  </a:lnTo>
                  <a:lnTo>
                    <a:pt x="150761" y="206286"/>
                  </a:lnTo>
                  <a:lnTo>
                    <a:pt x="150761" y="214033"/>
                  </a:lnTo>
                  <a:lnTo>
                    <a:pt x="149059" y="215874"/>
                  </a:lnTo>
                  <a:lnTo>
                    <a:pt x="149072" y="216954"/>
                  </a:lnTo>
                  <a:lnTo>
                    <a:pt x="149047" y="215874"/>
                  </a:lnTo>
                  <a:lnTo>
                    <a:pt x="150761" y="214033"/>
                  </a:lnTo>
                  <a:lnTo>
                    <a:pt x="150761" y="206286"/>
                  </a:lnTo>
                  <a:lnTo>
                    <a:pt x="147955" y="206756"/>
                  </a:lnTo>
                  <a:lnTo>
                    <a:pt x="145567" y="210134"/>
                  </a:lnTo>
                  <a:lnTo>
                    <a:pt x="146481" y="215595"/>
                  </a:lnTo>
                  <a:lnTo>
                    <a:pt x="147612" y="217119"/>
                  </a:lnTo>
                  <a:lnTo>
                    <a:pt x="149098" y="218071"/>
                  </a:lnTo>
                  <a:lnTo>
                    <a:pt x="149212" y="220306"/>
                  </a:lnTo>
                  <a:lnTo>
                    <a:pt x="151053" y="222021"/>
                  </a:lnTo>
                  <a:lnTo>
                    <a:pt x="155435" y="221856"/>
                  </a:lnTo>
                  <a:lnTo>
                    <a:pt x="157137" y="219989"/>
                  </a:lnTo>
                  <a:lnTo>
                    <a:pt x="157060" y="217601"/>
                  </a:lnTo>
                  <a:lnTo>
                    <a:pt x="156984" y="217462"/>
                  </a:lnTo>
                  <a:lnTo>
                    <a:pt x="156946" y="217297"/>
                  </a:lnTo>
                  <a:lnTo>
                    <a:pt x="158496" y="215849"/>
                  </a:lnTo>
                  <a:lnTo>
                    <a:pt x="159385" y="213753"/>
                  </a:lnTo>
                  <a:close/>
                </a:path>
                <a:path w="186689" h="280670">
                  <a:moveTo>
                    <a:pt x="162610" y="241808"/>
                  </a:moveTo>
                  <a:lnTo>
                    <a:pt x="162382" y="238277"/>
                  </a:lnTo>
                  <a:lnTo>
                    <a:pt x="162458" y="238061"/>
                  </a:lnTo>
                  <a:lnTo>
                    <a:pt x="162128" y="236118"/>
                  </a:lnTo>
                  <a:lnTo>
                    <a:pt x="161188" y="234708"/>
                  </a:lnTo>
                  <a:lnTo>
                    <a:pt x="158521" y="232689"/>
                  </a:lnTo>
                  <a:lnTo>
                    <a:pt x="156756" y="232168"/>
                  </a:lnTo>
                  <a:lnTo>
                    <a:pt x="152717" y="232854"/>
                  </a:lnTo>
                  <a:lnTo>
                    <a:pt x="151091" y="234327"/>
                  </a:lnTo>
                  <a:lnTo>
                    <a:pt x="150215" y="236207"/>
                  </a:lnTo>
                  <a:lnTo>
                    <a:pt x="150152" y="236740"/>
                  </a:lnTo>
                  <a:lnTo>
                    <a:pt x="150228" y="236054"/>
                  </a:lnTo>
                  <a:lnTo>
                    <a:pt x="150291" y="235915"/>
                  </a:lnTo>
                  <a:lnTo>
                    <a:pt x="150279" y="235762"/>
                  </a:lnTo>
                  <a:lnTo>
                    <a:pt x="150228" y="234188"/>
                  </a:lnTo>
                  <a:lnTo>
                    <a:pt x="148894" y="232968"/>
                  </a:lnTo>
                  <a:lnTo>
                    <a:pt x="145770" y="233095"/>
                  </a:lnTo>
                  <a:lnTo>
                    <a:pt x="144551" y="234416"/>
                  </a:lnTo>
                  <a:lnTo>
                    <a:pt x="144665" y="237553"/>
                  </a:lnTo>
                  <a:lnTo>
                    <a:pt x="145986" y="238772"/>
                  </a:lnTo>
                  <a:lnTo>
                    <a:pt x="148424" y="238683"/>
                  </a:lnTo>
                  <a:lnTo>
                    <a:pt x="149161" y="238239"/>
                  </a:lnTo>
                  <a:lnTo>
                    <a:pt x="149656" y="237617"/>
                  </a:lnTo>
                  <a:lnTo>
                    <a:pt x="149491" y="238391"/>
                  </a:lnTo>
                  <a:lnTo>
                    <a:pt x="149440" y="239204"/>
                  </a:lnTo>
                  <a:lnTo>
                    <a:pt x="150177" y="243598"/>
                  </a:lnTo>
                  <a:lnTo>
                    <a:pt x="153555" y="245999"/>
                  </a:lnTo>
                  <a:lnTo>
                    <a:pt x="157099" y="245389"/>
                  </a:lnTo>
                  <a:lnTo>
                    <a:pt x="160413" y="244817"/>
                  </a:lnTo>
                  <a:lnTo>
                    <a:pt x="162610" y="241808"/>
                  </a:lnTo>
                  <a:close/>
                </a:path>
                <a:path w="186689" h="280670">
                  <a:moveTo>
                    <a:pt x="166687" y="200977"/>
                  </a:moveTo>
                  <a:lnTo>
                    <a:pt x="165735" y="200025"/>
                  </a:lnTo>
                  <a:lnTo>
                    <a:pt x="161963" y="200025"/>
                  </a:lnTo>
                  <a:lnTo>
                    <a:pt x="161010" y="200977"/>
                  </a:lnTo>
                  <a:lnTo>
                    <a:pt x="161010" y="204762"/>
                  </a:lnTo>
                  <a:lnTo>
                    <a:pt x="161963" y="205714"/>
                  </a:lnTo>
                  <a:lnTo>
                    <a:pt x="165735" y="205714"/>
                  </a:lnTo>
                  <a:lnTo>
                    <a:pt x="166687" y="204762"/>
                  </a:lnTo>
                  <a:lnTo>
                    <a:pt x="166687" y="202869"/>
                  </a:lnTo>
                  <a:lnTo>
                    <a:pt x="166687" y="200977"/>
                  </a:lnTo>
                  <a:close/>
                </a:path>
                <a:path w="186689" h="280670">
                  <a:moveTo>
                    <a:pt x="174739" y="267271"/>
                  </a:moveTo>
                  <a:lnTo>
                    <a:pt x="174421" y="265417"/>
                  </a:lnTo>
                  <a:lnTo>
                    <a:pt x="173812" y="264718"/>
                  </a:lnTo>
                  <a:lnTo>
                    <a:pt x="172516" y="264045"/>
                  </a:lnTo>
                  <a:lnTo>
                    <a:pt x="171932" y="263893"/>
                  </a:lnTo>
                  <a:lnTo>
                    <a:pt x="169760" y="264261"/>
                  </a:lnTo>
                  <a:lnTo>
                    <a:pt x="168719" y="265734"/>
                  </a:lnTo>
                  <a:lnTo>
                    <a:pt x="168973" y="267296"/>
                  </a:lnTo>
                  <a:lnTo>
                    <a:pt x="169252" y="268833"/>
                  </a:lnTo>
                  <a:lnTo>
                    <a:pt x="170713" y="269875"/>
                  </a:lnTo>
                  <a:lnTo>
                    <a:pt x="172262" y="269608"/>
                  </a:lnTo>
                  <a:lnTo>
                    <a:pt x="172859" y="269506"/>
                  </a:lnTo>
                  <a:lnTo>
                    <a:pt x="173355" y="269189"/>
                  </a:lnTo>
                  <a:lnTo>
                    <a:pt x="174371" y="268147"/>
                  </a:lnTo>
                  <a:lnTo>
                    <a:pt x="174739" y="267271"/>
                  </a:lnTo>
                  <a:close/>
                </a:path>
                <a:path w="186689" h="280670">
                  <a:moveTo>
                    <a:pt x="175488" y="205422"/>
                  </a:moveTo>
                  <a:lnTo>
                    <a:pt x="174536" y="204470"/>
                  </a:lnTo>
                  <a:lnTo>
                    <a:pt x="170751" y="204470"/>
                  </a:lnTo>
                  <a:lnTo>
                    <a:pt x="169811" y="205422"/>
                  </a:lnTo>
                  <a:lnTo>
                    <a:pt x="169811" y="209219"/>
                  </a:lnTo>
                  <a:lnTo>
                    <a:pt x="170751" y="210172"/>
                  </a:lnTo>
                  <a:lnTo>
                    <a:pt x="174536" y="210172"/>
                  </a:lnTo>
                  <a:lnTo>
                    <a:pt x="175488" y="209219"/>
                  </a:lnTo>
                  <a:lnTo>
                    <a:pt x="175488" y="207314"/>
                  </a:lnTo>
                  <a:lnTo>
                    <a:pt x="175488" y="205422"/>
                  </a:lnTo>
                  <a:close/>
                </a:path>
                <a:path w="186689" h="280670">
                  <a:moveTo>
                    <a:pt x="186639" y="230060"/>
                  </a:moveTo>
                  <a:lnTo>
                    <a:pt x="185699" y="229108"/>
                  </a:lnTo>
                  <a:lnTo>
                    <a:pt x="181927" y="229108"/>
                  </a:lnTo>
                  <a:lnTo>
                    <a:pt x="180975" y="230060"/>
                  </a:lnTo>
                  <a:lnTo>
                    <a:pt x="180975" y="233857"/>
                  </a:lnTo>
                  <a:lnTo>
                    <a:pt x="181927" y="234797"/>
                  </a:lnTo>
                  <a:lnTo>
                    <a:pt x="185699" y="234797"/>
                  </a:lnTo>
                  <a:lnTo>
                    <a:pt x="186639" y="233857"/>
                  </a:lnTo>
                  <a:lnTo>
                    <a:pt x="186639" y="231952"/>
                  </a:lnTo>
                  <a:lnTo>
                    <a:pt x="186639" y="230060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173998" y="8213203"/>
              <a:ext cx="122555" cy="304165"/>
            </a:xfrm>
            <a:custGeom>
              <a:avLst/>
              <a:gdLst/>
              <a:ahLst/>
              <a:cxnLst/>
              <a:rect l="l" t="t" r="r" b="b"/>
              <a:pathLst>
                <a:path w="122555" h="304165">
                  <a:moveTo>
                    <a:pt x="1549" y="5118"/>
                  </a:moveTo>
                  <a:lnTo>
                    <a:pt x="1524" y="3517"/>
                  </a:lnTo>
                  <a:lnTo>
                    <a:pt x="1498" y="2197"/>
                  </a:lnTo>
                  <a:lnTo>
                    <a:pt x="990" y="1028"/>
                  </a:lnTo>
                  <a:lnTo>
                    <a:pt x="292" y="0"/>
                  </a:lnTo>
                  <a:lnTo>
                    <a:pt x="177" y="2578"/>
                  </a:lnTo>
                  <a:lnTo>
                    <a:pt x="101" y="5143"/>
                  </a:lnTo>
                  <a:lnTo>
                    <a:pt x="0" y="7708"/>
                  </a:lnTo>
                  <a:lnTo>
                    <a:pt x="939" y="6553"/>
                  </a:lnTo>
                  <a:lnTo>
                    <a:pt x="1549" y="5118"/>
                  </a:lnTo>
                  <a:close/>
                </a:path>
                <a:path w="122555" h="304165">
                  <a:moveTo>
                    <a:pt x="2641" y="84188"/>
                  </a:moveTo>
                  <a:lnTo>
                    <a:pt x="2235" y="82638"/>
                  </a:lnTo>
                  <a:lnTo>
                    <a:pt x="2032" y="81927"/>
                  </a:lnTo>
                  <a:lnTo>
                    <a:pt x="1676" y="81318"/>
                  </a:lnTo>
                  <a:lnTo>
                    <a:pt x="1282" y="80733"/>
                  </a:lnTo>
                  <a:lnTo>
                    <a:pt x="1587" y="84963"/>
                  </a:lnTo>
                  <a:lnTo>
                    <a:pt x="1752" y="87083"/>
                  </a:lnTo>
                  <a:lnTo>
                    <a:pt x="2387" y="85725"/>
                  </a:lnTo>
                  <a:lnTo>
                    <a:pt x="2641" y="84188"/>
                  </a:lnTo>
                  <a:close/>
                </a:path>
                <a:path w="122555" h="304165">
                  <a:moveTo>
                    <a:pt x="4508" y="17221"/>
                  </a:moveTo>
                  <a:lnTo>
                    <a:pt x="4356" y="16649"/>
                  </a:lnTo>
                  <a:lnTo>
                    <a:pt x="3860" y="14820"/>
                  </a:lnTo>
                  <a:lnTo>
                    <a:pt x="2171" y="13703"/>
                  </a:lnTo>
                  <a:lnTo>
                    <a:pt x="368" y="13766"/>
                  </a:lnTo>
                  <a:lnTo>
                    <a:pt x="2362" y="14503"/>
                  </a:lnTo>
                  <a:lnTo>
                    <a:pt x="3898" y="16154"/>
                  </a:lnTo>
                  <a:lnTo>
                    <a:pt x="4419" y="18326"/>
                  </a:lnTo>
                  <a:lnTo>
                    <a:pt x="4508" y="17780"/>
                  </a:lnTo>
                  <a:lnTo>
                    <a:pt x="4508" y="17221"/>
                  </a:lnTo>
                  <a:close/>
                </a:path>
                <a:path w="122555" h="304165">
                  <a:moveTo>
                    <a:pt x="5283" y="103835"/>
                  </a:moveTo>
                  <a:lnTo>
                    <a:pt x="4876" y="102336"/>
                  </a:lnTo>
                  <a:lnTo>
                    <a:pt x="4572" y="101244"/>
                  </a:lnTo>
                  <a:lnTo>
                    <a:pt x="3860" y="100380"/>
                  </a:lnTo>
                  <a:lnTo>
                    <a:pt x="2946" y="99885"/>
                  </a:lnTo>
                  <a:lnTo>
                    <a:pt x="3162" y="102031"/>
                  </a:lnTo>
                  <a:lnTo>
                    <a:pt x="3429" y="104178"/>
                  </a:lnTo>
                  <a:lnTo>
                    <a:pt x="3657" y="106324"/>
                  </a:lnTo>
                  <a:lnTo>
                    <a:pt x="4737" y="105346"/>
                  </a:lnTo>
                  <a:lnTo>
                    <a:pt x="5283" y="103835"/>
                  </a:lnTo>
                  <a:close/>
                </a:path>
                <a:path w="122555" h="304165">
                  <a:moveTo>
                    <a:pt x="12738" y="85255"/>
                  </a:moveTo>
                  <a:lnTo>
                    <a:pt x="11963" y="82219"/>
                  </a:lnTo>
                  <a:lnTo>
                    <a:pt x="11391" y="81521"/>
                  </a:lnTo>
                  <a:lnTo>
                    <a:pt x="10706" y="81000"/>
                  </a:lnTo>
                  <a:lnTo>
                    <a:pt x="11125" y="81495"/>
                  </a:lnTo>
                  <a:lnTo>
                    <a:pt x="11404" y="82092"/>
                  </a:lnTo>
                  <a:lnTo>
                    <a:pt x="11353" y="84455"/>
                  </a:lnTo>
                  <a:lnTo>
                    <a:pt x="10198" y="85648"/>
                  </a:lnTo>
                  <a:lnTo>
                    <a:pt x="7061" y="85699"/>
                  </a:lnTo>
                  <a:lnTo>
                    <a:pt x="5778" y="84455"/>
                  </a:lnTo>
                  <a:lnTo>
                    <a:pt x="5727" y="81724"/>
                  </a:lnTo>
                  <a:lnTo>
                    <a:pt x="6400" y="80733"/>
                  </a:lnTo>
                  <a:lnTo>
                    <a:pt x="7366" y="80276"/>
                  </a:lnTo>
                  <a:lnTo>
                    <a:pt x="5219" y="80822"/>
                  </a:lnTo>
                  <a:lnTo>
                    <a:pt x="3937" y="83019"/>
                  </a:lnTo>
                  <a:lnTo>
                    <a:pt x="5041" y="87287"/>
                  </a:lnTo>
                  <a:lnTo>
                    <a:pt x="7226" y="88569"/>
                  </a:lnTo>
                  <a:lnTo>
                    <a:pt x="11480" y="87452"/>
                  </a:lnTo>
                  <a:lnTo>
                    <a:pt x="12496" y="85699"/>
                  </a:lnTo>
                  <a:lnTo>
                    <a:pt x="12738" y="85255"/>
                  </a:lnTo>
                  <a:close/>
                </a:path>
                <a:path w="122555" h="304165">
                  <a:moveTo>
                    <a:pt x="13931" y="660"/>
                  </a:moveTo>
                  <a:lnTo>
                    <a:pt x="13868" y="952"/>
                  </a:lnTo>
                  <a:lnTo>
                    <a:pt x="13931" y="774"/>
                  </a:lnTo>
                  <a:close/>
                </a:path>
                <a:path w="122555" h="304165">
                  <a:moveTo>
                    <a:pt x="18097" y="33020"/>
                  </a:moveTo>
                  <a:lnTo>
                    <a:pt x="16992" y="28892"/>
                  </a:lnTo>
                  <a:lnTo>
                    <a:pt x="13423" y="26822"/>
                  </a:lnTo>
                  <a:lnTo>
                    <a:pt x="6477" y="28702"/>
                  </a:lnTo>
                  <a:lnTo>
                    <a:pt x="4419" y="32296"/>
                  </a:lnTo>
                  <a:lnTo>
                    <a:pt x="6134" y="38709"/>
                  </a:lnTo>
                  <a:lnTo>
                    <a:pt x="8788" y="40513"/>
                  </a:lnTo>
                  <a:lnTo>
                    <a:pt x="11671" y="40500"/>
                  </a:lnTo>
                  <a:lnTo>
                    <a:pt x="12395" y="39763"/>
                  </a:lnTo>
                  <a:lnTo>
                    <a:pt x="13322" y="39281"/>
                  </a:lnTo>
                  <a:lnTo>
                    <a:pt x="14325" y="38963"/>
                  </a:lnTo>
                  <a:lnTo>
                    <a:pt x="14211" y="37007"/>
                  </a:lnTo>
                  <a:lnTo>
                    <a:pt x="15494" y="35267"/>
                  </a:lnTo>
                  <a:lnTo>
                    <a:pt x="17411" y="34848"/>
                  </a:lnTo>
                  <a:lnTo>
                    <a:pt x="17576" y="34607"/>
                  </a:lnTo>
                  <a:lnTo>
                    <a:pt x="17805" y="34417"/>
                  </a:lnTo>
                  <a:lnTo>
                    <a:pt x="18046" y="34251"/>
                  </a:lnTo>
                  <a:lnTo>
                    <a:pt x="18097" y="33020"/>
                  </a:lnTo>
                  <a:close/>
                </a:path>
                <a:path w="122555" h="304165">
                  <a:moveTo>
                    <a:pt x="21475" y="80035"/>
                  </a:moveTo>
                  <a:lnTo>
                    <a:pt x="21082" y="79095"/>
                  </a:lnTo>
                  <a:lnTo>
                    <a:pt x="19532" y="77533"/>
                  </a:lnTo>
                  <a:lnTo>
                    <a:pt x="18592" y="77139"/>
                  </a:lnTo>
                  <a:lnTo>
                    <a:pt x="16395" y="77139"/>
                  </a:lnTo>
                  <a:lnTo>
                    <a:pt x="15455" y="77533"/>
                  </a:lnTo>
                  <a:lnTo>
                    <a:pt x="13906" y="79095"/>
                  </a:lnTo>
                  <a:lnTo>
                    <a:pt x="13512" y="80035"/>
                  </a:lnTo>
                  <a:lnTo>
                    <a:pt x="13512" y="82245"/>
                  </a:lnTo>
                  <a:lnTo>
                    <a:pt x="13906" y="83185"/>
                  </a:lnTo>
                  <a:lnTo>
                    <a:pt x="15455" y="84747"/>
                  </a:lnTo>
                  <a:lnTo>
                    <a:pt x="16395" y="85140"/>
                  </a:lnTo>
                  <a:lnTo>
                    <a:pt x="18592" y="85140"/>
                  </a:lnTo>
                  <a:lnTo>
                    <a:pt x="19532" y="84747"/>
                  </a:lnTo>
                  <a:lnTo>
                    <a:pt x="21082" y="83185"/>
                  </a:lnTo>
                  <a:lnTo>
                    <a:pt x="21475" y="82245"/>
                  </a:lnTo>
                  <a:lnTo>
                    <a:pt x="21475" y="81140"/>
                  </a:lnTo>
                  <a:lnTo>
                    <a:pt x="21475" y="80035"/>
                  </a:lnTo>
                  <a:close/>
                </a:path>
                <a:path w="122555" h="304165">
                  <a:moveTo>
                    <a:pt x="22352" y="99250"/>
                  </a:moveTo>
                  <a:lnTo>
                    <a:pt x="21539" y="96202"/>
                  </a:lnTo>
                  <a:lnTo>
                    <a:pt x="19989" y="95300"/>
                  </a:lnTo>
                  <a:lnTo>
                    <a:pt x="17322" y="96024"/>
                  </a:lnTo>
                  <a:lnTo>
                    <a:pt x="16548" y="96977"/>
                  </a:lnTo>
                  <a:lnTo>
                    <a:pt x="16383" y="98082"/>
                  </a:lnTo>
                  <a:lnTo>
                    <a:pt x="15024" y="97396"/>
                  </a:lnTo>
                  <a:lnTo>
                    <a:pt x="13436" y="97116"/>
                  </a:lnTo>
                  <a:lnTo>
                    <a:pt x="8356" y="98450"/>
                  </a:lnTo>
                  <a:lnTo>
                    <a:pt x="6273" y="102031"/>
                  </a:lnTo>
                  <a:lnTo>
                    <a:pt x="8102" y="109029"/>
                  </a:lnTo>
                  <a:lnTo>
                    <a:pt x="11658" y="111112"/>
                  </a:lnTo>
                  <a:lnTo>
                    <a:pt x="15138" y="110197"/>
                  </a:lnTo>
                  <a:lnTo>
                    <a:pt x="18618" y="109283"/>
                  </a:lnTo>
                  <a:lnTo>
                    <a:pt x="20701" y="105714"/>
                  </a:lnTo>
                  <a:lnTo>
                    <a:pt x="19685" y="101854"/>
                  </a:lnTo>
                  <a:lnTo>
                    <a:pt x="19469" y="101574"/>
                  </a:lnTo>
                  <a:lnTo>
                    <a:pt x="19316" y="101257"/>
                  </a:lnTo>
                  <a:lnTo>
                    <a:pt x="19519" y="101244"/>
                  </a:lnTo>
                  <a:lnTo>
                    <a:pt x="19723" y="101269"/>
                  </a:lnTo>
                  <a:lnTo>
                    <a:pt x="21450" y="100799"/>
                  </a:lnTo>
                  <a:lnTo>
                    <a:pt x="22352" y="99250"/>
                  </a:lnTo>
                  <a:close/>
                </a:path>
                <a:path w="122555" h="304165">
                  <a:moveTo>
                    <a:pt x="23901" y="12204"/>
                  </a:moveTo>
                  <a:lnTo>
                    <a:pt x="22948" y="10985"/>
                  </a:lnTo>
                  <a:lnTo>
                    <a:pt x="21336" y="10375"/>
                  </a:lnTo>
                  <a:lnTo>
                    <a:pt x="19138" y="10960"/>
                  </a:lnTo>
                  <a:lnTo>
                    <a:pt x="18630" y="11290"/>
                  </a:lnTo>
                  <a:lnTo>
                    <a:pt x="18199" y="11671"/>
                  </a:lnTo>
                  <a:lnTo>
                    <a:pt x="18605" y="11518"/>
                  </a:lnTo>
                  <a:lnTo>
                    <a:pt x="18973" y="11277"/>
                  </a:lnTo>
                  <a:lnTo>
                    <a:pt x="21056" y="10947"/>
                  </a:lnTo>
                  <a:lnTo>
                    <a:pt x="22606" y="11379"/>
                  </a:lnTo>
                  <a:lnTo>
                    <a:pt x="23901" y="12204"/>
                  </a:lnTo>
                  <a:close/>
                </a:path>
                <a:path w="122555" h="304165">
                  <a:moveTo>
                    <a:pt x="24714" y="61772"/>
                  </a:moveTo>
                  <a:lnTo>
                    <a:pt x="23241" y="56261"/>
                  </a:lnTo>
                  <a:lnTo>
                    <a:pt x="21780" y="54825"/>
                  </a:lnTo>
                  <a:lnTo>
                    <a:pt x="20015" y="54063"/>
                  </a:lnTo>
                  <a:lnTo>
                    <a:pt x="20459" y="54470"/>
                  </a:lnTo>
                  <a:lnTo>
                    <a:pt x="20815" y="55016"/>
                  </a:lnTo>
                  <a:lnTo>
                    <a:pt x="21158" y="57226"/>
                  </a:lnTo>
                  <a:lnTo>
                    <a:pt x="20116" y="58686"/>
                  </a:lnTo>
                  <a:lnTo>
                    <a:pt x="17005" y="59169"/>
                  </a:lnTo>
                  <a:lnTo>
                    <a:pt x="15557" y="58115"/>
                  </a:lnTo>
                  <a:lnTo>
                    <a:pt x="15125" y="55384"/>
                  </a:lnTo>
                  <a:lnTo>
                    <a:pt x="15125" y="65544"/>
                  </a:lnTo>
                  <a:lnTo>
                    <a:pt x="15125" y="65684"/>
                  </a:lnTo>
                  <a:lnTo>
                    <a:pt x="15087" y="63385"/>
                  </a:lnTo>
                  <a:lnTo>
                    <a:pt x="15125" y="65544"/>
                  </a:lnTo>
                  <a:lnTo>
                    <a:pt x="15125" y="55384"/>
                  </a:lnTo>
                  <a:lnTo>
                    <a:pt x="15811" y="54127"/>
                  </a:lnTo>
                  <a:lnTo>
                    <a:pt x="16903" y="53594"/>
                  </a:lnTo>
                  <a:lnTo>
                    <a:pt x="16535" y="53619"/>
                  </a:lnTo>
                  <a:lnTo>
                    <a:pt x="16179" y="53568"/>
                  </a:lnTo>
                  <a:lnTo>
                    <a:pt x="12357" y="54597"/>
                  </a:lnTo>
                  <a:lnTo>
                    <a:pt x="10299" y="58166"/>
                  </a:lnTo>
                  <a:lnTo>
                    <a:pt x="11201" y="61633"/>
                  </a:lnTo>
                  <a:lnTo>
                    <a:pt x="13347" y="61671"/>
                  </a:lnTo>
                  <a:lnTo>
                    <a:pt x="11163" y="61633"/>
                  </a:lnTo>
                  <a:lnTo>
                    <a:pt x="8890" y="61658"/>
                  </a:lnTo>
                  <a:lnTo>
                    <a:pt x="7137" y="63461"/>
                  </a:lnTo>
                  <a:lnTo>
                    <a:pt x="7175" y="65671"/>
                  </a:lnTo>
                  <a:lnTo>
                    <a:pt x="7200" y="67881"/>
                  </a:lnTo>
                  <a:lnTo>
                    <a:pt x="9017" y="69646"/>
                  </a:lnTo>
                  <a:lnTo>
                    <a:pt x="11201" y="69608"/>
                  </a:lnTo>
                  <a:lnTo>
                    <a:pt x="13271" y="69570"/>
                  </a:lnTo>
                  <a:lnTo>
                    <a:pt x="14884" y="67945"/>
                  </a:lnTo>
                  <a:lnTo>
                    <a:pt x="15049" y="65938"/>
                  </a:lnTo>
                  <a:lnTo>
                    <a:pt x="16319" y="66459"/>
                  </a:lnTo>
                  <a:lnTo>
                    <a:pt x="17741" y="66687"/>
                  </a:lnTo>
                  <a:lnTo>
                    <a:pt x="22656" y="65354"/>
                  </a:lnTo>
                  <a:lnTo>
                    <a:pt x="24714" y="61772"/>
                  </a:lnTo>
                  <a:close/>
                </a:path>
                <a:path w="122555" h="304165">
                  <a:moveTo>
                    <a:pt x="25044" y="200418"/>
                  </a:moveTo>
                  <a:lnTo>
                    <a:pt x="24549" y="198920"/>
                  </a:lnTo>
                  <a:lnTo>
                    <a:pt x="24053" y="197434"/>
                  </a:lnTo>
                  <a:lnTo>
                    <a:pt x="22453" y="196621"/>
                  </a:lnTo>
                  <a:lnTo>
                    <a:pt x="20942" y="197129"/>
                  </a:lnTo>
                  <a:lnTo>
                    <a:pt x="21399" y="198970"/>
                  </a:lnTo>
                  <a:lnTo>
                    <a:pt x="21932" y="200761"/>
                  </a:lnTo>
                  <a:lnTo>
                    <a:pt x="22453" y="202565"/>
                  </a:lnTo>
                  <a:lnTo>
                    <a:pt x="22656" y="202565"/>
                  </a:lnTo>
                  <a:lnTo>
                    <a:pt x="24257" y="202018"/>
                  </a:lnTo>
                  <a:lnTo>
                    <a:pt x="25044" y="200418"/>
                  </a:lnTo>
                  <a:close/>
                </a:path>
                <a:path w="122555" h="304165">
                  <a:moveTo>
                    <a:pt x="25158" y="73799"/>
                  </a:moveTo>
                  <a:lnTo>
                    <a:pt x="24752" y="72288"/>
                  </a:lnTo>
                  <a:lnTo>
                    <a:pt x="23215" y="71399"/>
                  </a:lnTo>
                  <a:lnTo>
                    <a:pt x="20193" y="72186"/>
                  </a:lnTo>
                  <a:lnTo>
                    <a:pt x="19291" y="73748"/>
                  </a:lnTo>
                  <a:lnTo>
                    <a:pt x="20066" y="76796"/>
                  </a:lnTo>
                  <a:lnTo>
                    <a:pt x="21628" y="77698"/>
                  </a:lnTo>
                  <a:lnTo>
                    <a:pt x="23139" y="77304"/>
                  </a:lnTo>
                  <a:lnTo>
                    <a:pt x="24841" y="75323"/>
                  </a:lnTo>
                  <a:lnTo>
                    <a:pt x="24828" y="75095"/>
                  </a:lnTo>
                  <a:lnTo>
                    <a:pt x="24828" y="74625"/>
                  </a:lnTo>
                  <a:lnTo>
                    <a:pt x="24955" y="74193"/>
                  </a:lnTo>
                  <a:lnTo>
                    <a:pt x="25158" y="73799"/>
                  </a:lnTo>
                  <a:close/>
                </a:path>
                <a:path w="122555" h="304165">
                  <a:moveTo>
                    <a:pt x="25476" y="134861"/>
                  </a:moveTo>
                  <a:lnTo>
                    <a:pt x="24015" y="130708"/>
                  </a:lnTo>
                  <a:lnTo>
                    <a:pt x="21742" y="129616"/>
                  </a:lnTo>
                  <a:lnTo>
                    <a:pt x="21551" y="129692"/>
                  </a:lnTo>
                  <a:lnTo>
                    <a:pt x="21551" y="134835"/>
                  </a:lnTo>
                  <a:lnTo>
                    <a:pt x="21272" y="136588"/>
                  </a:lnTo>
                  <a:lnTo>
                    <a:pt x="21539" y="134835"/>
                  </a:lnTo>
                  <a:lnTo>
                    <a:pt x="21551" y="129692"/>
                  </a:lnTo>
                  <a:lnTo>
                    <a:pt x="21374" y="129755"/>
                  </a:lnTo>
                  <a:lnTo>
                    <a:pt x="21374" y="134150"/>
                  </a:lnTo>
                  <a:lnTo>
                    <a:pt x="20828" y="132041"/>
                  </a:lnTo>
                  <a:lnTo>
                    <a:pt x="21107" y="133096"/>
                  </a:lnTo>
                  <a:lnTo>
                    <a:pt x="21374" y="134150"/>
                  </a:lnTo>
                  <a:lnTo>
                    <a:pt x="21374" y="129755"/>
                  </a:lnTo>
                  <a:lnTo>
                    <a:pt x="19634" y="130365"/>
                  </a:lnTo>
                  <a:lnTo>
                    <a:pt x="17995" y="128676"/>
                  </a:lnTo>
                  <a:lnTo>
                    <a:pt x="15582" y="127787"/>
                  </a:lnTo>
                  <a:lnTo>
                    <a:pt x="9677" y="129336"/>
                  </a:lnTo>
                  <a:lnTo>
                    <a:pt x="7594" y="132918"/>
                  </a:lnTo>
                  <a:lnTo>
                    <a:pt x="9423" y="139903"/>
                  </a:lnTo>
                  <a:lnTo>
                    <a:pt x="12979" y="141998"/>
                  </a:lnTo>
                  <a:lnTo>
                    <a:pt x="16446" y="141084"/>
                  </a:lnTo>
                  <a:lnTo>
                    <a:pt x="18199" y="140627"/>
                  </a:lnTo>
                  <a:lnTo>
                    <a:pt x="19596" y="139484"/>
                  </a:lnTo>
                  <a:lnTo>
                    <a:pt x="20434" y="138036"/>
                  </a:lnTo>
                  <a:lnTo>
                    <a:pt x="21056" y="138125"/>
                  </a:lnTo>
                  <a:lnTo>
                    <a:pt x="21691" y="138112"/>
                  </a:lnTo>
                  <a:lnTo>
                    <a:pt x="24396" y="137160"/>
                  </a:lnTo>
                  <a:lnTo>
                    <a:pt x="25476" y="134861"/>
                  </a:lnTo>
                  <a:close/>
                </a:path>
                <a:path w="122555" h="304165">
                  <a:moveTo>
                    <a:pt x="31242" y="95554"/>
                  </a:moveTo>
                  <a:lnTo>
                    <a:pt x="30848" y="94615"/>
                  </a:lnTo>
                  <a:lnTo>
                    <a:pt x="29298" y="93052"/>
                  </a:lnTo>
                  <a:lnTo>
                    <a:pt x="28359" y="92659"/>
                  </a:lnTo>
                  <a:lnTo>
                    <a:pt x="26162" y="92659"/>
                  </a:lnTo>
                  <a:lnTo>
                    <a:pt x="25222" y="93052"/>
                  </a:lnTo>
                  <a:lnTo>
                    <a:pt x="23672" y="94615"/>
                  </a:lnTo>
                  <a:lnTo>
                    <a:pt x="23279" y="95554"/>
                  </a:lnTo>
                  <a:lnTo>
                    <a:pt x="23279" y="97764"/>
                  </a:lnTo>
                  <a:lnTo>
                    <a:pt x="23672" y="98704"/>
                  </a:lnTo>
                  <a:lnTo>
                    <a:pt x="25222" y="100266"/>
                  </a:lnTo>
                  <a:lnTo>
                    <a:pt x="26162" y="100647"/>
                  </a:lnTo>
                  <a:lnTo>
                    <a:pt x="28359" y="100647"/>
                  </a:lnTo>
                  <a:lnTo>
                    <a:pt x="29298" y="100266"/>
                  </a:lnTo>
                  <a:lnTo>
                    <a:pt x="30848" y="98704"/>
                  </a:lnTo>
                  <a:lnTo>
                    <a:pt x="31242" y="97764"/>
                  </a:lnTo>
                  <a:lnTo>
                    <a:pt x="31242" y="96659"/>
                  </a:lnTo>
                  <a:lnTo>
                    <a:pt x="31242" y="95554"/>
                  </a:lnTo>
                  <a:close/>
                </a:path>
                <a:path w="122555" h="304165">
                  <a:moveTo>
                    <a:pt x="32194" y="41351"/>
                  </a:moveTo>
                  <a:lnTo>
                    <a:pt x="31800" y="40398"/>
                  </a:lnTo>
                  <a:lnTo>
                    <a:pt x="30251" y="38836"/>
                  </a:lnTo>
                  <a:lnTo>
                    <a:pt x="29311" y="38455"/>
                  </a:lnTo>
                  <a:lnTo>
                    <a:pt x="27114" y="38455"/>
                  </a:lnTo>
                  <a:lnTo>
                    <a:pt x="26174" y="38836"/>
                  </a:lnTo>
                  <a:lnTo>
                    <a:pt x="24625" y="40398"/>
                  </a:lnTo>
                  <a:lnTo>
                    <a:pt x="24231" y="41351"/>
                  </a:lnTo>
                  <a:lnTo>
                    <a:pt x="24231" y="43548"/>
                  </a:lnTo>
                  <a:lnTo>
                    <a:pt x="24625" y="44500"/>
                  </a:lnTo>
                  <a:lnTo>
                    <a:pt x="26174" y="46050"/>
                  </a:lnTo>
                  <a:lnTo>
                    <a:pt x="27114" y="46443"/>
                  </a:lnTo>
                  <a:lnTo>
                    <a:pt x="29311" y="46443"/>
                  </a:lnTo>
                  <a:lnTo>
                    <a:pt x="30251" y="46050"/>
                  </a:lnTo>
                  <a:lnTo>
                    <a:pt x="31800" y="44500"/>
                  </a:lnTo>
                  <a:lnTo>
                    <a:pt x="32194" y="43548"/>
                  </a:lnTo>
                  <a:lnTo>
                    <a:pt x="32194" y="42443"/>
                  </a:lnTo>
                  <a:lnTo>
                    <a:pt x="32194" y="41351"/>
                  </a:lnTo>
                  <a:close/>
                </a:path>
                <a:path w="122555" h="304165">
                  <a:moveTo>
                    <a:pt x="34963" y="32867"/>
                  </a:moveTo>
                  <a:lnTo>
                    <a:pt x="34925" y="30657"/>
                  </a:lnTo>
                  <a:lnTo>
                    <a:pt x="34912" y="29565"/>
                  </a:lnTo>
                  <a:lnTo>
                    <a:pt x="34455" y="28587"/>
                  </a:lnTo>
                  <a:lnTo>
                    <a:pt x="33731" y="27876"/>
                  </a:lnTo>
                  <a:lnTo>
                    <a:pt x="33921" y="27343"/>
                  </a:lnTo>
                  <a:lnTo>
                    <a:pt x="34010" y="26771"/>
                  </a:lnTo>
                  <a:lnTo>
                    <a:pt x="33439" y="24663"/>
                  </a:lnTo>
                  <a:lnTo>
                    <a:pt x="31877" y="23761"/>
                  </a:lnTo>
                  <a:lnTo>
                    <a:pt x="28867" y="24587"/>
                  </a:lnTo>
                  <a:lnTo>
                    <a:pt x="27965" y="26149"/>
                  </a:lnTo>
                  <a:lnTo>
                    <a:pt x="28384" y="27686"/>
                  </a:lnTo>
                  <a:lnTo>
                    <a:pt x="27520" y="28460"/>
                  </a:lnTo>
                  <a:lnTo>
                    <a:pt x="26936" y="29540"/>
                  </a:lnTo>
                  <a:lnTo>
                    <a:pt x="27000" y="32994"/>
                  </a:lnTo>
                  <a:lnTo>
                    <a:pt x="28803" y="34759"/>
                  </a:lnTo>
                  <a:lnTo>
                    <a:pt x="33210" y="34683"/>
                  </a:lnTo>
                  <a:lnTo>
                    <a:pt x="34963" y="32867"/>
                  </a:lnTo>
                  <a:close/>
                </a:path>
                <a:path w="122555" h="304165">
                  <a:moveTo>
                    <a:pt x="35115" y="154571"/>
                  </a:moveTo>
                  <a:lnTo>
                    <a:pt x="32715" y="147764"/>
                  </a:lnTo>
                  <a:lnTo>
                    <a:pt x="28994" y="145973"/>
                  </a:lnTo>
                  <a:lnTo>
                    <a:pt x="22225" y="148386"/>
                  </a:lnTo>
                  <a:lnTo>
                    <a:pt x="20434" y="152120"/>
                  </a:lnTo>
                  <a:lnTo>
                    <a:pt x="21805" y="156032"/>
                  </a:lnTo>
                  <a:lnTo>
                    <a:pt x="22136" y="156413"/>
                  </a:lnTo>
                  <a:lnTo>
                    <a:pt x="22415" y="156832"/>
                  </a:lnTo>
                  <a:lnTo>
                    <a:pt x="24587" y="156895"/>
                  </a:lnTo>
                  <a:lnTo>
                    <a:pt x="21805" y="156819"/>
                  </a:lnTo>
                  <a:lnTo>
                    <a:pt x="21209" y="156781"/>
                  </a:lnTo>
                  <a:lnTo>
                    <a:pt x="17106" y="157861"/>
                  </a:lnTo>
                  <a:lnTo>
                    <a:pt x="15036" y="161442"/>
                  </a:lnTo>
                  <a:lnTo>
                    <a:pt x="16852" y="168414"/>
                  </a:lnTo>
                  <a:lnTo>
                    <a:pt x="20408" y="170510"/>
                  </a:lnTo>
                  <a:lnTo>
                    <a:pt x="23888" y="169595"/>
                  </a:lnTo>
                  <a:lnTo>
                    <a:pt x="27368" y="168681"/>
                  </a:lnTo>
                  <a:lnTo>
                    <a:pt x="29451" y="165100"/>
                  </a:lnTo>
                  <a:lnTo>
                    <a:pt x="28371" y="160947"/>
                  </a:lnTo>
                  <a:lnTo>
                    <a:pt x="27673" y="159854"/>
                  </a:lnTo>
                  <a:lnTo>
                    <a:pt x="28435" y="159854"/>
                  </a:lnTo>
                  <a:lnTo>
                    <a:pt x="29184" y="159791"/>
                  </a:lnTo>
                  <a:lnTo>
                    <a:pt x="33337" y="158318"/>
                  </a:lnTo>
                  <a:lnTo>
                    <a:pt x="35115" y="154571"/>
                  </a:lnTo>
                  <a:close/>
                </a:path>
                <a:path w="122555" h="304165">
                  <a:moveTo>
                    <a:pt x="36614" y="241642"/>
                  </a:moveTo>
                  <a:lnTo>
                    <a:pt x="36258" y="240614"/>
                  </a:lnTo>
                  <a:lnTo>
                    <a:pt x="35890" y="239585"/>
                  </a:lnTo>
                  <a:lnTo>
                    <a:pt x="34988" y="238925"/>
                  </a:lnTo>
                  <a:lnTo>
                    <a:pt x="33972" y="238772"/>
                  </a:lnTo>
                  <a:lnTo>
                    <a:pt x="34531" y="240334"/>
                  </a:lnTo>
                  <a:lnTo>
                    <a:pt x="35052" y="241922"/>
                  </a:lnTo>
                  <a:lnTo>
                    <a:pt x="35623" y="243484"/>
                  </a:lnTo>
                  <a:lnTo>
                    <a:pt x="36309" y="242735"/>
                  </a:lnTo>
                  <a:lnTo>
                    <a:pt x="36614" y="241642"/>
                  </a:lnTo>
                  <a:close/>
                </a:path>
                <a:path w="122555" h="304165">
                  <a:moveTo>
                    <a:pt x="37058" y="121475"/>
                  </a:moveTo>
                  <a:lnTo>
                    <a:pt x="36106" y="120523"/>
                  </a:lnTo>
                  <a:lnTo>
                    <a:pt x="32334" y="120523"/>
                  </a:lnTo>
                  <a:lnTo>
                    <a:pt x="31381" y="121475"/>
                  </a:lnTo>
                  <a:lnTo>
                    <a:pt x="31381" y="125272"/>
                  </a:lnTo>
                  <a:lnTo>
                    <a:pt x="32334" y="126225"/>
                  </a:lnTo>
                  <a:lnTo>
                    <a:pt x="36106" y="126225"/>
                  </a:lnTo>
                  <a:lnTo>
                    <a:pt x="37058" y="125272"/>
                  </a:lnTo>
                  <a:lnTo>
                    <a:pt x="37058" y="123380"/>
                  </a:lnTo>
                  <a:lnTo>
                    <a:pt x="37058" y="121475"/>
                  </a:lnTo>
                  <a:close/>
                </a:path>
                <a:path w="122555" h="304165">
                  <a:moveTo>
                    <a:pt x="37706" y="56146"/>
                  </a:moveTo>
                  <a:lnTo>
                    <a:pt x="37325" y="55206"/>
                  </a:lnTo>
                  <a:lnTo>
                    <a:pt x="35763" y="53644"/>
                  </a:lnTo>
                  <a:lnTo>
                    <a:pt x="34836" y="53251"/>
                  </a:lnTo>
                  <a:lnTo>
                    <a:pt x="32639" y="53251"/>
                  </a:lnTo>
                  <a:lnTo>
                    <a:pt x="31699" y="53644"/>
                  </a:lnTo>
                  <a:lnTo>
                    <a:pt x="30137" y="55206"/>
                  </a:lnTo>
                  <a:lnTo>
                    <a:pt x="29756" y="56146"/>
                  </a:lnTo>
                  <a:lnTo>
                    <a:pt x="29756" y="58356"/>
                  </a:lnTo>
                  <a:lnTo>
                    <a:pt x="30137" y="59296"/>
                  </a:lnTo>
                  <a:lnTo>
                    <a:pt x="31699" y="60858"/>
                  </a:lnTo>
                  <a:lnTo>
                    <a:pt x="32639" y="61252"/>
                  </a:lnTo>
                  <a:lnTo>
                    <a:pt x="34836" y="61252"/>
                  </a:lnTo>
                  <a:lnTo>
                    <a:pt x="35763" y="60858"/>
                  </a:lnTo>
                  <a:lnTo>
                    <a:pt x="37325" y="59296"/>
                  </a:lnTo>
                  <a:lnTo>
                    <a:pt x="37706" y="58356"/>
                  </a:lnTo>
                  <a:lnTo>
                    <a:pt x="37706" y="57251"/>
                  </a:lnTo>
                  <a:lnTo>
                    <a:pt x="37706" y="56146"/>
                  </a:lnTo>
                  <a:close/>
                </a:path>
                <a:path w="122555" h="304165">
                  <a:moveTo>
                    <a:pt x="38658" y="84328"/>
                  </a:moveTo>
                  <a:lnTo>
                    <a:pt x="37706" y="83388"/>
                  </a:lnTo>
                  <a:lnTo>
                    <a:pt x="33921" y="83388"/>
                  </a:lnTo>
                  <a:lnTo>
                    <a:pt x="32981" y="84328"/>
                  </a:lnTo>
                  <a:lnTo>
                    <a:pt x="32981" y="88138"/>
                  </a:lnTo>
                  <a:lnTo>
                    <a:pt x="33921" y="89090"/>
                  </a:lnTo>
                  <a:lnTo>
                    <a:pt x="37706" y="89090"/>
                  </a:lnTo>
                  <a:lnTo>
                    <a:pt x="38658" y="88138"/>
                  </a:lnTo>
                  <a:lnTo>
                    <a:pt x="38658" y="86233"/>
                  </a:lnTo>
                  <a:lnTo>
                    <a:pt x="38658" y="84328"/>
                  </a:lnTo>
                  <a:close/>
                </a:path>
                <a:path w="122555" h="304165">
                  <a:moveTo>
                    <a:pt x="39331" y="188455"/>
                  </a:moveTo>
                  <a:lnTo>
                    <a:pt x="38646" y="186397"/>
                  </a:lnTo>
                  <a:lnTo>
                    <a:pt x="38277" y="185978"/>
                  </a:lnTo>
                  <a:lnTo>
                    <a:pt x="37846" y="185635"/>
                  </a:lnTo>
                  <a:lnTo>
                    <a:pt x="38163" y="184416"/>
                  </a:lnTo>
                  <a:lnTo>
                    <a:pt x="38252" y="183121"/>
                  </a:lnTo>
                  <a:lnTo>
                    <a:pt x="36601" y="178435"/>
                  </a:lnTo>
                  <a:lnTo>
                    <a:pt x="32880" y="176644"/>
                  </a:lnTo>
                  <a:lnTo>
                    <a:pt x="31610" y="177101"/>
                  </a:lnTo>
                  <a:lnTo>
                    <a:pt x="31610" y="183476"/>
                  </a:lnTo>
                  <a:lnTo>
                    <a:pt x="30683" y="179920"/>
                  </a:lnTo>
                  <a:lnTo>
                    <a:pt x="31064" y="181330"/>
                  </a:lnTo>
                  <a:lnTo>
                    <a:pt x="31610" y="183476"/>
                  </a:lnTo>
                  <a:lnTo>
                    <a:pt x="31610" y="177101"/>
                  </a:lnTo>
                  <a:lnTo>
                    <a:pt x="29032" y="178015"/>
                  </a:lnTo>
                  <a:lnTo>
                    <a:pt x="28689" y="178333"/>
                  </a:lnTo>
                  <a:lnTo>
                    <a:pt x="28282" y="178574"/>
                  </a:lnTo>
                  <a:lnTo>
                    <a:pt x="27622" y="178371"/>
                  </a:lnTo>
                  <a:lnTo>
                    <a:pt x="26924" y="178295"/>
                  </a:lnTo>
                  <a:lnTo>
                    <a:pt x="24079" y="179031"/>
                  </a:lnTo>
                  <a:lnTo>
                    <a:pt x="22796" y="181216"/>
                  </a:lnTo>
                  <a:lnTo>
                    <a:pt x="23672" y="184531"/>
                  </a:lnTo>
                  <a:lnTo>
                    <a:pt x="24472" y="185394"/>
                  </a:lnTo>
                  <a:lnTo>
                    <a:pt x="25476" y="185889"/>
                  </a:lnTo>
                  <a:lnTo>
                    <a:pt x="25476" y="186093"/>
                  </a:lnTo>
                  <a:lnTo>
                    <a:pt x="26720" y="189611"/>
                  </a:lnTo>
                  <a:lnTo>
                    <a:pt x="30441" y="191389"/>
                  </a:lnTo>
                  <a:lnTo>
                    <a:pt x="33985" y="190131"/>
                  </a:lnTo>
                  <a:lnTo>
                    <a:pt x="34099" y="190004"/>
                  </a:lnTo>
                  <a:lnTo>
                    <a:pt x="34251" y="189941"/>
                  </a:lnTo>
                  <a:lnTo>
                    <a:pt x="34988" y="190601"/>
                  </a:lnTo>
                  <a:lnTo>
                    <a:pt x="36029" y="190906"/>
                  </a:lnTo>
                  <a:lnTo>
                    <a:pt x="38531" y="190055"/>
                  </a:lnTo>
                  <a:lnTo>
                    <a:pt x="39331" y="188455"/>
                  </a:lnTo>
                  <a:close/>
                </a:path>
                <a:path w="122555" h="304165">
                  <a:moveTo>
                    <a:pt x="40881" y="77368"/>
                  </a:moveTo>
                  <a:lnTo>
                    <a:pt x="39941" y="76428"/>
                  </a:lnTo>
                  <a:lnTo>
                    <a:pt x="36156" y="76428"/>
                  </a:lnTo>
                  <a:lnTo>
                    <a:pt x="35204" y="77368"/>
                  </a:lnTo>
                  <a:lnTo>
                    <a:pt x="35204" y="81178"/>
                  </a:lnTo>
                  <a:lnTo>
                    <a:pt x="36156" y="82130"/>
                  </a:lnTo>
                  <a:lnTo>
                    <a:pt x="39941" y="82130"/>
                  </a:lnTo>
                  <a:lnTo>
                    <a:pt x="40881" y="81178"/>
                  </a:lnTo>
                  <a:lnTo>
                    <a:pt x="40881" y="79273"/>
                  </a:lnTo>
                  <a:lnTo>
                    <a:pt x="40881" y="77368"/>
                  </a:lnTo>
                  <a:close/>
                </a:path>
                <a:path w="122555" h="304165">
                  <a:moveTo>
                    <a:pt x="41338" y="66382"/>
                  </a:moveTo>
                  <a:lnTo>
                    <a:pt x="40944" y="65443"/>
                  </a:lnTo>
                  <a:lnTo>
                    <a:pt x="39395" y="63881"/>
                  </a:lnTo>
                  <a:lnTo>
                    <a:pt x="38468" y="63500"/>
                  </a:lnTo>
                  <a:lnTo>
                    <a:pt x="36271" y="63500"/>
                  </a:lnTo>
                  <a:lnTo>
                    <a:pt x="35331" y="63881"/>
                  </a:lnTo>
                  <a:lnTo>
                    <a:pt x="33782" y="65443"/>
                  </a:lnTo>
                  <a:lnTo>
                    <a:pt x="33388" y="66382"/>
                  </a:lnTo>
                  <a:lnTo>
                    <a:pt x="33388" y="68592"/>
                  </a:lnTo>
                  <a:lnTo>
                    <a:pt x="33782" y="69532"/>
                  </a:lnTo>
                  <a:lnTo>
                    <a:pt x="35331" y="71094"/>
                  </a:lnTo>
                  <a:lnTo>
                    <a:pt x="36271" y="71488"/>
                  </a:lnTo>
                  <a:lnTo>
                    <a:pt x="38468" y="71488"/>
                  </a:lnTo>
                  <a:lnTo>
                    <a:pt x="39395" y="71094"/>
                  </a:lnTo>
                  <a:lnTo>
                    <a:pt x="40944" y="69532"/>
                  </a:lnTo>
                  <a:lnTo>
                    <a:pt x="41338" y="68592"/>
                  </a:lnTo>
                  <a:lnTo>
                    <a:pt x="41338" y="67487"/>
                  </a:lnTo>
                  <a:lnTo>
                    <a:pt x="41338" y="66382"/>
                  </a:lnTo>
                  <a:close/>
                </a:path>
                <a:path w="122555" h="304165">
                  <a:moveTo>
                    <a:pt x="44792" y="111315"/>
                  </a:moveTo>
                  <a:lnTo>
                    <a:pt x="44157" y="109778"/>
                  </a:lnTo>
                  <a:lnTo>
                    <a:pt x="41617" y="107226"/>
                  </a:lnTo>
                  <a:lnTo>
                    <a:pt x="40081" y="106591"/>
                  </a:lnTo>
                  <a:lnTo>
                    <a:pt x="36487" y="106591"/>
                  </a:lnTo>
                  <a:lnTo>
                    <a:pt x="34950" y="107226"/>
                  </a:lnTo>
                  <a:lnTo>
                    <a:pt x="32410" y="109778"/>
                  </a:lnTo>
                  <a:lnTo>
                    <a:pt x="31775" y="111315"/>
                  </a:lnTo>
                  <a:lnTo>
                    <a:pt x="31775" y="114935"/>
                  </a:lnTo>
                  <a:lnTo>
                    <a:pt x="32410" y="116471"/>
                  </a:lnTo>
                  <a:lnTo>
                    <a:pt x="34950" y="119024"/>
                  </a:lnTo>
                  <a:lnTo>
                    <a:pt x="36487" y="119659"/>
                  </a:lnTo>
                  <a:lnTo>
                    <a:pt x="40081" y="119659"/>
                  </a:lnTo>
                  <a:lnTo>
                    <a:pt x="41617" y="119024"/>
                  </a:lnTo>
                  <a:lnTo>
                    <a:pt x="44157" y="116471"/>
                  </a:lnTo>
                  <a:lnTo>
                    <a:pt x="44792" y="114935"/>
                  </a:lnTo>
                  <a:lnTo>
                    <a:pt x="44792" y="113131"/>
                  </a:lnTo>
                  <a:lnTo>
                    <a:pt x="44792" y="111315"/>
                  </a:lnTo>
                  <a:close/>
                </a:path>
                <a:path w="122555" h="304165">
                  <a:moveTo>
                    <a:pt x="47371" y="48501"/>
                  </a:moveTo>
                  <a:lnTo>
                    <a:pt x="46431" y="47548"/>
                  </a:lnTo>
                  <a:lnTo>
                    <a:pt x="42646" y="47548"/>
                  </a:lnTo>
                  <a:lnTo>
                    <a:pt x="41694" y="48501"/>
                  </a:lnTo>
                  <a:lnTo>
                    <a:pt x="41694" y="52298"/>
                  </a:lnTo>
                  <a:lnTo>
                    <a:pt x="42646" y="53251"/>
                  </a:lnTo>
                  <a:lnTo>
                    <a:pt x="46431" y="53251"/>
                  </a:lnTo>
                  <a:lnTo>
                    <a:pt x="47371" y="52298"/>
                  </a:lnTo>
                  <a:lnTo>
                    <a:pt x="47371" y="50393"/>
                  </a:lnTo>
                  <a:lnTo>
                    <a:pt x="47371" y="48501"/>
                  </a:lnTo>
                  <a:close/>
                </a:path>
                <a:path w="122555" h="304165">
                  <a:moveTo>
                    <a:pt x="48247" y="175653"/>
                  </a:moveTo>
                  <a:lnTo>
                    <a:pt x="47307" y="174713"/>
                  </a:lnTo>
                  <a:lnTo>
                    <a:pt x="43522" y="174713"/>
                  </a:lnTo>
                  <a:lnTo>
                    <a:pt x="42583" y="175653"/>
                  </a:lnTo>
                  <a:lnTo>
                    <a:pt x="42583" y="179451"/>
                  </a:lnTo>
                  <a:lnTo>
                    <a:pt x="43522" y="180403"/>
                  </a:lnTo>
                  <a:lnTo>
                    <a:pt x="47307" y="180403"/>
                  </a:lnTo>
                  <a:lnTo>
                    <a:pt x="48247" y="179451"/>
                  </a:lnTo>
                  <a:lnTo>
                    <a:pt x="48247" y="177558"/>
                  </a:lnTo>
                  <a:lnTo>
                    <a:pt x="48247" y="175653"/>
                  </a:lnTo>
                  <a:close/>
                </a:path>
                <a:path w="122555" h="304165">
                  <a:moveTo>
                    <a:pt x="48780" y="213029"/>
                  </a:moveTo>
                  <a:lnTo>
                    <a:pt x="46380" y="206222"/>
                  </a:lnTo>
                  <a:lnTo>
                    <a:pt x="42659" y="204444"/>
                  </a:lnTo>
                  <a:lnTo>
                    <a:pt x="36677" y="206565"/>
                  </a:lnTo>
                  <a:lnTo>
                    <a:pt x="35064" y="208965"/>
                  </a:lnTo>
                  <a:lnTo>
                    <a:pt x="34950" y="211645"/>
                  </a:lnTo>
                  <a:lnTo>
                    <a:pt x="34925" y="212102"/>
                  </a:lnTo>
                  <a:lnTo>
                    <a:pt x="34963" y="212648"/>
                  </a:lnTo>
                  <a:lnTo>
                    <a:pt x="35153" y="213194"/>
                  </a:lnTo>
                  <a:lnTo>
                    <a:pt x="35255" y="213537"/>
                  </a:lnTo>
                  <a:lnTo>
                    <a:pt x="35229" y="213766"/>
                  </a:lnTo>
                  <a:lnTo>
                    <a:pt x="35306" y="213995"/>
                  </a:lnTo>
                  <a:lnTo>
                    <a:pt x="36499" y="217398"/>
                  </a:lnTo>
                  <a:lnTo>
                    <a:pt x="40220" y="219176"/>
                  </a:lnTo>
                  <a:lnTo>
                    <a:pt x="47002" y="216763"/>
                  </a:lnTo>
                  <a:lnTo>
                    <a:pt x="48780" y="213029"/>
                  </a:lnTo>
                  <a:close/>
                </a:path>
                <a:path w="122555" h="304165">
                  <a:moveTo>
                    <a:pt x="50025" y="263702"/>
                  </a:moveTo>
                  <a:lnTo>
                    <a:pt x="48958" y="260515"/>
                  </a:lnTo>
                  <a:lnTo>
                    <a:pt x="47815" y="257086"/>
                  </a:lnTo>
                  <a:lnTo>
                    <a:pt x="44132" y="255244"/>
                  </a:lnTo>
                  <a:lnTo>
                    <a:pt x="40665" y="256400"/>
                  </a:lnTo>
                  <a:lnTo>
                    <a:pt x="42164" y="260477"/>
                  </a:lnTo>
                  <a:lnTo>
                    <a:pt x="43802" y="264452"/>
                  </a:lnTo>
                  <a:lnTo>
                    <a:pt x="45478" y="268427"/>
                  </a:lnTo>
                  <a:lnTo>
                    <a:pt x="48437" y="267042"/>
                  </a:lnTo>
                  <a:lnTo>
                    <a:pt x="50025" y="263702"/>
                  </a:lnTo>
                  <a:close/>
                </a:path>
                <a:path w="122555" h="304165">
                  <a:moveTo>
                    <a:pt x="51181" y="140906"/>
                  </a:moveTo>
                  <a:lnTo>
                    <a:pt x="49352" y="133896"/>
                  </a:lnTo>
                  <a:lnTo>
                    <a:pt x="45783" y="131813"/>
                  </a:lnTo>
                  <a:lnTo>
                    <a:pt x="38836" y="133654"/>
                  </a:lnTo>
                  <a:lnTo>
                    <a:pt x="36753" y="137223"/>
                  </a:lnTo>
                  <a:lnTo>
                    <a:pt x="37769" y="141198"/>
                  </a:lnTo>
                  <a:lnTo>
                    <a:pt x="38061" y="141579"/>
                  </a:lnTo>
                  <a:lnTo>
                    <a:pt x="38277" y="142011"/>
                  </a:lnTo>
                  <a:lnTo>
                    <a:pt x="37096" y="143040"/>
                  </a:lnTo>
                  <a:lnTo>
                    <a:pt x="36576" y="144741"/>
                  </a:lnTo>
                  <a:lnTo>
                    <a:pt x="37871" y="148412"/>
                  </a:lnTo>
                  <a:lnTo>
                    <a:pt x="40144" y="149504"/>
                  </a:lnTo>
                  <a:lnTo>
                    <a:pt x="42214" y="148767"/>
                  </a:lnTo>
                  <a:lnTo>
                    <a:pt x="43700" y="148247"/>
                  </a:lnTo>
                  <a:lnTo>
                    <a:pt x="44653" y="146913"/>
                  </a:lnTo>
                  <a:lnTo>
                    <a:pt x="44818" y="145440"/>
                  </a:lnTo>
                  <a:lnTo>
                    <a:pt x="45085" y="145402"/>
                  </a:lnTo>
                  <a:lnTo>
                    <a:pt x="45339" y="145453"/>
                  </a:lnTo>
                  <a:lnTo>
                    <a:pt x="49085" y="144475"/>
                  </a:lnTo>
                  <a:lnTo>
                    <a:pt x="51181" y="140906"/>
                  </a:lnTo>
                  <a:close/>
                </a:path>
                <a:path w="122555" h="304165">
                  <a:moveTo>
                    <a:pt x="51523" y="92671"/>
                  </a:moveTo>
                  <a:lnTo>
                    <a:pt x="51130" y="91719"/>
                  </a:lnTo>
                  <a:lnTo>
                    <a:pt x="49580" y="90157"/>
                  </a:lnTo>
                  <a:lnTo>
                    <a:pt x="48641" y="89763"/>
                  </a:lnTo>
                  <a:lnTo>
                    <a:pt x="46443" y="89763"/>
                  </a:lnTo>
                  <a:lnTo>
                    <a:pt x="45504" y="90157"/>
                  </a:lnTo>
                  <a:lnTo>
                    <a:pt x="43942" y="91719"/>
                  </a:lnTo>
                  <a:lnTo>
                    <a:pt x="43561" y="92671"/>
                  </a:lnTo>
                  <a:lnTo>
                    <a:pt x="43561" y="94881"/>
                  </a:lnTo>
                  <a:lnTo>
                    <a:pt x="43942" y="95821"/>
                  </a:lnTo>
                  <a:lnTo>
                    <a:pt x="45504" y="97383"/>
                  </a:lnTo>
                  <a:lnTo>
                    <a:pt x="46443" y="97777"/>
                  </a:lnTo>
                  <a:lnTo>
                    <a:pt x="48641" y="97777"/>
                  </a:lnTo>
                  <a:lnTo>
                    <a:pt x="49580" y="97383"/>
                  </a:lnTo>
                  <a:lnTo>
                    <a:pt x="51130" y="95821"/>
                  </a:lnTo>
                  <a:lnTo>
                    <a:pt x="51523" y="94881"/>
                  </a:lnTo>
                  <a:lnTo>
                    <a:pt x="51523" y="93776"/>
                  </a:lnTo>
                  <a:lnTo>
                    <a:pt x="51523" y="92671"/>
                  </a:lnTo>
                  <a:close/>
                </a:path>
                <a:path w="122555" h="304165">
                  <a:moveTo>
                    <a:pt x="51968" y="229298"/>
                  </a:moveTo>
                  <a:lnTo>
                    <a:pt x="51574" y="228346"/>
                  </a:lnTo>
                  <a:lnTo>
                    <a:pt x="50025" y="226783"/>
                  </a:lnTo>
                  <a:lnTo>
                    <a:pt x="49085" y="226402"/>
                  </a:lnTo>
                  <a:lnTo>
                    <a:pt x="46888" y="226402"/>
                  </a:lnTo>
                  <a:lnTo>
                    <a:pt x="45948" y="226783"/>
                  </a:lnTo>
                  <a:lnTo>
                    <a:pt x="44399" y="228346"/>
                  </a:lnTo>
                  <a:lnTo>
                    <a:pt x="44005" y="229298"/>
                  </a:lnTo>
                  <a:lnTo>
                    <a:pt x="44005" y="231495"/>
                  </a:lnTo>
                  <a:lnTo>
                    <a:pt x="44399" y="232448"/>
                  </a:lnTo>
                  <a:lnTo>
                    <a:pt x="45948" y="233997"/>
                  </a:lnTo>
                  <a:lnTo>
                    <a:pt x="46888" y="234391"/>
                  </a:lnTo>
                  <a:lnTo>
                    <a:pt x="49085" y="234391"/>
                  </a:lnTo>
                  <a:lnTo>
                    <a:pt x="50025" y="233997"/>
                  </a:lnTo>
                  <a:lnTo>
                    <a:pt x="51574" y="232448"/>
                  </a:lnTo>
                  <a:lnTo>
                    <a:pt x="51968" y="231495"/>
                  </a:lnTo>
                  <a:lnTo>
                    <a:pt x="51968" y="230390"/>
                  </a:lnTo>
                  <a:lnTo>
                    <a:pt x="51968" y="229298"/>
                  </a:lnTo>
                  <a:close/>
                </a:path>
                <a:path w="122555" h="304165">
                  <a:moveTo>
                    <a:pt x="58775" y="120497"/>
                  </a:moveTo>
                  <a:lnTo>
                    <a:pt x="58394" y="119557"/>
                  </a:lnTo>
                  <a:lnTo>
                    <a:pt x="56832" y="117995"/>
                  </a:lnTo>
                  <a:lnTo>
                    <a:pt x="55892" y="117602"/>
                  </a:lnTo>
                  <a:lnTo>
                    <a:pt x="53695" y="117602"/>
                  </a:lnTo>
                  <a:lnTo>
                    <a:pt x="52755" y="117995"/>
                  </a:lnTo>
                  <a:lnTo>
                    <a:pt x="51206" y="119557"/>
                  </a:lnTo>
                  <a:lnTo>
                    <a:pt x="50825" y="120497"/>
                  </a:lnTo>
                  <a:lnTo>
                    <a:pt x="50825" y="122707"/>
                  </a:lnTo>
                  <a:lnTo>
                    <a:pt x="51206" y="123647"/>
                  </a:lnTo>
                  <a:lnTo>
                    <a:pt x="51473" y="123926"/>
                  </a:lnTo>
                  <a:lnTo>
                    <a:pt x="48298" y="123926"/>
                  </a:lnTo>
                  <a:lnTo>
                    <a:pt x="47358" y="124879"/>
                  </a:lnTo>
                  <a:lnTo>
                    <a:pt x="47358" y="128676"/>
                  </a:lnTo>
                  <a:lnTo>
                    <a:pt x="48298" y="129616"/>
                  </a:lnTo>
                  <a:lnTo>
                    <a:pt x="52082" y="129616"/>
                  </a:lnTo>
                  <a:lnTo>
                    <a:pt x="53022" y="128676"/>
                  </a:lnTo>
                  <a:lnTo>
                    <a:pt x="53022" y="126771"/>
                  </a:lnTo>
                  <a:lnTo>
                    <a:pt x="53022" y="125323"/>
                  </a:lnTo>
                  <a:lnTo>
                    <a:pt x="53695" y="125603"/>
                  </a:lnTo>
                  <a:lnTo>
                    <a:pt x="55892" y="125603"/>
                  </a:lnTo>
                  <a:lnTo>
                    <a:pt x="56832" y="125209"/>
                  </a:lnTo>
                  <a:lnTo>
                    <a:pt x="58394" y="123647"/>
                  </a:lnTo>
                  <a:lnTo>
                    <a:pt x="58775" y="122707"/>
                  </a:lnTo>
                  <a:lnTo>
                    <a:pt x="58775" y="121602"/>
                  </a:lnTo>
                  <a:lnTo>
                    <a:pt x="58775" y="120497"/>
                  </a:lnTo>
                  <a:close/>
                </a:path>
                <a:path w="122555" h="304165">
                  <a:moveTo>
                    <a:pt x="60642" y="104203"/>
                  </a:moveTo>
                  <a:lnTo>
                    <a:pt x="59702" y="103251"/>
                  </a:lnTo>
                  <a:lnTo>
                    <a:pt x="55918" y="103251"/>
                  </a:lnTo>
                  <a:lnTo>
                    <a:pt x="54965" y="104203"/>
                  </a:lnTo>
                  <a:lnTo>
                    <a:pt x="54965" y="108000"/>
                  </a:lnTo>
                  <a:lnTo>
                    <a:pt x="55918" y="108953"/>
                  </a:lnTo>
                  <a:lnTo>
                    <a:pt x="59702" y="108953"/>
                  </a:lnTo>
                  <a:lnTo>
                    <a:pt x="60642" y="108000"/>
                  </a:lnTo>
                  <a:lnTo>
                    <a:pt x="60642" y="106095"/>
                  </a:lnTo>
                  <a:lnTo>
                    <a:pt x="60642" y="104203"/>
                  </a:lnTo>
                  <a:close/>
                </a:path>
                <a:path w="122555" h="304165">
                  <a:moveTo>
                    <a:pt x="64935" y="163537"/>
                  </a:moveTo>
                  <a:lnTo>
                    <a:pt x="63995" y="162598"/>
                  </a:lnTo>
                  <a:lnTo>
                    <a:pt x="60210" y="162598"/>
                  </a:lnTo>
                  <a:lnTo>
                    <a:pt x="60591" y="161709"/>
                  </a:lnTo>
                  <a:lnTo>
                    <a:pt x="58178" y="154901"/>
                  </a:lnTo>
                  <a:lnTo>
                    <a:pt x="54470" y="153111"/>
                  </a:lnTo>
                  <a:lnTo>
                    <a:pt x="49174" y="155003"/>
                  </a:lnTo>
                  <a:lnTo>
                    <a:pt x="47866" y="156502"/>
                  </a:lnTo>
                  <a:lnTo>
                    <a:pt x="47218" y="158280"/>
                  </a:lnTo>
                  <a:lnTo>
                    <a:pt x="47383" y="158572"/>
                  </a:lnTo>
                  <a:lnTo>
                    <a:pt x="46342" y="156743"/>
                  </a:lnTo>
                  <a:lnTo>
                    <a:pt x="44589" y="155892"/>
                  </a:lnTo>
                  <a:lnTo>
                    <a:pt x="40703" y="156921"/>
                  </a:lnTo>
                  <a:lnTo>
                    <a:pt x="39420" y="159092"/>
                  </a:lnTo>
                  <a:lnTo>
                    <a:pt x="40538" y="163372"/>
                  </a:lnTo>
                  <a:lnTo>
                    <a:pt x="42710" y="164642"/>
                  </a:lnTo>
                  <a:lnTo>
                    <a:pt x="45796" y="163830"/>
                  </a:lnTo>
                  <a:lnTo>
                    <a:pt x="46558" y="163220"/>
                  </a:lnTo>
                  <a:lnTo>
                    <a:pt x="47078" y="162458"/>
                  </a:lnTo>
                  <a:lnTo>
                    <a:pt x="47091" y="162598"/>
                  </a:lnTo>
                  <a:lnTo>
                    <a:pt x="48310" y="166077"/>
                  </a:lnTo>
                  <a:lnTo>
                    <a:pt x="52019" y="167855"/>
                  </a:lnTo>
                  <a:lnTo>
                    <a:pt x="55422" y="166649"/>
                  </a:lnTo>
                  <a:lnTo>
                    <a:pt x="58813" y="165455"/>
                  </a:lnTo>
                  <a:lnTo>
                    <a:pt x="59270" y="164503"/>
                  </a:lnTo>
                  <a:lnTo>
                    <a:pt x="59270" y="167335"/>
                  </a:lnTo>
                  <a:lnTo>
                    <a:pt x="60210" y="168287"/>
                  </a:lnTo>
                  <a:lnTo>
                    <a:pt x="63995" y="168287"/>
                  </a:lnTo>
                  <a:lnTo>
                    <a:pt x="64935" y="167335"/>
                  </a:lnTo>
                  <a:lnTo>
                    <a:pt x="64935" y="165442"/>
                  </a:lnTo>
                  <a:lnTo>
                    <a:pt x="64935" y="163537"/>
                  </a:lnTo>
                  <a:close/>
                </a:path>
                <a:path w="122555" h="304165">
                  <a:moveTo>
                    <a:pt x="66941" y="207035"/>
                  </a:moveTo>
                  <a:lnTo>
                    <a:pt x="65722" y="203542"/>
                  </a:lnTo>
                  <a:lnTo>
                    <a:pt x="63449" y="202450"/>
                  </a:lnTo>
                  <a:lnTo>
                    <a:pt x="59944" y="203695"/>
                  </a:lnTo>
                  <a:lnTo>
                    <a:pt x="59016" y="204965"/>
                  </a:lnTo>
                  <a:lnTo>
                    <a:pt x="58724" y="207010"/>
                  </a:lnTo>
                  <a:lnTo>
                    <a:pt x="58724" y="207645"/>
                  </a:lnTo>
                  <a:lnTo>
                    <a:pt x="58940" y="208292"/>
                  </a:lnTo>
                  <a:lnTo>
                    <a:pt x="59690" y="210362"/>
                  </a:lnTo>
                  <a:lnTo>
                    <a:pt x="61963" y="211455"/>
                  </a:lnTo>
                  <a:lnTo>
                    <a:pt x="64693" y="210489"/>
                  </a:lnTo>
                  <a:lnTo>
                    <a:pt x="65201" y="210058"/>
                  </a:lnTo>
                  <a:lnTo>
                    <a:pt x="66560" y="208508"/>
                  </a:lnTo>
                  <a:lnTo>
                    <a:pt x="66941" y="207035"/>
                  </a:lnTo>
                  <a:close/>
                </a:path>
                <a:path w="122555" h="304165">
                  <a:moveTo>
                    <a:pt x="67246" y="299085"/>
                  </a:moveTo>
                  <a:lnTo>
                    <a:pt x="66306" y="298132"/>
                  </a:lnTo>
                  <a:lnTo>
                    <a:pt x="62522" y="298132"/>
                  </a:lnTo>
                  <a:lnTo>
                    <a:pt x="61569" y="299085"/>
                  </a:lnTo>
                  <a:lnTo>
                    <a:pt x="61569" y="302882"/>
                  </a:lnTo>
                  <a:lnTo>
                    <a:pt x="62522" y="303834"/>
                  </a:lnTo>
                  <a:lnTo>
                    <a:pt x="66306" y="303834"/>
                  </a:lnTo>
                  <a:lnTo>
                    <a:pt x="67246" y="302882"/>
                  </a:lnTo>
                  <a:lnTo>
                    <a:pt x="67246" y="300990"/>
                  </a:lnTo>
                  <a:lnTo>
                    <a:pt x="67246" y="299085"/>
                  </a:lnTo>
                  <a:close/>
                </a:path>
                <a:path w="122555" h="304165">
                  <a:moveTo>
                    <a:pt x="68186" y="147828"/>
                  </a:moveTo>
                  <a:lnTo>
                    <a:pt x="67614" y="145694"/>
                  </a:lnTo>
                  <a:lnTo>
                    <a:pt x="67183" y="143967"/>
                  </a:lnTo>
                  <a:lnTo>
                    <a:pt x="65684" y="142862"/>
                  </a:lnTo>
                  <a:lnTo>
                    <a:pt x="63182" y="142722"/>
                  </a:lnTo>
                  <a:lnTo>
                    <a:pt x="63995" y="142760"/>
                  </a:lnTo>
                  <a:lnTo>
                    <a:pt x="64744" y="141732"/>
                  </a:lnTo>
                  <a:lnTo>
                    <a:pt x="65074" y="140385"/>
                  </a:lnTo>
                  <a:lnTo>
                    <a:pt x="63881" y="137007"/>
                  </a:lnTo>
                  <a:lnTo>
                    <a:pt x="61607" y="135915"/>
                  </a:lnTo>
                  <a:lnTo>
                    <a:pt x="57467" y="137388"/>
                  </a:lnTo>
                  <a:lnTo>
                    <a:pt x="56375" y="139674"/>
                  </a:lnTo>
                  <a:lnTo>
                    <a:pt x="57658" y="143294"/>
                  </a:lnTo>
                  <a:lnTo>
                    <a:pt x="59055" y="144297"/>
                  </a:lnTo>
                  <a:lnTo>
                    <a:pt x="60591" y="144399"/>
                  </a:lnTo>
                  <a:lnTo>
                    <a:pt x="59918" y="145338"/>
                  </a:lnTo>
                  <a:lnTo>
                    <a:pt x="59626" y="146507"/>
                  </a:lnTo>
                  <a:lnTo>
                    <a:pt x="60490" y="149860"/>
                  </a:lnTo>
                  <a:lnTo>
                    <a:pt x="62661" y="151130"/>
                  </a:lnTo>
                  <a:lnTo>
                    <a:pt x="66916" y="150012"/>
                  </a:lnTo>
                  <a:lnTo>
                    <a:pt x="68186" y="147828"/>
                  </a:lnTo>
                  <a:close/>
                </a:path>
                <a:path w="122555" h="304165">
                  <a:moveTo>
                    <a:pt x="68567" y="222186"/>
                  </a:moveTo>
                  <a:lnTo>
                    <a:pt x="67614" y="221234"/>
                  </a:lnTo>
                  <a:lnTo>
                    <a:pt x="63842" y="221234"/>
                  </a:lnTo>
                  <a:lnTo>
                    <a:pt x="62903" y="222186"/>
                  </a:lnTo>
                  <a:lnTo>
                    <a:pt x="62903" y="225983"/>
                  </a:lnTo>
                  <a:lnTo>
                    <a:pt x="63842" y="226936"/>
                  </a:lnTo>
                  <a:lnTo>
                    <a:pt x="67614" y="226936"/>
                  </a:lnTo>
                  <a:lnTo>
                    <a:pt x="68567" y="225983"/>
                  </a:lnTo>
                  <a:lnTo>
                    <a:pt x="68567" y="224091"/>
                  </a:lnTo>
                  <a:lnTo>
                    <a:pt x="68567" y="222186"/>
                  </a:lnTo>
                  <a:close/>
                </a:path>
                <a:path w="122555" h="304165">
                  <a:moveTo>
                    <a:pt x="69964" y="241617"/>
                  </a:moveTo>
                  <a:lnTo>
                    <a:pt x="69329" y="240068"/>
                  </a:lnTo>
                  <a:lnTo>
                    <a:pt x="66789" y="237515"/>
                  </a:lnTo>
                  <a:lnTo>
                    <a:pt x="65252" y="236880"/>
                  </a:lnTo>
                  <a:lnTo>
                    <a:pt x="61658" y="236880"/>
                  </a:lnTo>
                  <a:lnTo>
                    <a:pt x="60121" y="237515"/>
                  </a:lnTo>
                  <a:lnTo>
                    <a:pt x="57581" y="240068"/>
                  </a:lnTo>
                  <a:lnTo>
                    <a:pt x="56946" y="241617"/>
                  </a:lnTo>
                  <a:lnTo>
                    <a:pt x="56946" y="245224"/>
                  </a:lnTo>
                  <a:lnTo>
                    <a:pt x="57581" y="246761"/>
                  </a:lnTo>
                  <a:lnTo>
                    <a:pt x="60121" y="249313"/>
                  </a:lnTo>
                  <a:lnTo>
                    <a:pt x="61658" y="249961"/>
                  </a:lnTo>
                  <a:lnTo>
                    <a:pt x="65252" y="249961"/>
                  </a:lnTo>
                  <a:lnTo>
                    <a:pt x="66789" y="249313"/>
                  </a:lnTo>
                  <a:lnTo>
                    <a:pt x="69329" y="246761"/>
                  </a:lnTo>
                  <a:lnTo>
                    <a:pt x="69964" y="245224"/>
                  </a:lnTo>
                  <a:lnTo>
                    <a:pt x="69964" y="243420"/>
                  </a:lnTo>
                  <a:lnTo>
                    <a:pt x="69964" y="241617"/>
                  </a:lnTo>
                  <a:close/>
                </a:path>
                <a:path w="122555" h="304165">
                  <a:moveTo>
                    <a:pt x="70231" y="183413"/>
                  </a:moveTo>
                  <a:lnTo>
                    <a:pt x="69723" y="181927"/>
                  </a:lnTo>
                  <a:lnTo>
                    <a:pt x="69227" y="180428"/>
                  </a:lnTo>
                  <a:lnTo>
                    <a:pt x="67614" y="179628"/>
                  </a:lnTo>
                  <a:lnTo>
                    <a:pt x="65709" y="180276"/>
                  </a:lnTo>
                  <a:lnTo>
                    <a:pt x="65366" y="180530"/>
                  </a:lnTo>
                  <a:lnTo>
                    <a:pt x="65062" y="180835"/>
                  </a:lnTo>
                  <a:lnTo>
                    <a:pt x="63360" y="179476"/>
                  </a:lnTo>
                  <a:lnTo>
                    <a:pt x="61087" y="178904"/>
                  </a:lnTo>
                  <a:lnTo>
                    <a:pt x="55511" y="180886"/>
                  </a:lnTo>
                  <a:lnTo>
                    <a:pt x="53733" y="184632"/>
                  </a:lnTo>
                  <a:lnTo>
                    <a:pt x="56134" y="191439"/>
                  </a:lnTo>
                  <a:lnTo>
                    <a:pt x="59855" y="193230"/>
                  </a:lnTo>
                  <a:lnTo>
                    <a:pt x="66001" y="191033"/>
                  </a:lnTo>
                  <a:lnTo>
                    <a:pt x="67589" y="188379"/>
                  </a:lnTo>
                  <a:lnTo>
                    <a:pt x="67424" y="184302"/>
                  </a:lnTo>
                  <a:lnTo>
                    <a:pt x="67487" y="185597"/>
                  </a:lnTo>
                  <a:lnTo>
                    <a:pt x="67640" y="185559"/>
                  </a:lnTo>
                  <a:lnTo>
                    <a:pt x="67779" y="185585"/>
                  </a:lnTo>
                  <a:lnTo>
                    <a:pt x="69430" y="185039"/>
                  </a:lnTo>
                  <a:lnTo>
                    <a:pt x="70231" y="183413"/>
                  </a:lnTo>
                  <a:close/>
                </a:path>
                <a:path w="122555" h="304165">
                  <a:moveTo>
                    <a:pt x="73901" y="127762"/>
                  </a:moveTo>
                  <a:lnTo>
                    <a:pt x="72961" y="126809"/>
                  </a:lnTo>
                  <a:lnTo>
                    <a:pt x="69176" y="126809"/>
                  </a:lnTo>
                  <a:lnTo>
                    <a:pt x="68224" y="127762"/>
                  </a:lnTo>
                  <a:lnTo>
                    <a:pt x="68224" y="131559"/>
                  </a:lnTo>
                  <a:lnTo>
                    <a:pt x="69176" y="132511"/>
                  </a:lnTo>
                  <a:lnTo>
                    <a:pt x="72961" y="132511"/>
                  </a:lnTo>
                  <a:lnTo>
                    <a:pt x="73901" y="131559"/>
                  </a:lnTo>
                  <a:lnTo>
                    <a:pt x="73901" y="129667"/>
                  </a:lnTo>
                  <a:lnTo>
                    <a:pt x="73901" y="127762"/>
                  </a:lnTo>
                  <a:close/>
                </a:path>
                <a:path w="122555" h="304165">
                  <a:moveTo>
                    <a:pt x="74396" y="166446"/>
                  </a:moveTo>
                  <a:lnTo>
                    <a:pt x="74002" y="165493"/>
                  </a:lnTo>
                  <a:lnTo>
                    <a:pt x="72453" y="163931"/>
                  </a:lnTo>
                  <a:lnTo>
                    <a:pt x="71513" y="163550"/>
                  </a:lnTo>
                  <a:lnTo>
                    <a:pt x="69316" y="163550"/>
                  </a:lnTo>
                  <a:lnTo>
                    <a:pt x="68376" y="163931"/>
                  </a:lnTo>
                  <a:lnTo>
                    <a:pt x="66814" y="165493"/>
                  </a:lnTo>
                  <a:lnTo>
                    <a:pt x="66433" y="166446"/>
                  </a:lnTo>
                  <a:lnTo>
                    <a:pt x="66433" y="168643"/>
                  </a:lnTo>
                  <a:lnTo>
                    <a:pt x="66814" y="169595"/>
                  </a:lnTo>
                  <a:lnTo>
                    <a:pt x="68376" y="171157"/>
                  </a:lnTo>
                  <a:lnTo>
                    <a:pt x="69316" y="171538"/>
                  </a:lnTo>
                  <a:lnTo>
                    <a:pt x="71513" y="171538"/>
                  </a:lnTo>
                  <a:lnTo>
                    <a:pt x="72453" y="171157"/>
                  </a:lnTo>
                  <a:lnTo>
                    <a:pt x="74002" y="169595"/>
                  </a:lnTo>
                  <a:lnTo>
                    <a:pt x="74396" y="168643"/>
                  </a:lnTo>
                  <a:lnTo>
                    <a:pt x="74396" y="167551"/>
                  </a:lnTo>
                  <a:lnTo>
                    <a:pt x="74396" y="166446"/>
                  </a:lnTo>
                  <a:close/>
                </a:path>
                <a:path w="122555" h="304165">
                  <a:moveTo>
                    <a:pt x="74955" y="149936"/>
                  </a:moveTo>
                  <a:lnTo>
                    <a:pt x="74002" y="148996"/>
                  </a:lnTo>
                  <a:lnTo>
                    <a:pt x="70218" y="148996"/>
                  </a:lnTo>
                  <a:lnTo>
                    <a:pt x="69278" y="149936"/>
                  </a:lnTo>
                  <a:lnTo>
                    <a:pt x="69278" y="153746"/>
                  </a:lnTo>
                  <a:lnTo>
                    <a:pt x="70218" y="154698"/>
                  </a:lnTo>
                  <a:lnTo>
                    <a:pt x="74002" y="154698"/>
                  </a:lnTo>
                  <a:lnTo>
                    <a:pt x="74955" y="153746"/>
                  </a:lnTo>
                  <a:lnTo>
                    <a:pt x="74955" y="151841"/>
                  </a:lnTo>
                  <a:lnTo>
                    <a:pt x="74955" y="149936"/>
                  </a:lnTo>
                  <a:close/>
                </a:path>
                <a:path w="122555" h="304165">
                  <a:moveTo>
                    <a:pt x="79222" y="270738"/>
                  </a:moveTo>
                  <a:lnTo>
                    <a:pt x="72974" y="264401"/>
                  </a:lnTo>
                  <a:lnTo>
                    <a:pt x="67284" y="266319"/>
                  </a:lnTo>
                  <a:lnTo>
                    <a:pt x="65455" y="270027"/>
                  </a:lnTo>
                  <a:lnTo>
                    <a:pt x="67741" y="276872"/>
                  </a:lnTo>
                  <a:lnTo>
                    <a:pt x="71424" y="278714"/>
                  </a:lnTo>
                  <a:lnTo>
                    <a:pt x="77546" y="276656"/>
                  </a:lnTo>
                  <a:lnTo>
                    <a:pt x="79184" y="274142"/>
                  </a:lnTo>
                  <a:lnTo>
                    <a:pt x="79222" y="271449"/>
                  </a:lnTo>
                  <a:lnTo>
                    <a:pt x="79222" y="270738"/>
                  </a:lnTo>
                  <a:close/>
                </a:path>
                <a:path w="122555" h="304165">
                  <a:moveTo>
                    <a:pt x="82981" y="288963"/>
                  </a:moveTo>
                  <a:lnTo>
                    <a:pt x="82600" y="288023"/>
                  </a:lnTo>
                  <a:lnTo>
                    <a:pt x="81038" y="286461"/>
                  </a:lnTo>
                  <a:lnTo>
                    <a:pt x="80098" y="286067"/>
                  </a:lnTo>
                  <a:lnTo>
                    <a:pt x="77901" y="286067"/>
                  </a:lnTo>
                  <a:lnTo>
                    <a:pt x="76974" y="286461"/>
                  </a:lnTo>
                  <a:lnTo>
                    <a:pt x="75412" y="288023"/>
                  </a:lnTo>
                  <a:lnTo>
                    <a:pt x="75031" y="288963"/>
                  </a:lnTo>
                  <a:lnTo>
                    <a:pt x="75031" y="291172"/>
                  </a:lnTo>
                  <a:lnTo>
                    <a:pt x="75412" y="292112"/>
                  </a:lnTo>
                  <a:lnTo>
                    <a:pt x="76974" y="293674"/>
                  </a:lnTo>
                  <a:lnTo>
                    <a:pt x="77901" y="294068"/>
                  </a:lnTo>
                  <a:lnTo>
                    <a:pt x="80098" y="294068"/>
                  </a:lnTo>
                  <a:lnTo>
                    <a:pt x="81038" y="293674"/>
                  </a:lnTo>
                  <a:lnTo>
                    <a:pt x="82600" y="292112"/>
                  </a:lnTo>
                  <a:lnTo>
                    <a:pt x="82981" y="291172"/>
                  </a:lnTo>
                  <a:lnTo>
                    <a:pt x="82981" y="290068"/>
                  </a:lnTo>
                  <a:lnTo>
                    <a:pt x="82981" y="288963"/>
                  </a:lnTo>
                  <a:close/>
                </a:path>
                <a:path w="122555" h="304165">
                  <a:moveTo>
                    <a:pt x="84188" y="208711"/>
                  </a:moveTo>
                  <a:lnTo>
                    <a:pt x="83235" y="207759"/>
                  </a:lnTo>
                  <a:lnTo>
                    <a:pt x="79463" y="207759"/>
                  </a:lnTo>
                  <a:lnTo>
                    <a:pt x="78511" y="208711"/>
                  </a:lnTo>
                  <a:lnTo>
                    <a:pt x="78511" y="212509"/>
                  </a:lnTo>
                  <a:lnTo>
                    <a:pt x="79463" y="213448"/>
                  </a:lnTo>
                  <a:lnTo>
                    <a:pt x="83235" y="213448"/>
                  </a:lnTo>
                  <a:lnTo>
                    <a:pt x="84188" y="212509"/>
                  </a:lnTo>
                  <a:lnTo>
                    <a:pt x="84188" y="210604"/>
                  </a:lnTo>
                  <a:lnTo>
                    <a:pt x="84188" y="208711"/>
                  </a:lnTo>
                  <a:close/>
                </a:path>
                <a:path w="122555" h="304165">
                  <a:moveTo>
                    <a:pt x="86093" y="186944"/>
                  </a:moveTo>
                  <a:lnTo>
                    <a:pt x="85140" y="184099"/>
                  </a:lnTo>
                  <a:lnTo>
                    <a:pt x="83527" y="183286"/>
                  </a:lnTo>
                  <a:lnTo>
                    <a:pt x="80568" y="184289"/>
                  </a:lnTo>
                  <a:lnTo>
                    <a:pt x="79756" y="185902"/>
                  </a:lnTo>
                  <a:lnTo>
                    <a:pt x="80327" y="187617"/>
                  </a:lnTo>
                  <a:lnTo>
                    <a:pt x="80581" y="187960"/>
                  </a:lnTo>
                  <a:lnTo>
                    <a:pt x="80416" y="187998"/>
                  </a:lnTo>
                  <a:lnTo>
                    <a:pt x="80276" y="187972"/>
                  </a:lnTo>
                  <a:lnTo>
                    <a:pt x="78054" y="188760"/>
                  </a:lnTo>
                  <a:lnTo>
                    <a:pt x="76974" y="191046"/>
                  </a:lnTo>
                  <a:lnTo>
                    <a:pt x="78447" y="195224"/>
                  </a:lnTo>
                  <a:lnTo>
                    <a:pt x="80721" y="196303"/>
                  </a:lnTo>
                  <a:lnTo>
                    <a:pt x="82791" y="195567"/>
                  </a:lnTo>
                  <a:lnTo>
                    <a:pt x="84861" y="194830"/>
                  </a:lnTo>
                  <a:lnTo>
                    <a:pt x="85940" y="192557"/>
                  </a:lnTo>
                  <a:lnTo>
                    <a:pt x="85001" y="189865"/>
                  </a:lnTo>
                  <a:lnTo>
                    <a:pt x="84645" y="189382"/>
                  </a:lnTo>
                  <a:lnTo>
                    <a:pt x="84226" y="188976"/>
                  </a:lnTo>
                  <a:lnTo>
                    <a:pt x="85445" y="188341"/>
                  </a:lnTo>
                  <a:lnTo>
                    <a:pt x="86093" y="186944"/>
                  </a:lnTo>
                  <a:close/>
                </a:path>
                <a:path w="122555" h="304165">
                  <a:moveTo>
                    <a:pt x="90131" y="172300"/>
                  </a:moveTo>
                  <a:lnTo>
                    <a:pt x="89179" y="171361"/>
                  </a:lnTo>
                  <a:lnTo>
                    <a:pt x="85394" y="171361"/>
                  </a:lnTo>
                  <a:lnTo>
                    <a:pt x="84455" y="172300"/>
                  </a:lnTo>
                  <a:lnTo>
                    <a:pt x="84455" y="176110"/>
                  </a:lnTo>
                  <a:lnTo>
                    <a:pt x="85394" y="177063"/>
                  </a:lnTo>
                  <a:lnTo>
                    <a:pt x="89179" y="177063"/>
                  </a:lnTo>
                  <a:lnTo>
                    <a:pt x="90131" y="176110"/>
                  </a:lnTo>
                  <a:lnTo>
                    <a:pt x="90131" y="174205"/>
                  </a:lnTo>
                  <a:lnTo>
                    <a:pt x="90131" y="172300"/>
                  </a:lnTo>
                  <a:close/>
                </a:path>
                <a:path w="122555" h="304165">
                  <a:moveTo>
                    <a:pt x="91948" y="218440"/>
                  </a:moveTo>
                  <a:lnTo>
                    <a:pt x="91313" y="216903"/>
                  </a:lnTo>
                  <a:lnTo>
                    <a:pt x="88773" y="214350"/>
                  </a:lnTo>
                  <a:lnTo>
                    <a:pt x="87236" y="213702"/>
                  </a:lnTo>
                  <a:lnTo>
                    <a:pt x="83642" y="213702"/>
                  </a:lnTo>
                  <a:lnTo>
                    <a:pt x="82105" y="214350"/>
                  </a:lnTo>
                  <a:lnTo>
                    <a:pt x="79565" y="216903"/>
                  </a:lnTo>
                  <a:lnTo>
                    <a:pt x="78930" y="218440"/>
                  </a:lnTo>
                  <a:lnTo>
                    <a:pt x="78930" y="222059"/>
                  </a:lnTo>
                  <a:lnTo>
                    <a:pt x="79565" y="223596"/>
                  </a:lnTo>
                  <a:lnTo>
                    <a:pt x="82105" y="226148"/>
                  </a:lnTo>
                  <a:lnTo>
                    <a:pt x="83642" y="226783"/>
                  </a:lnTo>
                  <a:lnTo>
                    <a:pt x="87236" y="226783"/>
                  </a:lnTo>
                  <a:lnTo>
                    <a:pt x="88773" y="226148"/>
                  </a:lnTo>
                  <a:lnTo>
                    <a:pt x="91313" y="223596"/>
                  </a:lnTo>
                  <a:lnTo>
                    <a:pt x="91948" y="222059"/>
                  </a:lnTo>
                  <a:lnTo>
                    <a:pt x="91948" y="220243"/>
                  </a:lnTo>
                  <a:lnTo>
                    <a:pt x="91948" y="218440"/>
                  </a:lnTo>
                  <a:close/>
                </a:path>
                <a:path w="122555" h="304165">
                  <a:moveTo>
                    <a:pt x="99352" y="243941"/>
                  </a:moveTo>
                  <a:lnTo>
                    <a:pt x="98704" y="242404"/>
                  </a:lnTo>
                  <a:lnTo>
                    <a:pt x="96164" y="239852"/>
                  </a:lnTo>
                  <a:lnTo>
                    <a:pt x="94627" y="239217"/>
                  </a:lnTo>
                  <a:lnTo>
                    <a:pt x="91033" y="239217"/>
                  </a:lnTo>
                  <a:lnTo>
                    <a:pt x="89509" y="239852"/>
                  </a:lnTo>
                  <a:lnTo>
                    <a:pt x="86956" y="242404"/>
                  </a:lnTo>
                  <a:lnTo>
                    <a:pt x="86321" y="243941"/>
                  </a:lnTo>
                  <a:lnTo>
                    <a:pt x="86321" y="247561"/>
                  </a:lnTo>
                  <a:lnTo>
                    <a:pt x="86956" y="249097"/>
                  </a:lnTo>
                  <a:lnTo>
                    <a:pt x="89509" y="251650"/>
                  </a:lnTo>
                  <a:lnTo>
                    <a:pt x="91033" y="252298"/>
                  </a:lnTo>
                  <a:lnTo>
                    <a:pt x="94627" y="252298"/>
                  </a:lnTo>
                  <a:lnTo>
                    <a:pt x="96164" y="251650"/>
                  </a:lnTo>
                  <a:lnTo>
                    <a:pt x="98704" y="249097"/>
                  </a:lnTo>
                  <a:lnTo>
                    <a:pt x="99352" y="247561"/>
                  </a:lnTo>
                  <a:lnTo>
                    <a:pt x="99352" y="245757"/>
                  </a:lnTo>
                  <a:lnTo>
                    <a:pt x="99352" y="243941"/>
                  </a:lnTo>
                  <a:close/>
                </a:path>
                <a:path w="122555" h="304165">
                  <a:moveTo>
                    <a:pt x="100050" y="284645"/>
                  </a:moveTo>
                  <a:lnTo>
                    <a:pt x="99034" y="281660"/>
                  </a:lnTo>
                  <a:lnTo>
                    <a:pt x="97434" y="280860"/>
                  </a:lnTo>
                  <a:lnTo>
                    <a:pt x="95224" y="281597"/>
                  </a:lnTo>
                  <a:lnTo>
                    <a:pt x="94678" y="282117"/>
                  </a:lnTo>
                  <a:lnTo>
                    <a:pt x="93992" y="283413"/>
                  </a:lnTo>
                  <a:lnTo>
                    <a:pt x="93903" y="284200"/>
                  </a:lnTo>
                  <a:lnTo>
                    <a:pt x="94157" y="284975"/>
                  </a:lnTo>
                  <a:lnTo>
                    <a:pt x="94348" y="285559"/>
                  </a:lnTo>
                  <a:lnTo>
                    <a:pt x="94742" y="285991"/>
                  </a:lnTo>
                  <a:lnTo>
                    <a:pt x="95923" y="286842"/>
                  </a:lnTo>
                  <a:lnTo>
                    <a:pt x="96850" y="287070"/>
                  </a:lnTo>
                  <a:lnTo>
                    <a:pt x="99237" y="286258"/>
                  </a:lnTo>
                  <a:lnTo>
                    <a:pt x="100050" y="284645"/>
                  </a:lnTo>
                  <a:close/>
                </a:path>
                <a:path w="122555" h="304165">
                  <a:moveTo>
                    <a:pt x="107289" y="210032"/>
                  </a:moveTo>
                  <a:lnTo>
                    <a:pt x="106337" y="209080"/>
                  </a:lnTo>
                  <a:lnTo>
                    <a:pt x="102552" y="209080"/>
                  </a:lnTo>
                  <a:lnTo>
                    <a:pt x="101612" y="210032"/>
                  </a:lnTo>
                  <a:lnTo>
                    <a:pt x="101612" y="213829"/>
                  </a:lnTo>
                  <a:lnTo>
                    <a:pt x="102552" y="214782"/>
                  </a:lnTo>
                  <a:lnTo>
                    <a:pt x="106337" y="214782"/>
                  </a:lnTo>
                  <a:lnTo>
                    <a:pt x="107289" y="213829"/>
                  </a:lnTo>
                  <a:lnTo>
                    <a:pt x="107289" y="211937"/>
                  </a:lnTo>
                  <a:lnTo>
                    <a:pt x="107289" y="210032"/>
                  </a:lnTo>
                  <a:close/>
                </a:path>
                <a:path w="122555" h="304165">
                  <a:moveTo>
                    <a:pt x="115697" y="270865"/>
                  </a:moveTo>
                  <a:lnTo>
                    <a:pt x="114884" y="268452"/>
                  </a:lnTo>
                  <a:lnTo>
                    <a:pt x="113284" y="267639"/>
                  </a:lnTo>
                  <a:lnTo>
                    <a:pt x="111721" y="268173"/>
                  </a:lnTo>
                  <a:lnTo>
                    <a:pt x="110261" y="268833"/>
                  </a:lnTo>
                  <a:lnTo>
                    <a:pt x="109537" y="270344"/>
                  </a:lnTo>
                  <a:lnTo>
                    <a:pt x="110007" y="271754"/>
                  </a:lnTo>
                  <a:lnTo>
                    <a:pt x="110502" y="273240"/>
                  </a:lnTo>
                  <a:lnTo>
                    <a:pt x="112115" y="274040"/>
                  </a:lnTo>
                  <a:lnTo>
                    <a:pt x="114173" y="273354"/>
                  </a:lnTo>
                  <a:lnTo>
                    <a:pt x="114592" y="272973"/>
                  </a:lnTo>
                  <a:lnTo>
                    <a:pt x="115468" y="271805"/>
                  </a:lnTo>
                  <a:lnTo>
                    <a:pt x="115697" y="270865"/>
                  </a:lnTo>
                  <a:close/>
                </a:path>
                <a:path w="122555" h="304165">
                  <a:moveTo>
                    <a:pt x="122085" y="232651"/>
                  </a:moveTo>
                  <a:lnTo>
                    <a:pt x="121145" y="231698"/>
                  </a:lnTo>
                  <a:lnTo>
                    <a:pt x="117360" y="231698"/>
                  </a:lnTo>
                  <a:lnTo>
                    <a:pt x="116408" y="232651"/>
                  </a:lnTo>
                  <a:lnTo>
                    <a:pt x="116408" y="236448"/>
                  </a:lnTo>
                  <a:lnTo>
                    <a:pt x="117360" y="237401"/>
                  </a:lnTo>
                  <a:lnTo>
                    <a:pt x="121145" y="237401"/>
                  </a:lnTo>
                  <a:lnTo>
                    <a:pt x="122085" y="236448"/>
                  </a:lnTo>
                  <a:lnTo>
                    <a:pt x="122085" y="234543"/>
                  </a:lnTo>
                  <a:lnTo>
                    <a:pt x="122085" y="232651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173503" y="8023135"/>
              <a:ext cx="95250" cy="276225"/>
            </a:xfrm>
            <a:custGeom>
              <a:avLst/>
              <a:gdLst/>
              <a:ahLst/>
              <a:cxnLst/>
              <a:rect l="l" t="t" r="r" b="b"/>
              <a:pathLst>
                <a:path w="95250" h="276225">
                  <a:moveTo>
                    <a:pt x="3352" y="159791"/>
                  </a:moveTo>
                  <a:lnTo>
                    <a:pt x="3327" y="159143"/>
                  </a:lnTo>
                  <a:lnTo>
                    <a:pt x="3302" y="158750"/>
                  </a:lnTo>
                  <a:lnTo>
                    <a:pt x="3200" y="158369"/>
                  </a:lnTo>
                  <a:lnTo>
                    <a:pt x="3022" y="158026"/>
                  </a:lnTo>
                  <a:lnTo>
                    <a:pt x="2933" y="158978"/>
                  </a:lnTo>
                  <a:lnTo>
                    <a:pt x="2882" y="159918"/>
                  </a:lnTo>
                  <a:lnTo>
                    <a:pt x="2794" y="160858"/>
                  </a:lnTo>
                  <a:lnTo>
                    <a:pt x="3124" y="160362"/>
                  </a:lnTo>
                  <a:lnTo>
                    <a:pt x="3352" y="159791"/>
                  </a:lnTo>
                  <a:close/>
                </a:path>
                <a:path w="95250" h="276225">
                  <a:moveTo>
                    <a:pt x="4305" y="250685"/>
                  </a:moveTo>
                  <a:lnTo>
                    <a:pt x="3949" y="248526"/>
                  </a:lnTo>
                  <a:lnTo>
                    <a:pt x="3670" y="246684"/>
                  </a:lnTo>
                  <a:lnTo>
                    <a:pt x="2159" y="245427"/>
                  </a:lnTo>
                  <a:lnTo>
                    <a:pt x="406" y="245249"/>
                  </a:lnTo>
                  <a:lnTo>
                    <a:pt x="495" y="247865"/>
                  </a:lnTo>
                  <a:lnTo>
                    <a:pt x="736" y="253072"/>
                  </a:lnTo>
                  <a:lnTo>
                    <a:pt x="2857" y="252691"/>
                  </a:lnTo>
                  <a:lnTo>
                    <a:pt x="4305" y="250685"/>
                  </a:lnTo>
                  <a:close/>
                </a:path>
                <a:path w="95250" h="276225">
                  <a:moveTo>
                    <a:pt x="5626" y="212344"/>
                  </a:moveTo>
                  <a:lnTo>
                    <a:pt x="5118" y="208940"/>
                  </a:lnTo>
                  <a:lnTo>
                    <a:pt x="5080" y="208737"/>
                  </a:lnTo>
                  <a:lnTo>
                    <a:pt x="4965" y="208584"/>
                  </a:lnTo>
                  <a:lnTo>
                    <a:pt x="4394" y="206209"/>
                  </a:lnTo>
                  <a:lnTo>
                    <a:pt x="2857" y="204571"/>
                  </a:lnTo>
                  <a:lnTo>
                    <a:pt x="673" y="203758"/>
                  </a:lnTo>
                  <a:lnTo>
                    <a:pt x="520" y="203619"/>
                  </a:lnTo>
                  <a:lnTo>
                    <a:pt x="304" y="203568"/>
                  </a:lnTo>
                  <a:lnTo>
                    <a:pt x="203" y="207784"/>
                  </a:lnTo>
                  <a:lnTo>
                    <a:pt x="127" y="211988"/>
                  </a:lnTo>
                  <a:lnTo>
                    <a:pt x="76" y="216192"/>
                  </a:lnTo>
                  <a:lnTo>
                    <a:pt x="3365" y="215442"/>
                  </a:lnTo>
                  <a:lnTo>
                    <a:pt x="5626" y="212344"/>
                  </a:lnTo>
                  <a:close/>
                </a:path>
                <a:path w="95250" h="276225">
                  <a:moveTo>
                    <a:pt x="5791" y="230924"/>
                  </a:moveTo>
                  <a:lnTo>
                    <a:pt x="5473" y="228815"/>
                  </a:lnTo>
                  <a:lnTo>
                    <a:pt x="5194" y="226910"/>
                  </a:lnTo>
                  <a:lnTo>
                    <a:pt x="3632" y="225615"/>
                  </a:lnTo>
                  <a:lnTo>
                    <a:pt x="2120" y="225526"/>
                  </a:lnTo>
                  <a:lnTo>
                    <a:pt x="2120" y="233362"/>
                  </a:lnTo>
                  <a:lnTo>
                    <a:pt x="1422" y="233464"/>
                  </a:lnTo>
                  <a:lnTo>
                    <a:pt x="901" y="233349"/>
                  </a:lnTo>
                  <a:lnTo>
                    <a:pt x="1409" y="233451"/>
                  </a:lnTo>
                  <a:lnTo>
                    <a:pt x="2120" y="233362"/>
                  </a:lnTo>
                  <a:lnTo>
                    <a:pt x="2120" y="225526"/>
                  </a:lnTo>
                  <a:lnTo>
                    <a:pt x="1511" y="225475"/>
                  </a:lnTo>
                  <a:lnTo>
                    <a:pt x="1803" y="225488"/>
                  </a:lnTo>
                  <a:lnTo>
                    <a:pt x="1282" y="224891"/>
                  </a:lnTo>
                  <a:lnTo>
                    <a:pt x="698" y="224409"/>
                  </a:lnTo>
                  <a:lnTo>
                    <a:pt x="12" y="224028"/>
                  </a:lnTo>
                  <a:lnTo>
                    <a:pt x="12" y="224612"/>
                  </a:lnTo>
                  <a:lnTo>
                    <a:pt x="0" y="225209"/>
                  </a:lnTo>
                  <a:lnTo>
                    <a:pt x="12" y="225793"/>
                  </a:lnTo>
                  <a:lnTo>
                    <a:pt x="12" y="228219"/>
                  </a:lnTo>
                  <a:lnTo>
                    <a:pt x="88" y="230644"/>
                  </a:lnTo>
                  <a:lnTo>
                    <a:pt x="127" y="233070"/>
                  </a:lnTo>
                  <a:lnTo>
                    <a:pt x="165" y="235318"/>
                  </a:lnTo>
                  <a:lnTo>
                    <a:pt x="1054" y="234810"/>
                  </a:lnTo>
                  <a:lnTo>
                    <a:pt x="1778" y="234111"/>
                  </a:lnTo>
                  <a:lnTo>
                    <a:pt x="2336" y="233273"/>
                  </a:lnTo>
                  <a:lnTo>
                    <a:pt x="2197" y="233349"/>
                  </a:lnTo>
                  <a:lnTo>
                    <a:pt x="2336" y="233273"/>
                  </a:lnTo>
                  <a:lnTo>
                    <a:pt x="4394" y="232841"/>
                  </a:lnTo>
                  <a:lnTo>
                    <a:pt x="5791" y="230924"/>
                  </a:lnTo>
                  <a:close/>
                </a:path>
                <a:path w="95250" h="276225">
                  <a:moveTo>
                    <a:pt x="11518" y="122859"/>
                  </a:moveTo>
                  <a:lnTo>
                    <a:pt x="11061" y="119735"/>
                  </a:lnTo>
                  <a:lnTo>
                    <a:pt x="9626" y="118668"/>
                  </a:lnTo>
                  <a:lnTo>
                    <a:pt x="7962" y="118910"/>
                  </a:lnTo>
                  <a:lnTo>
                    <a:pt x="7759" y="119011"/>
                  </a:lnTo>
                  <a:lnTo>
                    <a:pt x="7505" y="120700"/>
                  </a:lnTo>
                  <a:lnTo>
                    <a:pt x="7226" y="122402"/>
                  </a:lnTo>
                  <a:lnTo>
                    <a:pt x="6985" y="124104"/>
                  </a:lnTo>
                  <a:lnTo>
                    <a:pt x="7543" y="124447"/>
                  </a:lnTo>
                  <a:lnTo>
                    <a:pt x="8204" y="124637"/>
                  </a:lnTo>
                  <a:lnTo>
                    <a:pt x="8902" y="124536"/>
                  </a:lnTo>
                  <a:lnTo>
                    <a:pt x="10452" y="124307"/>
                  </a:lnTo>
                  <a:lnTo>
                    <a:pt x="11518" y="122859"/>
                  </a:lnTo>
                  <a:close/>
                </a:path>
                <a:path w="95250" h="276225">
                  <a:moveTo>
                    <a:pt x="11950" y="274421"/>
                  </a:moveTo>
                  <a:lnTo>
                    <a:pt x="11899" y="272161"/>
                  </a:lnTo>
                  <a:lnTo>
                    <a:pt x="11620" y="271564"/>
                  </a:lnTo>
                  <a:lnTo>
                    <a:pt x="10680" y="270446"/>
                  </a:lnTo>
                  <a:lnTo>
                    <a:pt x="9918" y="270027"/>
                  </a:lnTo>
                  <a:lnTo>
                    <a:pt x="8610" y="270052"/>
                  </a:lnTo>
                  <a:lnTo>
                    <a:pt x="8216" y="270167"/>
                  </a:lnTo>
                  <a:lnTo>
                    <a:pt x="6896" y="270802"/>
                  </a:lnTo>
                  <a:lnTo>
                    <a:pt x="6223" y="271792"/>
                  </a:lnTo>
                  <a:lnTo>
                    <a:pt x="6248" y="272948"/>
                  </a:lnTo>
                  <a:lnTo>
                    <a:pt x="6273" y="274523"/>
                  </a:lnTo>
                  <a:lnTo>
                    <a:pt x="7556" y="275767"/>
                  </a:lnTo>
                  <a:lnTo>
                    <a:pt x="10693" y="275717"/>
                  </a:lnTo>
                  <a:lnTo>
                    <a:pt x="11950" y="274421"/>
                  </a:lnTo>
                  <a:close/>
                </a:path>
                <a:path w="95250" h="276225">
                  <a:moveTo>
                    <a:pt x="13982" y="168871"/>
                  </a:moveTo>
                  <a:lnTo>
                    <a:pt x="13931" y="166179"/>
                  </a:lnTo>
                  <a:lnTo>
                    <a:pt x="13271" y="165239"/>
                  </a:lnTo>
                  <a:lnTo>
                    <a:pt x="12331" y="164807"/>
                  </a:lnTo>
                  <a:lnTo>
                    <a:pt x="12446" y="164312"/>
                  </a:lnTo>
                  <a:lnTo>
                    <a:pt x="12484" y="163791"/>
                  </a:lnTo>
                  <a:lnTo>
                    <a:pt x="12052" y="161074"/>
                  </a:lnTo>
                  <a:lnTo>
                    <a:pt x="10020" y="159588"/>
                  </a:lnTo>
                  <a:lnTo>
                    <a:pt x="5676" y="160286"/>
                  </a:lnTo>
                  <a:lnTo>
                    <a:pt x="4191" y="162331"/>
                  </a:lnTo>
                  <a:lnTo>
                    <a:pt x="4851" y="166446"/>
                  </a:lnTo>
                  <a:lnTo>
                    <a:pt x="6502" y="167754"/>
                  </a:lnTo>
                  <a:lnTo>
                    <a:pt x="8382" y="167805"/>
                  </a:lnTo>
                  <a:lnTo>
                    <a:pt x="8610" y="169164"/>
                  </a:lnTo>
                  <a:lnTo>
                    <a:pt x="9740" y="170218"/>
                  </a:lnTo>
                  <a:lnTo>
                    <a:pt x="12725" y="170167"/>
                  </a:lnTo>
                  <a:lnTo>
                    <a:pt x="13982" y="168871"/>
                  </a:lnTo>
                  <a:close/>
                </a:path>
                <a:path w="95250" h="276225">
                  <a:moveTo>
                    <a:pt x="15151" y="145821"/>
                  </a:moveTo>
                  <a:lnTo>
                    <a:pt x="14503" y="141465"/>
                  </a:lnTo>
                  <a:lnTo>
                    <a:pt x="12496" y="139941"/>
                  </a:lnTo>
                  <a:lnTo>
                    <a:pt x="9664" y="140360"/>
                  </a:lnTo>
                  <a:lnTo>
                    <a:pt x="9105" y="140652"/>
                  </a:lnTo>
                  <a:lnTo>
                    <a:pt x="8610" y="141008"/>
                  </a:lnTo>
                  <a:lnTo>
                    <a:pt x="7658" y="141693"/>
                  </a:lnTo>
                  <a:lnTo>
                    <a:pt x="7086" y="142748"/>
                  </a:lnTo>
                  <a:lnTo>
                    <a:pt x="7658" y="141681"/>
                  </a:lnTo>
                  <a:lnTo>
                    <a:pt x="8610" y="141008"/>
                  </a:lnTo>
                  <a:lnTo>
                    <a:pt x="8369" y="139407"/>
                  </a:lnTo>
                  <a:lnTo>
                    <a:pt x="6921" y="138341"/>
                  </a:lnTo>
                  <a:lnTo>
                    <a:pt x="5270" y="138607"/>
                  </a:lnTo>
                  <a:lnTo>
                    <a:pt x="5118" y="138684"/>
                  </a:lnTo>
                  <a:lnTo>
                    <a:pt x="4699" y="142151"/>
                  </a:lnTo>
                  <a:lnTo>
                    <a:pt x="4508" y="143878"/>
                  </a:lnTo>
                  <a:lnTo>
                    <a:pt x="5041" y="144157"/>
                  </a:lnTo>
                  <a:lnTo>
                    <a:pt x="5626" y="144322"/>
                  </a:lnTo>
                  <a:lnTo>
                    <a:pt x="6540" y="144183"/>
                  </a:lnTo>
                  <a:lnTo>
                    <a:pt x="6769" y="144056"/>
                  </a:lnTo>
                  <a:lnTo>
                    <a:pt x="6997" y="143954"/>
                  </a:lnTo>
                  <a:lnTo>
                    <a:pt x="6985" y="144246"/>
                  </a:lnTo>
                  <a:lnTo>
                    <a:pt x="6908" y="144513"/>
                  </a:lnTo>
                  <a:lnTo>
                    <a:pt x="7277" y="146989"/>
                  </a:lnTo>
                  <a:lnTo>
                    <a:pt x="9309" y="148501"/>
                  </a:lnTo>
                  <a:lnTo>
                    <a:pt x="11468" y="148183"/>
                  </a:lnTo>
                  <a:lnTo>
                    <a:pt x="13652" y="147853"/>
                  </a:lnTo>
                  <a:lnTo>
                    <a:pt x="15151" y="145821"/>
                  </a:lnTo>
                  <a:close/>
                </a:path>
                <a:path w="95250" h="276225">
                  <a:moveTo>
                    <a:pt x="21653" y="247294"/>
                  </a:moveTo>
                  <a:lnTo>
                    <a:pt x="21310" y="245084"/>
                  </a:lnTo>
                  <a:lnTo>
                    <a:pt x="20955" y="244538"/>
                  </a:lnTo>
                  <a:lnTo>
                    <a:pt x="19888" y="243547"/>
                  </a:lnTo>
                  <a:lnTo>
                    <a:pt x="19062" y="243230"/>
                  </a:lnTo>
                  <a:lnTo>
                    <a:pt x="17881" y="243408"/>
                  </a:lnTo>
                  <a:lnTo>
                    <a:pt x="16306" y="244195"/>
                  </a:lnTo>
                  <a:lnTo>
                    <a:pt x="15608" y="245364"/>
                  </a:lnTo>
                  <a:lnTo>
                    <a:pt x="15811" y="246634"/>
                  </a:lnTo>
                  <a:lnTo>
                    <a:pt x="16052" y="248183"/>
                  </a:lnTo>
                  <a:lnTo>
                    <a:pt x="17500" y="249237"/>
                  </a:lnTo>
                  <a:lnTo>
                    <a:pt x="20612" y="248754"/>
                  </a:lnTo>
                  <a:lnTo>
                    <a:pt x="21653" y="247294"/>
                  </a:lnTo>
                  <a:close/>
                </a:path>
                <a:path w="95250" h="276225">
                  <a:moveTo>
                    <a:pt x="21882" y="106934"/>
                  </a:moveTo>
                  <a:lnTo>
                    <a:pt x="21551" y="99720"/>
                  </a:lnTo>
                  <a:lnTo>
                    <a:pt x="18503" y="96926"/>
                  </a:lnTo>
                  <a:lnTo>
                    <a:pt x="14833" y="97104"/>
                  </a:lnTo>
                  <a:lnTo>
                    <a:pt x="13284" y="97256"/>
                  </a:lnTo>
                  <a:lnTo>
                    <a:pt x="12052" y="97878"/>
                  </a:lnTo>
                  <a:lnTo>
                    <a:pt x="11049" y="98755"/>
                  </a:lnTo>
                  <a:lnTo>
                    <a:pt x="10071" y="104152"/>
                  </a:lnTo>
                  <a:lnTo>
                    <a:pt x="9626" y="106857"/>
                  </a:lnTo>
                  <a:lnTo>
                    <a:pt x="10007" y="107530"/>
                  </a:lnTo>
                  <a:lnTo>
                    <a:pt x="14630" y="110210"/>
                  </a:lnTo>
                  <a:lnTo>
                    <a:pt x="19113" y="109994"/>
                  </a:lnTo>
                  <a:lnTo>
                    <a:pt x="21882" y="106934"/>
                  </a:lnTo>
                  <a:close/>
                </a:path>
                <a:path w="95250" h="276225">
                  <a:moveTo>
                    <a:pt x="22263" y="94602"/>
                  </a:moveTo>
                  <a:lnTo>
                    <a:pt x="21767" y="90208"/>
                  </a:lnTo>
                  <a:lnTo>
                    <a:pt x="19786" y="88633"/>
                  </a:lnTo>
                  <a:lnTo>
                    <a:pt x="16865" y="88963"/>
                  </a:lnTo>
                  <a:lnTo>
                    <a:pt x="16243" y="89306"/>
                  </a:lnTo>
                  <a:lnTo>
                    <a:pt x="14617" y="90551"/>
                  </a:lnTo>
                  <a:lnTo>
                    <a:pt x="13931" y="91859"/>
                  </a:lnTo>
                  <a:lnTo>
                    <a:pt x="14097" y="93306"/>
                  </a:lnTo>
                  <a:lnTo>
                    <a:pt x="14224" y="94373"/>
                  </a:lnTo>
                  <a:lnTo>
                    <a:pt x="14757" y="95300"/>
                  </a:lnTo>
                  <a:lnTo>
                    <a:pt x="16332" y="96596"/>
                  </a:lnTo>
                  <a:lnTo>
                    <a:pt x="17399" y="96964"/>
                  </a:lnTo>
                  <a:lnTo>
                    <a:pt x="20688" y="96583"/>
                  </a:lnTo>
                  <a:lnTo>
                    <a:pt x="22263" y="94602"/>
                  </a:lnTo>
                  <a:close/>
                </a:path>
                <a:path w="95250" h="276225">
                  <a:moveTo>
                    <a:pt x="23355" y="238683"/>
                  </a:moveTo>
                  <a:lnTo>
                    <a:pt x="23266" y="233591"/>
                  </a:lnTo>
                  <a:lnTo>
                    <a:pt x="22682" y="232308"/>
                  </a:lnTo>
                  <a:lnTo>
                    <a:pt x="21844" y="231241"/>
                  </a:lnTo>
                  <a:lnTo>
                    <a:pt x="22504" y="230390"/>
                  </a:lnTo>
                  <a:lnTo>
                    <a:pt x="22847" y="229298"/>
                  </a:lnTo>
                  <a:lnTo>
                    <a:pt x="22644" y="228104"/>
                  </a:lnTo>
                  <a:lnTo>
                    <a:pt x="22885" y="227444"/>
                  </a:lnTo>
                  <a:lnTo>
                    <a:pt x="23050" y="226847"/>
                  </a:lnTo>
                  <a:lnTo>
                    <a:pt x="22733" y="224650"/>
                  </a:lnTo>
                  <a:lnTo>
                    <a:pt x="21297" y="223583"/>
                  </a:lnTo>
                  <a:lnTo>
                    <a:pt x="20396" y="223723"/>
                  </a:lnTo>
                  <a:lnTo>
                    <a:pt x="20396" y="232562"/>
                  </a:lnTo>
                  <a:lnTo>
                    <a:pt x="19939" y="232638"/>
                  </a:lnTo>
                  <a:lnTo>
                    <a:pt x="20383" y="232562"/>
                  </a:lnTo>
                  <a:lnTo>
                    <a:pt x="20396" y="223723"/>
                  </a:lnTo>
                  <a:lnTo>
                    <a:pt x="17881" y="224929"/>
                  </a:lnTo>
                  <a:lnTo>
                    <a:pt x="17576" y="225005"/>
                  </a:lnTo>
                  <a:lnTo>
                    <a:pt x="17576" y="228600"/>
                  </a:lnTo>
                  <a:lnTo>
                    <a:pt x="17399" y="227444"/>
                  </a:lnTo>
                  <a:lnTo>
                    <a:pt x="17576" y="228600"/>
                  </a:lnTo>
                  <a:lnTo>
                    <a:pt x="17576" y="225005"/>
                  </a:lnTo>
                  <a:lnTo>
                    <a:pt x="15989" y="225336"/>
                  </a:lnTo>
                  <a:lnTo>
                    <a:pt x="14693" y="227076"/>
                  </a:lnTo>
                  <a:lnTo>
                    <a:pt x="14808" y="229044"/>
                  </a:lnTo>
                  <a:lnTo>
                    <a:pt x="13817" y="229349"/>
                  </a:lnTo>
                  <a:lnTo>
                    <a:pt x="12890" y="229831"/>
                  </a:lnTo>
                  <a:lnTo>
                    <a:pt x="10972" y="231787"/>
                  </a:lnTo>
                  <a:lnTo>
                    <a:pt x="10248" y="233438"/>
                  </a:lnTo>
                  <a:lnTo>
                    <a:pt x="10337" y="238887"/>
                  </a:lnTo>
                  <a:lnTo>
                    <a:pt x="13296" y="241757"/>
                  </a:lnTo>
                  <a:lnTo>
                    <a:pt x="20485" y="241642"/>
                  </a:lnTo>
                  <a:lnTo>
                    <a:pt x="23355" y="238683"/>
                  </a:lnTo>
                  <a:close/>
                </a:path>
                <a:path w="95250" h="276225">
                  <a:moveTo>
                    <a:pt x="23444" y="54775"/>
                  </a:moveTo>
                  <a:lnTo>
                    <a:pt x="23342" y="52603"/>
                  </a:lnTo>
                  <a:lnTo>
                    <a:pt x="23279" y="51219"/>
                  </a:lnTo>
                  <a:lnTo>
                    <a:pt x="22491" y="50101"/>
                  </a:lnTo>
                  <a:lnTo>
                    <a:pt x="21399" y="49428"/>
                  </a:lnTo>
                  <a:lnTo>
                    <a:pt x="20815" y="51866"/>
                  </a:lnTo>
                  <a:lnTo>
                    <a:pt x="20180" y="54317"/>
                  </a:lnTo>
                  <a:lnTo>
                    <a:pt x="19596" y="56756"/>
                  </a:lnTo>
                  <a:lnTo>
                    <a:pt x="21780" y="56642"/>
                  </a:lnTo>
                  <a:lnTo>
                    <a:pt x="23444" y="54775"/>
                  </a:lnTo>
                  <a:close/>
                </a:path>
                <a:path w="95250" h="276225">
                  <a:moveTo>
                    <a:pt x="26543" y="129273"/>
                  </a:moveTo>
                  <a:lnTo>
                    <a:pt x="26301" y="127711"/>
                  </a:lnTo>
                  <a:lnTo>
                    <a:pt x="26073" y="126161"/>
                  </a:lnTo>
                  <a:lnTo>
                    <a:pt x="24650" y="125082"/>
                  </a:lnTo>
                  <a:lnTo>
                    <a:pt x="21691" y="125526"/>
                  </a:lnTo>
                  <a:lnTo>
                    <a:pt x="20751" y="126733"/>
                  </a:lnTo>
                  <a:lnTo>
                    <a:pt x="20726" y="128092"/>
                  </a:lnTo>
                  <a:lnTo>
                    <a:pt x="21564" y="128816"/>
                  </a:lnTo>
                  <a:lnTo>
                    <a:pt x="22199" y="129730"/>
                  </a:lnTo>
                  <a:lnTo>
                    <a:pt x="21564" y="128816"/>
                  </a:lnTo>
                  <a:lnTo>
                    <a:pt x="20713" y="128092"/>
                  </a:lnTo>
                  <a:lnTo>
                    <a:pt x="19519" y="127088"/>
                  </a:lnTo>
                  <a:lnTo>
                    <a:pt x="17970" y="126466"/>
                  </a:lnTo>
                  <a:lnTo>
                    <a:pt x="12674" y="126720"/>
                  </a:lnTo>
                  <a:lnTo>
                    <a:pt x="9906" y="129781"/>
                  </a:lnTo>
                  <a:lnTo>
                    <a:pt x="10236" y="136994"/>
                  </a:lnTo>
                  <a:lnTo>
                    <a:pt x="13284" y="139776"/>
                  </a:lnTo>
                  <a:lnTo>
                    <a:pt x="20485" y="139446"/>
                  </a:lnTo>
                  <a:lnTo>
                    <a:pt x="23241" y="136385"/>
                  </a:lnTo>
                  <a:lnTo>
                    <a:pt x="23050" y="132067"/>
                  </a:lnTo>
                  <a:lnTo>
                    <a:pt x="22834" y="131419"/>
                  </a:lnTo>
                  <a:lnTo>
                    <a:pt x="22593" y="130810"/>
                  </a:lnTo>
                  <a:lnTo>
                    <a:pt x="23012" y="130937"/>
                  </a:lnTo>
                  <a:lnTo>
                    <a:pt x="23456" y="131013"/>
                  </a:lnTo>
                  <a:lnTo>
                    <a:pt x="25476" y="130721"/>
                  </a:lnTo>
                  <a:lnTo>
                    <a:pt x="26543" y="129273"/>
                  </a:lnTo>
                  <a:close/>
                </a:path>
                <a:path w="95250" h="276225">
                  <a:moveTo>
                    <a:pt x="26885" y="74383"/>
                  </a:moveTo>
                  <a:lnTo>
                    <a:pt x="22326" y="66509"/>
                  </a:lnTo>
                  <a:lnTo>
                    <a:pt x="19100" y="66662"/>
                  </a:lnTo>
                  <a:lnTo>
                    <a:pt x="18249" y="66890"/>
                  </a:lnTo>
                  <a:lnTo>
                    <a:pt x="17487" y="67259"/>
                  </a:lnTo>
                  <a:lnTo>
                    <a:pt x="17589" y="67614"/>
                  </a:lnTo>
                  <a:lnTo>
                    <a:pt x="17767" y="67919"/>
                  </a:lnTo>
                  <a:lnTo>
                    <a:pt x="18059" y="70370"/>
                  </a:lnTo>
                  <a:lnTo>
                    <a:pt x="17221" y="72250"/>
                  </a:lnTo>
                  <a:lnTo>
                    <a:pt x="15862" y="73609"/>
                  </a:lnTo>
                  <a:lnTo>
                    <a:pt x="15621" y="74739"/>
                  </a:lnTo>
                  <a:lnTo>
                    <a:pt x="15417" y="75857"/>
                  </a:lnTo>
                  <a:lnTo>
                    <a:pt x="15176" y="76987"/>
                  </a:lnTo>
                  <a:lnTo>
                    <a:pt x="16433" y="78676"/>
                  </a:lnTo>
                  <a:lnTo>
                    <a:pt x="18376" y="79794"/>
                  </a:lnTo>
                  <a:lnTo>
                    <a:pt x="22682" y="79590"/>
                  </a:lnTo>
                  <a:lnTo>
                    <a:pt x="24396" y="78486"/>
                  </a:lnTo>
                  <a:lnTo>
                    <a:pt x="26339" y="75755"/>
                  </a:lnTo>
                  <a:lnTo>
                    <a:pt x="26885" y="74383"/>
                  </a:lnTo>
                  <a:close/>
                </a:path>
                <a:path w="95250" h="276225">
                  <a:moveTo>
                    <a:pt x="27940" y="210286"/>
                  </a:moveTo>
                  <a:lnTo>
                    <a:pt x="27089" y="204952"/>
                  </a:lnTo>
                  <a:lnTo>
                    <a:pt x="27063" y="204774"/>
                  </a:lnTo>
                  <a:lnTo>
                    <a:pt x="25920" y="203250"/>
                  </a:lnTo>
                  <a:lnTo>
                    <a:pt x="24714" y="202488"/>
                  </a:lnTo>
                  <a:lnTo>
                    <a:pt x="24714" y="210832"/>
                  </a:lnTo>
                  <a:lnTo>
                    <a:pt x="23215" y="212864"/>
                  </a:lnTo>
                  <a:lnTo>
                    <a:pt x="22009" y="213042"/>
                  </a:lnTo>
                  <a:lnTo>
                    <a:pt x="22491" y="212839"/>
                  </a:lnTo>
                  <a:lnTo>
                    <a:pt x="24041" y="211277"/>
                  </a:lnTo>
                  <a:lnTo>
                    <a:pt x="24434" y="210337"/>
                  </a:lnTo>
                  <a:lnTo>
                    <a:pt x="24434" y="209232"/>
                  </a:lnTo>
                  <a:lnTo>
                    <a:pt x="24434" y="208915"/>
                  </a:lnTo>
                  <a:lnTo>
                    <a:pt x="24714" y="210832"/>
                  </a:lnTo>
                  <a:lnTo>
                    <a:pt x="24714" y="202488"/>
                  </a:lnTo>
                  <a:lnTo>
                    <a:pt x="24257" y="202196"/>
                  </a:lnTo>
                  <a:lnTo>
                    <a:pt x="24257" y="207721"/>
                  </a:lnTo>
                  <a:lnTo>
                    <a:pt x="24041" y="207187"/>
                  </a:lnTo>
                  <a:lnTo>
                    <a:pt x="22491" y="205625"/>
                  </a:lnTo>
                  <a:lnTo>
                    <a:pt x="21551" y="205232"/>
                  </a:lnTo>
                  <a:lnTo>
                    <a:pt x="20688" y="205232"/>
                  </a:lnTo>
                  <a:lnTo>
                    <a:pt x="20688" y="213233"/>
                  </a:lnTo>
                  <a:lnTo>
                    <a:pt x="18872" y="213499"/>
                  </a:lnTo>
                  <a:lnTo>
                    <a:pt x="16852" y="212001"/>
                  </a:lnTo>
                  <a:lnTo>
                    <a:pt x="16675" y="210845"/>
                  </a:lnTo>
                  <a:lnTo>
                    <a:pt x="16865" y="211277"/>
                  </a:lnTo>
                  <a:lnTo>
                    <a:pt x="18415" y="212839"/>
                  </a:lnTo>
                  <a:lnTo>
                    <a:pt x="19354" y="213233"/>
                  </a:lnTo>
                  <a:lnTo>
                    <a:pt x="20688" y="213233"/>
                  </a:lnTo>
                  <a:lnTo>
                    <a:pt x="20688" y="205232"/>
                  </a:lnTo>
                  <a:lnTo>
                    <a:pt x="20167" y="205232"/>
                  </a:lnTo>
                  <a:lnTo>
                    <a:pt x="22047" y="204952"/>
                  </a:lnTo>
                  <a:lnTo>
                    <a:pt x="24079" y="206463"/>
                  </a:lnTo>
                  <a:lnTo>
                    <a:pt x="24257" y="207721"/>
                  </a:lnTo>
                  <a:lnTo>
                    <a:pt x="24257" y="202196"/>
                  </a:lnTo>
                  <a:lnTo>
                    <a:pt x="23101" y="201447"/>
                  </a:lnTo>
                  <a:lnTo>
                    <a:pt x="21551" y="201015"/>
                  </a:lnTo>
                  <a:lnTo>
                    <a:pt x="19456" y="201345"/>
                  </a:lnTo>
                  <a:lnTo>
                    <a:pt x="19100" y="201574"/>
                  </a:lnTo>
                  <a:lnTo>
                    <a:pt x="18897" y="201663"/>
                  </a:lnTo>
                  <a:lnTo>
                    <a:pt x="18897" y="205422"/>
                  </a:lnTo>
                  <a:lnTo>
                    <a:pt x="18415" y="205625"/>
                  </a:lnTo>
                  <a:lnTo>
                    <a:pt x="16865" y="207187"/>
                  </a:lnTo>
                  <a:lnTo>
                    <a:pt x="16471" y="208127"/>
                  </a:lnTo>
                  <a:lnTo>
                    <a:pt x="16471" y="209435"/>
                  </a:lnTo>
                  <a:lnTo>
                    <a:pt x="16205" y="207632"/>
                  </a:lnTo>
                  <a:lnTo>
                    <a:pt x="17703" y="205600"/>
                  </a:lnTo>
                  <a:lnTo>
                    <a:pt x="18897" y="205422"/>
                  </a:lnTo>
                  <a:lnTo>
                    <a:pt x="18897" y="201663"/>
                  </a:lnTo>
                  <a:lnTo>
                    <a:pt x="18338" y="201866"/>
                  </a:lnTo>
                  <a:lnTo>
                    <a:pt x="17945" y="201942"/>
                  </a:lnTo>
                  <a:lnTo>
                    <a:pt x="17640" y="202133"/>
                  </a:lnTo>
                  <a:lnTo>
                    <a:pt x="17424" y="202069"/>
                  </a:lnTo>
                  <a:lnTo>
                    <a:pt x="13703" y="202133"/>
                  </a:lnTo>
                  <a:lnTo>
                    <a:pt x="10833" y="205105"/>
                  </a:lnTo>
                  <a:lnTo>
                    <a:pt x="10947" y="212318"/>
                  </a:lnTo>
                  <a:lnTo>
                    <a:pt x="13919" y="215201"/>
                  </a:lnTo>
                  <a:lnTo>
                    <a:pt x="17513" y="215150"/>
                  </a:lnTo>
                  <a:lnTo>
                    <a:pt x="18694" y="215125"/>
                  </a:lnTo>
                  <a:lnTo>
                    <a:pt x="19735" y="214706"/>
                  </a:lnTo>
                  <a:lnTo>
                    <a:pt x="20688" y="214147"/>
                  </a:lnTo>
                  <a:lnTo>
                    <a:pt x="21107" y="214160"/>
                  </a:lnTo>
                  <a:lnTo>
                    <a:pt x="21526" y="214261"/>
                  </a:lnTo>
                  <a:lnTo>
                    <a:pt x="25514" y="213626"/>
                  </a:lnTo>
                  <a:lnTo>
                    <a:pt x="25603" y="213499"/>
                  </a:lnTo>
                  <a:lnTo>
                    <a:pt x="27940" y="210286"/>
                  </a:lnTo>
                  <a:close/>
                </a:path>
                <a:path w="95250" h="276225">
                  <a:moveTo>
                    <a:pt x="31038" y="266636"/>
                  </a:moveTo>
                  <a:lnTo>
                    <a:pt x="31000" y="265074"/>
                  </a:lnTo>
                  <a:lnTo>
                    <a:pt x="30975" y="263499"/>
                  </a:lnTo>
                  <a:lnTo>
                    <a:pt x="29679" y="262242"/>
                  </a:lnTo>
                  <a:lnTo>
                    <a:pt x="27025" y="262280"/>
                  </a:lnTo>
                  <a:lnTo>
                    <a:pt x="26111" y="262940"/>
                  </a:lnTo>
                  <a:lnTo>
                    <a:pt x="25450" y="264261"/>
                  </a:lnTo>
                  <a:lnTo>
                    <a:pt x="25323" y="264693"/>
                  </a:lnTo>
                  <a:lnTo>
                    <a:pt x="25323" y="265163"/>
                  </a:lnTo>
                  <a:lnTo>
                    <a:pt x="25323" y="265391"/>
                  </a:lnTo>
                  <a:lnTo>
                    <a:pt x="25400" y="265569"/>
                  </a:lnTo>
                  <a:lnTo>
                    <a:pt x="25463" y="265785"/>
                  </a:lnTo>
                  <a:lnTo>
                    <a:pt x="25768" y="267042"/>
                  </a:lnTo>
                  <a:lnTo>
                    <a:pt x="26873" y="267982"/>
                  </a:lnTo>
                  <a:lnTo>
                    <a:pt x="29781" y="267944"/>
                  </a:lnTo>
                  <a:lnTo>
                    <a:pt x="31038" y="266636"/>
                  </a:lnTo>
                  <a:close/>
                </a:path>
                <a:path w="95250" h="276225">
                  <a:moveTo>
                    <a:pt x="33197" y="164566"/>
                  </a:moveTo>
                  <a:lnTo>
                    <a:pt x="32524" y="160210"/>
                  </a:lnTo>
                  <a:lnTo>
                    <a:pt x="30480" y="158724"/>
                  </a:lnTo>
                  <a:lnTo>
                    <a:pt x="27482" y="159207"/>
                  </a:lnTo>
                  <a:lnTo>
                    <a:pt x="26822" y="159626"/>
                  </a:lnTo>
                  <a:lnTo>
                    <a:pt x="26263" y="160159"/>
                  </a:lnTo>
                  <a:lnTo>
                    <a:pt x="26327" y="160401"/>
                  </a:lnTo>
                  <a:lnTo>
                    <a:pt x="25527" y="157441"/>
                  </a:lnTo>
                  <a:lnTo>
                    <a:pt x="23228" y="155600"/>
                  </a:lnTo>
                  <a:lnTo>
                    <a:pt x="20485" y="155397"/>
                  </a:lnTo>
                  <a:lnTo>
                    <a:pt x="21120" y="154647"/>
                  </a:lnTo>
                  <a:lnTo>
                    <a:pt x="21513" y="153670"/>
                  </a:lnTo>
                  <a:lnTo>
                    <a:pt x="21424" y="151765"/>
                  </a:lnTo>
                  <a:lnTo>
                    <a:pt x="21094" y="151053"/>
                  </a:lnTo>
                  <a:lnTo>
                    <a:pt x="20078" y="149694"/>
                  </a:lnTo>
                  <a:lnTo>
                    <a:pt x="20637" y="150431"/>
                  </a:lnTo>
                  <a:lnTo>
                    <a:pt x="20866" y="150456"/>
                  </a:lnTo>
                  <a:lnTo>
                    <a:pt x="21094" y="150495"/>
                  </a:lnTo>
                  <a:lnTo>
                    <a:pt x="22885" y="150215"/>
                  </a:lnTo>
                  <a:lnTo>
                    <a:pt x="23939" y="148767"/>
                  </a:lnTo>
                  <a:lnTo>
                    <a:pt x="23444" y="145643"/>
                  </a:lnTo>
                  <a:lnTo>
                    <a:pt x="22009" y="144589"/>
                  </a:lnTo>
                  <a:lnTo>
                    <a:pt x="19329" y="145021"/>
                  </a:lnTo>
                  <a:lnTo>
                    <a:pt x="19329" y="149174"/>
                  </a:lnTo>
                  <a:lnTo>
                    <a:pt x="18542" y="148996"/>
                  </a:lnTo>
                  <a:lnTo>
                    <a:pt x="19329" y="149174"/>
                  </a:lnTo>
                  <a:lnTo>
                    <a:pt x="19329" y="145021"/>
                  </a:lnTo>
                  <a:lnTo>
                    <a:pt x="18910" y="145084"/>
                  </a:lnTo>
                  <a:lnTo>
                    <a:pt x="17856" y="146545"/>
                  </a:lnTo>
                  <a:lnTo>
                    <a:pt x="18161" y="148412"/>
                  </a:lnTo>
                  <a:lnTo>
                    <a:pt x="18288" y="148691"/>
                  </a:lnTo>
                  <a:lnTo>
                    <a:pt x="18415" y="148958"/>
                  </a:lnTo>
                  <a:lnTo>
                    <a:pt x="17691" y="148767"/>
                  </a:lnTo>
                  <a:lnTo>
                    <a:pt x="15113" y="148894"/>
                  </a:lnTo>
                  <a:lnTo>
                    <a:pt x="13423" y="150761"/>
                  </a:lnTo>
                  <a:lnTo>
                    <a:pt x="13601" y="154686"/>
                  </a:lnTo>
                  <a:lnTo>
                    <a:pt x="14757" y="156070"/>
                  </a:lnTo>
                  <a:lnTo>
                    <a:pt x="16281" y="156578"/>
                  </a:lnTo>
                  <a:lnTo>
                    <a:pt x="14401" y="157949"/>
                  </a:lnTo>
                  <a:lnTo>
                    <a:pt x="13246" y="160261"/>
                  </a:lnTo>
                  <a:lnTo>
                    <a:pt x="13614" y="162763"/>
                  </a:lnTo>
                  <a:lnTo>
                    <a:pt x="14147" y="166331"/>
                  </a:lnTo>
                  <a:lnTo>
                    <a:pt x="17462" y="168808"/>
                  </a:lnTo>
                  <a:lnTo>
                    <a:pt x="23012" y="167982"/>
                  </a:lnTo>
                  <a:lnTo>
                    <a:pt x="24587" y="166751"/>
                  </a:lnTo>
                  <a:lnTo>
                    <a:pt x="25552" y="165163"/>
                  </a:lnTo>
                  <a:lnTo>
                    <a:pt x="26390" y="166458"/>
                  </a:lnTo>
                  <a:lnTo>
                    <a:pt x="27927" y="167233"/>
                  </a:lnTo>
                  <a:lnTo>
                    <a:pt x="31737" y="166624"/>
                  </a:lnTo>
                  <a:lnTo>
                    <a:pt x="33197" y="164566"/>
                  </a:lnTo>
                  <a:close/>
                </a:path>
                <a:path w="95250" h="276225">
                  <a:moveTo>
                    <a:pt x="35356" y="142481"/>
                  </a:moveTo>
                  <a:lnTo>
                    <a:pt x="34963" y="141541"/>
                  </a:lnTo>
                  <a:lnTo>
                    <a:pt x="33413" y="139979"/>
                  </a:lnTo>
                  <a:lnTo>
                    <a:pt x="32473" y="139585"/>
                  </a:lnTo>
                  <a:lnTo>
                    <a:pt x="30276" y="139585"/>
                  </a:lnTo>
                  <a:lnTo>
                    <a:pt x="29337" y="139979"/>
                  </a:lnTo>
                  <a:lnTo>
                    <a:pt x="27787" y="141541"/>
                  </a:lnTo>
                  <a:lnTo>
                    <a:pt x="27393" y="142481"/>
                  </a:lnTo>
                  <a:lnTo>
                    <a:pt x="27393" y="144691"/>
                  </a:lnTo>
                  <a:lnTo>
                    <a:pt x="27787" y="145630"/>
                  </a:lnTo>
                  <a:lnTo>
                    <a:pt x="29337" y="147193"/>
                  </a:lnTo>
                  <a:lnTo>
                    <a:pt x="30276" y="147586"/>
                  </a:lnTo>
                  <a:lnTo>
                    <a:pt x="32473" y="147586"/>
                  </a:lnTo>
                  <a:lnTo>
                    <a:pt x="33413" y="147193"/>
                  </a:lnTo>
                  <a:lnTo>
                    <a:pt x="34963" y="145630"/>
                  </a:lnTo>
                  <a:lnTo>
                    <a:pt x="35356" y="144691"/>
                  </a:lnTo>
                  <a:lnTo>
                    <a:pt x="35356" y="143586"/>
                  </a:lnTo>
                  <a:lnTo>
                    <a:pt x="35356" y="142481"/>
                  </a:lnTo>
                  <a:close/>
                </a:path>
                <a:path w="95250" h="276225">
                  <a:moveTo>
                    <a:pt x="37706" y="192989"/>
                  </a:moveTo>
                  <a:lnTo>
                    <a:pt x="37020" y="188620"/>
                  </a:lnTo>
                  <a:lnTo>
                    <a:pt x="34988" y="187147"/>
                  </a:lnTo>
                  <a:lnTo>
                    <a:pt x="32245" y="187579"/>
                  </a:lnTo>
                  <a:lnTo>
                    <a:pt x="31737" y="187794"/>
                  </a:lnTo>
                  <a:lnTo>
                    <a:pt x="29997" y="188925"/>
                  </a:lnTo>
                  <a:lnTo>
                    <a:pt x="31267" y="188087"/>
                  </a:lnTo>
                  <a:lnTo>
                    <a:pt x="31038" y="188023"/>
                  </a:lnTo>
                  <a:lnTo>
                    <a:pt x="30327" y="188036"/>
                  </a:lnTo>
                  <a:lnTo>
                    <a:pt x="29781" y="188188"/>
                  </a:lnTo>
                  <a:lnTo>
                    <a:pt x="29273" y="188429"/>
                  </a:lnTo>
                  <a:lnTo>
                    <a:pt x="29298" y="188036"/>
                  </a:lnTo>
                  <a:lnTo>
                    <a:pt x="29387" y="187655"/>
                  </a:lnTo>
                  <a:lnTo>
                    <a:pt x="28930" y="184454"/>
                  </a:lnTo>
                  <a:lnTo>
                    <a:pt x="26797" y="182397"/>
                  </a:lnTo>
                  <a:lnTo>
                    <a:pt x="23469" y="181711"/>
                  </a:lnTo>
                  <a:lnTo>
                    <a:pt x="24193" y="181851"/>
                  </a:lnTo>
                  <a:lnTo>
                    <a:pt x="24231" y="181343"/>
                  </a:lnTo>
                  <a:lnTo>
                    <a:pt x="24333" y="180860"/>
                  </a:lnTo>
                  <a:lnTo>
                    <a:pt x="23964" y="178523"/>
                  </a:lnTo>
                  <a:lnTo>
                    <a:pt x="27063" y="178523"/>
                  </a:lnTo>
                  <a:lnTo>
                    <a:pt x="28016" y="177571"/>
                  </a:lnTo>
                  <a:lnTo>
                    <a:pt x="28016" y="175666"/>
                  </a:lnTo>
                  <a:lnTo>
                    <a:pt x="28016" y="173774"/>
                  </a:lnTo>
                  <a:lnTo>
                    <a:pt x="27063" y="172821"/>
                  </a:lnTo>
                  <a:lnTo>
                    <a:pt x="23291" y="172821"/>
                  </a:lnTo>
                  <a:lnTo>
                    <a:pt x="22352" y="173774"/>
                  </a:lnTo>
                  <a:lnTo>
                    <a:pt x="22352" y="175793"/>
                  </a:lnTo>
                  <a:lnTo>
                    <a:pt x="20358" y="174332"/>
                  </a:lnTo>
                  <a:lnTo>
                    <a:pt x="13258" y="175463"/>
                  </a:lnTo>
                  <a:lnTo>
                    <a:pt x="10833" y="178816"/>
                  </a:lnTo>
                  <a:lnTo>
                    <a:pt x="11836" y="185153"/>
                  </a:lnTo>
                  <a:lnTo>
                    <a:pt x="12649" y="185953"/>
                  </a:lnTo>
                  <a:lnTo>
                    <a:pt x="10528" y="185978"/>
                  </a:lnTo>
                  <a:lnTo>
                    <a:pt x="8331" y="186016"/>
                  </a:lnTo>
                  <a:lnTo>
                    <a:pt x="6578" y="187833"/>
                  </a:lnTo>
                  <a:lnTo>
                    <a:pt x="6654" y="192252"/>
                  </a:lnTo>
                  <a:lnTo>
                    <a:pt x="8458" y="194017"/>
                  </a:lnTo>
                  <a:lnTo>
                    <a:pt x="12179" y="193954"/>
                  </a:lnTo>
                  <a:lnTo>
                    <a:pt x="13449" y="193027"/>
                  </a:lnTo>
                  <a:lnTo>
                    <a:pt x="14109" y="191731"/>
                  </a:lnTo>
                  <a:lnTo>
                    <a:pt x="14249" y="191477"/>
                  </a:lnTo>
                  <a:lnTo>
                    <a:pt x="14363" y="191020"/>
                  </a:lnTo>
                  <a:lnTo>
                    <a:pt x="14427" y="190842"/>
                  </a:lnTo>
                  <a:lnTo>
                    <a:pt x="14490" y="190284"/>
                  </a:lnTo>
                  <a:lnTo>
                    <a:pt x="14579" y="190106"/>
                  </a:lnTo>
                  <a:lnTo>
                    <a:pt x="14541" y="187706"/>
                  </a:lnTo>
                  <a:lnTo>
                    <a:pt x="14020" y="187210"/>
                  </a:lnTo>
                  <a:lnTo>
                    <a:pt x="16522" y="187718"/>
                  </a:lnTo>
                  <a:lnTo>
                    <a:pt x="16497" y="188201"/>
                  </a:lnTo>
                  <a:lnTo>
                    <a:pt x="16383" y="188671"/>
                  </a:lnTo>
                  <a:lnTo>
                    <a:pt x="16979" y="192747"/>
                  </a:lnTo>
                  <a:lnTo>
                    <a:pt x="20294" y="195199"/>
                  </a:lnTo>
                  <a:lnTo>
                    <a:pt x="25171" y="194475"/>
                  </a:lnTo>
                  <a:lnTo>
                    <a:pt x="26263" y="193814"/>
                  </a:lnTo>
                  <a:lnTo>
                    <a:pt x="27190" y="192963"/>
                  </a:lnTo>
                  <a:lnTo>
                    <a:pt x="28448" y="191808"/>
                  </a:lnTo>
                  <a:lnTo>
                    <a:pt x="29210" y="190220"/>
                  </a:lnTo>
                  <a:lnTo>
                    <a:pt x="28460" y="191808"/>
                  </a:lnTo>
                  <a:lnTo>
                    <a:pt x="27190" y="192963"/>
                  </a:lnTo>
                  <a:lnTo>
                    <a:pt x="27635" y="194729"/>
                  </a:lnTo>
                  <a:lnTo>
                    <a:pt x="29159" y="196049"/>
                  </a:lnTo>
                  <a:lnTo>
                    <a:pt x="31038" y="196024"/>
                  </a:lnTo>
                  <a:lnTo>
                    <a:pt x="31813" y="196011"/>
                  </a:lnTo>
                  <a:lnTo>
                    <a:pt x="32473" y="195719"/>
                  </a:lnTo>
                  <a:lnTo>
                    <a:pt x="33070" y="195338"/>
                  </a:lnTo>
                  <a:lnTo>
                    <a:pt x="33401" y="195364"/>
                  </a:lnTo>
                  <a:lnTo>
                    <a:pt x="33718" y="195440"/>
                  </a:lnTo>
                  <a:lnTo>
                    <a:pt x="36220" y="195033"/>
                  </a:lnTo>
                  <a:lnTo>
                    <a:pt x="37706" y="192989"/>
                  </a:lnTo>
                  <a:close/>
                </a:path>
                <a:path w="95250" h="276225">
                  <a:moveTo>
                    <a:pt x="37998" y="47015"/>
                  </a:moveTo>
                  <a:lnTo>
                    <a:pt x="37871" y="44627"/>
                  </a:lnTo>
                  <a:lnTo>
                    <a:pt x="36550" y="43421"/>
                  </a:lnTo>
                  <a:lnTo>
                    <a:pt x="33426" y="43561"/>
                  </a:lnTo>
                  <a:lnTo>
                    <a:pt x="32194" y="44894"/>
                  </a:lnTo>
                  <a:lnTo>
                    <a:pt x="32321" y="47332"/>
                  </a:lnTo>
                  <a:lnTo>
                    <a:pt x="32766" y="48069"/>
                  </a:lnTo>
                  <a:lnTo>
                    <a:pt x="33401" y="48564"/>
                  </a:lnTo>
                  <a:lnTo>
                    <a:pt x="33870" y="48399"/>
                  </a:lnTo>
                  <a:lnTo>
                    <a:pt x="34290" y="48158"/>
                  </a:lnTo>
                  <a:lnTo>
                    <a:pt x="35623" y="48018"/>
                  </a:lnTo>
                  <a:lnTo>
                    <a:pt x="36398" y="48120"/>
                  </a:lnTo>
                  <a:lnTo>
                    <a:pt x="37147" y="48310"/>
                  </a:lnTo>
                  <a:lnTo>
                    <a:pt x="37680" y="47752"/>
                  </a:lnTo>
                  <a:lnTo>
                    <a:pt x="37998" y="47015"/>
                  </a:lnTo>
                  <a:close/>
                </a:path>
                <a:path w="95250" h="276225">
                  <a:moveTo>
                    <a:pt x="38201" y="246214"/>
                  </a:moveTo>
                  <a:lnTo>
                    <a:pt x="37820" y="245275"/>
                  </a:lnTo>
                  <a:lnTo>
                    <a:pt x="36258" y="243713"/>
                  </a:lnTo>
                  <a:lnTo>
                    <a:pt x="35331" y="243319"/>
                  </a:lnTo>
                  <a:lnTo>
                    <a:pt x="33134" y="243319"/>
                  </a:lnTo>
                  <a:lnTo>
                    <a:pt x="32194" y="243713"/>
                  </a:lnTo>
                  <a:lnTo>
                    <a:pt x="30632" y="245275"/>
                  </a:lnTo>
                  <a:lnTo>
                    <a:pt x="30251" y="246214"/>
                  </a:lnTo>
                  <a:lnTo>
                    <a:pt x="30251" y="248424"/>
                  </a:lnTo>
                  <a:lnTo>
                    <a:pt x="30632" y="249364"/>
                  </a:lnTo>
                  <a:lnTo>
                    <a:pt x="32194" y="250926"/>
                  </a:lnTo>
                  <a:lnTo>
                    <a:pt x="33134" y="251320"/>
                  </a:lnTo>
                  <a:lnTo>
                    <a:pt x="35331" y="251320"/>
                  </a:lnTo>
                  <a:lnTo>
                    <a:pt x="36258" y="250926"/>
                  </a:lnTo>
                  <a:lnTo>
                    <a:pt x="37820" y="249364"/>
                  </a:lnTo>
                  <a:lnTo>
                    <a:pt x="38201" y="248424"/>
                  </a:lnTo>
                  <a:lnTo>
                    <a:pt x="38201" y="247319"/>
                  </a:lnTo>
                  <a:lnTo>
                    <a:pt x="38201" y="246214"/>
                  </a:lnTo>
                  <a:close/>
                </a:path>
                <a:path w="95250" h="276225">
                  <a:moveTo>
                    <a:pt x="39255" y="233870"/>
                  </a:moveTo>
                  <a:lnTo>
                    <a:pt x="38303" y="232918"/>
                  </a:lnTo>
                  <a:lnTo>
                    <a:pt x="34518" y="232918"/>
                  </a:lnTo>
                  <a:lnTo>
                    <a:pt x="33578" y="233870"/>
                  </a:lnTo>
                  <a:lnTo>
                    <a:pt x="33578" y="237680"/>
                  </a:lnTo>
                  <a:lnTo>
                    <a:pt x="34518" y="238620"/>
                  </a:lnTo>
                  <a:lnTo>
                    <a:pt x="38303" y="238620"/>
                  </a:lnTo>
                  <a:lnTo>
                    <a:pt x="39255" y="237680"/>
                  </a:lnTo>
                  <a:lnTo>
                    <a:pt x="39255" y="235775"/>
                  </a:lnTo>
                  <a:lnTo>
                    <a:pt x="39255" y="233870"/>
                  </a:lnTo>
                  <a:close/>
                </a:path>
                <a:path w="95250" h="276225">
                  <a:moveTo>
                    <a:pt x="39357" y="70980"/>
                  </a:moveTo>
                  <a:lnTo>
                    <a:pt x="39255" y="68719"/>
                  </a:lnTo>
                  <a:lnTo>
                    <a:pt x="39001" y="66484"/>
                  </a:lnTo>
                  <a:lnTo>
                    <a:pt x="37223" y="64871"/>
                  </a:lnTo>
                  <a:lnTo>
                    <a:pt x="33718" y="65036"/>
                  </a:lnTo>
                  <a:lnTo>
                    <a:pt x="32600" y="65836"/>
                  </a:lnTo>
                  <a:lnTo>
                    <a:pt x="31546" y="67589"/>
                  </a:lnTo>
                  <a:lnTo>
                    <a:pt x="31267" y="68326"/>
                  </a:lnTo>
                  <a:lnTo>
                    <a:pt x="31330" y="69811"/>
                  </a:lnTo>
                  <a:lnTo>
                    <a:pt x="31546" y="70383"/>
                  </a:lnTo>
                  <a:lnTo>
                    <a:pt x="31851" y="70916"/>
                  </a:lnTo>
                  <a:lnTo>
                    <a:pt x="32575" y="72174"/>
                  </a:lnTo>
                  <a:lnTo>
                    <a:pt x="33921" y="73037"/>
                  </a:lnTo>
                  <a:lnTo>
                    <a:pt x="37668" y="72859"/>
                  </a:lnTo>
                  <a:lnTo>
                    <a:pt x="39357" y="70980"/>
                  </a:lnTo>
                  <a:close/>
                </a:path>
                <a:path w="95250" h="276225">
                  <a:moveTo>
                    <a:pt x="40868" y="204558"/>
                  </a:moveTo>
                  <a:lnTo>
                    <a:pt x="39916" y="203606"/>
                  </a:lnTo>
                  <a:lnTo>
                    <a:pt x="36144" y="203606"/>
                  </a:lnTo>
                  <a:lnTo>
                    <a:pt x="35191" y="204558"/>
                  </a:lnTo>
                  <a:lnTo>
                    <a:pt x="35191" y="208356"/>
                  </a:lnTo>
                  <a:lnTo>
                    <a:pt x="36144" y="209296"/>
                  </a:lnTo>
                  <a:lnTo>
                    <a:pt x="39916" y="209296"/>
                  </a:lnTo>
                  <a:lnTo>
                    <a:pt x="40868" y="208356"/>
                  </a:lnTo>
                  <a:lnTo>
                    <a:pt x="40868" y="206451"/>
                  </a:lnTo>
                  <a:lnTo>
                    <a:pt x="40868" y="204558"/>
                  </a:lnTo>
                  <a:close/>
                </a:path>
                <a:path w="95250" h="276225">
                  <a:moveTo>
                    <a:pt x="40982" y="177406"/>
                  </a:moveTo>
                  <a:lnTo>
                    <a:pt x="40576" y="174866"/>
                  </a:lnTo>
                  <a:lnTo>
                    <a:pt x="39916" y="174129"/>
                  </a:lnTo>
                  <a:lnTo>
                    <a:pt x="39077" y="173748"/>
                  </a:lnTo>
                  <a:lnTo>
                    <a:pt x="39420" y="173050"/>
                  </a:lnTo>
                  <a:lnTo>
                    <a:pt x="39624" y="172288"/>
                  </a:lnTo>
                  <a:lnTo>
                    <a:pt x="39179" y="169278"/>
                  </a:lnTo>
                  <a:lnTo>
                    <a:pt x="37160" y="167767"/>
                  </a:lnTo>
                  <a:lnTo>
                    <a:pt x="35547" y="168008"/>
                  </a:lnTo>
                  <a:lnTo>
                    <a:pt x="35547" y="175996"/>
                  </a:lnTo>
                  <a:lnTo>
                    <a:pt x="35547" y="168008"/>
                  </a:lnTo>
                  <a:lnTo>
                    <a:pt x="32804" y="168414"/>
                  </a:lnTo>
                  <a:lnTo>
                    <a:pt x="31292" y="170446"/>
                  </a:lnTo>
                  <a:lnTo>
                    <a:pt x="31889" y="174485"/>
                  </a:lnTo>
                  <a:lnTo>
                    <a:pt x="33401" y="175768"/>
                  </a:lnTo>
                  <a:lnTo>
                    <a:pt x="35153" y="175958"/>
                  </a:lnTo>
                  <a:lnTo>
                    <a:pt x="35077" y="176466"/>
                  </a:lnTo>
                  <a:lnTo>
                    <a:pt x="35382" y="178295"/>
                  </a:lnTo>
                  <a:lnTo>
                    <a:pt x="36830" y="179362"/>
                  </a:lnTo>
                  <a:lnTo>
                    <a:pt x="38392" y="179120"/>
                  </a:lnTo>
                  <a:lnTo>
                    <a:pt x="39928" y="178879"/>
                  </a:lnTo>
                  <a:lnTo>
                    <a:pt x="40982" y="177406"/>
                  </a:lnTo>
                  <a:close/>
                </a:path>
                <a:path w="95250" h="276225">
                  <a:moveTo>
                    <a:pt x="42303" y="133502"/>
                  </a:moveTo>
                  <a:lnTo>
                    <a:pt x="41910" y="132562"/>
                  </a:lnTo>
                  <a:lnTo>
                    <a:pt x="40360" y="131000"/>
                  </a:lnTo>
                  <a:lnTo>
                    <a:pt x="39420" y="130606"/>
                  </a:lnTo>
                  <a:lnTo>
                    <a:pt x="37223" y="130606"/>
                  </a:lnTo>
                  <a:lnTo>
                    <a:pt x="36283" y="131000"/>
                  </a:lnTo>
                  <a:lnTo>
                    <a:pt x="34734" y="132562"/>
                  </a:lnTo>
                  <a:lnTo>
                    <a:pt x="34340" y="133502"/>
                  </a:lnTo>
                  <a:lnTo>
                    <a:pt x="34340" y="135712"/>
                  </a:lnTo>
                  <a:lnTo>
                    <a:pt x="34734" y="136652"/>
                  </a:lnTo>
                  <a:lnTo>
                    <a:pt x="36283" y="138214"/>
                  </a:lnTo>
                  <a:lnTo>
                    <a:pt x="37223" y="138607"/>
                  </a:lnTo>
                  <a:lnTo>
                    <a:pt x="39420" y="138607"/>
                  </a:lnTo>
                  <a:lnTo>
                    <a:pt x="40360" y="138214"/>
                  </a:lnTo>
                  <a:lnTo>
                    <a:pt x="41910" y="136652"/>
                  </a:lnTo>
                  <a:lnTo>
                    <a:pt x="42303" y="135712"/>
                  </a:lnTo>
                  <a:lnTo>
                    <a:pt x="42303" y="134607"/>
                  </a:lnTo>
                  <a:lnTo>
                    <a:pt x="42303" y="133502"/>
                  </a:lnTo>
                  <a:close/>
                </a:path>
                <a:path w="95250" h="276225">
                  <a:moveTo>
                    <a:pt x="43268" y="158102"/>
                  </a:moveTo>
                  <a:lnTo>
                    <a:pt x="42811" y="154990"/>
                  </a:lnTo>
                  <a:lnTo>
                    <a:pt x="41376" y="153911"/>
                  </a:lnTo>
                  <a:lnTo>
                    <a:pt x="39814" y="154139"/>
                  </a:lnTo>
                  <a:lnTo>
                    <a:pt x="38595" y="154330"/>
                  </a:lnTo>
                  <a:lnTo>
                    <a:pt x="39128" y="153797"/>
                  </a:lnTo>
                  <a:lnTo>
                    <a:pt x="39128" y="151904"/>
                  </a:lnTo>
                  <a:lnTo>
                    <a:pt x="39128" y="149999"/>
                  </a:lnTo>
                  <a:lnTo>
                    <a:pt x="38188" y="149047"/>
                  </a:lnTo>
                  <a:lnTo>
                    <a:pt x="34404" y="149047"/>
                  </a:lnTo>
                  <a:lnTo>
                    <a:pt x="33451" y="149999"/>
                  </a:lnTo>
                  <a:lnTo>
                    <a:pt x="33451" y="153797"/>
                  </a:lnTo>
                  <a:lnTo>
                    <a:pt x="34404" y="154749"/>
                  </a:lnTo>
                  <a:lnTo>
                    <a:pt x="37985" y="154749"/>
                  </a:lnTo>
                  <a:lnTo>
                    <a:pt x="37198" y="155829"/>
                  </a:lnTo>
                  <a:lnTo>
                    <a:pt x="37655" y="158927"/>
                  </a:lnTo>
                  <a:lnTo>
                    <a:pt x="39090" y="160007"/>
                  </a:lnTo>
                  <a:lnTo>
                    <a:pt x="42189" y="159550"/>
                  </a:lnTo>
                  <a:lnTo>
                    <a:pt x="43268" y="158102"/>
                  </a:lnTo>
                  <a:close/>
                </a:path>
                <a:path w="95250" h="276225">
                  <a:moveTo>
                    <a:pt x="44196" y="218846"/>
                  </a:moveTo>
                  <a:lnTo>
                    <a:pt x="43497" y="214490"/>
                  </a:lnTo>
                  <a:lnTo>
                    <a:pt x="41465" y="213004"/>
                  </a:lnTo>
                  <a:lnTo>
                    <a:pt x="41097" y="213067"/>
                  </a:lnTo>
                  <a:lnTo>
                    <a:pt x="41097" y="217551"/>
                  </a:lnTo>
                  <a:lnTo>
                    <a:pt x="40995" y="216890"/>
                  </a:lnTo>
                  <a:lnTo>
                    <a:pt x="41097" y="217551"/>
                  </a:lnTo>
                  <a:lnTo>
                    <a:pt x="41097" y="213067"/>
                  </a:lnTo>
                  <a:lnTo>
                    <a:pt x="39001" y="213398"/>
                  </a:lnTo>
                  <a:lnTo>
                    <a:pt x="38773" y="213537"/>
                  </a:lnTo>
                  <a:lnTo>
                    <a:pt x="38506" y="213639"/>
                  </a:lnTo>
                  <a:lnTo>
                    <a:pt x="39687" y="213829"/>
                  </a:lnTo>
                  <a:lnTo>
                    <a:pt x="40690" y="214744"/>
                  </a:lnTo>
                  <a:lnTo>
                    <a:pt x="39687" y="213842"/>
                  </a:lnTo>
                  <a:lnTo>
                    <a:pt x="37947" y="213563"/>
                  </a:lnTo>
                  <a:lnTo>
                    <a:pt x="36106" y="213829"/>
                  </a:lnTo>
                  <a:lnTo>
                    <a:pt x="35039" y="215290"/>
                  </a:lnTo>
                  <a:lnTo>
                    <a:pt x="35369" y="217525"/>
                  </a:lnTo>
                  <a:lnTo>
                    <a:pt x="35725" y="218084"/>
                  </a:lnTo>
                  <a:lnTo>
                    <a:pt x="36195" y="218516"/>
                  </a:lnTo>
                  <a:lnTo>
                    <a:pt x="36791" y="220345"/>
                  </a:lnTo>
                  <a:lnTo>
                    <a:pt x="38582" y="221564"/>
                  </a:lnTo>
                  <a:lnTo>
                    <a:pt x="42710" y="220903"/>
                  </a:lnTo>
                  <a:lnTo>
                    <a:pt x="44196" y="218846"/>
                  </a:lnTo>
                  <a:close/>
                </a:path>
                <a:path w="95250" h="276225">
                  <a:moveTo>
                    <a:pt x="45491" y="26695"/>
                  </a:moveTo>
                  <a:lnTo>
                    <a:pt x="45085" y="23101"/>
                  </a:lnTo>
                  <a:lnTo>
                    <a:pt x="44742" y="19939"/>
                  </a:lnTo>
                  <a:lnTo>
                    <a:pt x="42138" y="17678"/>
                  </a:lnTo>
                  <a:lnTo>
                    <a:pt x="39077" y="17449"/>
                  </a:lnTo>
                  <a:lnTo>
                    <a:pt x="36906" y="20383"/>
                  </a:lnTo>
                  <a:lnTo>
                    <a:pt x="34785" y="23342"/>
                  </a:lnTo>
                  <a:lnTo>
                    <a:pt x="32715" y="26339"/>
                  </a:lnTo>
                  <a:lnTo>
                    <a:pt x="33261" y="27635"/>
                  </a:lnTo>
                  <a:lnTo>
                    <a:pt x="34163" y="28663"/>
                  </a:lnTo>
                  <a:lnTo>
                    <a:pt x="36512" y="30073"/>
                  </a:lnTo>
                  <a:lnTo>
                    <a:pt x="37871" y="30505"/>
                  </a:lnTo>
                  <a:lnTo>
                    <a:pt x="42938" y="29933"/>
                  </a:lnTo>
                  <a:lnTo>
                    <a:pt x="45491" y="26695"/>
                  </a:lnTo>
                  <a:close/>
                </a:path>
                <a:path w="95250" h="276225">
                  <a:moveTo>
                    <a:pt x="45745" y="196875"/>
                  </a:moveTo>
                  <a:lnTo>
                    <a:pt x="45351" y="195935"/>
                  </a:lnTo>
                  <a:lnTo>
                    <a:pt x="43802" y="194373"/>
                  </a:lnTo>
                  <a:lnTo>
                    <a:pt x="42862" y="193979"/>
                  </a:lnTo>
                  <a:lnTo>
                    <a:pt x="40665" y="193979"/>
                  </a:lnTo>
                  <a:lnTo>
                    <a:pt x="39725" y="194373"/>
                  </a:lnTo>
                  <a:lnTo>
                    <a:pt x="38176" y="195935"/>
                  </a:lnTo>
                  <a:lnTo>
                    <a:pt x="37782" y="196875"/>
                  </a:lnTo>
                  <a:lnTo>
                    <a:pt x="37782" y="199085"/>
                  </a:lnTo>
                  <a:lnTo>
                    <a:pt x="38176" y="200025"/>
                  </a:lnTo>
                  <a:lnTo>
                    <a:pt x="39725" y="201587"/>
                  </a:lnTo>
                  <a:lnTo>
                    <a:pt x="40665" y="201980"/>
                  </a:lnTo>
                  <a:lnTo>
                    <a:pt x="42862" y="201980"/>
                  </a:lnTo>
                  <a:lnTo>
                    <a:pt x="43802" y="201587"/>
                  </a:lnTo>
                  <a:lnTo>
                    <a:pt x="45351" y="200025"/>
                  </a:lnTo>
                  <a:lnTo>
                    <a:pt x="45745" y="199085"/>
                  </a:lnTo>
                  <a:lnTo>
                    <a:pt x="45745" y="197980"/>
                  </a:lnTo>
                  <a:lnTo>
                    <a:pt x="45745" y="196875"/>
                  </a:lnTo>
                  <a:close/>
                </a:path>
                <a:path w="95250" h="276225">
                  <a:moveTo>
                    <a:pt x="48171" y="230606"/>
                  </a:moveTo>
                  <a:lnTo>
                    <a:pt x="47218" y="229654"/>
                  </a:lnTo>
                  <a:lnTo>
                    <a:pt x="43434" y="229654"/>
                  </a:lnTo>
                  <a:lnTo>
                    <a:pt x="42494" y="230606"/>
                  </a:lnTo>
                  <a:lnTo>
                    <a:pt x="42494" y="234403"/>
                  </a:lnTo>
                  <a:lnTo>
                    <a:pt x="43434" y="235356"/>
                  </a:lnTo>
                  <a:lnTo>
                    <a:pt x="47218" y="235356"/>
                  </a:lnTo>
                  <a:lnTo>
                    <a:pt x="48171" y="234403"/>
                  </a:lnTo>
                  <a:lnTo>
                    <a:pt x="48171" y="232498"/>
                  </a:lnTo>
                  <a:lnTo>
                    <a:pt x="48171" y="230606"/>
                  </a:lnTo>
                  <a:close/>
                </a:path>
                <a:path w="95250" h="276225">
                  <a:moveTo>
                    <a:pt x="49314" y="90690"/>
                  </a:moveTo>
                  <a:lnTo>
                    <a:pt x="49034" y="84302"/>
                  </a:lnTo>
                  <a:lnTo>
                    <a:pt x="47193" y="82054"/>
                  </a:lnTo>
                  <a:lnTo>
                    <a:pt x="44704" y="81216"/>
                  </a:lnTo>
                  <a:lnTo>
                    <a:pt x="45262" y="82448"/>
                  </a:lnTo>
                  <a:lnTo>
                    <a:pt x="45732" y="86741"/>
                  </a:lnTo>
                  <a:lnTo>
                    <a:pt x="43180" y="89979"/>
                  </a:lnTo>
                  <a:lnTo>
                    <a:pt x="39598" y="90398"/>
                  </a:lnTo>
                  <a:lnTo>
                    <a:pt x="38582" y="90500"/>
                  </a:lnTo>
                  <a:lnTo>
                    <a:pt x="37630" y="90322"/>
                  </a:lnTo>
                  <a:lnTo>
                    <a:pt x="36728" y="90004"/>
                  </a:lnTo>
                  <a:lnTo>
                    <a:pt x="37782" y="92417"/>
                  </a:lnTo>
                  <a:lnTo>
                    <a:pt x="40195" y="94043"/>
                  </a:lnTo>
                  <a:lnTo>
                    <a:pt x="46558" y="93751"/>
                  </a:lnTo>
                  <a:lnTo>
                    <a:pt x="49314" y="90690"/>
                  </a:lnTo>
                  <a:close/>
                </a:path>
                <a:path w="95250" h="276225">
                  <a:moveTo>
                    <a:pt x="49352" y="112128"/>
                  </a:moveTo>
                  <a:lnTo>
                    <a:pt x="48717" y="110591"/>
                  </a:lnTo>
                  <a:lnTo>
                    <a:pt x="46164" y="108038"/>
                  </a:lnTo>
                  <a:lnTo>
                    <a:pt x="44640" y="107403"/>
                  </a:lnTo>
                  <a:lnTo>
                    <a:pt x="41033" y="107403"/>
                  </a:lnTo>
                  <a:lnTo>
                    <a:pt x="39509" y="108038"/>
                  </a:lnTo>
                  <a:lnTo>
                    <a:pt x="36957" y="110591"/>
                  </a:lnTo>
                  <a:lnTo>
                    <a:pt x="36322" y="112128"/>
                  </a:lnTo>
                  <a:lnTo>
                    <a:pt x="36322" y="115747"/>
                  </a:lnTo>
                  <a:lnTo>
                    <a:pt x="36957" y="117284"/>
                  </a:lnTo>
                  <a:lnTo>
                    <a:pt x="39509" y="119837"/>
                  </a:lnTo>
                  <a:lnTo>
                    <a:pt x="41033" y="120484"/>
                  </a:lnTo>
                  <a:lnTo>
                    <a:pt x="44640" y="120484"/>
                  </a:lnTo>
                  <a:lnTo>
                    <a:pt x="46164" y="119837"/>
                  </a:lnTo>
                  <a:lnTo>
                    <a:pt x="48717" y="117284"/>
                  </a:lnTo>
                  <a:lnTo>
                    <a:pt x="49352" y="115747"/>
                  </a:lnTo>
                  <a:lnTo>
                    <a:pt x="49352" y="113944"/>
                  </a:lnTo>
                  <a:lnTo>
                    <a:pt x="49352" y="112128"/>
                  </a:lnTo>
                  <a:close/>
                </a:path>
                <a:path w="95250" h="276225">
                  <a:moveTo>
                    <a:pt x="51663" y="199148"/>
                  </a:moveTo>
                  <a:lnTo>
                    <a:pt x="50723" y="198208"/>
                  </a:lnTo>
                  <a:lnTo>
                    <a:pt x="46939" y="198208"/>
                  </a:lnTo>
                  <a:lnTo>
                    <a:pt x="45986" y="199148"/>
                  </a:lnTo>
                  <a:lnTo>
                    <a:pt x="45986" y="202958"/>
                  </a:lnTo>
                  <a:lnTo>
                    <a:pt x="46939" y="203911"/>
                  </a:lnTo>
                  <a:lnTo>
                    <a:pt x="50723" y="203911"/>
                  </a:lnTo>
                  <a:lnTo>
                    <a:pt x="51663" y="202958"/>
                  </a:lnTo>
                  <a:lnTo>
                    <a:pt x="51663" y="201053"/>
                  </a:lnTo>
                  <a:lnTo>
                    <a:pt x="51663" y="199148"/>
                  </a:lnTo>
                  <a:close/>
                </a:path>
                <a:path w="95250" h="276225">
                  <a:moveTo>
                    <a:pt x="52311" y="55156"/>
                  </a:moveTo>
                  <a:lnTo>
                    <a:pt x="52184" y="52666"/>
                  </a:lnTo>
                  <a:lnTo>
                    <a:pt x="51092" y="51600"/>
                  </a:lnTo>
                  <a:lnTo>
                    <a:pt x="49593" y="51435"/>
                  </a:lnTo>
                  <a:lnTo>
                    <a:pt x="49441" y="51371"/>
                  </a:lnTo>
                  <a:lnTo>
                    <a:pt x="47726" y="51447"/>
                  </a:lnTo>
                  <a:lnTo>
                    <a:pt x="46520" y="52781"/>
                  </a:lnTo>
                  <a:lnTo>
                    <a:pt x="46672" y="55918"/>
                  </a:lnTo>
                  <a:lnTo>
                    <a:pt x="47993" y="57137"/>
                  </a:lnTo>
                  <a:lnTo>
                    <a:pt x="49771" y="57061"/>
                  </a:lnTo>
                  <a:lnTo>
                    <a:pt x="49949" y="56972"/>
                  </a:lnTo>
                  <a:lnTo>
                    <a:pt x="50342" y="56870"/>
                  </a:lnTo>
                  <a:lnTo>
                    <a:pt x="50546" y="56832"/>
                  </a:lnTo>
                  <a:lnTo>
                    <a:pt x="50800" y="56692"/>
                  </a:lnTo>
                  <a:lnTo>
                    <a:pt x="51739" y="56083"/>
                  </a:lnTo>
                  <a:lnTo>
                    <a:pt x="52311" y="55156"/>
                  </a:lnTo>
                  <a:close/>
                </a:path>
                <a:path w="95250" h="276225">
                  <a:moveTo>
                    <a:pt x="53682" y="179933"/>
                  </a:moveTo>
                  <a:lnTo>
                    <a:pt x="52743" y="178993"/>
                  </a:lnTo>
                  <a:lnTo>
                    <a:pt x="48958" y="178993"/>
                  </a:lnTo>
                  <a:lnTo>
                    <a:pt x="48006" y="179933"/>
                  </a:lnTo>
                  <a:lnTo>
                    <a:pt x="48006" y="183743"/>
                  </a:lnTo>
                  <a:lnTo>
                    <a:pt x="48958" y="184696"/>
                  </a:lnTo>
                  <a:lnTo>
                    <a:pt x="52743" y="184696"/>
                  </a:lnTo>
                  <a:lnTo>
                    <a:pt x="53682" y="183743"/>
                  </a:lnTo>
                  <a:lnTo>
                    <a:pt x="53682" y="181838"/>
                  </a:lnTo>
                  <a:lnTo>
                    <a:pt x="53682" y="179933"/>
                  </a:lnTo>
                  <a:close/>
                </a:path>
                <a:path w="95250" h="276225">
                  <a:moveTo>
                    <a:pt x="57315" y="18948"/>
                  </a:moveTo>
                  <a:lnTo>
                    <a:pt x="56972" y="16027"/>
                  </a:lnTo>
                  <a:lnTo>
                    <a:pt x="55003" y="14452"/>
                  </a:lnTo>
                  <a:lnTo>
                    <a:pt x="50634" y="14947"/>
                  </a:lnTo>
                  <a:lnTo>
                    <a:pt x="49072" y="16929"/>
                  </a:lnTo>
                  <a:lnTo>
                    <a:pt x="49415" y="19977"/>
                  </a:lnTo>
                  <a:lnTo>
                    <a:pt x="49834" y="20688"/>
                  </a:lnTo>
                  <a:lnTo>
                    <a:pt x="51193" y="22225"/>
                  </a:lnTo>
                  <a:lnTo>
                    <a:pt x="52387" y="22796"/>
                  </a:lnTo>
                  <a:lnTo>
                    <a:pt x="53721" y="22644"/>
                  </a:lnTo>
                  <a:lnTo>
                    <a:pt x="55181" y="22479"/>
                  </a:lnTo>
                  <a:lnTo>
                    <a:pt x="56299" y="21513"/>
                  </a:lnTo>
                  <a:lnTo>
                    <a:pt x="57137" y="19634"/>
                  </a:lnTo>
                  <a:lnTo>
                    <a:pt x="57315" y="18948"/>
                  </a:lnTo>
                  <a:close/>
                </a:path>
                <a:path w="95250" h="276225">
                  <a:moveTo>
                    <a:pt x="57962" y="141630"/>
                  </a:moveTo>
                  <a:lnTo>
                    <a:pt x="57023" y="140677"/>
                  </a:lnTo>
                  <a:lnTo>
                    <a:pt x="53238" y="140677"/>
                  </a:lnTo>
                  <a:lnTo>
                    <a:pt x="52285" y="141630"/>
                  </a:lnTo>
                  <a:lnTo>
                    <a:pt x="52285" y="145427"/>
                  </a:lnTo>
                  <a:lnTo>
                    <a:pt x="53238" y="146380"/>
                  </a:lnTo>
                  <a:lnTo>
                    <a:pt x="57023" y="146380"/>
                  </a:lnTo>
                  <a:lnTo>
                    <a:pt x="57962" y="145427"/>
                  </a:lnTo>
                  <a:lnTo>
                    <a:pt x="57962" y="143535"/>
                  </a:lnTo>
                  <a:lnTo>
                    <a:pt x="57962" y="141630"/>
                  </a:lnTo>
                  <a:close/>
                </a:path>
                <a:path w="95250" h="276225">
                  <a:moveTo>
                    <a:pt x="59778" y="72212"/>
                  </a:moveTo>
                  <a:lnTo>
                    <a:pt x="59588" y="67995"/>
                  </a:lnTo>
                  <a:lnTo>
                    <a:pt x="57721" y="66294"/>
                  </a:lnTo>
                  <a:lnTo>
                    <a:pt x="53619" y="66497"/>
                  </a:lnTo>
                  <a:lnTo>
                    <a:pt x="52158" y="67945"/>
                  </a:lnTo>
                  <a:lnTo>
                    <a:pt x="51828" y="70040"/>
                  </a:lnTo>
                  <a:lnTo>
                    <a:pt x="51739" y="70294"/>
                  </a:lnTo>
                  <a:lnTo>
                    <a:pt x="51828" y="72783"/>
                  </a:lnTo>
                  <a:lnTo>
                    <a:pt x="53708" y="74485"/>
                  </a:lnTo>
                  <a:lnTo>
                    <a:pt x="55892" y="74383"/>
                  </a:lnTo>
                  <a:lnTo>
                    <a:pt x="56095" y="74371"/>
                  </a:lnTo>
                  <a:lnTo>
                    <a:pt x="56273" y="74269"/>
                  </a:lnTo>
                  <a:lnTo>
                    <a:pt x="58356" y="73863"/>
                  </a:lnTo>
                  <a:lnTo>
                    <a:pt x="59778" y="72212"/>
                  </a:lnTo>
                  <a:close/>
                </a:path>
                <a:path w="95250" h="276225">
                  <a:moveTo>
                    <a:pt x="60998" y="98831"/>
                  </a:moveTo>
                  <a:lnTo>
                    <a:pt x="60845" y="96685"/>
                  </a:lnTo>
                  <a:lnTo>
                    <a:pt x="59029" y="95034"/>
                  </a:lnTo>
                  <a:lnTo>
                    <a:pt x="54673" y="95250"/>
                  </a:lnTo>
                  <a:lnTo>
                    <a:pt x="52984" y="97116"/>
                  </a:lnTo>
                  <a:lnTo>
                    <a:pt x="53187" y="101536"/>
                  </a:lnTo>
                  <a:lnTo>
                    <a:pt x="55041" y="103238"/>
                  </a:lnTo>
                  <a:lnTo>
                    <a:pt x="57353" y="103111"/>
                  </a:lnTo>
                  <a:lnTo>
                    <a:pt x="57543" y="103035"/>
                  </a:lnTo>
                  <a:lnTo>
                    <a:pt x="57251" y="102641"/>
                  </a:lnTo>
                  <a:lnTo>
                    <a:pt x="57023" y="102209"/>
                  </a:lnTo>
                  <a:lnTo>
                    <a:pt x="56781" y="100114"/>
                  </a:lnTo>
                  <a:lnTo>
                    <a:pt x="57899" y="98691"/>
                  </a:lnTo>
                  <a:lnTo>
                    <a:pt x="60020" y="98450"/>
                  </a:lnTo>
                  <a:lnTo>
                    <a:pt x="60540" y="98602"/>
                  </a:lnTo>
                  <a:lnTo>
                    <a:pt x="60998" y="98831"/>
                  </a:lnTo>
                  <a:close/>
                </a:path>
                <a:path w="95250" h="276225">
                  <a:moveTo>
                    <a:pt x="64617" y="124460"/>
                  </a:moveTo>
                  <a:lnTo>
                    <a:pt x="64236" y="123507"/>
                  </a:lnTo>
                  <a:lnTo>
                    <a:pt x="62674" y="121958"/>
                  </a:lnTo>
                  <a:lnTo>
                    <a:pt x="61734" y="121564"/>
                  </a:lnTo>
                  <a:lnTo>
                    <a:pt x="59537" y="121564"/>
                  </a:lnTo>
                  <a:lnTo>
                    <a:pt x="58610" y="121958"/>
                  </a:lnTo>
                  <a:lnTo>
                    <a:pt x="57048" y="123507"/>
                  </a:lnTo>
                  <a:lnTo>
                    <a:pt x="56667" y="124460"/>
                  </a:lnTo>
                  <a:lnTo>
                    <a:pt x="56667" y="126669"/>
                  </a:lnTo>
                  <a:lnTo>
                    <a:pt x="57048" y="127609"/>
                  </a:lnTo>
                  <a:lnTo>
                    <a:pt x="58610" y="129171"/>
                  </a:lnTo>
                  <a:lnTo>
                    <a:pt x="59537" y="129552"/>
                  </a:lnTo>
                  <a:lnTo>
                    <a:pt x="61734" y="129552"/>
                  </a:lnTo>
                  <a:lnTo>
                    <a:pt x="62674" y="129171"/>
                  </a:lnTo>
                  <a:lnTo>
                    <a:pt x="64236" y="127609"/>
                  </a:lnTo>
                  <a:lnTo>
                    <a:pt x="64617" y="126669"/>
                  </a:lnTo>
                  <a:lnTo>
                    <a:pt x="64617" y="125564"/>
                  </a:lnTo>
                  <a:lnTo>
                    <a:pt x="64617" y="124460"/>
                  </a:lnTo>
                  <a:close/>
                </a:path>
                <a:path w="95250" h="276225">
                  <a:moveTo>
                    <a:pt x="66103" y="86029"/>
                  </a:moveTo>
                  <a:lnTo>
                    <a:pt x="65976" y="83223"/>
                  </a:lnTo>
                  <a:lnTo>
                    <a:pt x="65151" y="82232"/>
                  </a:lnTo>
                  <a:lnTo>
                    <a:pt x="64046" y="81902"/>
                  </a:lnTo>
                  <a:lnTo>
                    <a:pt x="64325" y="82372"/>
                  </a:lnTo>
                  <a:lnTo>
                    <a:pt x="64541" y="82905"/>
                  </a:lnTo>
                  <a:lnTo>
                    <a:pt x="64579" y="83286"/>
                  </a:lnTo>
                  <a:lnTo>
                    <a:pt x="64541" y="82905"/>
                  </a:lnTo>
                  <a:lnTo>
                    <a:pt x="64325" y="82372"/>
                  </a:lnTo>
                  <a:lnTo>
                    <a:pt x="63271" y="80606"/>
                  </a:lnTo>
                  <a:lnTo>
                    <a:pt x="61798" y="79806"/>
                  </a:lnTo>
                  <a:lnTo>
                    <a:pt x="58178" y="80213"/>
                  </a:lnTo>
                  <a:lnTo>
                    <a:pt x="56756" y="81953"/>
                  </a:lnTo>
                  <a:lnTo>
                    <a:pt x="56743" y="83959"/>
                  </a:lnTo>
                  <a:lnTo>
                    <a:pt x="56730" y="84112"/>
                  </a:lnTo>
                  <a:lnTo>
                    <a:pt x="60058" y="88049"/>
                  </a:lnTo>
                  <a:lnTo>
                    <a:pt x="61709" y="87858"/>
                  </a:lnTo>
                  <a:lnTo>
                    <a:pt x="62242" y="87642"/>
                  </a:lnTo>
                  <a:lnTo>
                    <a:pt x="62725" y="87350"/>
                  </a:lnTo>
                  <a:lnTo>
                    <a:pt x="62928" y="87376"/>
                  </a:lnTo>
                  <a:lnTo>
                    <a:pt x="63119" y="87452"/>
                  </a:lnTo>
                  <a:lnTo>
                    <a:pt x="64884" y="87363"/>
                  </a:lnTo>
                  <a:lnTo>
                    <a:pt x="66103" y="86029"/>
                  </a:lnTo>
                  <a:close/>
                </a:path>
                <a:path w="95250" h="276225">
                  <a:moveTo>
                    <a:pt x="69342" y="3619"/>
                  </a:moveTo>
                  <a:lnTo>
                    <a:pt x="69049" y="1130"/>
                  </a:lnTo>
                  <a:lnTo>
                    <a:pt x="67652" y="0"/>
                  </a:lnTo>
                  <a:lnTo>
                    <a:pt x="64528" y="355"/>
                  </a:lnTo>
                  <a:lnTo>
                    <a:pt x="63411" y="1778"/>
                  </a:lnTo>
                  <a:lnTo>
                    <a:pt x="63677" y="4076"/>
                  </a:lnTo>
                  <a:lnTo>
                    <a:pt x="64046" y="4699"/>
                  </a:lnTo>
                  <a:lnTo>
                    <a:pt x="65151" y="5651"/>
                  </a:lnTo>
                  <a:lnTo>
                    <a:pt x="65913" y="5943"/>
                  </a:lnTo>
                  <a:lnTo>
                    <a:pt x="66725" y="5842"/>
                  </a:lnTo>
                  <a:lnTo>
                    <a:pt x="67373" y="5765"/>
                  </a:lnTo>
                  <a:lnTo>
                    <a:pt x="67894" y="5461"/>
                  </a:lnTo>
                  <a:lnTo>
                    <a:pt x="68948" y="4457"/>
                  </a:lnTo>
                  <a:lnTo>
                    <a:pt x="69342" y="3619"/>
                  </a:lnTo>
                  <a:close/>
                </a:path>
                <a:path w="95250" h="276225">
                  <a:moveTo>
                    <a:pt x="74142" y="108508"/>
                  </a:moveTo>
                  <a:lnTo>
                    <a:pt x="73190" y="107556"/>
                  </a:lnTo>
                  <a:lnTo>
                    <a:pt x="69405" y="107556"/>
                  </a:lnTo>
                  <a:lnTo>
                    <a:pt x="68465" y="108508"/>
                  </a:lnTo>
                  <a:lnTo>
                    <a:pt x="68465" y="112306"/>
                  </a:lnTo>
                  <a:lnTo>
                    <a:pt x="69405" y="113258"/>
                  </a:lnTo>
                  <a:lnTo>
                    <a:pt x="73190" y="113258"/>
                  </a:lnTo>
                  <a:lnTo>
                    <a:pt x="74142" y="112306"/>
                  </a:lnTo>
                  <a:lnTo>
                    <a:pt x="74142" y="110401"/>
                  </a:lnTo>
                  <a:lnTo>
                    <a:pt x="74142" y="108508"/>
                  </a:lnTo>
                  <a:close/>
                </a:path>
                <a:path w="95250" h="276225">
                  <a:moveTo>
                    <a:pt x="77800" y="19088"/>
                  </a:moveTo>
                  <a:lnTo>
                    <a:pt x="77660" y="17894"/>
                  </a:lnTo>
                  <a:lnTo>
                    <a:pt x="77508" y="17564"/>
                  </a:lnTo>
                  <a:lnTo>
                    <a:pt x="76720" y="15621"/>
                  </a:lnTo>
                  <a:lnTo>
                    <a:pt x="75107" y="14554"/>
                  </a:lnTo>
                  <a:lnTo>
                    <a:pt x="71132" y="14998"/>
                  </a:lnTo>
                  <a:lnTo>
                    <a:pt x="69557" y="16979"/>
                  </a:lnTo>
                  <a:lnTo>
                    <a:pt x="69799" y="19177"/>
                  </a:lnTo>
                  <a:lnTo>
                    <a:pt x="69951" y="20574"/>
                  </a:lnTo>
                  <a:lnTo>
                    <a:pt x="70853" y="21653"/>
                  </a:lnTo>
                  <a:lnTo>
                    <a:pt x="72682" y="22567"/>
                  </a:lnTo>
                  <a:lnTo>
                    <a:pt x="73418" y="22783"/>
                  </a:lnTo>
                  <a:lnTo>
                    <a:pt x="75476" y="22555"/>
                  </a:lnTo>
                  <a:lnTo>
                    <a:pt x="76492" y="21780"/>
                  </a:lnTo>
                  <a:lnTo>
                    <a:pt x="77190" y="20612"/>
                  </a:lnTo>
                  <a:lnTo>
                    <a:pt x="77571" y="19850"/>
                  </a:lnTo>
                  <a:lnTo>
                    <a:pt x="77800" y="19088"/>
                  </a:lnTo>
                  <a:close/>
                </a:path>
                <a:path w="95250" h="276225">
                  <a:moveTo>
                    <a:pt x="81191" y="49060"/>
                  </a:moveTo>
                  <a:lnTo>
                    <a:pt x="80695" y="44665"/>
                  </a:lnTo>
                  <a:lnTo>
                    <a:pt x="78727" y="43091"/>
                  </a:lnTo>
                  <a:lnTo>
                    <a:pt x="75209" y="43484"/>
                  </a:lnTo>
                  <a:lnTo>
                    <a:pt x="74155" y="44335"/>
                  </a:lnTo>
                  <a:lnTo>
                    <a:pt x="73558" y="45453"/>
                  </a:lnTo>
                  <a:lnTo>
                    <a:pt x="73177" y="46139"/>
                  </a:lnTo>
                  <a:lnTo>
                    <a:pt x="72948" y="46913"/>
                  </a:lnTo>
                  <a:lnTo>
                    <a:pt x="73101" y="48336"/>
                  </a:lnTo>
                  <a:lnTo>
                    <a:pt x="73291" y="48856"/>
                  </a:lnTo>
                  <a:lnTo>
                    <a:pt x="74345" y="50647"/>
                  </a:lnTo>
                  <a:lnTo>
                    <a:pt x="75831" y="51473"/>
                  </a:lnTo>
                  <a:lnTo>
                    <a:pt x="79629" y="51041"/>
                  </a:lnTo>
                  <a:lnTo>
                    <a:pt x="81191" y="49060"/>
                  </a:lnTo>
                  <a:close/>
                </a:path>
                <a:path w="95250" h="276225">
                  <a:moveTo>
                    <a:pt x="85001" y="30492"/>
                  </a:moveTo>
                  <a:lnTo>
                    <a:pt x="84061" y="29540"/>
                  </a:lnTo>
                  <a:lnTo>
                    <a:pt x="80276" y="29540"/>
                  </a:lnTo>
                  <a:lnTo>
                    <a:pt x="79324" y="30492"/>
                  </a:lnTo>
                  <a:lnTo>
                    <a:pt x="79324" y="34290"/>
                  </a:lnTo>
                  <a:lnTo>
                    <a:pt x="80276" y="35242"/>
                  </a:lnTo>
                  <a:lnTo>
                    <a:pt x="84061" y="35242"/>
                  </a:lnTo>
                  <a:lnTo>
                    <a:pt x="85001" y="34290"/>
                  </a:lnTo>
                  <a:lnTo>
                    <a:pt x="85001" y="32385"/>
                  </a:lnTo>
                  <a:lnTo>
                    <a:pt x="85001" y="30492"/>
                  </a:lnTo>
                  <a:close/>
                </a:path>
                <a:path w="95250" h="276225">
                  <a:moveTo>
                    <a:pt x="86309" y="72339"/>
                  </a:moveTo>
                  <a:lnTo>
                    <a:pt x="85915" y="71386"/>
                  </a:lnTo>
                  <a:lnTo>
                    <a:pt x="84366" y="69824"/>
                  </a:lnTo>
                  <a:lnTo>
                    <a:pt x="83426" y="69443"/>
                  </a:lnTo>
                  <a:lnTo>
                    <a:pt x="81229" y="69443"/>
                  </a:lnTo>
                  <a:lnTo>
                    <a:pt x="80289" y="69824"/>
                  </a:lnTo>
                  <a:lnTo>
                    <a:pt x="78740" y="71386"/>
                  </a:lnTo>
                  <a:lnTo>
                    <a:pt x="78346" y="72339"/>
                  </a:lnTo>
                  <a:lnTo>
                    <a:pt x="78346" y="74536"/>
                  </a:lnTo>
                  <a:lnTo>
                    <a:pt x="78740" y="75488"/>
                  </a:lnTo>
                  <a:lnTo>
                    <a:pt x="80289" y="77050"/>
                  </a:lnTo>
                  <a:lnTo>
                    <a:pt x="81229" y="77431"/>
                  </a:lnTo>
                  <a:lnTo>
                    <a:pt x="83426" y="77431"/>
                  </a:lnTo>
                  <a:lnTo>
                    <a:pt x="84366" y="77050"/>
                  </a:lnTo>
                  <a:lnTo>
                    <a:pt x="85915" y="75488"/>
                  </a:lnTo>
                  <a:lnTo>
                    <a:pt x="86309" y="74536"/>
                  </a:lnTo>
                  <a:lnTo>
                    <a:pt x="86309" y="73431"/>
                  </a:lnTo>
                  <a:lnTo>
                    <a:pt x="86309" y="72339"/>
                  </a:lnTo>
                  <a:close/>
                </a:path>
                <a:path w="95250" h="276225">
                  <a:moveTo>
                    <a:pt x="94792" y="55714"/>
                  </a:moveTo>
                  <a:lnTo>
                    <a:pt x="93840" y="54762"/>
                  </a:lnTo>
                  <a:lnTo>
                    <a:pt x="90055" y="54762"/>
                  </a:lnTo>
                  <a:lnTo>
                    <a:pt x="89115" y="55714"/>
                  </a:lnTo>
                  <a:lnTo>
                    <a:pt x="89115" y="59512"/>
                  </a:lnTo>
                  <a:lnTo>
                    <a:pt x="90055" y="60464"/>
                  </a:lnTo>
                  <a:lnTo>
                    <a:pt x="93840" y="60464"/>
                  </a:lnTo>
                  <a:lnTo>
                    <a:pt x="94792" y="59512"/>
                  </a:lnTo>
                  <a:lnTo>
                    <a:pt x="94792" y="57607"/>
                  </a:lnTo>
                  <a:lnTo>
                    <a:pt x="94792" y="55714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189365" y="8052942"/>
              <a:ext cx="79375" cy="84455"/>
            </a:xfrm>
            <a:custGeom>
              <a:avLst/>
              <a:gdLst/>
              <a:ahLst/>
              <a:cxnLst/>
              <a:rect l="l" t="t" r="r" b="b"/>
              <a:pathLst>
                <a:path w="79375" h="84454">
                  <a:moveTo>
                    <a:pt x="2197" y="40563"/>
                  </a:moveTo>
                  <a:lnTo>
                    <a:pt x="1955" y="38481"/>
                  </a:lnTo>
                  <a:lnTo>
                    <a:pt x="1905" y="38112"/>
                  </a:lnTo>
                  <a:lnTo>
                    <a:pt x="1727" y="37807"/>
                  </a:lnTo>
                  <a:lnTo>
                    <a:pt x="1485" y="37058"/>
                  </a:lnTo>
                  <a:lnTo>
                    <a:pt x="990" y="39306"/>
                  </a:lnTo>
                  <a:lnTo>
                    <a:pt x="469" y="41554"/>
                  </a:lnTo>
                  <a:lnTo>
                    <a:pt x="0" y="43802"/>
                  </a:lnTo>
                  <a:lnTo>
                    <a:pt x="1358" y="42443"/>
                  </a:lnTo>
                  <a:lnTo>
                    <a:pt x="2197" y="40563"/>
                  </a:lnTo>
                  <a:close/>
                </a:path>
                <a:path w="79375" h="84454">
                  <a:moveTo>
                    <a:pt x="11607" y="82003"/>
                  </a:moveTo>
                  <a:lnTo>
                    <a:pt x="11493" y="80987"/>
                  </a:lnTo>
                  <a:lnTo>
                    <a:pt x="11468" y="80746"/>
                  </a:lnTo>
                  <a:lnTo>
                    <a:pt x="11366" y="80556"/>
                  </a:lnTo>
                  <a:lnTo>
                    <a:pt x="10845" y="79133"/>
                  </a:lnTo>
                  <a:lnTo>
                    <a:pt x="9677" y="78308"/>
                  </a:lnTo>
                  <a:lnTo>
                    <a:pt x="6794" y="78638"/>
                  </a:lnTo>
                  <a:lnTo>
                    <a:pt x="5676" y="80060"/>
                  </a:lnTo>
                  <a:lnTo>
                    <a:pt x="6032" y="83185"/>
                  </a:lnTo>
                  <a:lnTo>
                    <a:pt x="7429" y="84315"/>
                  </a:lnTo>
                  <a:lnTo>
                    <a:pt x="9525" y="84074"/>
                  </a:lnTo>
                  <a:lnTo>
                    <a:pt x="9982" y="83820"/>
                  </a:lnTo>
                  <a:lnTo>
                    <a:pt x="11137" y="82931"/>
                  </a:lnTo>
                  <a:lnTo>
                    <a:pt x="11607" y="82003"/>
                  </a:lnTo>
                  <a:close/>
                </a:path>
                <a:path w="79375" h="84454">
                  <a:moveTo>
                    <a:pt x="26555" y="27647"/>
                  </a:moveTo>
                  <a:lnTo>
                    <a:pt x="26136" y="23850"/>
                  </a:lnTo>
                  <a:lnTo>
                    <a:pt x="26009" y="23685"/>
                  </a:lnTo>
                  <a:lnTo>
                    <a:pt x="25438" y="20993"/>
                  </a:lnTo>
                  <a:lnTo>
                    <a:pt x="23634" y="19100"/>
                  </a:lnTo>
                  <a:lnTo>
                    <a:pt x="21285" y="18503"/>
                  </a:lnTo>
                  <a:lnTo>
                    <a:pt x="20535" y="18313"/>
                  </a:lnTo>
                  <a:lnTo>
                    <a:pt x="19761" y="18211"/>
                  </a:lnTo>
                  <a:lnTo>
                    <a:pt x="18440" y="18351"/>
                  </a:lnTo>
                  <a:lnTo>
                    <a:pt x="18008" y="18592"/>
                  </a:lnTo>
                  <a:lnTo>
                    <a:pt x="16916" y="18973"/>
                  </a:lnTo>
                  <a:lnTo>
                    <a:pt x="16357" y="19265"/>
                  </a:lnTo>
                  <a:lnTo>
                    <a:pt x="14071" y="21005"/>
                  </a:lnTo>
                  <a:lnTo>
                    <a:pt x="12954" y="23152"/>
                  </a:lnTo>
                  <a:lnTo>
                    <a:pt x="13627" y="29133"/>
                  </a:lnTo>
                  <a:lnTo>
                    <a:pt x="16852" y="31711"/>
                  </a:lnTo>
                  <a:lnTo>
                    <a:pt x="24003" y="30886"/>
                  </a:lnTo>
                  <a:lnTo>
                    <a:pt x="26555" y="27647"/>
                  </a:lnTo>
                  <a:close/>
                </a:path>
                <a:path w="79375" h="84454">
                  <a:moveTo>
                    <a:pt x="29197" y="72580"/>
                  </a:moveTo>
                  <a:lnTo>
                    <a:pt x="28803" y="71640"/>
                  </a:lnTo>
                  <a:lnTo>
                    <a:pt x="27254" y="70078"/>
                  </a:lnTo>
                  <a:lnTo>
                    <a:pt x="26314" y="69684"/>
                  </a:lnTo>
                  <a:lnTo>
                    <a:pt x="24117" y="69684"/>
                  </a:lnTo>
                  <a:lnTo>
                    <a:pt x="23177" y="70078"/>
                  </a:lnTo>
                  <a:lnTo>
                    <a:pt x="21628" y="71640"/>
                  </a:lnTo>
                  <a:lnTo>
                    <a:pt x="21234" y="72580"/>
                  </a:lnTo>
                  <a:lnTo>
                    <a:pt x="21234" y="74790"/>
                  </a:lnTo>
                  <a:lnTo>
                    <a:pt x="21628" y="75730"/>
                  </a:lnTo>
                  <a:lnTo>
                    <a:pt x="23177" y="77292"/>
                  </a:lnTo>
                  <a:lnTo>
                    <a:pt x="24117" y="77673"/>
                  </a:lnTo>
                  <a:lnTo>
                    <a:pt x="26314" y="77673"/>
                  </a:lnTo>
                  <a:lnTo>
                    <a:pt x="27254" y="77292"/>
                  </a:lnTo>
                  <a:lnTo>
                    <a:pt x="28803" y="75730"/>
                  </a:lnTo>
                  <a:lnTo>
                    <a:pt x="29197" y="74790"/>
                  </a:lnTo>
                  <a:lnTo>
                    <a:pt x="29197" y="73685"/>
                  </a:lnTo>
                  <a:lnTo>
                    <a:pt x="29197" y="72580"/>
                  </a:lnTo>
                  <a:close/>
                </a:path>
                <a:path w="79375" h="84454">
                  <a:moveTo>
                    <a:pt x="29870" y="56934"/>
                  </a:moveTo>
                  <a:lnTo>
                    <a:pt x="23787" y="47409"/>
                  </a:lnTo>
                  <a:lnTo>
                    <a:pt x="20358" y="47802"/>
                  </a:lnTo>
                  <a:lnTo>
                    <a:pt x="18783" y="48869"/>
                  </a:lnTo>
                  <a:lnTo>
                    <a:pt x="17754" y="50317"/>
                  </a:lnTo>
                  <a:lnTo>
                    <a:pt x="16852" y="51587"/>
                  </a:lnTo>
                  <a:lnTo>
                    <a:pt x="16332" y="53149"/>
                  </a:lnTo>
                  <a:lnTo>
                    <a:pt x="16827" y="57391"/>
                  </a:lnTo>
                  <a:lnTo>
                    <a:pt x="18592" y="59397"/>
                  </a:lnTo>
                  <a:lnTo>
                    <a:pt x="21767" y="60515"/>
                  </a:lnTo>
                  <a:lnTo>
                    <a:pt x="22720" y="60693"/>
                  </a:lnTo>
                  <a:lnTo>
                    <a:pt x="27317" y="60172"/>
                  </a:lnTo>
                  <a:lnTo>
                    <a:pt x="29870" y="56934"/>
                  </a:lnTo>
                  <a:close/>
                </a:path>
                <a:path w="79375" h="84454">
                  <a:moveTo>
                    <a:pt x="46901" y="72783"/>
                  </a:moveTo>
                  <a:lnTo>
                    <a:pt x="46609" y="70218"/>
                  </a:lnTo>
                  <a:lnTo>
                    <a:pt x="45961" y="69443"/>
                  </a:lnTo>
                  <a:lnTo>
                    <a:pt x="44665" y="68795"/>
                  </a:lnTo>
                  <a:lnTo>
                    <a:pt x="44145" y="68643"/>
                  </a:lnTo>
                  <a:lnTo>
                    <a:pt x="42037" y="68884"/>
                  </a:lnTo>
                  <a:lnTo>
                    <a:pt x="40919" y="70307"/>
                  </a:lnTo>
                  <a:lnTo>
                    <a:pt x="41097" y="71869"/>
                  </a:lnTo>
                  <a:lnTo>
                    <a:pt x="41160" y="72402"/>
                  </a:lnTo>
                  <a:lnTo>
                    <a:pt x="41389" y="72834"/>
                  </a:lnTo>
                  <a:lnTo>
                    <a:pt x="42265" y="74002"/>
                  </a:lnTo>
                  <a:lnTo>
                    <a:pt x="43205" y="74485"/>
                  </a:lnTo>
                  <a:lnTo>
                    <a:pt x="45783" y="74193"/>
                  </a:lnTo>
                  <a:lnTo>
                    <a:pt x="46901" y="72783"/>
                  </a:lnTo>
                  <a:close/>
                </a:path>
                <a:path w="79375" h="84454">
                  <a:moveTo>
                    <a:pt x="52641" y="7696"/>
                  </a:moveTo>
                  <a:lnTo>
                    <a:pt x="47421" y="0"/>
                  </a:lnTo>
                  <a:lnTo>
                    <a:pt x="45250" y="241"/>
                  </a:lnTo>
                  <a:lnTo>
                    <a:pt x="44716" y="304"/>
                  </a:lnTo>
                  <a:lnTo>
                    <a:pt x="44272" y="533"/>
                  </a:lnTo>
                  <a:lnTo>
                    <a:pt x="43611" y="787"/>
                  </a:lnTo>
                  <a:lnTo>
                    <a:pt x="39293" y="5473"/>
                  </a:lnTo>
                  <a:lnTo>
                    <a:pt x="39928" y="11074"/>
                  </a:lnTo>
                  <a:lnTo>
                    <a:pt x="43154" y="13652"/>
                  </a:lnTo>
                  <a:lnTo>
                    <a:pt x="48602" y="13030"/>
                  </a:lnTo>
                  <a:lnTo>
                    <a:pt x="50165" y="12001"/>
                  </a:lnTo>
                  <a:lnTo>
                    <a:pt x="52146" y="9296"/>
                  </a:lnTo>
                  <a:lnTo>
                    <a:pt x="52641" y="7696"/>
                  </a:lnTo>
                  <a:close/>
                </a:path>
                <a:path w="79375" h="84454">
                  <a:moveTo>
                    <a:pt x="54444" y="31419"/>
                  </a:moveTo>
                  <a:lnTo>
                    <a:pt x="53809" y="29883"/>
                  </a:lnTo>
                  <a:lnTo>
                    <a:pt x="51257" y="27330"/>
                  </a:lnTo>
                  <a:lnTo>
                    <a:pt x="49733" y="26695"/>
                  </a:lnTo>
                  <a:lnTo>
                    <a:pt x="46126" y="26695"/>
                  </a:lnTo>
                  <a:lnTo>
                    <a:pt x="44602" y="27330"/>
                  </a:lnTo>
                  <a:lnTo>
                    <a:pt x="42062" y="29883"/>
                  </a:lnTo>
                  <a:lnTo>
                    <a:pt x="41414" y="31419"/>
                  </a:lnTo>
                  <a:lnTo>
                    <a:pt x="41414" y="35039"/>
                  </a:lnTo>
                  <a:lnTo>
                    <a:pt x="42062" y="36576"/>
                  </a:lnTo>
                  <a:lnTo>
                    <a:pt x="44602" y="39128"/>
                  </a:lnTo>
                  <a:lnTo>
                    <a:pt x="46126" y="39776"/>
                  </a:lnTo>
                  <a:lnTo>
                    <a:pt x="49733" y="39776"/>
                  </a:lnTo>
                  <a:lnTo>
                    <a:pt x="51257" y="39128"/>
                  </a:lnTo>
                  <a:lnTo>
                    <a:pt x="53809" y="36576"/>
                  </a:lnTo>
                  <a:lnTo>
                    <a:pt x="54444" y="35039"/>
                  </a:lnTo>
                  <a:lnTo>
                    <a:pt x="54444" y="33235"/>
                  </a:lnTo>
                  <a:lnTo>
                    <a:pt x="54444" y="31419"/>
                  </a:lnTo>
                  <a:close/>
                </a:path>
                <a:path w="79375" h="84454">
                  <a:moveTo>
                    <a:pt x="64985" y="60032"/>
                  </a:moveTo>
                  <a:lnTo>
                    <a:pt x="64046" y="59093"/>
                  </a:lnTo>
                  <a:lnTo>
                    <a:pt x="60261" y="59093"/>
                  </a:lnTo>
                  <a:lnTo>
                    <a:pt x="59309" y="60032"/>
                  </a:lnTo>
                  <a:lnTo>
                    <a:pt x="59309" y="63842"/>
                  </a:lnTo>
                  <a:lnTo>
                    <a:pt x="60261" y="64795"/>
                  </a:lnTo>
                  <a:lnTo>
                    <a:pt x="64046" y="64795"/>
                  </a:lnTo>
                  <a:lnTo>
                    <a:pt x="64985" y="63842"/>
                  </a:lnTo>
                  <a:lnTo>
                    <a:pt x="64985" y="61937"/>
                  </a:lnTo>
                  <a:lnTo>
                    <a:pt x="64985" y="60032"/>
                  </a:lnTo>
                  <a:close/>
                </a:path>
                <a:path w="79375" h="84454">
                  <a:moveTo>
                    <a:pt x="78930" y="25908"/>
                  </a:moveTo>
                  <a:lnTo>
                    <a:pt x="77978" y="24955"/>
                  </a:lnTo>
                  <a:lnTo>
                    <a:pt x="74193" y="24955"/>
                  </a:lnTo>
                  <a:lnTo>
                    <a:pt x="73253" y="25908"/>
                  </a:lnTo>
                  <a:lnTo>
                    <a:pt x="73253" y="29705"/>
                  </a:lnTo>
                  <a:lnTo>
                    <a:pt x="74193" y="30657"/>
                  </a:lnTo>
                  <a:lnTo>
                    <a:pt x="77978" y="30657"/>
                  </a:lnTo>
                  <a:lnTo>
                    <a:pt x="78930" y="29705"/>
                  </a:lnTo>
                  <a:lnTo>
                    <a:pt x="78930" y="27800"/>
                  </a:lnTo>
                  <a:lnTo>
                    <a:pt x="78930" y="25908"/>
                  </a:lnTo>
                  <a:close/>
                </a:path>
              </a:pathLst>
            </a:custGeom>
            <a:solidFill>
              <a:srgbClr val="6AB0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547023" y="7455248"/>
              <a:ext cx="514984" cy="264795"/>
            </a:xfrm>
            <a:custGeom>
              <a:avLst/>
              <a:gdLst/>
              <a:ahLst/>
              <a:cxnLst/>
              <a:rect l="l" t="t" r="r" b="b"/>
              <a:pathLst>
                <a:path w="514985" h="264795">
                  <a:moveTo>
                    <a:pt x="61773" y="264640"/>
                  </a:moveTo>
                  <a:lnTo>
                    <a:pt x="38592" y="230362"/>
                  </a:lnTo>
                  <a:lnTo>
                    <a:pt x="19714" y="192987"/>
                  </a:lnTo>
                  <a:lnTo>
                    <a:pt x="6421" y="153674"/>
                  </a:lnTo>
                  <a:lnTo>
                    <a:pt x="0" y="113582"/>
                  </a:lnTo>
                  <a:lnTo>
                    <a:pt x="37314" y="89602"/>
                  </a:lnTo>
                  <a:lnTo>
                    <a:pt x="78506" y="66497"/>
                  </a:lnTo>
                  <a:lnTo>
                    <a:pt x="123262" y="45293"/>
                  </a:lnTo>
                  <a:lnTo>
                    <a:pt x="171269" y="27015"/>
                  </a:lnTo>
                  <a:lnTo>
                    <a:pt x="222215" y="12690"/>
                  </a:lnTo>
                  <a:lnTo>
                    <a:pt x="275786" y="3343"/>
                  </a:lnTo>
                  <a:lnTo>
                    <a:pt x="331669" y="0"/>
                  </a:lnTo>
                  <a:lnTo>
                    <a:pt x="374850" y="1902"/>
                  </a:lnTo>
                  <a:lnTo>
                    <a:pt x="419852" y="7583"/>
                  </a:lnTo>
                  <a:lnTo>
                    <a:pt x="466541" y="16999"/>
                  </a:lnTo>
                  <a:lnTo>
                    <a:pt x="514787" y="30109"/>
                  </a:lnTo>
                  <a:lnTo>
                    <a:pt x="484455" y="42110"/>
                  </a:lnTo>
                  <a:lnTo>
                    <a:pt x="454077" y="55713"/>
                  </a:lnTo>
                  <a:lnTo>
                    <a:pt x="392747" y="86010"/>
                  </a:lnTo>
                  <a:lnTo>
                    <a:pt x="325389" y="145129"/>
                  </a:lnTo>
                  <a:lnTo>
                    <a:pt x="285673" y="187695"/>
                  </a:lnTo>
                  <a:lnTo>
                    <a:pt x="250722" y="226723"/>
                  </a:lnTo>
                  <a:lnTo>
                    <a:pt x="235630" y="222136"/>
                  </a:lnTo>
                  <a:lnTo>
                    <a:pt x="221110" y="219316"/>
                  </a:lnTo>
                  <a:lnTo>
                    <a:pt x="207853" y="217874"/>
                  </a:lnTo>
                  <a:lnTo>
                    <a:pt x="196551" y="217422"/>
                  </a:lnTo>
                  <a:lnTo>
                    <a:pt x="159479" y="220488"/>
                  </a:lnTo>
                  <a:lnTo>
                    <a:pt x="123974" y="229852"/>
                  </a:lnTo>
                  <a:lnTo>
                    <a:pt x="91062" y="244806"/>
                  </a:lnTo>
                  <a:lnTo>
                    <a:pt x="61773" y="264640"/>
                  </a:lnTo>
                  <a:close/>
                </a:path>
              </a:pathLst>
            </a:custGeom>
            <a:solidFill>
              <a:srgbClr val="F189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8026" y="7455354"/>
              <a:ext cx="505020" cy="26241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812733" y="7804749"/>
              <a:ext cx="815975" cy="1002665"/>
            </a:xfrm>
            <a:custGeom>
              <a:avLst/>
              <a:gdLst/>
              <a:ahLst/>
              <a:cxnLst/>
              <a:rect l="l" t="t" r="r" b="b"/>
              <a:pathLst>
                <a:path w="815975" h="1002665">
                  <a:moveTo>
                    <a:pt x="430541" y="1002426"/>
                  </a:moveTo>
                  <a:lnTo>
                    <a:pt x="417470" y="953261"/>
                  </a:lnTo>
                  <a:lnTo>
                    <a:pt x="399352" y="904850"/>
                  </a:lnTo>
                  <a:lnTo>
                    <a:pt x="378803" y="858069"/>
                  </a:lnTo>
                  <a:lnTo>
                    <a:pt x="358438" y="813797"/>
                  </a:lnTo>
                  <a:lnTo>
                    <a:pt x="339623" y="769789"/>
                  </a:lnTo>
                  <a:lnTo>
                    <a:pt x="322268" y="725096"/>
                  </a:lnTo>
                  <a:lnTo>
                    <a:pt x="289057" y="634671"/>
                  </a:lnTo>
                  <a:lnTo>
                    <a:pt x="271760" y="589449"/>
                  </a:lnTo>
                  <a:lnTo>
                    <a:pt x="253043" y="544559"/>
                  </a:lnTo>
                  <a:lnTo>
                    <a:pt x="232186" y="500258"/>
                  </a:lnTo>
                  <a:lnTo>
                    <a:pt x="206756" y="452993"/>
                  </a:lnTo>
                  <a:lnTo>
                    <a:pt x="179406" y="407368"/>
                  </a:lnTo>
                  <a:lnTo>
                    <a:pt x="150582" y="363064"/>
                  </a:lnTo>
                  <a:lnTo>
                    <a:pt x="120732" y="319765"/>
                  </a:lnTo>
                  <a:lnTo>
                    <a:pt x="90302" y="277153"/>
                  </a:lnTo>
                  <a:lnTo>
                    <a:pt x="59739" y="234912"/>
                  </a:lnTo>
                  <a:lnTo>
                    <a:pt x="29489" y="192725"/>
                  </a:lnTo>
                  <a:lnTo>
                    <a:pt x="0" y="150273"/>
                  </a:lnTo>
                  <a:lnTo>
                    <a:pt x="12158" y="139433"/>
                  </a:lnTo>
                  <a:lnTo>
                    <a:pt x="23462" y="127404"/>
                  </a:lnTo>
                  <a:lnTo>
                    <a:pt x="54559" y="76822"/>
                  </a:lnTo>
                  <a:lnTo>
                    <a:pt x="65008" y="26972"/>
                  </a:lnTo>
                  <a:lnTo>
                    <a:pt x="64144" y="659"/>
                  </a:lnTo>
                  <a:lnTo>
                    <a:pt x="99174" y="443"/>
                  </a:lnTo>
                  <a:lnTo>
                    <a:pt x="169577" y="1229"/>
                  </a:lnTo>
                  <a:lnTo>
                    <a:pt x="233913" y="15450"/>
                  </a:lnTo>
                  <a:lnTo>
                    <a:pt x="288119" y="42873"/>
                  </a:lnTo>
                  <a:lnTo>
                    <a:pt x="316411" y="58287"/>
                  </a:lnTo>
                  <a:lnTo>
                    <a:pt x="352843" y="75053"/>
                  </a:lnTo>
                  <a:lnTo>
                    <a:pt x="389986" y="90337"/>
                  </a:lnTo>
                  <a:lnTo>
                    <a:pt x="426828" y="106628"/>
                  </a:lnTo>
                  <a:lnTo>
                    <a:pt x="462356" y="126416"/>
                  </a:lnTo>
                  <a:lnTo>
                    <a:pt x="507941" y="155512"/>
                  </a:lnTo>
                  <a:lnTo>
                    <a:pt x="552244" y="184146"/>
                  </a:lnTo>
                  <a:lnTo>
                    <a:pt x="594795" y="213835"/>
                  </a:lnTo>
                  <a:lnTo>
                    <a:pt x="635118" y="246095"/>
                  </a:lnTo>
                  <a:lnTo>
                    <a:pt x="672743" y="282441"/>
                  </a:lnTo>
                  <a:lnTo>
                    <a:pt x="707195" y="324389"/>
                  </a:lnTo>
                  <a:lnTo>
                    <a:pt x="732980" y="359068"/>
                  </a:lnTo>
                  <a:lnTo>
                    <a:pt x="760632" y="395520"/>
                  </a:lnTo>
                  <a:lnTo>
                    <a:pt x="788729" y="433558"/>
                  </a:lnTo>
                  <a:lnTo>
                    <a:pt x="815851" y="472995"/>
                  </a:lnTo>
                  <a:lnTo>
                    <a:pt x="806532" y="520216"/>
                  </a:lnTo>
                  <a:lnTo>
                    <a:pt x="793819" y="566635"/>
                  </a:lnTo>
                  <a:lnTo>
                    <a:pt x="777751" y="612155"/>
                  </a:lnTo>
                  <a:lnTo>
                    <a:pt x="758364" y="656680"/>
                  </a:lnTo>
                  <a:lnTo>
                    <a:pt x="735695" y="700112"/>
                  </a:lnTo>
                  <a:lnTo>
                    <a:pt x="709782" y="742354"/>
                  </a:lnTo>
                  <a:lnTo>
                    <a:pt x="680661" y="783309"/>
                  </a:lnTo>
                  <a:lnTo>
                    <a:pt x="648370" y="822879"/>
                  </a:lnTo>
                  <a:lnTo>
                    <a:pt x="612946" y="860968"/>
                  </a:lnTo>
                  <a:lnTo>
                    <a:pt x="574425" y="897479"/>
                  </a:lnTo>
                  <a:lnTo>
                    <a:pt x="532846" y="932315"/>
                  </a:lnTo>
                  <a:lnTo>
                    <a:pt x="488246" y="965377"/>
                  </a:lnTo>
                  <a:lnTo>
                    <a:pt x="445177" y="993591"/>
                  </a:lnTo>
                  <a:lnTo>
                    <a:pt x="430541" y="1002426"/>
                  </a:lnTo>
                  <a:close/>
                </a:path>
              </a:pathLst>
            </a:custGeom>
            <a:solidFill>
              <a:srgbClr val="FFE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142373" y="8497709"/>
              <a:ext cx="160020" cy="297180"/>
            </a:xfrm>
            <a:custGeom>
              <a:avLst/>
              <a:gdLst/>
              <a:ahLst/>
              <a:cxnLst/>
              <a:rect l="l" t="t" r="r" b="b"/>
              <a:pathLst>
                <a:path w="160020" h="297179">
                  <a:moveTo>
                    <a:pt x="5740" y="56286"/>
                  </a:moveTo>
                  <a:lnTo>
                    <a:pt x="5359" y="54343"/>
                  </a:lnTo>
                  <a:lnTo>
                    <a:pt x="4927" y="52171"/>
                  </a:lnTo>
                  <a:lnTo>
                    <a:pt x="2819" y="50774"/>
                  </a:lnTo>
                  <a:lnTo>
                    <a:pt x="431" y="51257"/>
                  </a:lnTo>
                  <a:lnTo>
                    <a:pt x="228" y="51396"/>
                  </a:lnTo>
                  <a:lnTo>
                    <a:pt x="0" y="51485"/>
                  </a:lnTo>
                  <a:lnTo>
                    <a:pt x="2819" y="58801"/>
                  </a:lnTo>
                  <a:lnTo>
                    <a:pt x="4610" y="58115"/>
                  </a:lnTo>
                  <a:lnTo>
                    <a:pt x="5740" y="56286"/>
                  </a:lnTo>
                  <a:close/>
                </a:path>
                <a:path w="160020" h="297179">
                  <a:moveTo>
                    <a:pt x="16014" y="63957"/>
                  </a:moveTo>
                  <a:lnTo>
                    <a:pt x="15240" y="61175"/>
                  </a:lnTo>
                  <a:lnTo>
                    <a:pt x="13055" y="59931"/>
                  </a:lnTo>
                  <a:lnTo>
                    <a:pt x="8826" y="61099"/>
                  </a:lnTo>
                  <a:lnTo>
                    <a:pt x="7581" y="63309"/>
                  </a:lnTo>
                  <a:lnTo>
                    <a:pt x="8674" y="67284"/>
                  </a:lnTo>
                  <a:lnTo>
                    <a:pt x="10401" y="68389"/>
                  </a:lnTo>
                  <a:lnTo>
                    <a:pt x="12242" y="68275"/>
                  </a:lnTo>
                  <a:lnTo>
                    <a:pt x="12992" y="66865"/>
                  </a:lnTo>
                  <a:lnTo>
                    <a:pt x="14236" y="65798"/>
                  </a:lnTo>
                  <a:lnTo>
                    <a:pt x="15824" y="65239"/>
                  </a:lnTo>
                  <a:lnTo>
                    <a:pt x="15963" y="64617"/>
                  </a:lnTo>
                  <a:lnTo>
                    <a:pt x="16014" y="63957"/>
                  </a:lnTo>
                  <a:close/>
                </a:path>
                <a:path w="160020" h="297179">
                  <a:moveTo>
                    <a:pt x="20459" y="95046"/>
                  </a:moveTo>
                  <a:lnTo>
                    <a:pt x="20015" y="93446"/>
                  </a:lnTo>
                  <a:lnTo>
                    <a:pt x="19469" y="91503"/>
                  </a:lnTo>
                  <a:lnTo>
                    <a:pt x="17614" y="90360"/>
                  </a:lnTo>
                  <a:lnTo>
                    <a:pt x="15671" y="90601"/>
                  </a:lnTo>
                  <a:lnTo>
                    <a:pt x="16662" y="92951"/>
                  </a:lnTo>
                  <a:lnTo>
                    <a:pt x="17640" y="95313"/>
                  </a:lnTo>
                  <a:lnTo>
                    <a:pt x="18630" y="97650"/>
                  </a:lnTo>
                  <a:lnTo>
                    <a:pt x="19862" y="96685"/>
                  </a:lnTo>
                  <a:lnTo>
                    <a:pt x="20459" y="95046"/>
                  </a:lnTo>
                  <a:close/>
                </a:path>
                <a:path w="160020" h="297179">
                  <a:moveTo>
                    <a:pt x="22313" y="39725"/>
                  </a:moveTo>
                  <a:lnTo>
                    <a:pt x="21742" y="36817"/>
                  </a:lnTo>
                  <a:lnTo>
                    <a:pt x="21031" y="33261"/>
                  </a:lnTo>
                  <a:lnTo>
                    <a:pt x="17602" y="30975"/>
                  </a:lnTo>
                  <a:lnTo>
                    <a:pt x="10553" y="32385"/>
                  </a:lnTo>
                  <a:lnTo>
                    <a:pt x="8267" y="35826"/>
                  </a:lnTo>
                  <a:lnTo>
                    <a:pt x="9474" y="41884"/>
                  </a:lnTo>
                  <a:lnTo>
                    <a:pt x="11366" y="43713"/>
                  </a:lnTo>
                  <a:lnTo>
                    <a:pt x="13665" y="44361"/>
                  </a:lnTo>
                  <a:lnTo>
                    <a:pt x="13347" y="44970"/>
                  </a:lnTo>
                  <a:lnTo>
                    <a:pt x="13246" y="45694"/>
                  </a:lnTo>
                  <a:lnTo>
                    <a:pt x="13855" y="47929"/>
                  </a:lnTo>
                  <a:lnTo>
                    <a:pt x="15417" y="48818"/>
                  </a:lnTo>
                  <a:lnTo>
                    <a:pt x="18440" y="47980"/>
                  </a:lnTo>
                  <a:lnTo>
                    <a:pt x="19316" y="46405"/>
                  </a:lnTo>
                  <a:lnTo>
                    <a:pt x="18796" y="44475"/>
                  </a:lnTo>
                  <a:lnTo>
                    <a:pt x="18567" y="44119"/>
                  </a:lnTo>
                  <a:lnTo>
                    <a:pt x="18300" y="43827"/>
                  </a:lnTo>
                  <a:lnTo>
                    <a:pt x="20815" y="42494"/>
                  </a:lnTo>
                  <a:lnTo>
                    <a:pt x="22313" y="39725"/>
                  </a:lnTo>
                  <a:close/>
                </a:path>
                <a:path w="160020" h="297179">
                  <a:moveTo>
                    <a:pt x="30543" y="93383"/>
                  </a:moveTo>
                  <a:lnTo>
                    <a:pt x="30149" y="92443"/>
                  </a:lnTo>
                  <a:lnTo>
                    <a:pt x="28600" y="90881"/>
                  </a:lnTo>
                  <a:lnTo>
                    <a:pt x="27660" y="90500"/>
                  </a:lnTo>
                  <a:lnTo>
                    <a:pt x="25463" y="90500"/>
                  </a:lnTo>
                  <a:lnTo>
                    <a:pt x="24523" y="90881"/>
                  </a:lnTo>
                  <a:lnTo>
                    <a:pt x="22974" y="92443"/>
                  </a:lnTo>
                  <a:lnTo>
                    <a:pt x="22580" y="93383"/>
                  </a:lnTo>
                  <a:lnTo>
                    <a:pt x="22580" y="95592"/>
                  </a:lnTo>
                  <a:lnTo>
                    <a:pt x="22974" y="96532"/>
                  </a:lnTo>
                  <a:lnTo>
                    <a:pt x="24523" y="98094"/>
                  </a:lnTo>
                  <a:lnTo>
                    <a:pt x="25463" y="98488"/>
                  </a:lnTo>
                  <a:lnTo>
                    <a:pt x="27660" y="98488"/>
                  </a:lnTo>
                  <a:lnTo>
                    <a:pt x="28600" y="98094"/>
                  </a:lnTo>
                  <a:lnTo>
                    <a:pt x="30149" y="96532"/>
                  </a:lnTo>
                  <a:lnTo>
                    <a:pt x="30543" y="95592"/>
                  </a:lnTo>
                  <a:lnTo>
                    <a:pt x="30543" y="94488"/>
                  </a:lnTo>
                  <a:lnTo>
                    <a:pt x="30543" y="93383"/>
                  </a:lnTo>
                  <a:close/>
                </a:path>
                <a:path w="160020" h="297179">
                  <a:moveTo>
                    <a:pt x="33921" y="34188"/>
                  </a:moveTo>
                  <a:lnTo>
                    <a:pt x="33375" y="32194"/>
                  </a:lnTo>
                  <a:lnTo>
                    <a:pt x="31826" y="31305"/>
                  </a:lnTo>
                  <a:lnTo>
                    <a:pt x="28930" y="32105"/>
                  </a:lnTo>
                  <a:lnTo>
                    <a:pt x="28130" y="33451"/>
                  </a:lnTo>
                  <a:lnTo>
                    <a:pt x="28308" y="34823"/>
                  </a:lnTo>
                  <a:lnTo>
                    <a:pt x="28625" y="34709"/>
                  </a:lnTo>
                  <a:lnTo>
                    <a:pt x="28879" y="34493"/>
                  </a:lnTo>
                  <a:lnTo>
                    <a:pt x="30835" y="34036"/>
                  </a:lnTo>
                  <a:lnTo>
                    <a:pt x="32435" y="34353"/>
                  </a:lnTo>
                  <a:lnTo>
                    <a:pt x="33794" y="35102"/>
                  </a:lnTo>
                  <a:lnTo>
                    <a:pt x="33896" y="34658"/>
                  </a:lnTo>
                  <a:lnTo>
                    <a:pt x="33921" y="34188"/>
                  </a:lnTo>
                  <a:close/>
                </a:path>
                <a:path w="160020" h="297179">
                  <a:moveTo>
                    <a:pt x="34442" y="55460"/>
                  </a:moveTo>
                  <a:lnTo>
                    <a:pt x="34429" y="55130"/>
                  </a:lnTo>
                  <a:lnTo>
                    <a:pt x="33553" y="54673"/>
                  </a:lnTo>
                  <a:lnTo>
                    <a:pt x="32537" y="54508"/>
                  </a:lnTo>
                  <a:lnTo>
                    <a:pt x="29387" y="55384"/>
                  </a:lnTo>
                  <a:lnTo>
                    <a:pt x="28143" y="57594"/>
                  </a:lnTo>
                  <a:lnTo>
                    <a:pt x="29184" y="61341"/>
                  </a:lnTo>
                  <a:lnTo>
                    <a:pt x="30581" y="62433"/>
                  </a:lnTo>
                  <a:lnTo>
                    <a:pt x="32156" y="62598"/>
                  </a:lnTo>
                  <a:lnTo>
                    <a:pt x="31737" y="62128"/>
                  </a:lnTo>
                  <a:lnTo>
                    <a:pt x="31381" y="61569"/>
                  </a:lnTo>
                  <a:lnTo>
                    <a:pt x="30721" y="58737"/>
                  </a:lnTo>
                  <a:lnTo>
                    <a:pt x="32054" y="56603"/>
                  </a:lnTo>
                  <a:lnTo>
                    <a:pt x="34277" y="56095"/>
                  </a:lnTo>
                  <a:lnTo>
                    <a:pt x="34429" y="56108"/>
                  </a:lnTo>
                  <a:lnTo>
                    <a:pt x="34366" y="55765"/>
                  </a:lnTo>
                  <a:lnTo>
                    <a:pt x="34442" y="55460"/>
                  </a:lnTo>
                  <a:close/>
                </a:path>
                <a:path w="160020" h="297179">
                  <a:moveTo>
                    <a:pt x="36029" y="78232"/>
                  </a:moveTo>
                  <a:lnTo>
                    <a:pt x="34112" y="71272"/>
                  </a:lnTo>
                  <a:lnTo>
                    <a:pt x="30530" y="69227"/>
                  </a:lnTo>
                  <a:lnTo>
                    <a:pt x="25946" y="70510"/>
                  </a:lnTo>
                  <a:lnTo>
                    <a:pt x="25044" y="71158"/>
                  </a:lnTo>
                  <a:lnTo>
                    <a:pt x="24282" y="71932"/>
                  </a:lnTo>
                  <a:lnTo>
                    <a:pt x="24130" y="73482"/>
                  </a:lnTo>
                  <a:lnTo>
                    <a:pt x="23444" y="74853"/>
                  </a:lnTo>
                  <a:lnTo>
                    <a:pt x="22364" y="75920"/>
                  </a:lnTo>
                  <a:lnTo>
                    <a:pt x="22288" y="76682"/>
                  </a:lnTo>
                  <a:lnTo>
                    <a:pt x="22313" y="77457"/>
                  </a:lnTo>
                  <a:lnTo>
                    <a:pt x="22529" y="78244"/>
                  </a:lnTo>
                  <a:lnTo>
                    <a:pt x="23482" y="81724"/>
                  </a:lnTo>
                  <a:lnTo>
                    <a:pt x="27076" y="83769"/>
                  </a:lnTo>
                  <a:lnTo>
                    <a:pt x="33997" y="81838"/>
                  </a:lnTo>
                  <a:lnTo>
                    <a:pt x="36029" y="78232"/>
                  </a:lnTo>
                  <a:close/>
                </a:path>
                <a:path w="160020" h="297179">
                  <a:moveTo>
                    <a:pt x="40995" y="111188"/>
                  </a:moveTo>
                  <a:lnTo>
                    <a:pt x="40398" y="109029"/>
                  </a:lnTo>
                  <a:lnTo>
                    <a:pt x="39065" y="104216"/>
                  </a:lnTo>
                  <a:lnTo>
                    <a:pt x="37642" y="103416"/>
                  </a:lnTo>
                  <a:lnTo>
                    <a:pt x="37642" y="113131"/>
                  </a:lnTo>
                  <a:lnTo>
                    <a:pt x="36652" y="114630"/>
                  </a:lnTo>
                  <a:lnTo>
                    <a:pt x="33566" y="115239"/>
                  </a:lnTo>
                  <a:lnTo>
                    <a:pt x="32080" y="114249"/>
                  </a:lnTo>
                  <a:lnTo>
                    <a:pt x="31470" y="111150"/>
                  </a:lnTo>
                  <a:lnTo>
                    <a:pt x="32461" y="109651"/>
                  </a:lnTo>
                  <a:lnTo>
                    <a:pt x="35534" y="109029"/>
                  </a:lnTo>
                  <a:lnTo>
                    <a:pt x="37020" y="110032"/>
                  </a:lnTo>
                  <a:lnTo>
                    <a:pt x="37642" y="113131"/>
                  </a:lnTo>
                  <a:lnTo>
                    <a:pt x="37642" y="103416"/>
                  </a:lnTo>
                  <a:lnTo>
                    <a:pt x="35483" y="102184"/>
                  </a:lnTo>
                  <a:lnTo>
                    <a:pt x="28549" y="104114"/>
                  </a:lnTo>
                  <a:lnTo>
                    <a:pt x="26517" y="107708"/>
                  </a:lnTo>
                  <a:lnTo>
                    <a:pt x="28448" y="114681"/>
                  </a:lnTo>
                  <a:lnTo>
                    <a:pt x="32029" y="116713"/>
                  </a:lnTo>
                  <a:lnTo>
                    <a:pt x="37312" y="115239"/>
                  </a:lnTo>
                  <a:lnTo>
                    <a:pt x="38950" y="114795"/>
                  </a:lnTo>
                  <a:lnTo>
                    <a:pt x="40995" y="111188"/>
                  </a:lnTo>
                  <a:close/>
                </a:path>
                <a:path w="160020" h="297179">
                  <a:moveTo>
                    <a:pt x="41313" y="2895"/>
                  </a:moveTo>
                  <a:lnTo>
                    <a:pt x="40919" y="1943"/>
                  </a:lnTo>
                  <a:lnTo>
                    <a:pt x="39370" y="381"/>
                  </a:lnTo>
                  <a:lnTo>
                    <a:pt x="38430" y="0"/>
                  </a:lnTo>
                  <a:lnTo>
                    <a:pt x="36233" y="0"/>
                  </a:lnTo>
                  <a:lnTo>
                    <a:pt x="35293" y="381"/>
                  </a:lnTo>
                  <a:lnTo>
                    <a:pt x="33743" y="1943"/>
                  </a:lnTo>
                  <a:lnTo>
                    <a:pt x="33350" y="2895"/>
                  </a:lnTo>
                  <a:lnTo>
                    <a:pt x="33350" y="5092"/>
                  </a:lnTo>
                  <a:lnTo>
                    <a:pt x="33743" y="6045"/>
                  </a:lnTo>
                  <a:lnTo>
                    <a:pt x="35293" y="7607"/>
                  </a:lnTo>
                  <a:lnTo>
                    <a:pt x="36233" y="7988"/>
                  </a:lnTo>
                  <a:lnTo>
                    <a:pt x="38430" y="7988"/>
                  </a:lnTo>
                  <a:lnTo>
                    <a:pt x="39370" y="7607"/>
                  </a:lnTo>
                  <a:lnTo>
                    <a:pt x="40919" y="6045"/>
                  </a:lnTo>
                  <a:lnTo>
                    <a:pt x="41313" y="5092"/>
                  </a:lnTo>
                  <a:lnTo>
                    <a:pt x="41313" y="3987"/>
                  </a:lnTo>
                  <a:lnTo>
                    <a:pt x="41313" y="2895"/>
                  </a:lnTo>
                  <a:close/>
                </a:path>
                <a:path w="160020" h="297179">
                  <a:moveTo>
                    <a:pt x="47828" y="22186"/>
                  </a:moveTo>
                  <a:lnTo>
                    <a:pt x="47180" y="20650"/>
                  </a:lnTo>
                  <a:lnTo>
                    <a:pt x="44640" y="18097"/>
                  </a:lnTo>
                  <a:lnTo>
                    <a:pt x="43103" y="17462"/>
                  </a:lnTo>
                  <a:lnTo>
                    <a:pt x="39509" y="17462"/>
                  </a:lnTo>
                  <a:lnTo>
                    <a:pt x="37985" y="18097"/>
                  </a:lnTo>
                  <a:lnTo>
                    <a:pt x="35433" y="20650"/>
                  </a:lnTo>
                  <a:lnTo>
                    <a:pt x="34798" y="22186"/>
                  </a:lnTo>
                  <a:lnTo>
                    <a:pt x="34798" y="25806"/>
                  </a:lnTo>
                  <a:lnTo>
                    <a:pt x="35433" y="27343"/>
                  </a:lnTo>
                  <a:lnTo>
                    <a:pt x="37985" y="29895"/>
                  </a:lnTo>
                  <a:lnTo>
                    <a:pt x="39509" y="30543"/>
                  </a:lnTo>
                  <a:lnTo>
                    <a:pt x="43103" y="30543"/>
                  </a:lnTo>
                  <a:lnTo>
                    <a:pt x="44640" y="29895"/>
                  </a:lnTo>
                  <a:lnTo>
                    <a:pt x="47180" y="27343"/>
                  </a:lnTo>
                  <a:lnTo>
                    <a:pt x="47828" y="25806"/>
                  </a:lnTo>
                  <a:lnTo>
                    <a:pt x="47828" y="24003"/>
                  </a:lnTo>
                  <a:lnTo>
                    <a:pt x="47828" y="22186"/>
                  </a:lnTo>
                  <a:close/>
                </a:path>
                <a:path w="160020" h="297179">
                  <a:moveTo>
                    <a:pt x="48056" y="130822"/>
                  </a:moveTo>
                  <a:lnTo>
                    <a:pt x="47675" y="129882"/>
                  </a:lnTo>
                  <a:lnTo>
                    <a:pt x="46113" y="128320"/>
                  </a:lnTo>
                  <a:lnTo>
                    <a:pt x="45186" y="127927"/>
                  </a:lnTo>
                  <a:lnTo>
                    <a:pt x="42976" y="127927"/>
                  </a:lnTo>
                  <a:lnTo>
                    <a:pt x="42049" y="128320"/>
                  </a:lnTo>
                  <a:lnTo>
                    <a:pt x="40487" y="129882"/>
                  </a:lnTo>
                  <a:lnTo>
                    <a:pt x="40106" y="130822"/>
                  </a:lnTo>
                  <a:lnTo>
                    <a:pt x="40106" y="133032"/>
                  </a:lnTo>
                  <a:lnTo>
                    <a:pt x="40487" y="133972"/>
                  </a:lnTo>
                  <a:lnTo>
                    <a:pt x="42049" y="135534"/>
                  </a:lnTo>
                  <a:lnTo>
                    <a:pt x="42976" y="135928"/>
                  </a:lnTo>
                  <a:lnTo>
                    <a:pt x="45186" y="135928"/>
                  </a:lnTo>
                  <a:lnTo>
                    <a:pt x="46113" y="135534"/>
                  </a:lnTo>
                  <a:lnTo>
                    <a:pt x="47675" y="133972"/>
                  </a:lnTo>
                  <a:lnTo>
                    <a:pt x="48056" y="133032"/>
                  </a:lnTo>
                  <a:lnTo>
                    <a:pt x="48056" y="131927"/>
                  </a:lnTo>
                  <a:lnTo>
                    <a:pt x="48056" y="130822"/>
                  </a:lnTo>
                  <a:close/>
                </a:path>
                <a:path w="160020" h="297179">
                  <a:moveTo>
                    <a:pt x="51879" y="42303"/>
                  </a:moveTo>
                  <a:lnTo>
                    <a:pt x="50266" y="42113"/>
                  </a:lnTo>
                  <a:lnTo>
                    <a:pt x="48856" y="40957"/>
                  </a:lnTo>
                  <a:lnTo>
                    <a:pt x="48285" y="38442"/>
                  </a:lnTo>
                  <a:lnTo>
                    <a:pt x="48425" y="37642"/>
                  </a:lnTo>
                  <a:lnTo>
                    <a:pt x="48729" y="36918"/>
                  </a:lnTo>
                  <a:lnTo>
                    <a:pt x="48209" y="36855"/>
                  </a:lnTo>
                  <a:lnTo>
                    <a:pt x="47701" y="36880"/>
                  </a:lnTo>
                  <a:lnTo>
                    <a:pt x="45059" y="37617"/>
                  </a:lnTo>
                  <a:lnTo>
                    <a:pt x="43815" y="39827"/>
                  </a:lnTo>
                  <a:lnTo>
                    <a:pt x="44996" y="44081"/>
                  </a:lnTo>
                  <a:lnTo>
                    <a:pt x="47180" y="45326"/>
                  </a:lnTo>
                  <a:lnTo>
                    <a:pt x="49301" y="44729"/>
                  </a:lnTo>
                  <a:lnTo>
                    <a:pt x="50558" y="44386"/>
                  </a:lnTo>
                  <a:lnTo>
                    <a:pt x="51435" y="43434"/>
                  </a:lnTo>
                  <a:lnTo>
                    <a:pt x="51879" y="42303"/>
                  </a:lnTo>
                  <a:close/>
                </a:path>
                <a:path w="160020" h="297179">
                  <a:moveTo>
                    <a:pt x="55765" y="160210"/>
                  </a:moveTo>
                  <a:lnTo>
                    <a:pt x="55384" y="159270"/>
                  </a:lnTo>
                  <a:lnTo>
                    <a:pt x="53822" y="157708"/>
                  </a:lnTo>
                  <a:lnTo>
                    <a:pt x="52882" y="157327"/>
                  </a:lnTo>
                  <a:lnTo>
                    <a:pt x="50685" y="157327"/>
                  </a:lnTo>
                  <a:lnTo>
                    <a:pt x="49758" y="157708"/>
                  </a:lnTo>
                  <a:lnTo>
                    <a:pt x="48196" y="159270"/>
                  </a:lnTo>
                  <a:lnTo>
                    <a:pt x="47815" y="160210"/>
                  </a:lnTo>
                  <a:lnTo>
                    <a:pt x="47815" y="162420"/>
                  </a:lnTo>
                  <a:lnTo>
                    <a:pt x="48196" y="163360"/>
                  </a:lnTo>
                  <a:lnTo>
                    <a:pt x="49758" y="164922"/>
                  </a:lnTo>
                  <a:lnTo>
                    <a:pt x="50685" y="165315"/>
                  </a:lnTo>
                  <a:lnTo>
                    <a:pt x="52882" y="165315"/>
                  </a:lnTo>
                  <a:lnTo>
                    <a:pt x="53822" y="164922"/>
                  </a:lnTo>
                  <a:lnTo>
                    <a:pt x="55384" y="163360"/>
                  </a:lnTo>
                  <a:lnTo>
                    <a:pt x="55765" y="162420"/>
                  </a:lnTo>
                  <a:lnTo>
                    <a:pt x="55765" y="161315"/>
                  </a:lnTo>
                  <a:lnTo>
                    <a:pt x="55765" y="160210"/>
                  </a:lnTo>
                  <a:close/>
                </a:path>
                <a:path w="160020" h="297179">
                  <a:moveTo>
                    <a:pt x="56172" y="147040"/>
                  </a:moveTo>
                  <a:lnTo>
                    <a:pt x="55219" y="146088"/>
                  </a:lnTo>
                  <a:lnTo>
                    <a:pt x="51435" y="146088"/>
                  </a:lnTo>
                  <a:lnTo>
                    <a:pt x="50495" y="147040"/>
                  </a:lnTo>
                  <a:lnTo>
                    <a:pt x="50495" y="150850"/>
                  </a:lnTo>
                  <a:lnTo>
                    <a:pt x="51435" y="151790"/>
                  </a:lnTo>
                  <a:lnTo>
                    <a:pt x="55219" y="151790"/>
                  </a:lnTo>
                  <a:lnTo>
                    <a:pt x="56172" y="150850"/>
                  </a:lnTo>
                  <a:lnTo>
                    <a:pt x="56172" y="148945"/>
                  </a:lnTo>
                  <a:lnTo>
                    <a:pt x="56172" y="147040"/>
                  </a:lnTo>
                  <a:close/>
                </a:path>
                <a:path w="160020" h="297179">
                  <a:moveTo>
                    <a:pt x="60883" y="62268"/>
                  </a:moveTo>
                  <a:lnTo>
                    <a:pt x="59359" y="56705"/>
                  </a:lnTo>
                  <a:lnTo>
                    <a:pt x="57797" y="55245"/>
                  </a:lnTo>
                  <a:lnTo>
                    <a:pt x="55930" y="54533"/>
                  </a:lnTo>
                  <a:lnTo>
                    <a:pt x="56146" y="54889"/>
                  </a:lnTo>
                  <a:lnTo>
                    <a:pt x="56540" y="56642"/>
                  </a:lnTo>
                  <a:lnTo>
                    <a:pt x="55600" y="58153"/>
                  </a:lnTo>
                  <a:lnTo>
                    <a:pt x="52539" y="58877"/>
                  </a:lnTo>
                  <a:lnTo>
                    <a:pt x="51015" y="57924"/>
                  </a:lnTo>
                  <a:lnTo>
                    <a:pt x="50533" y="55829"/>
                  </a:lnTo>
                  <a:lnTo>
                    <a:pt x="50634" y="55295"/>
                  </a:lnTo>
                  <a:lnTo>
                    <a:pt x="50800" y="54800"/>
                  </a:lnTo>
                  <a:lnTo>
                    <a:pt x="48082" y="56172"/>
                  </a:lnTo>
                  <a:lnTo>
                    <a:pt x="46532" y="59220"/>
                  </a:lnTo>
                  <a:lnTo>
                    <a:pt x="48336" y="65760"/>
                  </a:lnTo>
                  <a:lnTo>
                    <a:pt x="51930" y="67805"/>
                  </a:lnTo>
                  <a:lnTo>
                    <a:pt x="55397" y="66840"/>
                  </a:lnTo>
                  <a:lnTo>
                    <a:pt x="58851" y="65874"/>
                  </a:lnTo>
                  <a:lnTo>
                    <a:pt x="60883" y="62268"/>
                  </a:lnTo>
                  <a:close/>
                </a:path>
                <a:path w="160020" h="297179">
                  <a:moveTo>
                    <a:pt x="62649" y="93129"/>
                  </a:moveTo>
                  <a:lnTo>
                    <a:pt x="61683" y="89649"/>
                  </a:lnTo>
                  <a:lnTo>
                    <a:pt x="60718" y="86169"/>
                  </a:lnTo>
                  <a:lnTo>
                    <a:pt x="57137" y="84124"/>
                  </a:lnTo>
                  <a:lnTo>
                    <a:pt x="53327" y="85191"/>
                  </a:lnTo>
                  <a:lnTo>
                    <a:pt x="53073" y="85420"/>
                  </a:lnTo>
                  <a:lnTo>
                    <a:pt x="52755" y="85572"/>
                  </a:lnTo>
                  <a:lnTo>
                    <a:pt x="52247" y="87363"/>
                  </a:lnTo>
                  <a:lnTo>
                    <a:pt x="50977" y="88811"/>
                  </a:lnTo>
                  <a:lnTo>
                    <a:pt x="49263" y="89636"/>
                  </a:lnTo>
                  <a:lnTo>
                    <a:pt x="48933" y="90754"/>
                  </a:lnTo>
                  <a:lnTo>
                    <a:pt x="48806" y="91935"/>
                  </a:lnTo>
                  <a:lnTo>
                    <a:pt x="50101" y="96634"/>
                  </a:lnTo>
                  <a:lnTo>
                    <a:pt x="53695" y="98666"/>
                  </a:lnTo>
                  <a:lnTo>
                    <a:pt x="60617" y="96735"/>
                  </a:lnTo>
                  <a:lnTo>
                    <a:pt x="62649" y="93129"/>
                  </a:lnTo>
                  <a:close/>
                </a:path>
                <a:path w="160020" h="297179">
                  <a:moveTo>
                    <a:pt x="62928" y="142138"/>
                  </a:moveTo>
                  <a:lnTo>
                    <a:pt x="61988" y="141198"/>
                  </a:lnTo>
                  <a:lnTo>
                    <a:pt x="58204" y="141198"/>
                  </a:lnTo>
                  <a:lnTo>
                    <a:pt x="57251" y="142138"/>
                  </a:lnTo>
                  <a:lnTo>
                    <a:pt x="57251" y="145948"/>
                  </a:lnTo>
                  <a:lnTo>
                    <a:pt x="58204" y="146900"/>
                  </a:lnTo>
                  <a:lnTo>
                    <a:pt x="61988" y="146900"/>
                  </a:lnTo>
                  <a:lnTo>
                    <a:pt x="62928" y="145948"/>
                  </a:lnTo>
                  <a:lnTo>
                    <a:pt x="62928" y="144043"/>
                  </a:lnTo>
                  <a:lnTo>
                    <a:pt x="62928" y="142138"/>
                  </a:lnTo>
                  <a:close/>
                </a:path>
                <a:path w="160020" h="297179">
                  <a:moveTo>
                    <a:pt x="63525" y="28587"/>
                  </a:moveTo>
                  <a:lnTo>
                    <a:pt x="62903" y="28244"/>
                  </a:lnTo>
                  <a:lnTo>
                    <a:pt x="62153" y="28130"/>
                  </a:lnTo>
                  <a:lnTo>
                    <a:pt x="59918" y="28765"/>
                  </a:lnTo>
                  <a:lnTo>
                    <a:pt x="59029" y="30340"/>
                  </a:lnTo>
                  <a:lnTo>
                    <a:pt x="59486" y="31978"/>
                  </a:lnTo>
                  <a:lnTo>
                    <a:pt x="59626" y="32194"/>
                  </a:lnTo>
                  <a:lnTo>
                    <a:pt x="60337" y="30505"/>
                  </a:lnTo>
                  <a:lnTo>
                    <a:pt x="61696" y="29184"/>
                  </a:lnTo>
                  <a:lnTo>
                    <a:pt x="63525" y="28587"/>
                  </a:lnTo>
                  <a:close/>
                </a:path>
                <a:path w="160020" h="297179">
                  <a:moveTo>
                    <a:pt x="69291" y="210172"/>
                  </a:moveTo>
                  <a:lnTo>
                    <a:pt x="69278" y="209918"/>
                  </a:lnTo>
                  <a:lnTo>
                    <a:pt x="69202" y="207975"/>
                  </a:lnTo>
                  <a:lnTo>
                    <a:pt x="68262" y="206324"/>
                  </a:lnTo>
                  <a:lnTo>
                    <a:pt x="66865" y="205181"/>
                  </a:lnTo>
                  <a:lnTo>
                    <a:pt x="68414" y="208813"/>
                  </a:lnTo>
                  <a:lnTo>
                    <a:pt x="69164" y="210642"/>
                  </a:lnTo>
                  <a:lnTo>
                    <a:pt x="69189" y="210388"/>
                  </a:lnTo>
                  <a:lnTo>
                    <a:pt x="69291" y="210172"/>
                  </a:lnTo>
                  <a:close/>
                </a:path>
                <a:path w="160020" h="297179">
                  <a:moveTo>
                    <a:pt x="69748" y="117995"/>
                  </a:moveTo>
                  <a:lnTo>
                    <a:pt x="69113" y="116459"/>
                  </a:lnTo>
                  <a:lnTo>
                    <a:pt x="66573" y="113906"/>
                  </a:lnTo>
                  <a:lnTo>
                    <a:pt x="65036" y="113258"/>
                  </a:lnTo>
                  <a:lnTo>
                    <a:pt x="61442" y="113258"/>
                  </a:lnTo>
                  <a:lnTo>
                    <a:pt x="59905" y="113906"/>
                  </a:lnTo>
                  <a:lnTo>
                    <a:pt x="57365" y="116459"/>
                  </a:lnTo>
                  <a:lnTo>
                    <a:pt x="56730" y="117995"/>
                  </a:lnTo>
                  <a:lnTo>
                    <a:pt x="56730" y="121615"/>
                  </a:lnTo>
                  <a:lnTo>
                    <a:pt x="57365" y="123151"/>
                  </a:lnTo>
                  <a:lnTo>
                    <a:pt x="59905" y="125704"/>
                  </a:lnTo>
                  <a:lnTo>
                    <a:pt x="61442" y="126339"/>
                  </a:lnTo>
                  <a:lnTo>
                    <a:pt x="65036" y="126339"/>
                  </a:lnTo>
                  <a:lnTo>
                    <a:pt x="66573" y="125704"/>
                  </a:lnTo>
                  <a:lnTo>
                    <a:pt x="69113" y="123151"/>
                  </a:lnTo>
                  <a:lnTo>
                    <a:pt x="69748" y="121615"/>
                  </a:lnTo>
                  <a:lnTo>
                    <a:pt x="69748" y="119799"/>
                  </a:lnTo>
                  <a:lnTo>
                    <a:pt x="69748" y="117995"/>
                  </a:lnTo>
                  <a:close/>
                </a:path>
                <a:path w="160020" h="297179">
                  <a:moveTo>
                    <a:pt x="71399" y="52908"/>
                  </a:moveTo>
                  <a:lnTo>
                    <a:pt x="70586" y="49923"/>
                  </a:lnTo>
                  <a:lnTo>
                    <a:pt x="68389" y="48679"/>
                  </a:lnTo>
                  <a:lnTo>
                    <a:pt x="64147" y="49860"/>
                  </a:lnTo>
                  <a:lnTo>
                    <a:pt x="62903" y="52057"/>
                  </a:lnTo>
                  <a:lnTo>
                    <a:pt x="63754" y="55143"/>
                  </a:lnTo>
                  <a:lnTo>
                    <a:pt x="64363" y="55892"/>
                  </a:lnTo>
                  <a:lnTo>
                    <a:pt x="65138" y="56400"/>
                  </a:lnTo>
                  <a:lnTo>
                    <a:pt x="66014" y="55511"/>
                  </a:lnTo>
                  <a:lnTo>
                    <a:pt x="67068" y="54787"/>
                  </a:lnTo>
                  <a:lnTo>
                    <a:pt x="68389" y="54521"/>
                  </a:lnTo>
                  <a:lnTo>
                    <a:pt x="69278" y="54343"/>
                  </a:lnTo>
                  <a:lnTo>
                    <a:pt x="70154" y="54356"/>
                  </a:lnTo>
                  <a:lnTo>
                    <a:pt x="70980" y="54521"/>
                  </a:lnTo>
                  <a:lnTo>
                    <a:pt x="71272" y="53746"/>
                  </a:lnTo>
                  <a:lnTo>
                    <a:pt x="71399" y="52908"/>
                  </a:lnTo>
                  <a:close/>
                </a:path>
                <a:path w="160020" h="297179">
                  <a:moveTo>
                    <a:pt x="71932" y="175158"/>
                  </a:moveTo>
                  <a:lnTo>
                    <a:pt x="71297" y="173621"/>
                  </a:lnTo>
                  <a:lnTo>
                    <a:pt x="68745" y="171069"/>
                  </a:lnTo>
                  <a:lnTo>
                    <a:pt x="67208" y="170421"/>
                  </a:lnTo>
                  <a:lnTo>
                    <a:pt x="63614" y="170421"/>
                  </a:lnTo>
                  <a:lnTo>
                    <a:pt x="62077" y="171069"/>
                  </a:lnTo>
                  <a:lnTo>
                    <a:pt x="59537" y="173621"/>
                  </a:lnTo>
                  <a:lnTo>
                    <a:pt x="58902" y="175158"/>
                  </a:lnTo>
                  <a:lnTo>
                    <a:pt x="58902" y="178777"/>
                  </a:lnTo>
                  <a:lnTo>
                    <a:pt x="59537" y="180314"/>
                  </a:lnTo>
                  <a:lnTo>
                    <a:pt x="62077" y="182880"/>
                  </a:lnTo>
                  <a:lnTo>
                    <a:pt x="63614" y="183515"/>
                  </a:lnTo>
                  <a:lnTo>
                    <a:pt x="67208" y="183515"/>
                  </a:lnTo>
                  <a:lnTo>
                    <a:pt x="68745" y="182880"/>
                  </a:lnTo>
                  <a:lnTo>
                    <a:pt x="71297" y="180314"/>
                  </a:lnTo>
                  <a:lnTo>
                    <a:pt x="71932" y="178777"/>
                  </a:lnTo>
                  <a:lnTo>
                    <a:pt x="71932" y="176974"/>
                  </a:lnTo>
                  <a:lnTo>
                    <a:pt x="71932" y="175158"/>
                  </a:lnTo>
                  <a:close/>
                </a:path>
                <a:path w="160020" h="297179">
                  <a:moveTo>
                    <a:pt x="72466" y="137706"/>
                  </a:moveTo>
                  <a:lnTo>
                    <a:pt x="72072" y="136766"/>
                  </a:lnTo>
                  <a:lnTo>
                    <a:pt x="70523" y="135204"/>
                  </a:lnTo>
                  <a:lnTo>
                    <a:pt x="69583" y="134810"/>
                  </a:lnTo>
                  <a:lnTo>
                    <a:pt x="67386" y="134810"/>
                  </a:lnTo>
                  <a:lnTo>
                    <a:pt x="66446" y="135204"/>
                  </a:lnTo>
                  <a:lnTo>
                    <a:pt x="64897" y="136766"/>
                  </a:lnTo>
                  <a:lnTo>
                    <a:pt x="64503" y="137706"/>
                  </a:lnTo>
                  <a:lnTo>
                    <a:pt x="64503" y="139915"/>
                  </a:lnTo>
                  <a:lnTo>
                    <a:pt x="64897" y="140855"/>
                  </a:lnTo>
                  <a:lnTo>
                    <a:pt x="66446" y="142417"/>
                  </a:lnTo>
                  <a:lnTo>
                    <a:pt x="67386" y="142811"/>
                  </a:lnTo>
                  <a:lnTo>
                    <a:pt x="69583" y="142811"/>
                  </a:lnTo>
                  <a:lnTo>
                    <a:pt x="70523" y="142417"/>
                  </a:lnTo>
                  <a:lnTo>
                    <a:pt x="72072" y="140855"/>
                  </a:lnTo>
                  <a:lnTo>
                    <a:pt x="72466" y="139915"/>
                  </a:lnTo>
                  <a:lnTo>
                    <a:pt x="72466" y="138811"/>
                  </a:lnTo>
                  <a:lnTo>
                    <a:pt x="72466" y="137706"/>
                  </a:lnTo>
                  <a:close/>
                </a:path>
                <a:path w="160020" h="297179">
                  <a:moveTo>
                    <a:pt x="77101" y="159346"/>
                  </a:moveTo>
                  <a:lnTo>
                    <a:pt x="76708" y="158394"/>
                  </a:lnTo>
                  <a:lnTo>
                    <a:pt x="75158" y="156832"/>
                  </a:lnTo>
                  <a:lnTo>
                    <a:pt x="74218" y="156451"/>
                  </a:lnTo>
                  <a:lnTo>
                    <a:pt x="72021" y="156451"/>
                  </a:lnTo>
                  <a:lnTo>
                    <a:pt x="71081" y="156832"/>
                  </a:lnTo>
                  <a:lnTo>
                    <a:pt x="69532" y="158394"/>
                  </a:lnTo>
                  <a:lnTo>
                    <a:pt x="69138" y="159346"/>
                  </a:lnTo>
                  <a:lnTo>
                    <a:pt x="69138" y="161544"/>
                  </a:lnTo>
                  <a:lnTo>
                    <a:pt x="69532" y="162496"/>
                  </a:lnTo>
                  <a:lnTo>
                    <a:pt x="71081" y="164058"/>
                  </a:lnTo>
                  <a:lnTo>
                    <a:pt x="72021" y="164439"/>
                  </a:lnTo>
                  <a:lnTo>
                    <a:pt x="74218" y="164439"/>
                  </a:lnTo>
                  <a:lnTo>
                    <a:pt x="75158" y="164058"/>
                  </a:lnTo>
                  <a:lnTo>
                    <a:pt x="76708" y="162496"/>
                  </a:lnTo>
                  <a:lnTo>
                    <a:pt x="77101" y="161544"/>
                  </a:lnTo>
                  <a:lnTo>
                    <a:pt x="77101" y="160451"/>
                  </a:lnTo>
                  <a:lnTo>
                    <a:pt x="77101" y="159346"/>
                  </a:lnTo>
                  <a:close/>
                </a:path>
                <a:path w="160020" h="297179">
                  <a:moveTo>
                    <a:pt x="79971" y="134658"/>
                  </a:moveTo>
                  <a:lnTo>
                    <a:pt x="79019" y="133705"/>
                  </a:lnTo>
                  <a:lnTo>
                    <a:pt x="75234" y="133705"/>
                  </a:lnTo>
                  <a:lnTo>
                    <a:pt x="74282" y="134658"/>
                  </a:lnTo>
                  <a:lnTo>
                    <a:pt x="74282" y="138455"/>
                  </a:lnTo>
                  <a:lnTo>
                    <a:pt x="75234" y="139407"/>
                  </a:lnTo>
                  <a:lnTo>
                    <a:pt x="79019" y="139407"/>
                  </a:lnTo>
                  <a:lnTo>
                    <a:pt x="79971" y="138455"/>
                  </a:lnTo>
                  <a:lnTo>
                    <a:pt x="79971" y="136550"/>
                  </a:lnTo>
                  <a:lnTo>
                    <a:pt x="79971" y="134658"/>
                  </a:lnTo>
                  <a:close/>
                </a:path>
                <a:path w="160020" h="297179">
                  <a:moveTo>
                    <a:pt x="80708" y="33693"/>
                  </a:moveTo>
                  <a:lnTo>
                    <a:pt x="79768" y="32740"/>
                  </a:lnTo>
                  <a:lnTo>
                    <a:pt x="75984" y="32740"/>
                  </a:lnTo>
                  <a:lnTo>
                    <a:pt x="75031" y="33693"/>
                  </a:lnTo>
                  <a:lnTo>
                    <a:pt x="75031" y="37490"/>
                  </a:lnTo>
                  <a:lnTo>
                    <a:pt x="75984" y="38442"/>
                  </a:lnTo>
                  <a:lnTo>
                    <a:pt x="79768" y="38442"/>
                  </a:lnTo>
                  <a:lnTo>
                    <a:pt x="80708" y="37490"/>
                  </a:lnTo>
                  <a:lnTo>
                    <a:pt x="80708" y="35598"/>
                  </a:lnTo>
                  <a:lnTo>
                    <a:pt x="80708" y="33693"/>
                  </a:lnTo>
                  <a:close/>
                </a:path>
                <a:path w="160020" h="297179">
                  <a:moveTo>
                    <a:pt x="85483" y="43040"/>
                  </a:moveTo>
                  <a:lnTo>
                    <a:pt x="85090" y="42100"/>
                  </a:lnTo>
                  <a:lnTo>
                    <a:pt x="83540" y="40538"/>
                  </a:lnTo>
                  <a:lnTo>
                    <a:pt x="82600" y="40157"/>
                  </a:lnTo>
                  <a:lnTo>
                    <a:pt x="80403" y="40157"/>
                  </a:lnTo>
                  <a:lnTo>
                    <a:pt x="79463" y="40538"/>
                  </a:lnTo>
                  <a:lnTo>
                    <a:pt x="77914" y="42100"/>
                  </a:lnTo>
                  <a:lnTo>
                    <a:pt x="77520" y="43040"/>
                  </a:lnTo>
                  <a:lnTo>
                    <a:pt x="77520" y="45250"/>
                  </a:lnTo>
                  <a:lnTo>
                    <a:pt x="77914" y="46189"/>
                  </a:lnTo>
                  <a:lnTo>
                    <a:pt x="79463" y="47752"/>
                  </a:lnTo>
                  <a:lnTo>
                    <a:pt x="80403" y="48145"/>
                  </a:lnTo>
                  <a:lnTo>
                    <a:pt x="82600" y="48145"/>
                  </a:lnTo>
                  <a:lnTo>
                    <a:pt x="83540" y="47752"/>
                  </a:lnTo>
                  <a:lnTo>
                    <a:pt x="85090" y="46189"/>
                  </a:lnTo>
                  <a:lnTo>
                    <a:pt x="85483" y="45250"/>
                  </a:lnTo>
                  <a:lnTo>
                    <a:pt x="85483" y="44145"/>
                  </a:lnTo>
                  <a:lnTo>
                    <a:pt x="85483" y="43040"/>
                  </a:lnTo>
                  <a:close/>
                </a:path>
                <a:path w="160020" h="297179">
                  <a:moveTo>
                    <a:pt x="85826" y="71170"/>
                  </a:moveTo>
                  <a:lnTo>
                    <a:pt x="83896" y="64211"/>
                  </a:lnTo>
                  <a:lnTo>
                    <a:pt x="80314" y="62166"/>
                  </a:lnTo>
                  <a:lnTo>
                    <a:pt x="76288" y="63284"/>
                  </a:lnTo>
                  <a:lnTo>
                    <a:pt x="75844" y="63601"/>
                  </a:lnTo>
                  <a:lnTo>
                    <a:pt x="75361" y="63881"/>
                  </a:lnTo>
                  <a:lnTo>
                    <a:pt x="74790" y="65011"/>
                  </a:lnTo>
                  <a:lnTo>
                    <a:pt x="73926" y="65938"/>
                  </a:lnTo>
                  <a:lnTo>
                    <a:pt x="72796" y="66573"/>
                  </a:lnTo>
                  <a:lnTo>
                    <a:pt x="72110" y="67957"/>
                  </a:lnTo>
                  <a:lnTo>
                    <a:pt x="71856" y="69570"/>
                  </a:lnTo>
                  <a:lnTo>
                    <a:pt x="73266" y="74663"/>
                  </a:lnTo>
                  <a:lnTo>
                    <a:pt x="76847" y="76708"/>
                  </a:lnTo>
                  <a:lnTo>
                    <a:pt x="83781" y="74764"/>
                  </a:lnTo>
                  <a:lnTo>
                    <a:pt x="85826" y="71170"/>
                  </a:lnTo>
                  <a:close/>
                </a:path>
                <a:path w="160020" h="297179">
                  <a:moveTo>
                    <a:pt x="88760" y="115354"/>
                  </a:moveTo>
                  <a:lnTo>
                    <a:pt x="88366" y="114401"/>
                  </a:lnTo>
                  <a:lnTo>
                    <a:pt x="86817" y="112839"/>
                  </a:lnTo>
                  <a:lnTo>
                    <a:pt x="85877" y="112458"/>
                  </a:lnTo>
                  <a:lnTo>
                    <a:pt x="83680" y="112458"/>
                  </a:lnTo>
                  <a:lnTo>
                    <a:pt x="82740" y="112839"/>
                  </a:lnTo>
                  <a:lnTo>
                    <a:pt x="81191" y="114401"/>
                  </a:lnTo>
                  <a:lnTo>
                    <a:pt x="80797" y="115354"/>
                  </a:lnTo>
                  <a:lnTo>
                    <a:pt x="80797" y="117551"/>
                  </a:lnTo>
                  <a:lnTo>
                    <a:pt x="81191" y="118503"/>
                  </a:lnTo>
                  <a:lnTo>
                    <a:pt x="82740" y="120053"/>
                  </a:lnTo>
                  <a:lnTo>
                    <a:pt x="83680" y="120446"/>
                  </a:lnTo>
                  <a:lnTo>
                    <a:pt x="85877" y="120446"/>
                  </a:lnTo>
                  <a:lnTo>
                    <a:pt x="86817" y="120053"/>
                  </a:lnTo>
                  <a:lnTo>
                    <a:pt x="88366" y="118503"/>
                  </a:lnTo>
                  <a:lnTo>
                    <a:pt x="88760" y="117551"/>
                  </a:lnTo>
                  <a:lnTo>
                    <a:pt x="88760" y="116446"/>
                  </a:lnTo>
                  <a:lnTo>
                    <a:pt x="88760" y="115354"/>
                  </a:lnTo>
                  <a:close/>
                </a:path>
                <a:path w="160020" h="297179">
                  <a:moveTo>
                    <a:pt x="89458" y="131864"/>
                  </a:moveTo>
                  <a:lnTo>
                    <a:pt x="88506" y="130911"/>
                  </a:lnTo>
                  <a:lnTo>
                    <a:pt x="84721" y="130911"/>
                  </a:lnTo>
                  <a:lnTo>
                    <a:pt x="83781" y="131864"/>
                  </a:lnTo>
                  <a:lnTo>
                    <a:pt x="83781" y="135661"/>
                  </a:lnTo>
                  <a:lnTo>
                    <a:pt x="84721" y="136613"/>
                  </a:lnTo>
                  <a:lnTo>
                    <a:pt x="88506" y="136613"/>
                  </a:lnTo>
                  <a:lnTo>
                    <a:pt x="89458" y="135661"/>
                  </a:lnTo>
                  <a:lnTo>
                    <a:pt x="89458" y="133769"/>
                  </a:lnTo>
                  <a:lnTo>
                    <a:pt x="89458" y="131864"/>
                  </a:lnTo>
                  <a:close/>
                </a:path>
                <a:path w="160020" h="297179">
                  <a:moveTo>
                    <a:pt x="91554" y="48856"/>
                  </a:moveTo>
                  <a:lnTo>
                    <a:pt x="91160" y="47917"/>
                  </a:lnTo>
                  <a:lnTo>
                    <a:pt x="89611" y="46355"/>
                  </a:lnTo>
                  <a:lnTo>
                    <a:pt x="88671" y="45961"/>
                  </a:lnTo>
                  <a:lnTo>
                    <a:pt x="86474" y="45961"/>
                  </a:lnTo>
                  <a:lnTo>
                    <a:pt x="85534" y="46355"/>
                  </a:lnTo>
                  <a:lnTo>
                    <a:pt x="83985" y="47917"/>
                  </a:lnTo>
                  <a:lnTo>
                    <a:pt x="83591" y="48856"/>
                  </a:lnTo>
                  <a:lnTo>
                    <a:pt x="83591" y="51066"/>
                  </a:lnTo>
                  <a:lnTo>
                    <a:pt x="83985" y="52006"/>
                  </a:lnTo>
                  <a:lnTo>
                    <a:pt x="85534" y="53568"/>
                  </a:lnTo>
                  <a:lnTo>
                    <a:pt x="86474" y="53962"/>
                  </a:lnTo>
                  <a:lnTo>
                    <a:pt x="88671" y="53962"/>
                  </a:lnTo>
                  <a:lnTo>
                    <a:pt x="89611" y="53568"/>
                  </a:lnTo>
                  <a:lnTo>
                    <a:pt x="91160" y="52006"/>
                  </a:lnTo>
                  <a:lnTo>
                    <a:pt x="91554" y="51066"/>
                  </a:lnTo>
                  <a:lnTo>
                    <a:pt x="91554" y="49961"/>
                  </a:lnTo>
                  <a:lnTo>
                    <a:pt x="91554" y="48856"/>
                  </a:lnTo>
                  <a:close/>
                </a:path>
                <a:path w="160020" h="297179">
                  <a:moveTo>
                    <a:pt x="91871" y="97040"/>
                  </a:moveTo>
                  <a:lnTo>
                    <a:pt x="90500" y="92062"/>
                  </a:lnTo>
                  <a:lnTo>
                    <a:pt x="89560" y="90932"/>
                  </a:lnTo>
                  <a:lnTo>
                    <a:pt x="88417" y="90093"/>
                  </a:lnTo>
                  <a:lnTo>
                    <a:pt x="88011" y="90601"/>
                  </a:lnTo>
                  <a:lnTo>
                    <a:pt x="87464" y="90995"/>
                  </a:lnTo>
                  <a:lnTo>
                    <a:pt x="85267" y="91427"/>
                  </a:lnTo>
                  <a:lnTo>
                    <a:pt x="83794" y="90449"/>
                  </a:lnTo>
                  <a:lnTo>
                    <a:pt x="83464" y="88938"/>
                  </a:lnTo>
                  <a:lnTo>
                    <a:pt x="83273" y="88976"/>
                  </a:lnTo>
                  <a:lnTo>
                    <a:pt x="83083" y="88938"/>
                  </a:lnTo>
                  <a:lnTo>
                    <a:pt x="79425" y="89954"/>
                  </a:lnTo>
                  <a:lnTo>
                    <a:pt x="77393" y="93548"/>
                  </a:lnTo>
                  <a:lnTo>
                    <a:pt x="79311" y="100520"/>
                  </a:lnTo>
                  <a:lnTo>
                    <a:pt x="82905" y="102565"/>
                  </a:lnTo>
                  <a:lnTo>
                    <a:pt x="86372" y="101600"/>
                  </a:lnTo>
                  <a:lnTo>
                    <a:pt x="89827" y="100622"/>
                  </a:lnTo>
                  <a:lnTo>
                    <a:pt x="91871" y="97040"/>
                  </a:lnTo>
                  <a:close/>
                </a:path>
                <a:path w="160020" h="297179">
                  <a:moveTo>
                    <a:pt x="93637" y="269176"/>
                  </a:moveTo>
                  <a:lnTo>
                    <a:pt x="93205" y="267106"/>
                  </a:lnTo>
                  <a:lnTo>
                    <a:pt x="92671" y="264566"/>
                  </a:lnTo>
                  <a:lnTo>
                    <a:pt x="90728" y="262737"/>
                  </a:lnTo>
                  <a:lnTo>
                    <a:pt x="88392" y="262140"/>
                  </a:lnTo>
                  <a:lnTo>
                    <a:pt x="90639" y="269138"/>
                  </a:lnTo>
                  <a:lnTo>
                    <a:pt x="91681" y="272643"/>
                  </a:lnTo>
                  <a:lnTo>
                    <a:pt x="92964" y="271145"/>
                  </a:lnTo>
                  <a:lnTo>
                    <a:pt x="93637" y="269176"/>
                  </a:lnTo>
                  <a:close/>
                </a:path>
                <a:path w="160020" h="297179">
                  <a:moveTo>
                    <a:pt x="94462" y="195757"/>
                  </a:moveTo>
                  <a:lnTo>
                    <a:pt x="93827" y="194208"/>
                  </a:lnTo>
                  <a:lnTo>
                    <a:pt x="91287" y="191655"/>
                  </a:lnTo>
                  <a:lnTo>
                    <a:pt x="89750" y="191020"/>
                  </a:lnTo>
                  <a:lnTo>
                    <a:pt x="86156" y="191020"/>
                  </a:lnTo>
                  <a:lnTo>
                    <a:pt x="84620" y="191655"/>
                  </a:lnTo>
                  <a:lnTo>
                    <a:pt x="82080" y="194208"/>
                  </a:lnTo>
                  <a:lnTo>
                    <a:pt x="81445" y="195757"/>
                  </a:lnTo>
                  <a:lnTo>
                    <a:pt x="81445" y="199364"/>
                  </a:lnTo>
                  <a:lnTo>
                    <a:pt x="82080" y="200901"/>
                  </a:lnTo>
                  <a:lnTo>
                    <a:pt x="84620" y="203454"/>
                  </a:lnTo>
                  <a:lnTo>
                    <a:pt x="86156" y="204101"/>
                  </a:lnTo>
                  <a:lnTo>
                    <a:pt x="89750" y="204101"/>
                  </a:lnTo>
                  <a:lnTo>
                    <a:pt x="91287" y="203454"/>
                  </a:lnTo>
                  <a:lnTo>
                    <a:pt x="93827" y="200901"/>
                  </a:lnTo>
                  <a:lnTo>
                    <a:pt x="94462" y="199364"/>
                  </a:lnTo>
                  <a:lnTo>
                    <a:pt x="94462" y="197561"/>
                  </a:lnTo>
                  <a:lnTo>
                    <a:pt x="94462" y="195757"/>
                  </a:lnTo>
                  <a:close/>
                </a:path>
                <a:path w="160020" h="297179">
                  <a:moveTo>
                    <a:pt x="95796" y="230352"/>
                  </a:moveTo>
                  <a:lnTo>
                    <a:pt x="95504" y="223139"/>
                  </a:lnTo>
                  <a:lnTo>
                    <a:pt x="92481" y="220332"/>
                  </a:lnTo>
                  <a:lnTo>
                    <a:pt x="88874" y="220472"/>
                  </a:lnTo>
                  <a:lnTo>
                    <a:pt x="85293" y="220611"/>
                  </a:lnTo>
                  <a:lnTo>
                    <a:pt x="82499" y="223672"/>
                  </a:lnTo>
                  <a:lnTo>
                    <a:pt x="82778" y="230886"/>
                  </a:lnTo>
                  <a:lnTo>
                    <a:pt x="85826" y="233692"/>
                  </a:lnTo>
                  <a:lnTo>
                    <a:pt x="93014" y="233400"/>
                  </a:lnTo>
                  <a:lnTo>
                    <a:pt x="95796" y="230352"/>
                  </a:lnTo>
                  <a:close/>
                </a:path>
                <a:path w="160020" h="297179">
                  <a:moveTo>
                    <a:pt x="96075" y="252209"/>
                  </a:moveTo>
                  <a:lnTo>
                    <a:pt x="95377" y="248920"/>
                  </a:lnTo>
                  <a:lnTo>
                    <a:pt x="94691" y="248031"/>
                  </a:lnTo>
                  <a:lnTo>
                    <a:pt x="93776" y="247472"/>
                  </a:lnTo>
                  <a:lnTo>
                    <a:pt x="93840" y="247167"/>
                  </a:lnTo>
                  <a:lnTo>
                    <a:pt x="93929" y="246875"/>
                  </a:lnTo>
                  <a:lnTo>
                    <a:pt x="93827" y="244335"/>
                  </a:lnTo>
                  <a:lnTo>
                    <a:pt x="91973" y="242620"/>
                  </a:lnTo>
                  <a:lnTo>
                    <a:pt x="87591" y="242811"/>
                  </a:lnTo>
                  <a:lnTo>
                    <a:pt x="85890" y="244665"/>
                  </a:lnTo>
                  <a:lnTo>
                    <a:pt x="86029" y="248234"/>
                  </a:lnTo>
                  <a:lnTo>
                    <a:pt x="86791" y="249339"/>
                  </a:lnTo>
                  <a:lnTo>
                    <a:pt x="88519" y="250444"/>
                  </a:lnTo>
                  <a:lnTo>
                    <a:pt x="89268" y="250736"/>
                  </a:lnTo>
                  <a:lnTo>
                    <a:pt x="88506" y="250456"/>
                  </a:lnTo>
                  <a:lnTo>
                    <a:pt x="87845" y="250037"/>
                  </a:lnTo>
                  <a:lnTo>
                    <a:pt x="87731" y="250571"/>
                  </a:lnTo>
                  <a:lnTo>
                    <a:pt x="87706" y="251129"/>
                  </a:lnTo>
                  <a:lnTo>
                    <a:pt x="87845" y="251802"/>
                  </a:lnTo>
                  <a:lnTo>
                    <a:pt x="87960" y="252006"/>
                  </a:lnTo>
                  <a:lnTo>
                    <a:pt x="88442" y="252526"/>
                  </a:lnTo>
                  <a:lnTo>
                    <a:pt x="88811" y="253123"/>
                  </a:lnTo>
                  <a:lnTo>
                    <a:pt x="89103" y="253796"/>
                  </a:lnTo>
                  <a:lnTo>
                    <a:pt x="90017" y="254609"/>
                  </a:lnTo>
                  <a:lnTo>
                    <a:pt x="91249" y="255054"/>
                  </a:lnTo>
                  <a:lnTo>
                    <a:pt x="92544" y="254787"/>
                  </a:lnTo>
                  <a:lnTo>
                    <a:pt x="94691" y="254330"/>
                  </a:lnTo>
                  <a:lnTo>
                    <a:pt x="96075" y="252209"/>
                  </a:lnTo>
                  <a:close/>
                </a:path>
                <a:path w="160020" h="297179">
                  <a:moveTo>
                    <a:pt x="96380" y="145618"/>
                  </a:moveTo>
                  <a:lnTo>
                    <a:pt x="95999" y="144678"/>
                  </a:lnTo>
                  <a:lnTo>
                    <a:pt x="94437" y="143116"/>
                  </a:lnTo>
                  <a:lnTo>
                    <a:pt x="93510" y="142722"/>
                  </a:lnTo>
                  <a:lnTo>
                    <a:pt x="91313" y="142722"/>
                  </a:lnTo>
                  <a:lnTo>
                    <a:pt x="90373" y="143116"/>
                  </a:lnTo>
                  <a:lnTo>
                    <a:pt x="88811" y="144678"/>
                  </a:lnTo>
                  <a:lnTo>
                    <a:pt x="88430" y="145618"/>
                  </a:lnTo>
                  <a:lnTo>
                    <a:pt x="88430" y="147828"/>
                  </a:lnTo>
                  <a:lnTo>
                    <a:pt x="88811" y="148767"/>
                  </a:lnTo>
                  <a:lnTo>
                    <a:pt x="90373" y="150329"/>
                  </a:lnTo>
                  <a:lnTo>
                    <a:pt x="91313" y="150723"/>
                  </a:lnTo>
                  <a:lnTo>
                    <a:pt x="93510" y="150723"/>
                  </a:lnTo>
                  <a:lnTo>
                    <a:pt x="94437" y="150329"/>
                  </a:lnTo>
                  <a:lnTo>
                    <a:pt x="95999" y="148767"/>
                  </a:lnTo>
                  <a:lnTo>
                    <a:pt x="96380" y="147828"/>
                  </a:lnTo>
                  <a:lnTo>
                    <a:pt x="96380" y="146723"/>
                  </a:lnTo>
                  <a:lnTo>
                    <a:pt x="96380" y="145618"/>
                  </a:lnTo>
                  <a:close/>
                </a:path>
                <a:path w="160020" h="297179">
                  <a:moveTo>
                    <a:pt x="99199" y="76581"/>
                  </a:moveTo>
                  <a:lnTo>
                    <a:pt x="98806" y="75628"/>
                  </a:lnTo>
                  <a:lnTo>
                    <a:pt x="97256" y="74066"/>
                  </a:lnTo>
                  <a:lnTo>
                    <a:pt x="96316" y="73672"/>
                  </a:lnTo>
                  <a:lnTo>
                    <a:pt x="94107" y="73672"/>
                  </a:lnTo>
                  <a:lnTo>
                    <a:pt x="93179" y="74066"/>
                  </a:lnTo>
                  <a:lnTo>
                    <a:pt x="91617" y="75628"/>
                  </a:lnTo>
                  <a:lnTo>
                    <a:pt x="91224" y="76581"/>
                  </a:lnTo>
                  <a:lnTo>
                    <a:pt x="91224" y="78790"/>
                  </a:lnTo>
                  <a:lnTo>
                    <a:pt x="91617" y="79730"/>
                  </a:lnTo>
                  <a:lnTo>
                    <a:pt x="93179" y="81292"/>
                  </a:lnTo>
                  <a:lnTo>
                    <a:pt x="94107" y="81686"/>
                  </a:lnTo>
                  <a:lnTo>
                    <a:pt x="96316" y="81686"/>
                  </a:lnTo>
                  <a:lnTo>
                    <a:pt x="97256" y="81292"/>
                  </a:lnTo>
                  <a:lnTo>
                    <a:pt x="98806" y="79730"/>
                  </a:lnTo>
                  <a:lnTo>
                    <a:pt x="99199" y="78790"/>
                  </a:lnTo>
                  <a:lnTo>
                    <a:pt x="99199" y="77685"/>
                  </a:lnTo>
                  <a:lnTo>
                    <a:pt x="99199" y="76581"/>
                  </a:lnTo>
                  <a:close/>
                </a:path>
                <a:path w="160020" h="297179">
                  <a:moveTo>
                    <a:pt x="99733" y="165290"/>
                  </a:moveTo>
                  <a:lnTo>
                    <a:pt x="99098" y="163753"/>
                  </a:lnTo>
                  <a:lnTo>
                    <a:pt x="96558" y="161201"/>
                  </a:lnTo>
                  <a:lnTo>
                    <a:pt x="95021" y="160553"/>
                  </a:lnTo>
                  <a:lnTo>
                    <a:pt x="91427" y="160553"/>
                  </a:lnTo>
                  <a:lnTo>
                    <a:pt x="89903" y="161201"/>
                  </a:lnTo>
                  <a:lnTo>
                    <a:pt x="87350" y="163753"/>
                  </a:lnTo>
                  <a:lnTo>
                    <a:pt x="86715" y="165290"/>
                  </a:lnTo>
                  <a:lnTo>
                    <a:pt x="86715" y="168910"/>
                  </a:lnTo>
                  <a:lnTo>
                    <a:pt x="87350" y="170446"/>
                  </a:lnTo>
                  <a:lnTo>
                    <a:pt x="89903" y="172999"/>
                  </a:lnTo>
                  <a:lnTo>
                    <a:pt x="91427" y="173634"/>
                  </a:lnTo>
                  <a:lnTo>
                    <a:pt x="95021" y="173634"/>
                  </a:lnTo>
                  <a:lnTo>
                    <a:pt x="96558" y="172999"/>
                  </a:lnTo>
                  <a:lnTo>
                    <a:pt x="99098" y="170446"/>
                  </a:lnTo>
                  <a:lnTo>
                    <a:pt x="99733" y="168910"/>
                  </a:lnTo>
                  <a:lnTo>
                    <a:pt x="99733" y="167093"/>
                  </a:lnTo>
                  <a:lnTo>
                    <a:pt x="99733" y="165290"/>
                  </a:lnTo>
                  <a:close/>
                </a:path>
                <a:path w="160020" h="297179">
                  <a:moveTo>
                    <a:pt x="100838" y="60236"/>
                  </a:moveTo>
                  <a:lnTo>
                    <a:pt x="99885" y="59283"/>
                  </a:lnTo>
                  <a:lnTo>
                    <a:pt x="96100" y="59283"/>
                  </a:lnTo>
                  <a:lnTo>
                    <a:pt x="95161" y="60236"/>
                  </a:lnTo>
                  <a:lnTo>
                    <a:pt x="95161" y="64046"/>
                  </a:lnTo>
                  <a:lnTo>
                    <a:pt x="96100" y="64985"/>
                  </a:lnTo>
                  <a:lnTo>
                    <a:pt x="99885" y="64985"/>
                  </a:lnTo>
                  <a:lnTo>
                    <a:pt x="100838" y="64046"/>
                  </a:lnTo>
                  <a:lnTo>
                    <a:pt x="100838" y="62141"/>
                  </a:lnTo>
                  <a:lnTo>
                    <a:pt x="100838" y="60236"/>
                  </a:lnTo>
                  <a:close/>
                </a:path>
                <a:path w="160020" h="297179">
                  <a:moveTo>
                    <a:pt x="105968" y="119507"/>
                  </a:moveTo>
                  <a:lnTo>
                    <a:pt x="105016" y="118567"/>
                  </a:lnTo>
                  <a:lnTo>
                    <a:pt x="101244" y="118567"/>
                  </a:lnTo>
                  <a:lnTo>
                    <a:pt x="100304" y="119507"/>
                  </a:lnTo>
                  <a:lnTo>
                    <a:pt x="100304" y="123304"/>
                  </a:lnTo>
                  <a:lnTo>
                    <a:pt x="101244" y="124256"/>
                  </a:lnTo>
                  <a:lnTo>
                    <a:pt x="105016" y="124256"/>
                  </a:lnTo>
                  <a:lnTo>
                    <a:pt x="105968" y="123304"/>
                  </a:lnTo>
                  <a:lnTo>
                    <a:pt x="105968" y="121412"/>
                  </a:lnTo>
                  <a:lnTo>
                    <a:pt x="105968" y="119507"/>
                  </a:lnTo>
                  <a:close/>
                </a:path>
                <a:path w="160020" h="297179">
                  <a:moveTo>
                    <a:pt x="108521" y="101549"/>
                  </a:moveTo>
                  <a:lnTo>
                    <a:pt x="108140" y="100609"/>
                  </a:lnTo>
                  <a:lnTo>
                    <a:pt x="106578" y="99047"/>
                  </a:lnTo>
                  <a:lnTo>
                    <a:pt x="105638" y="98666"/>
                  </a:lnTo>
                  <a:lnTo>
                    <a:pt x="103441" y="98666"/>
                  </a:lnTo>
                  <a:lnTo>
                    <a:pt x="102514" y="99047"/>
                  </a:lnTo>
                  <a:lnTo>
                    <a:pt x="100952" y="100609"/>
                  </a:lnTo>
                  <a:lnTo>
                    <a:pt x="100571" y="101549"/>
                  </a:lnTo>
                  <a:lnTo>
                    <a:pt x="100571" y="103759"/>
                  </a:lnTo>
                  <a:lnTo>
                    <a:pt x="100952" y="104698"/>
                  </a:lnTo>
                  <a:lnTo>
                    <a:pt x="102514" y="106260"/>
                  </a:lnTo>
                  <a:lnTo>
                    <a:pt x="103441" y="106654"/>
                  </a:lnTo>
                  <a:lnTo>
                    <a:pt x="105638" y="106654"/>
                  </a:lnTo>
                  <a:lnTo>
                    <a:pt x="106578" y="106260"/>
                  </a:lnTo>
                  <a:lnTo>
                    <a:pt x="108140" y="104698"/>
                  </a:lnTo>
                  <a:lnTo>
                    <a:pt x="108521" y="103759"/>
                  </a:lnTo>
                  <a:lnTo>
                    <a:pt x="108521" y="102654"/>
                  </a:lnTo>
                  <a:lnTo>
                    <a:pt x="108521" y="101549"/>
                  </a:lnTo>
                  <a:close/>
                </a:path>
                <a:path w="160020" h="297179">
                  <a:moveTo>
                    <a:pt x="111036" y="138468"/>
                  </a:moveTo>
                  <a:lnTo>
                    <a:pt x="110083" y="137515"/>
                  </a:lnTo>
                  <a:lnTo>
                    <a:pt x="106299" y="137515"/>
                  </a:lnTo>
                  <a:lnTo>
                    <a:pt x="105359" y="138468"/>
                  </a:lnTo>
                  <a:lnTo>
                    <a:pt x="105359" y="142278"/>
                  </a:lnTo>
                  <a:lnTo>
                    <a:pt x="106299" y="143230"/>
                  </a:lnTo>
                  <a:lnTo>
                    <a:pt x="110083" y="143230"/>
                  </a:lnTo>
                  <a:lnTo>
                    <a:pt x="111036" y="142278"/>
                  </a:lnTo>
                  <a:lnTo>
                    <a:pt x="111036" y="140373"/>
                  </a:lnTo>
                  <a:lnTo>
                    <a:pt x="111036" y="138468"/>
                  </a:lnTo>
                  <a:close/>
                </a:path>
                <a:path w="160020" h="297179">
                  <a:moveTo>
                    <a:pt x="112191" y="161899"/>
                  </a:moveTo>
                  <a:lnTo>
                    <a:pt x="111810" y="160959"/>
                  </a:lnTo>
                  <a:lnTo>
                    <a:pt x="110248" y="159397"/>
                  </a:lnTo>
                  <a:lnTo>
                    <a:pt x="109308" y="159016"/>
                  </a:lnTo>
                  <a:lnTo>
                    <a:pt x="107111" y="159016"/>
                  </a:lnTo>
                  <a:lnTo>
                    <a:pt x="106184" y="159397"/>
                  </a:lnTo>
                  <a:lnTo>
                    <a:pt x="104622" y="160959"/>
                  </a:lnTo>
                  <a:lnTo>
                    <a:pt x="104241" y="161899"/>
                  </a:lnTo>
                  <a:lnTo>
                    <a:pt x="104241" y="164109"/>
                  </a:lnTo>
                  <a:lnTo>
                    <a:pt x="104622" y="165061"/>
                  </a:lnTo>
                  <a:lnTo>
                    <a:pt x="106184" y="166611"/>
                  </a:lnTo>
                  <a:lnTo>
                    <a:pt x="107111" y="167005"/>
                  </a:lnTo>
                  <a:lnTo>
                    <a:pt x="109308" y="167005"/>
                  </a:lnTo>
                  <a:lnTo>
                    <a:pt x="110248" y="166611"/>
                  </a:lnTo>
                  <a:lnTo>
                    <a:pt x="111810" y="165061"/>
                  </a:lnTo>
                  <a:lnTo>
                    <a:pt x="112191" y="164109"/>
                  </a:lnTo>
                  <a:lnTo>
                    <a:pt x="112191" y="163004"/>
                  </a:lnTo>
                  <a:lnTo>
                    <a:pt x="112191" y="161899"/>
                  </a:lnTo>
                  <a:close/>
                </a:path>
                <a:path w="160020" h="297179">
                  <a:moveTo>
                    <a:pt x="114427" y="83604"/>
                  </a:moveTo>
                  <a:lnTo>
                    <a:pt x="113487" y="82664"/>
                  </a:lnTo>
                  <a:lnTo>
                    <a:pt x="109702" y="82664"/>
                  </a:lnTo>
                  <a:lnTo>
                    <a:pt x="108750" y="83604"/>
                  </a:lnTo>
                  <a:lnTo>
                    <a:pt x="108750" y="87414"/>
                  </a:lnTo>
                  <a:lnTo>
                    <a:pt x="109702" y="88366"/>
                  </a:lnTo>
                  <a:lnTo>
                    <a:pt x="113487" y="88366"/>
                  </a:lnTo>
                  <a:lnTo>
                    <a:pt x="114427" y="87414"/>
                  </a:lnTo>
                  <a:lnTo>
                    <a:pt x="114427" y="85509"/>
                  </a:lnTo>
                  <a:lnTo>
                    <a:pt x="114427" y="83604"/>
                  </a:lnTo>
                  <a:close/>
                </a:path>
                <a:path w="160020" h="297179">
                  <a:moveTo>
                    <a:pt x="114935" y="230365"/>
                  </a:moveTo>
                  <a:lnTo>
                    <a:pt x="114769" y="226301"/>
                  </a:lnTo>
                  <a:lnTo>
                    <a:pt x="112915" y="224586"/>
                  </a:lnTo>
                  <a:lnTo>
                    <a:pt x="111391" y="224650"/>
                  </a:lnTo>
                  <a:lnTo>
                    <a:pt x="111391" y="232651"/>
                  </a:lnTo>
                  <a:lnTo>
                    <a:pt x="109410" y="232727"/>
                  </a:lnTo>
                  <a:lnTo>
                    <a:pt x="111048" y="232651"/>
                  </a:lnTo>
                  <a:lnTo>
                    <a:pt x="111379" y="232651"/>
                  </a:lnTo>
                  <a:lnTo>
                    <a:pt x="111391" y="224650"/>
                  </a:lnTo>
                  <a:lnTo>
                    <a:pt x="108534" y="224764"/>
                  </a:lnTo>
                  <a:lnTo>
                    <a:pt x="106819" y="226618"/>
                  </a:lnTo>
                  <a:lnTo>
                    <a:pt x="106934" y="229387"/>
                  </a:lnTo>
                  <a:lnTo>
                    <a:pt x="107073" y="229920"/>
                  </a:lnTo>
                  <a:lnTo>
                    <a:pt x="107302" y="230403"/>
                  </a:lnTo>
                  <a:lnTo>
                    <a:pt x="105384" y="231025"/>
                  </a:lnTo>
                  <a:lnTo>
                    <a:pt x="104190" y="232956"/>
                  </a:lnTo>
                  <a:lnTo>
                    <a:pt x="104749" y="235635"/>
                  </a:lnTo>
                  <a:lnTo>
                    <a:pt x="105079" y="236194"/>
                  </a:lnTo>
                  <a:lnTo>
                    <a:pt x="105498" y="236677"/>
                  </a:lnTo>
                  <a:lnTo>
                    <a:pt x="106184" y="236220"/>
                  </a:lnTo>
                  <a:lnTo>
                    <a:pt x="106959" y="235877"/>
                  </a:lnTo>
                  <a:lnTo>
                    <a:pt x="109245" y="235394"/>
                  </a:lnTo>
                  <a:lnTo>
                    <a:pt x="110617" y="235699"/>
                  </a:lnTo>
                  <a:lnTo>
                    <a:pt x="111861" y="236283"/>
                  </a:lnTo>
                  <a:lnTo>
                    <a:pt x="112395" y="235432"/>
                  </a:lnTo>
                  <a:lnTo>
                    <a:pt x="112623" y="234391"/>
                  </a:lnTo>
                  <a:lnTo>
                    <a:pt x="112331" y="232994"/>
                  </a:lnTo>
                  <a:lnTo>
                    <a:pt x="112153" y="232714"/>
                  </a:lnTo>
                  <a:lnTo>
                    <a:pt x="112014" y="232435"/>
                  </a:lnTo>
                  <a:lnTo>
                    <a:pt x="113703" y="231902"/>
                  </a:lnTo>
                  <a:lnTo>
                    <a:pt x="114935" y="230365"/>
                  </a:lnTo>
                  <a:close/>
                </a:path>
                <a:path w="160020" h="297179">
                  <a:moveTo>
                    <a:pt x="119557" y="287210"/>
                  </a:moveTo>
                  <a:lnTo>
                    <a:pt x="118148" y="280466"/>
                  </a:lnTo>
                  <a:lnTo>
                    <a:pt x="115201" y="278409"/>
                  </a:lnTo>
                  <a:lnTo>
                    <a:pt x="112026" y="278612"/>
                  </a:lnTo>
                  <a:lnTo>
                    <a:pt x="110845" y="279273"/>
                  </a:lnTo>
                  <a:lnTo>
                    <a:pt x="109829" y="279476"/>
                  </a:lnTo>
                  <a:lnTo>
                    <a:pt x="109550" y="279400"/>
                  </a:lnTo>
                  <a:lnTo>
                    <a:pt x="109245" y="279425"/>
                  </a:lnTo>
                  <a:lnTo>
                    <a:pt x="106870" y="280797"/>
                  </a:lnTo>
                  <a:lnTo>
                    <a:pt x="105473" y="283527"/>
                  </a:lnTo>
                  <a:lnTo>
                    <a:pt x="106527" y="288582"/>
                  </a:lnTo>
                  <a:lnTo>
                    <a:pt x="108102" y="290195"/>
                  </a:lnTo>
                  <a:lnTo>
                    <a:pt x="110032" y="290982"/>
                  </a:lnTo>
                  <a:lnTo>
                    <a:pt x="108318" y="291287"/>
                  </a:lnTo>
                  <a:lnTo>
                    <a:pt x="107327" y="292798"/>
                  </a:lnTo>
                  <a:lnTo>
                    <a:pt x="107950" y="295884"/>
                  </a:lnTo>
                  <a:lnTo>
                    <a:pt x="109461" y="296875"/>
                  </a:lnTo>
                  <a:lnTo>
                    <a:pt x="111023" y="296545"/>
                  </a:lnTo>
                  <a:lnTo>
                    <a:pt x="111328" y="296316"/>
                  </a:lnTo>
                  <a:lnTo>
                    <a:pt x="111734" y="296227"/>
                  </a:lnTo>
                  <a:lnTo>
                    <a:pt x="112090" y="296049"/>
                  </a:lnTo>
                  <a:lnTo>
                    <a:pt x="112953" y="295414"/>
                  </a:lnTo>
                  <a:lnTo>
                    <a:pt x="113436" y="294322"/>
                  </a:lnTo>
                  <a:lnTo>
                    <a:pt x="113055" y="292442"/>
                  </a:lnTo>
                  <a:lnTo>
                    <a:pt x="112610" y="291833"/>
                  </a:lnTo>
                  <a:lnTo>
                    <a:pt x="112039" y="291452"/>
                  </a:lnTo>
                  <a:lnTo>
                    <a:pt x="112598" y="291477"/>
                  </a:lnTo>
                  <a:lnTo>
                    <a:pt x="113182" y="291553"/>
                  </a:lnTo>
                  <a:lnTo>
                    <a:pt x="117297" y="290690"/>
                  </a:lnTo>
                  <a:lnTo>
                    <a:pt x="119557" y="287210"/>
                  </a:lnTo>
                  <a:close/>
                </a:path>
                <a:path w="160020" h="297179">
                  <a:moveTo>
                    <a:pt x="119773" y="256311"/>
                  </a:moveTo>
                  <a:lnTo>
                    <a:pt x="118364" y="249580"/>
                  </a:lnTo>
                  <a:lnTo>
                    <a:pt x="115468" y="247548"/>
                  </a:lnTo>
                  <a:lnTo>
                    <a:pt x="112331" y="247700"/>
                  </a:lnTo>
                  <a:lnTo>
                    <a:pt x="111137" y="248361"/>
                  </a:lnTo>
                  <a:lnTo>
                    <a:pt x="110274" y="248539"/>
                  </a:lnTo>
                  <a:lnTo>
                    <a:pt x="110121" y="248488"/>
                  </a:lnTo>
                  <a:lnTo>
                    <a:pt x="109969" y="248513"/>
                  </a:lnTo>
                  <a:lnTo>
                    <a:pt x="109816" y="248551"/>
                  </a:lnTo>
                  <a:lnTo>
                    <a:pt x="109639" y="248666"/>
                  </a:lnTo>
                  <a:lnTo>
                    <a:pt x="109816" y="248589"/>
                  </a:lnTo>
                  <a:lnTo>
                    <a:pt x="108953" y="248640"/>
                  </a:lnTo>
                  <a:lnTo>
                    <a:pt x="107988" y="248513"/>
                  </a:lnTo>
                  <a:lnTo>
                    <a:pt x="107073" y="248183"/>
                  </a:lnTo>
                  <a:lnTo>
                    <a:pt x="107581" y="248564"/>
                  </a:lnTo>
                  <a:lnTo>
                    <a:pt x="108178" y="248805"/>
                  </a:lnTo>
                  <a:lnTo>
                    <a:pt x="108877" y="248780"/>
                  </a:lnTo>
                  <a:lnTo>
                    <a:pt x="106857" y="250228"/>
                  </a:lnTo>
                  <a:lnTo>
                    <a:pt x="105740" y="252818"/>
                  </a:lnTo>
                  <a:lnTo>
                    <a:pt x="106286" y="255447"/>
                  </a:lnTo>
                  <a:lnTo>
                    <a:pt x="107010" y="258991"/>
                  </a:lnTo>
                  <a:lnTo>
                    <a:pt x="110464" y="261251"/>
                  </a:lnTo>
                  <a:lnTo>
                    <a:pt x="117500" y="259765"/>
                  </a:lnTo>
                  <a:lnTo>
                    <a:pt x="119773" y="256311"/>
                  </a:lnTo>
                  <a:close/>
                </a:path>
                <a:path w="160020" h="297179">
                  <a:moveTo>
                    <a:pt x="121996" y="179666"/>
                  </a:moveTo>
                  <a:lnTo>
                    <a:pt x="121361" y="178117"/>
                  </a:lnTo>
                  <a:lnTo>
                    <a:pt x="118821" y="175564"/>
                  </a:lnTo>
                  <a:lnTo>
                    <a:pt x="117284" y="174929"/>
                  </a:lnTo>
                  <a:lnTo>
                    <a:pt x="113690" y="174929"/>
                  </a:lnTo>
                  <a:lnTo>
                    <a:pt x="112153" y="175564"/>
                  </a:lnTo>
                  <a:lnTo>
                    <a:pt x="109613" y="178117"/>
                  </a:lnTo>
                  <a:lnTo>
                    <a:pt x="108978" y="179666"/>
                  </a:lnTo>
                  <a:lnTo>
                    <a:pt x="108978" y="183273"/>
                  </a:lnTo>
                  <a:lnTo>
                    <a:pt x="109613" y="184810"/>
                  </a:lnTo>
                  <a:lnTo>
                    <a:pt x="112153" y="187363"/>
                  </a:lnTo>
                  <a:lnTo>
                    <a:pt x="113690" y="188010"/>
                  </a:lnTo>
                  <a:lnTo>
                    <a:pt x="117284" y="188010"/>
                  </a:lnTo>
                  <a:lnTo>
                    <a:pt x="118821" y="187363"/>
                  </a:lnTo>
                  <a:lnTo>
                    <a:pt x="121361" y="184810"/>
                  </a:lnTo>
                  <a:lnTo>
                    <a:pt x="121996" y="183273"/>
                  </a:lnTo>
                  <a:lnTo>
                    <a:pt x="121996" y="181470"/>
                  </a:lnTo>
                  <a:lnTo>
                    <a:pt x="121996" y="179666"/>
                  </a:lnTo>
                  <a:close/>
                </a:path>
                <a:path w="160020" h="297179">
                  <a:moveTo>
                    <a:pt x="122072" y="208940"/>
                  </a:moveTo>
                  <a:lnTo>
                    <a:pt x="121881" y="204152"/>
                  </a:lnTo>
                  <a:lnTo>
                    <a:pt x="118846" y="201345"/>
                  </a:lnTo>
                  <a:lnTo>
                    <a:pt x="115252" y="201498"/>
                  </a:lnTo>
                  <a:lnTo>
                    <a:pt x="111658" y="201637"/>
                  </a:lnTo>
                  <a:lnTo>
                    <a:pt x="108864" y="204685"/>
                  </a:lnTo>
                  <a:lnTo>
                    <a:pt x="109156" y="211912"/>
                  </a:lnTo>
                  <a:lnTo>
                    <a:pt x="112191" y="214706"/>
                  </a:lnTo>
                  <a:lnTo>
                    <a:pt x="116205" y="214541"/>
                  </a:lnTo>
                  <a:lnTo>
                    <a:pt x="116573" y="214363"/>
                  </a:lnTo>
                  <a:lnTo>
                    <a:pt x="116967" y="214274"/>
                  </a:lnTo>
                  <a:lnTo>
                    <a:pt x="116916" y="214134"/>
                  </a:lnTo>
                  <a:lnTo>
                    <a:pt x="116827" y="214007"/>
                  </a:lnTo>
                  <a:lnTo>
                    <a:pt x="116484" y="212318"/>
                  </a:lnTo>
                  <a:lnTo>
                    <a:pt x="117462" y="210807"/>
                  </a:lnTo>
                  <a:lnTo>
                    <a:pt x="119811" y="210324"/>
                  </a:lnTo>
                  <a:lnTo>
                    <a:pt x="120599" y="210527"/>
                  </a:lnTo>
                  <a:lnTo>
                    <a:pt x="121221" y="210985"/>
                  </a:lnTo>
                  <a:lnTo>
                    <a:pt x="121716" y="210007"/>
                  </a:lnTo>
                  <a:lnTo>
                    <a:pt x="122072" y="208940"/>
                  </a:lnTo>
                  <a:close/>
                </a:path>
                <a:path w="160020" h="297179">
                  <a:moveTo>
                    <a:pt x="125285" y="146443"/>
                  </a:moveTo>
                  <a:lnTo>
                    <a:pt x="124333" y="145503"/>
                  </a:lnTo>
                  <a:lnTo>
                    <a:pt x="120561" y="145503"/>
                  </a:lnTo>
                  <a:lnTo>
                    <a:pt x="119621" y="146443"/>
                  </a:lnTo>
                  <a:lnTo>
                    <a:pt x="119621" y="150241"/>
                  </a:lnTo>
                  <a:lnTo>
                    <a:pt x="120561" y="151193"/>
                  </a:lnTo>
                  <a:lnTo>
                    <a:pt x="124333" y="151193"/>
                  </a:lnTo>
                  <a:lnTo>
                    <a:pt x="125285" y="150241"/>
                  </a:lnTo>
                  <a:lnTo>
                    <a:pt x="125285" y="148348"/>
                  </a:lnTo>
                  <a:lnTo>
                    <a:pt x="125285" y="146443"/>
                  </a:lnTo>
                  <a:close/>
                </a:path>
                <a:path w="160020" h="297179">
                  <a:moveTo>
                    <a:pt x="125869" y="223367"/>
                  </a:moveTo>
                  <a:lnTo>
                    <a:pt x="124917" y="222415"/>
                  </a:lnTo>
                  <a:lnTo>
                    <a:pt x="121132" y="222415"/>
                  </a:lnTo>
                  <a:lnTo>
                    <a:pt x="120192" y="223367"/>
                  </a:lnTo>
                  <a:lnTo>
                    <a:pt x="120192" y="227164"/>
                  </a:lnTo>
                  <a:lnTo>
                    <a:pt x="121132" y="228117"/>
                  </a:lnTo>
                  <a:lnTo>
                    <a:pt x="124917" y="228117"/>
                  </a:lnTo>
                  <a:lnTo>
                    <a:pt x="125869" y="227164"/>
                  </a:lnTo>
                  <a:lnTo>
                    <a:pt x="125869" y="225272"/>
                  </a:lnTo>
                  <a:lnTo>
                    <a:pt x="125869" y="223367"/>
                  </a:lnTo>
                  <a:close/>
                </a:path>
                <a:path w="160020" h="297179">
                  <a:moveTo>
                    <a:pt x="130530" y="239141"/>
                  </a:moveTo>
                  <a:lnTo>
                    <a:pt x="130403" y="236004"/>
                  </a:lnTo>
                  <a:lnTo>
                    <a:pt x="129082" y="234772"/>
                  </a:lnTo>
                  <a:lnTo>
                    <a:pt x="127381" y="234848"/>
                  </a:lnTo>
                  <a:lnTo>
                    <a:pt x="127152" y="234924"/>
                  </a:lnTo>
                  <a:lnTo>
                    <a:pt x="127457" y="236639"/>
                  </a:lnTo>
                  <a:lnTo>
                    <a:pt x="126619" y="238252"/>
                  </a:lnTo>
                  <a:lnTo>
                    <a:pt x="125171" y="239052"/>
                  </a:lnTo>
                  <a:lnTo>
                    <a:pt x="125691" y="239966"/>
                  </a:lnTo>
                  <a:lnTo>
                    <a:pt x="126644" y="240576"/>
                  </a:lnTo>
                  <a:lnTo>
                    <a:pt x="129311" y="240474"/>
                  </a:lnTo>
                  <a:lnTo>
                    <a:pt x="130530" y="239141"/>
                  </a:lnTo>
                  <a:close/>
                </a:path>
                <a:path w="160020" h="297179">
                  <a:moveTo>
                    <a:pt x="130670" y="246773"/>
                  </a:moveTo>
                  <a:lnTo>
                    <a:pt x="130213" y="244602"/>
                  </a:lnTo>
                  <a:lnTo>
                    <a:pt x="128104" y="243217"/>
                  </a:lnTo>
                  <a:lnTo>
                    <a:pt x="123799" y="244132"/>
                  </a:lnTo>
                  <a:lnTo>
                    <a:pt x="122428" y="246240"/>
                  </a:lnTo>
                  <a:lnTo>
                    <a:pt x="123278" y="250367"/>
                  </a:lnTo>
                  <a:lnTo>
                    <a:pt x="125082" y="251625"/>
                  </a:lnTo>
                  <a:lnTo>
                    <a:pt x="127012" y="251498"/>
                  </a:lnTo>
                  <a:lnTo>
                    <a:pt x="127381" y="249453"/>
                  </a:lnTo>
                  <a:lnTo>
                    <a:pt x="128752" y="247764"/>
                  </a:lnTo>
                  <a:lnTo>
                    <a:pt x="130670" y="246849"/>
                  </a:lnTo>
                  <a:close/>
                </a:path>
                <a:path w="160020" h="297179">
                  <a:moveTo>
                    <a:pt x="132626" y="163449"/>
                  </a:moveTo>
                  <a:lnTo>
                    <a:pt x="132232" y="162509"/>
                  </a:lnTo>
                  <a:lnTo>
                    <a:pt x="130683" y="160947"/>
                  </a:lnTo>
                  <a:lnTo>
                    <a:pt x="129743" y="160553"/>
                  </a:lnTo>
                  <a:lnTo>
                    <a:pt x="127546" y="160553"/>
                  </a:lnTo>
                  <a:lnTo>
                    <a:pt x="126606" y="160947"/>
                  </a:lnTo>
                  <a:lnTo>
                    <a:pt x="125056" y="162509"/>
                  </a:lnTo>
                  <a:lnTo>
                    <a:pt x="124663" y="163449"/>
                  </a:lnTo>
                  <a:lnTo>
                    <a:pt x="124663" y="165658"/>
                  </a:lnTo>
                  <a:lnTo>
                    <a:pt x="125056" y="166598"/>
                  </a:lnTo>
                  <a:lnTo>
                    <a:pt x="126606" y="168160"/>
                  </a:lnTo>
                  <a:lnTo>
                    <a:pt x="127546" y="168541"/>
                  </a:lnTo>
                  <a:lnTo>
                    <a:pt x="129743" y="168541"/>
                  </a:lnTo>
                  <a:lnTo>
                    <a:pt x="130683" y="168160"/>
                  </a:lnTo>
                  <a:lnTo>
                    <a:pt x="132232" y="166598"/>
                  </a:lnTo>
                  <a:lnTo>
                    <a:pt x="132626" y="165658"/>
                  </a:lnTo>
                  <a:lnTo>
                    <a:pt x="132626" y="164553"/>
                  </a:lnTo>
                  <a:lnTo>
                    <a:pt x="132626" y="163449"/>
                  </a:lnTo>
                  <a:close/>
                </a:path>
                <a:path w="160020" h="297179">
                  <a:moveTo>
                    <a:pt x="133807" y="193624"/>
                  </a:moveTo>
                  <a:lnTo>
                    <a:pt x="133705" y="190919"/>
                  </a:lnTo>
                  <a:lnTo>
                    <a:pt x="131851" y="189217"/>
                  </a:lnTo>
                  <a:lnTo>
                    <a:pt x="127457" y="189395"/>
                  </a:lnTo>
                  <a:lnTo>
                    <a:pt x="125755" y="191249"/>
                  </a:lnTo>
                  <a:lnTo>
                    <a:pt x="125895" y="194767"/>
                  </a:lnTo>
                  <a:lnTo>
                    <a:pt x="126593" y="195834"/>
                  </a:lnTo>
                  <a:lnTo>
                    <a:pt x="127584" y="196532"/>
                  </a:lnTo>
                  <a:lnTo>
                    <a:pt x="127977" y="195313"/>
                  </a:lnTo>
                  <a:lnTo>
                    <a:pt x="128879" y="194284"/>
                  </a:lnTo>
                  <a:lnTo>
                    <a:pt x="130200" y="193903"/>
                  </a:lnTo>
                  <a:lnTo>
                    <a:pt x="131419" y="193560"/>
                  </a:lnTo>
                  <a:lnTo>
                    <a:pt x="132613" y="193865"/>
                  </a:lnTo>
                  <a:lnTo>
                    <a:pt x="133565" y="194538"/>
                  </a:lnTo>
                  <a:lnTo>
                    <a:pt x="133718" y="194094"/>
                  </a:lnTo>
                  <a:lnTo>
                    <a:pt x="133807" y="193624"/>
                  </a:lnTo>
                  <a:close/>
                </a:path>
                <a:path w="160020" h="297179">
                  <a:moveTo>
                    <a:pt x="137058" y="220649"/>
                  </a:moveTo>
                  <a:lnTo>
                    <a:pt x="136652" y="221107"/>
                  </a:lnTo>
                  <a:lnTo>
                    <a:pt x="136156" y="221488"/>
                  </a:lnTo>
                  <a:lnTo>
                    <a:pt x="133972" y="221932"/>
                  </a:lnTo>
                  <a:lnTo>
                    <a:pt x="132486" y="220941"/>
                  </a:lnTo>
                  <a:lnTo>
                    <a:pt x="131838" y="217855"/>
                  </a:lnTo>
                  <a:lnTo>
                    <a:pt x="132829" y="216357"/>
                  </a:lnTo>
                  <a:lnTo>
                    <a:pt x="134480" y="216014"/>
                  </a:lnTo>
                  <a:lnTo>
                    <a:pt x="134708" y="216039"/>
                  </a:lnTo>
                  <a:lnTo>
                    <a:pt x="134200" y="215836"/>
                  </a:lnTo>
                  <a:lnTo>
                    <a:pt x="133667" y="215734"/>
                  </a:lnTo>
                  <a:lnTo>
                    <a:pt x="130886" y="215836"/>
                  </a:lnTo>
                  <a:lnTo>
                    <a:pt x="129184" y="217703"/>
                  </a:lnTo>
                  <a:lnTo>
                    <a:pt x="129362" y="222110"/>
                  </a:lnTo>
                  <a:lnTo>
                    <a:pt x="131216" y="223837"/>
                  </a:lnTo>
                  <a:lnTo>
                    <a:pt x="133413" y="223735"/>
                  </a:lnTo>
                  <a:lnTo>
                    <a:pt x="135229" y="223659"/>
                  </a:lnTo>
                  <a:lnTo>
                    <a:pt x="136652" y="222351"/>
                  </a:lnTo>
                  <a:lnTo>
                    <a:pt x="137058" y="220649"/>
                  </a:lnTo>
                  <a:close/>
                </a:path>
                <a:path w="160020" h="297179">
                  <a:moveTo>
                    <a:pt x="138938" y="180149"/>
                  </a:moveTo>
                  <a:lnTo>
                    <a:pt x="138874" y="178676"/>
                  </a:lnTo>
                  <a:lnTo>
                    <a:pt x="138811" y="177101"/>
                  </a:lnTo>
                  <a:lnTo>
                    <a:pt x="137490" y="175882"/>
                  </a:lnTo>
                  <a:lnTo>
                    <a:pt x="135521" y="175971"/>
                  </a:lnTo>
                  <a:lnTo>
                    <a:pt x="135153" y="176072"/>
                  </a:lnTo>
                  <a:lnTo>
                    <a:pt x="134810" y="176237"/>
                  </a:lnTo>
                  <a:lnTo>
                    <a:pt x="136232" y="175971"/>
                  </a:lnTo>
                  <a:lnTo>
                    <a:pt x="137655" y="176784"/>
                  </a:lnTo>
                  <a:lnTo>
                    <a:pt x="138049" y="178219"/>
                  </a:lnTo>
                  <a:lnTo>
                    <a:pt x="138442" y="179616"/>
                  </a:lnTo>
                  <a:lnTo>
                    <a:pt x="137718" y="181025"/>
                  </a:lnTo>
                  <a:lnTo>
                    <a:pt x="136423" y="181584"/>
                  </a:lnTo>
                  <a:lnTo>
                    <a:pt x="137858" y="181381"/>
                  </a:lnTo>
                  <a:lnTo>
                    <a:pt x="138938" y="180149"/>
                  </a:lnTo>
                  <a:close/>
                </a:path>
                <a:path w="160020" h="297179">
                  <a:moveTo>
                    <a:pt x="140030" y="284822"/>
                  </a:moveTo>
                  <a:lnTo>
                    <a:pt x="139687" y="284949"/>
                  </a:lnTo>
                  <a:lnTo>
                    <a:pt x="139407" y="285165"/>
                  </a:lnTo>
                  <a:lnTo>
                    <a:pt x="138684" y="285330"/>
                  </a:lnTo>
                  <a:lnTo>
                    <a:pt x="138341" y="285242"/>
                  </a:lnTo>
                  <a:lnTo>
                    <a:pt x="137998" y="285254"/>
                  </a:lnTo>
                  <a:lnTo>
                    <a:pt x="136994" y="285864"/>
                  </a:lnTo>
                  <a:lnTo>
                    <a:pt x="136232" y="286715"/>
                  </a:lnTo>
                  <a:lnTo>
                    <a:pt x="135686" y="287731"/>
                  </a:lnTo>
                  <a:lnTo>
                    <a:pt x="137134" y="286778"/>
                  </a:lnTo>
                  <a:lnTo>
                    <a:pt x="138582" y="285788"/>
                  </a:lnTo>
                  <a:lnTo>
                    <a:pt x="140030" y="284822"/>
                  </a:lnTo>
                  <a:close/>
                </a:path>
                <a:path w="160020" h="297179">
                  <a:moveTo>
                    <a:pt x="141224" y="230378"/>
                  </a:moveTo>
                  <a:lnTo>
                    <a:pt x="140995" y="229298"/>
                  </a:lnTo>
                  <a:lnTo>
                    <a:pt x="140398" y="228638"/>
                  </a:lnTo>
                  <a:lnTo>
                    <a:pt x="139649" y="228257"/>
                  </a:lnTo>
                  <a:lnTo>
                    <a:pt x="139484" y="229844"/>
                  </a:lnTo>
                  <a:lnTo>
                    <a:pt x="138391" y="231241"/>
                  </a:lnTo>
                  <a:lnTo>
                    <a:pt x="136461" y="231787"/>
                  </a:lnTo>
                  <a:lnTo>
                    <a:pt x="136131" y="231762"/>
                  </a:lnTo>
                  <a:lnTo>
                    <a:pt x="135801" y="231775"/>
                  </a:lnTo>
                  <a:lnTo>
                    <a:pt x="136296" y="233057"/>
                  </a:lnTo>
                  <a:lnTo>
                    <a:pt x="137604" y="233845"/>
                  </a:lnTo>
                  <a:lnTo>
                    <a:pt x="139280" y="233502"/>
                  </a:lnTo>
                  <a:lnTo>
                    <a:pt x="139763" y="233222"/>
                  </a:lnTo>
                  <a:lnTo>
                    <a:pt x="139903" y="232232"/>
                  </a:lnTo>
                  <a:lnTo>
                    <a:pt x="140423" y="231368"/>
                  </a:lnTo>
                  <a:lnTo>
                    <a:pt x="141185" y="230746"/>
                  </a:lnTo>
                  <a:lnTo>
                    <a:pt x="141185" y="230568"/>
                  </a:lnTo>
                  <a:lnTo>
                    <a:pt x="141224" y="230378"/>
                  </a:lnTo>
                  <a:close/>
                </a:path>
                <a:path w="160020" h="297179">
                  <a:moveTo>
                    <a:pt x="144068" y="266788"/>
                  </a:moveTo>
                  <a:lnTo>
                    <a:pt x="142773" y="260565"/>
                  </a:lnTo>
                  <a:lnTo>
                    <a:pt x="140639" y="258635"/>
                  </a:lnTo>
                  <a:lnTo>
                    <a:pt x="138099" y="258178"/>
                  </a:lnTo>
                  <a:lnTo>
                    <a:pt x="137693" y="259359"/>
                  </a:lnTo>
                  <a:lnTo>
                    <a:pt x="136804" y="260337"/>
                  </a:lnTo>
                  <a:lnTo>
                    <a:pt x="134378" y="261035"/>
                  </a:lnTo>
                  <a:lnTo>
                    <a:pt x="133223" y="260794"/>
                  </a:lnTo>
                  <a:lnTo>
                    <a:pt x="132308" y="260197"/>
                  </a:lnTo>
                  <a:lnTo>
                    <a:pt x="130898" y="261696"/>
                  </a:lnTo>
                  <a:lnTo>
                    <a:pt x="130136" y="263766"/>
                  </a:lnTo>
                  <a:lnTo>
                    <a:pt x="130581" y="265938"/>
                  </a:lnTo>
                  <a:lnTo>
                    <a:pt x="131318" y="269468"/>
                  </a:lnTo>
                  <a:lnTo>
                    <a:pt x="134785" y="271729"/>
                  </a:lnTo>
                  <a:lnTo>
                    <a:pt x="141808" y="270256"/>
                  </a:lnTo>
                  <a:lnTo>
                    <a:pt x="144068" y="266788"/>
                  </a:lnTo>
                  <a:close/>
                </a:path>
                <a:path w="160020" h="297179">
                  <a:moveTo>
                    <a:pt x="146545" y="203454"/>
                  </a:moveTo>
                  <a:lnTo>
                    <a:pt x="146075" y="202450"/>
                  </a:lnTo>
                  <a:lnTo>
                    <a:pt x="145046" y="201764"/>
                  </a:lnTo>
                  <a:lnTo>
                    <a:pt x="142316" y="201879"/>
                  </a:lnTo>
                  <a:lnTo>
                    <a:pt x="141097" y="203212"/>
                  </a:lnTo>
                  <a:lnTo>
                    <a:pt x="141198" y="205689"/>
                  </a:lnTo>
                  <a:lnTo>
                    <a:pt x="141681" y="206451"/>
                  </a:lnTo>
                  <a:lnTo>
                    <a:pt x="142379" y="206946"/>
                  </a:lnTo>
                  <a:lnTo>
                    <a:pt x="143154" y="205320"/>
                  </a:lnTo>
                  <a:lnTo>
                    <a:pt x="144538" y="203987"/>
                  </a:lnTo>
                  <a:lnTo>
                    <a:pt x="146456" y="203441"/>
                  </a:lnTo>
                  <a:close/>
                </a:path>
                <a:path w="160020" h="297179">
                  <a:moveTo>
                    <a:pt x="150139" y="248297"/>
                  </a:moveTo>
                  <a:lnTo>
                    <a:pt x="148729" y="247484"/>
                  </a:lnTo>
                  <a:lnTo>
                    <a:pt x="147612" y="246151"/>
                  </a:lnTo>
                  <a:lnTo>
                    <a:pt x="147129" y="244449"/>
                  </a:lnTo>
                  <a:lnTo>
                    <a:pt x="146875" y="243560"/>
                  </a:lnTo>
                  <a:lnTo>
                    <a:pt x="146824" y="242671"/>
                  </a:lnTo>
                  <a:lnTo>
                    <a:pt x="146939" y="241808"/>
                  </a:lnTo>
                  <a:lnTo>
                    <a:pt x="146748" y="241820"/>
                  </a:lnTo>
                  <a:lnTo>
                    <a:pt x="146558" y="241782"/>
                  </a:lnTo>
                  <a:lnTo>
                    <a:pt x="144208" y="242265"/>
                  </a:lnTo>
                  <a:lnTo>
                    <a:pt x="142836" y="244386"/>
                  </a:lnTo>
                  <a:lnTo>
                    <a:pt x="143725" y="248716"/>
                  </a:lnTo>
                  <a:lnTo>
                    <a:pt x="145834" y="250101"/>
                  </a:lnTo>
                  <a:lnTo>
                    <a:pt x="148882" y="249453"/>
                  </a:lnTo>
                  <a:lnTo>
                    <a:pt x="149580" y="248945"/>
                  </a:lnTo>
                  <a:lnTo>
                    <a:pt x="150139" y="248297"/>
                  </a:lnTo>
                  <a:close/>
                </a:path>
                <a:path w="160020" h="297179">
                  <a:moveTo>
                    <a:pt x="156959" y="273227"/>
                  </a:moveTo>
                  <a:lnTo>
                    <a:pt x="156933" y="273075"/>
                  </a:lnTo>
                  <a:lnTo>
                    <a:pt x="156476" y="270916"/>
                  </a:lnTo>
                  <a:lnTo>
                    <a:pt x="154381" y="269532"/>
                  </a:lnTo>
                  <a:lnTo>
                    <a:pt x="150075" y="270433"/>
                  </a:lnTo>
                  <a:lnTo>
                    <a:pt x="148691" y="272542"/>
                  </a:lnTo>
                  <a:lnTo>
                    <a:pt x="149390" y="275920"/>
                  </a:lnTo>
                  <a:lnTo>
                    <a:pt x="150177" y="276834"/>
                  </a:lnTo>
                  <a:lnTo>
                    <a:pt x="151180" y="277380"/>
                  </a:lnTo>
                  <a:lnTo>
                    <a:pt x="153085" y="276072"/>
                  </a:lnTo>
                  <a:lnTo>
                    <a:pt x="155041" y="274853"/>
                  </a:lnTo>
                  <a:lnTo>
                    <a:pt x="156933" y="273532"/>
                  </a:lnTo>
                  <a:lnTo>
                    <a:pt x="156921" y="273367"/>
                  </a:lnTo>
                  <a:lnTo>
                    <a:pt x="156959" y="273227"/>
                  </a:lnTo>
                  <a:close/>
                </a:path>
                <a:path w="160020" h="297179">
                  <a:moveTo>
                    <a:pt x="159639" y="256667"/>
                  </a:moveTo>
                  <a:lnTo>
                    <a:pt x="158699" y="255714"/>
                  </a:lnTo>
                  <a:lnTo>
                    <a:pt x="154927" y="255714"/>
                  </a:lnTo>
                  <a:lnTo>
                    <a:pt x="153974" y="256667"/>
                  </a:lnTo>
                  <a:lnTo>
                    <a:pt x="153974" y="260464"/>
                  </a:lnTo>
                  <a:lnTo>
                    <a:pt x="154927" y="261404"/>
                  </a:lnTo>
                  <a:lnTo>
                    <a:pt x="158699" y="261404"/>
                  </a:lnTo>
                  <a:lnTo>
                    <a:pt x="159639" y="260464"/>
                  </a:lnTo>
                  <a:lnTo>
                    <a:pt x="159639" y="258559"/>
                  </a:lnTo>
                  <a:lnTo>
                    <a:pt x="159639" y="256667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101251" y="8380450"/>
              <a:ext cx="141605" cy="232410"/>
            </a:xfrm>
            <a:custGeom>
              <a:avLst/>
              <a:gdLst/>
              <a:ahLst/>
              <a:cxnLst/>
              <a:rect l="l" t="t" r="r" b="b"/>
              <a:pathLst>
                <a:path w="141605" h="232409">
                  <a:moveTo>
                    <a:pt x="3619" y="60629"/>
                  </a:moveTo>
                  <a:lnTo>
                    <a:pt x="3467" y="59207"/>
                  </a:lnTo>
                  <a:lnTo>
                    <a:pt x="3403" y="58762"/>
                  </a:lnTo>
                  <a:lnTo>
                    <a:pt x="3251" y="58369"/>
                  </a:lnTo>
                  <a:lnTo>
                    <a:pt x="3086" y="58000"/>
                  </a:lnTo>
                  <a:lnTo>
                    <a:pt x="2832" y="58064"/>
                  </a:lnTo>
                  <a:lnTo>
                    <a:pt x="2628" y="58191"/>
                  </a:lnTo>
                  <a:lnTo>
                    <a:pt x="1485" y="58293"/>
                  </a:lnTo>
                  <a:lnTo>
                    <a:pt x="698" y="58026"/>
                  </a:lnTo>
                  <a:lnTo>
                    <a:pt x="0" y="57607"/>
                  </a:lnTo>
                  <a:lnTo>
                    <a:pt x="1282" y="61023"/>
                  </a:lnTo>
                  <a:lnTo>
                    <a:pt x="1917" y="62738"/>
                  </a:lnTo>
                  <a:lnTo>
                    <a:pt x="2971" y="61912"/>
                  </a:lnTo>
                  <a:lnTo>
                    <a:pt x="3619" y="60629"/>
                  </a:lnTo>
                  <a:close/>
                </a:path>
                <a:path w="141605" h="232409">
                  <a:moveTo>
                    <a:pt x="4432" y="30619"/>
                  </a:moveTo>
                  <a:lnTo>
                    <a:pt x="4000" y="26670"/>
                  </a:lnTo>
                  <a:lnTo>
                    <a:pt x="2133" y="25133"/>
                  </a:lnTo>
                  <a:lnTo>
                    <a:pt x="25" y="25260"/>
                  </a:lnTo>
                  <a:lnTo>
                    <a:pt x="1282" y="26327"/>
                  </a:lnTo>
                  <a:lnTo>
                    <a:pt x="2159" y="27876"/>
                  </a:lnTo>
                  <a:lnTo>
                    <a:pt x="2425" y="30822"/>
                  </a:lnTo>
                  <a:lnTo>
                    <a:pt x="2133" y="31889"/>
                  </a:lnTo>
                  <a:lnTo>
                    <a:pt x="1701" y="32880"/>
                  </a:lnTo>
                  <a:lnTo>
                    <a:pt x="3327" y="32245"/>
                  </a:lnTo>
                  <a:lnTo>
                    <a:pt x="4432" y="30619"/>
                  </a:lnTo>
                  <a:close/>
                </a:path>
                <a:path w="141605" h="232409">
                  <a:moveTo>
                    <a:pt x="10274" y="9537"/>
                  </a:moveTo>
                  <a:lnTo>
                    <a:pt x="9321" y="8585"/>
                  </a:lnTo>
                  <a:lnTo>
                    <a:pt x="5549" y="8585"/>
                  </a:lnTo>
                  <a:lnTo>
                    <a:pt x="4597" y="9537"/>
                  </a:lnTo>
                  <a:lnTo>
                    <a:pt x="4597" y="13335"/>
                  </a:lnTo>
                  <a:lnTo>
                    <a:pt x="5549" y="14287"/>
                  </a:lnTo>
                  <a:lnTo>
                    <a:pt x="9321" y="14287"/>
                  </a:lnTo>
                  <a:lnTo>
                    <a:pt x="10274" y="13335"/>
                  </a:lnTo>
                  <a:lnTo>
                    <a:pt x="10274" y="11442"/>
                  </a:lnTo>
                  <a:lnTo>
                    <a:pt x="10274" y="9537"/>
                  </a:lnTo>
                  <a:close/>
                </a:path>
                <a:path w="141605" h="232409">
                  <a:moveTo>
                    <a:pt x="19926" y="39992"/>
                  </a:moveTo>
                  <a:lnTo>
                    <a:pt x="18592" y="38277"/>
                  </a:lnTo>
                  <a:lnTo>
                    <a:pt x="16510" y="37185"/>
                  </a:lnTo>
                  <a:lnTo>
                    <a:pt x="10617" y="37820"/>
                  </a:lnTo>
                  <a:lnTo>
                    <a:pt x="8026" y="41046"/>
                  </a:lnTo>
                  <a:lnTo>
                    <a:pt x="8788" y="48221"/>
                  </a:lnTo>
                  <a:lnTo>
                    <a:pt x="12001" y="50825"/>
                  </a:lnTo>
                  <a:lnTo>
                    <a:pt x="15570" y="50444"/>
                  </a:lnTo>
                  <a:lnTo>
                    <a:pt x="16446" y="50355"/>
                  </a:lnTo>
                  <a:lnTo>
                    <a:pt x="17233" y="50088"/>
                  </a:lnTo>
                  <a:lnTo>
                    <a:pt x="17957" y="49695"/>
                  </a:lnTo>
                  <a:lnTo>
                    <a:pt x="17208" y="48742"/>
                  </a:lnTo>
                  <a:lnTo>
                    <a:pt x="16637" y="47650"/>
                  </a:lnTo>
                  <a:lnTo>
                    <a:pt x="16268" y="43649"/>
                  </a:lnTo>
                  <a:lnTo>
                    <a:pt x="17691" y="41198"/>
                  </a:lnTo>
                  <a:lnTo>
                    <a:pt x="19926" y="39992"/>
                  </a:lnTo>
                  <a:close/>
                </a:path>
                <a:path w="141605" h="232409">
                  <a:moveTo>
                    <a:pt x="25692" y="28702"/>
                  </a:moveTo>
                  <a:lnTo>
                    <a:pt x="25222" y="24320"/>
                  </a:lnTo>
                  <a:lnTo>
                    <a:pt x="23266" y="22733"/>
                  </a:lnTo>
                  <a:lnTo>
                    <a:pt x="21082" y="22961"/>
                  </a:lnTo>
                  <a:lnTo>
                    <a:pt x="18897" y="23190"/>
                  </a:lnTo>
                  <a:lnTo>
                    <a:pt x="17310" y="25171"/>
                  </a:lnTo>
                  <a:lnTo>
                    <a:pt x="17780" y="29565"/>
                  </a:lnTo>
                  <a:lnTo>
                    <a:pt x="19735" y="31153"/>
                  </a:lnTo>
                  <a:lnTo>
                    <a:pt x="24104" y="30695"/>
                  </a:lnTo>
                  <a:lnTo>
                    <a:pt x="25692" y="28702"/>
                  </a:lnTo>
                  <a:close/>
                </a:path>
                <a:path w="141605" h="232409">
                  <a:moveTo>
                    <a:pt x="26784" y="939"/>
                  </a:moveTo>
                  <a:lnTo>
                    <a:pt x="25831" y="0"/>
                  </a:lnTo>
                  <a:lnTo>
                    <a:pt x="22047" y="0"/>
                  </a:lnTo>
                  <a:lnTo>
                    <a:pt x="21107" y="939"/>
                  </a:lnTo>
                  <a:lnTo>
                    <a:pt x="21107" y="4749"/>
                  </a:lnTo>
                  <a:lnTo>
                    <a:pt x="22047" y="5702"/>
                  </a:lnTo>
                  <a:lnTo>
                    <a:pt x="25831" y="5702"/>
                  </a:lnTo>
                  <a:lnTo>
                    <a:pt x="26784" y="4749"/>
                  </a:lnTo>
                  <a:lnTo>
                    <a:pt x="26784" y="2844"/>
                  </a:lnTo>
                  <a:lnTo>
                    <a:pt x="26784" y="939"/>
                  </a:lnTo>
                  <a:close/>
                </a:path>
                <a:path w="141605" h="232409">
                  <a:moveTo>
                    <a:pt x="27368" y="101676"/>
                  </a:moveTo>
                  <a:lnTo>
                    <a:pt x="26390" y="97383"/>
                  </a:lnTo>
                  <a:lnTo>
                    <a:pt x="24257" y="96050"/>
                  </a:lnTo>
                  <a:lnTo>
                    <a:pt x="23660" y="96189"/>
                  </a:lnTo>
                  <a:lnTo>
                    <a:pt x="23660" y="97739"/>
                  </a:lnTo>
                  <a:lnTo>
                    <a:pt x="22821" y="97053"/>
                  </a:lnTo>
                  <a:lnTo>
                    <a:pt x="23660" y="97739"/>
                  </a:lnTo>
                  <a:lnTo>
                    <a:pt x="23660" y="96189"/>
                  </a:lnTo>
                  <a:lnTo>
                    <a:pt x="21590" y="96659"/>
                  </a:lnTo>
                  <a:lnTo>
                    <a:pt x="21120" y="96888"/>
                  </a:lnTo>
                  <a:lnTo>
                    <a:pt x="20713" y="97180"/>
                  </a:lnTo>
                  <a:lnTo>
                    <a:pt x="18351" y="97383"/>
                  </a:lnTo>
                  <a:lnTo>
                    <a:pt x="16776" y="99364"/>
                  </a:lnTo>
                  <a:lnTo>
                    <a:pt x="17233" y="103746"/>
                  </a:lnTo>
                  <a:lnTo>
                    <a:pt x="19202" y="105333"/>
                  </a:lnTo>
                  <a:lnTo>
                    <a:pt x="22098" y="105029"/>
                  </a:lnTo>
                  <a:lnTo>
                    <a:pt x="22682" y="104724"/>
                  </a:lnTo>
                  <a:lnTo>
                    <a:pt x="23228" y="104343"/>
                  </a:lnTo>
                  <a:lnTo>
                    <a:pt x="23456" y="104330"/>
                  </a:lnTo>
                  <a:lnTo>
                    <a:pt x="23660" y="104381"/>
                  </a:lnTo>
                  <a:lnTo>
                    <a:pt x="26035" y="103835"/>
                  </a:lnTo>
                  <a:lnTo>
                    <a:pt x="27368" y="101676"/>
                  </a:lnTo>
                  <a:close/>
                </a:path>
                <a:path w="141605" h="232409">
                  <a:moveTo>
                    <a:pt x="30137" y="131508"/>
                  </a:moveTo>
                  <a:lnTo>
                    <a:pt x="29743" y="129819"/>
                  </a:lnTo>
                  <a:lnTo>
                    <a:pt x="29286" y="127800"/>
                  </a:lnTo>
                  <a:lnTo>
                    <a:pt x="27368" y="126555"/>
                  </a:lnTo>
                  <a:lnTo>
                    <a:pt x="25361" y="126809"/>
                  </a:lnTo>
                  <a:lnTo>
                    <a:pt x="28041" y="134035"/>
                  </a:lnTo>
                  <a:lnTo>
                    <a:pt x="29387" y="133146"/>
                  </a:lnTo>
                  <a:lnTo>
                    <a:pt x="30137" y="131508"/>
                  </a:lnTo>
                  <a:close/>
                </a:path>
                <a:path w="141605" h="232409">
                  <a:moveTo>
                    <a:pt x="30314" y="120700"/>
                  </a:moveTo>
                  <a:lnTo>
                    <a:pt x="29984" y="117563"/>
                  </a:lnTo>
                  <a:lnTo>
                    <a:pt x="28587" y="116420"/>
                  </a:lnTo>
                  <a:lnTo>
                    <a:pt x="25476" y="116763"/>
                  </a:lnTo>
                  <a:lnTo>
                    <a:pt x="24333" y="118160"/>
                  </a:lnTo>
                  <a:lnTo>
                    <a:pt x="24676" y="121297"/>
                  </a:lnTo>
                  <a:lnTo>
                    <a:pt x="26073" y="122440"/>
                  </a:lnTo>
                  <a:lnTo>
                    <a:pt x="27622" y="122262"/>
                  </a:lnTo>
                  <a:lnTo>
                    <a:pt x="29184" y="122097"/>
                  </a:lnTo>
                  <a:lnTo>
                    <a:pt x="30314" y="120700"/>
                  </a:lnTo>
                  <a:close/>
                </a:path>
                <a:path w="141605" h="232409">
                  <a:moveTo>
                    <a:pt x="30810" y="80010"/>
                  </a:moveTo>
                  <a:lnTo>
                    <a:pt x="29870" y="79070"/>
                  </a:lnTo>
                  <a:lnTo>
                    <a:pt x="26085" y="79070"/>
                  </a:lnTo>
                  <a:lnTo>
                    <a:pt x="25133" y="80010"/>
                  </a:lnTo>
                  <a:lnTo>
                    <a:pt x="25133" y="83820"/>
                  </a:lnTo>
                  <a:lnTo>
                    <a:pt x="26085" y="84772"/>
                  </a:lnTo>
                  <a:lnTo>
                    <a:pt x="29870" y="84772"/>
                  </a:lnTo>
                  <a:lnTo>
                    <a:pt x="30810" y="83820"/>
                  </a:lnTo>
                  <a:lnTo>
                    <a:pt x="30810" y="81915"/>
                  </a:lnTo>
                  <a:lnTo>
                    <a:pt x="30810" y="80010"/>
                  </a:lnTo>
                  <a:close/>
                </a:path>
                <a:path w="141605" h="232409">
                  <a:moveTo>
                    <a:pt x="43827" y="10883"/>
                  </a:moveTo>
                  <a:lnTo>
                    <a:pt x="43434" y="9944"/>
                  </a:lnTo>
                  <a:lnTo>
                    <a:pt x="41884" y="8382"/>
                  </a:lnTo>
                  <a:lnTo>
                    <a:pt x="40944" y="7988"/>
                  </a:lnTo>
                  <a:lnTo>
                    <a:pt x="38747" y="7988"/>
                  </a:lnTo>
                  <a:lnTo>
                    <a:pt x="37807" y="8382"/>
                  </a:lnTo>
                  <a:lnTo>
                    <a:pt x="36258" y="9944"/>
                  </a:lnTo>
                  <a:lnTo>
                    <a:pt x="35864" y="10883"/>
                  </a:lnTo>
                  <a:lnTo>
                    <a:pt x="35864" y="13093"/>
                  </a:lnTo>
                  <a:lnTo>
                    <a:pt x="36258" y="14033"/>
                  </a:lnTo>
                  <a:lnTo>
                    <a:pt x="37807" y="15595"/>
                  </a:lnTo>
                  <a:lnTo>
                    <a:pt x="38747" y="15989"/>
                  </a:lnTo>
                  <a:lnTo>
                    <a:pt x="40944" y="15989"/>
                  </a:lnTo>
                  <a:lnTo>
                    <a:pt x="41884" y="15595"/>
                  </a:lnTo>
                  <a:lnTo>
                    <a:pt x="43434" y="14033"/>
                  </a:lnTo>
                  <a:lnTo>
                    <a:pt x="43827" y="13093"/>
                  </a:lnTo>
                  <a:lnTo>
                    <a:pt x="43827" y="11988"/>
                  </a:lnTo>
                  <a:lnTo>
                    <a:pt x="43827" y="10883"/>
                  </a:lnTo>
                  <a:close/>
                </a:path>
                <a:path w="141605" h="232409">
                  <a:moveTo>
                    <a:pt x="46177" y="69494"/>
                  </a:moveTo>
                  <a:lnTo>
                    <a:pt x="45237" y="68541"/>
                  </a:lnTo>
                  <a:lnTo>
                    <a:pt x="41452" y="68541"/>
                  </a:lnTo>
                  <a:lnTo>
                    <a:pt x="40500" y="69494"/>
                  </a:lnTo>
                  <a:lnTo>
                    <a:pt x="40500" y="73291"/>
                  </a:lnTo>
                  <a:lnTo>
                    <a:pt x="41452" y="74244"/>
                  </a:lnTo>
                  <a:lnTo>
                    <a:pt x="45237" y="74244"/>
                  </a:lnTo>
                  <a:lnTo>
                    <a:pt x="46177" y="73291"/>
                  </a:lnTo>
                  <a:lnTo>
                    <a:pt x="46177" y="71386"/>
                  </a:lnTo>
                  <a:lnTo>
                    <a:pt x="46177" y="69494"/>
                  </a:lnTo>
                  <a:close/>
                </a:path>
                <a:path w="141605" h="232409">
                  <a:moveTo>
                    <a:pt x="48031" y="97002"/>
                  </a:moveTo>
                  <a:lnTo>
                    <a:pt x="47675" y="94945"/>
                  </a:lnTo>
                  <a:lnTo>
                    <a:pt x="46761" y="96989"/>
                  </a:lnTo>
                  <a:lnTo>
                    <a:pt x="44907" y="98552"/>
                  </a:lnTo>
                  <a:lnTo>
                    <a:pt x="42519" y="98818"/>
                  </a:lnTo>
                  <a:lnTo>
                    <a:pt x="42125" y="98856"/>
                  </a:lnTo>
                  <a:lnTo>
                    <a:pt x="41757" y="98729"/>
                  </a:lnTo>
                  <a:lnTo>
                    <a:pt x="41376" y="98704"/>
                  </a:lnTo>
                  <a:lnTo>
                    <a:pt x="42291" y="99428"/>
                  </a:lnTo>
                  <a:lnTo>
                    <a:pt x="43484" y="99783"/>
                  </a:lnTo>
                  <a:lnTo>
                    <a:pt x="46774" y="99021"/>
                  </a:lnTo>
                  <a:lnTo>
                    <a:pt x="48031" y="97002"/>
                  </a:lnTo>
                  <a:close/>
                </a:path>
                <a:path w="141605" h="232409">
                  <a:moveTo>
                    <a:pt x="48069" y="113372"/>
                  </a:moveTo>
                  <a:lnTo>
                    <a:pt x="47637" y="109296"/>
                  </a:lnTo>
                  <a:lnTo>
                    <a:pt x="45681" y="107708"/>
                  </a:lnTo>
                  <a:lnTo>
                    <a:pt x="44665" y="107823"/>
                  </a:lnTo>
                  <a:lnTo>
                    <a:pt x="44665" y="115862"/>
                  </a:lnTo>
                  <a:lnTo>
                    <a:pt x="44399" y="115900"/>
                  </a:lnTo>
                  <a:lnTo>
                    <a:pt x="44653" y="115862"/>
                  </a:lnTo>
                  <a:lnTo>
                    <a:pt x="44665" y="107823"/>
                  </a:lnTo>
                  <a:lnTo>
                    <a:pt x="43345" y="107962"/>
                  </a:lnTo>
                  <a:lnTo>
                    <a:pt x="43218" y="108038"/>
                  </a:lnTo>
                  <a:lnTo>
                    <a:pt x="43078" y="108077"/>
                  </a:lnTo>
                  <a:lnTo>
                    <a:pt x="42392" y="107569"/>
                  </a:lnTo>
                  <a:lnTo>
                    <a:pt x="42392" y="108229"/>
                  </a:lnTo>
                  <a:lnTo>
                    <a:pt x="41122" y="108508"/>
                  </a:lnTo>
                  <a:lnTo>
                    <a:pt x="40195" y="109702"/>
                  </a:lnTo>
                  <a:lnTo>
                    <a:pt x="40195" y="114541"/>
                  </a:lnTo>
                  <a:lnTo>
                    <a:pt x="39763" y="110617"/>
                  </a:lnTo>
                  <a:lnTo>
                    <a:pt x="39966" y="112344"/>
                  </a:lnTo>
                  <a:lnTo>
                    <a:pt x="40195" y="114541"/>
                  </a:lnTo>
                  <a:lnTo>
                    <a:pt x="40195" y="109702"/>
                  </a:lnTo>
                  <a:lnTo>
                    <a:pt x="39738" y="110286"/>
                  </a:lnTo>
                  <a:lnTo>
                    <a:pt x="41122" y="108496"/>
                  </a:lnTo>
                  <a:lnTo>
                    <a:pt x="42392" y="108229"/>
                  </a:lnTo>
                  <a:lnTo>
                    <a:pt x="42392" y="107569"/>
                  </a:lnTo>
                  <a:lnTo>
                    <a:pt x="41617" y="106972"/>
                  </a:lnTo>
                  <a:lnTo>
                    <a:pt x="39738" y="106451"/>
                  </a:lnTo>
                  <a:lnTo>
                    <a:pt x="34302" y="107721"/>
                  </a:lnTo>
                  <a:lnTo>
                    <a:pt x="32118" y="111226"/>
                  </a:lnTo>
                  <a:lnTo>
                    <a:pt x="32931" y="114744"/>
                  </a:lnTo>
                  <a:lnTo>
                    <a:pt x="33731" y="118262"/>
                  </a:lnTo>
                  <a:lnTo>
                    <a:pt x="37223" y="120472"/>
                  </a:lnTo>
                  <a:lnTo>
                    <a:pt x="42900" y="119151"/>
                  </a:lnTo>
                  <a:lnTo>
                    <a:pt x="44462" y="117551"/>
                  </a:lnTo>
                  <a:lnTo>
                    <a:pt x="45212" y="115620"/>
                  </a:lnTo>
                  <a:lnTo>
                    <a:pt x="46913" y="115011"/>
                  </a:lnTo>
                  <a:lnTo>
                    <a:pt x="48069" y="113372"/>
                  </a:lnTo>
                  <a:close/>
                </a:path>
                <a:path w="141605" h="232409">
                  <a:moveTo>
                    <a:pt x="48602" y="35369"/>
                  </a:moveTo>
                  <a:lnTo>
                    <a:pt x="48450" y="31927"/>
                  </a:lnTo>
                  <a:lnTo>
                    <a:pt x="45097" y="31940"/>
                  </a:lnTo>
                  <a:lnTo>
                    <a:pt x="42227" y="29476"/>
                  </a:lnTo>
                  <a:lnTo>
                    <a:pt x="41922" y="26060"/>
                  </a:lnTo>
                  <a:lnTo>
                    <a:pt x="41960" y="25908"/>
                  </a:lnTo>
                  <a:lnTo>
                    <a:pt x="41732" y="25819"/>
                  </a:lnTo>
                  <a:lnTo>
                    <a:pt x="41529" y="25742"/>
                  </a:lnTo>
                  <a:lnTo>
                    <a:pt x="37731" y="26149"/>
                  </a:lnTo>
                  <a:lnTo>
                    <a:pt x="35153" y="29362"/>
                  </a:lnTo>
                  <a:lnTo>
                    <a:pt x="35902" y="36550"/>
                  </a:lnTo>
                  <a:lnTo>
                    <a:pt x="39116" y="39154"/>
                  </a:lnTo>
                  <a:lnTo>
                    <a:pt x="46151" y="38404"/>
                  </a:lnTo>
                  <a:lnTo>
                    <a:pt x="48602" y="35369"/>
                  </a:lnTo>
                  <a:close/>
                </a:path>
                <a:path w="141605" h="232409">
                  <a:moveTo>
                    <a:pt x="48958" y="121767"/>
                  </a:moveTo>
                  <a:lnTo>
                    <a:pt x="48006" y="120815"/>
                  </a:lnTo>
                  <a:lnTo>
                    <a:pt x="44221" y="120815"/>
                  </a:lnTo>
                  <a:lnTo>
                    <a:pt x="43281" y="121767"/>
                  </a:lnTo>
                  <a:lnTo>
                    <a:pt x="43281" y="125564"/>
                  </a:lnTo>
                  <a:lnTo>
                    <a:pt x="44221" y="126517"/>
                  </a:lnTo>
                  <a:lnTo>
                    <a:pt x="48006" y="126517"/>
                  </a:lnTo>
                  <a:lnTo>
                    <a:pt x="48958" y="125564"/>
                  </a:lnTo>
                  <a:lnTo>
                    <a:pt x="48958" y="123672"/>
                  </a:lnTo>
                  <a:lnTo>
                    <a:pt x="48958" y="121767"/>
                  </a:lnTo>
                  <a:close/>
                </a:path>
                <a:path w="141605" h="232409">
                  <a:moveTo>
                    <a:pt x="49961" y="148463"/>
                  </a:moveTo>
                  <a:lnTo>
                    <a:pt x="48539" y="142328"/>
                  </a:lnTo>
                  <a:lnTo>
                    <a:pt x="46443" y="140449"/>
                  </a:lnTo>
                  <a:lnTo>
                    <a:pt x="43980" y="139992"/>
                  </a:lnTo>
                  <a:lnTo>
                    <a:pt x="43129" y="138582"/>
                  </a:lnTo>
                  <a:lnTo>
                    <a:pt x="41516" y="137769"/>
                  </a:lnTo>
                  <a:lnTo>
                    <a:pt x="37668" y="138544"/>
                  </a:lnTo>
                  <a:lnTo>
                    <a:pt x="36271" y="140652"/>
                  </a:lnTo>
                  <a:lnTo>
                    <a:pt x="36753" y="143103"/>
                  </a:lnTo>
                  <a:lnTo>
                    <a:pt x="36906" y="143344"/>
                  </a:lnTo>
                  <a:lnTo>
                    <a:pt x="37020" y="143586"/>
                  </a:lnTo>
                  <a:lnTo>
                    <a:pt x="36398" y="144881"/>
                  </a:lnTo>
                  <a:lnTo>
                    <a:pt x="36106" y="146367"/>
                  </a:lnTo>
                  <a:lnTo>
                    <a:pt x="37261" y="151409"/>
                  </a:lnTo>
                  <a:lnTo>
                    <a:pt x="40754" y="153606"/>
                  </a:lnTo>
                  <a:lnTo>
                    <a:pt x="44272" y="152781"/>
                  </a:lnTo>
                  <a:lnTo>
                    <a:pt x="47764" y="151980"/>
                  </a:lnTo>
                  <a:lnTo>
                    <a:pt x="49961" y="148463"/>
                  </a:lnTo>
                  <a:close/>
                </a:path>
                <a:path w="141605" h="232409">
                  <a:moveTo>
                    <a:pt x="56121" y="168224"/>
                  </a:moveTo>
                  <a:lnTo>
                    <a:pt x="55740" y="167284"/>
                  </a:lnTo>
                  <a:lnTo>
                    <a:pt x="54178" y="165722"/>
                  </a:lnTo>
                  <a:lnTo>
                    <a:pt x="53251" y="165328"/>
                  </a:lnTo>
                  <a:lnTo>
                    <a:pt x="51054" y="165328"/>
                  </a:lnTo>
                  <a:lnTo>
                    <a:pt x="50114" y="165722"/>
                  </a:lnTo>
                  <a:lnTo>
                    <a:pt x="48552" y="167284"/>
                  </a:lnTo>
                  <a:lnTo>
                    <a:pt x="48171" y="168224"/>
                  </a:lnTo>
                  <a:lnTo>
                    <a:pt x="48171" y="170434"/>
                  </a:lnTo>
                  <a:lnTo>
                    <a:pt x="48552" y="171373"/>
                  </a:lnTo>
                  <a:lnTo>
                    <a:pt x="50114" y="172935"/>
                  </a:lnTo>
                  <a:lnTo>
                    <a:pt x="51054" y="173316"/>
                  </a:lnTo>
                  <a:lnTo>
                    <a:pt x="53251" y="173316"/>
                  </a:lnTo>
                  <a:lnTo>
                    <a:pt x="54178" y="172935"/>
                  </a:lnTo>
                  <a:lnTo>
                    <a:pt x="55740" y="171373"/>
                  </a:lnTo>
                  <a:lnTo>
                    <a:pt x="56121" y="170434"/>
                  </a:lnTo>
                  <a:lnTo>
                    <a:pt x="56121" y="169329"/>
                  </a:lnTo>
                  <a:lnTo>
                    <a:pt x="56121" y="168224"/>
                  </a:lnTo>
                  <a:close/>
                </a:path>
                <a:path w="141605" h="232409">
                  <a:moveTo>
                    <a:pt x="58026" y="2705"/>
                  </a:moveTo>
                  <a:lnTo>
                    <a:pt x="57073" y="1765"/>
                  </a:lnTo>
                  <a:lnTo>
                    <a:pt x="53301" y="1765"/>
                  </a:lnTo>
                  <a:lnTo>
                    <a:pt x="52349" y="2705"/>
                  </a:lnTo>
                  <a:lnTo>
                    <a:pt x="52349" y="6502"/>
                  </a:lnTo>
                  <a:lnTo>
                    <a:pt x="53301" y="7454"/>
                  </a:lnTo>
                  <a:lnTo>
                    <a:pt x="57073" y="7454"/>
                  </a:lnTo>
                  <a:lnTo>
                    <a:pt x="58026" y="6502"/>
                  </a:lnTo>
                  <a:lnTo>
                    <a:pt x="58026" y="4610"/>
                  </a:lnTo>
                  <a:lnTo>
                    <a:pt x="58026" y="2705"/>
                  </a:lnTo>
                  <a:close/>
                </a:path>
                <a:path w="141605" h="232409">
                  <a:moveTo>
                    <a:pt x="60896" y="28956"/>
                  </a:moveTo>
                  <a:lnTo>
                    <a:pt x="60413" y="24574"/>
                  </a:lnTo>
                  <a:lnTo>
                    <a:pt x="58458" y="22987"/>
                  </a:lnTo>
                  <a:lnTo>
                    <a:pt x="55638" y="23279"/>
                  </a:lnTo>
                  <a:lnTo>
                    <a:pt x="55092" y="23533"/>
                  </a:lnTo>
                  <a:lnTo>
                    <a:pt x="54597" y="23837"/>
                  </a:lnTo>
                  <a:lnTo>
                    <a:pt x="54686" y="24193"/>
                  </a:lnTo>
                  <a:lnTo>
                    <a:pt x="54864" y="24498"/>
                  </a:lnTo>
                  <a:lnTo>
                    <a:pt x="55041" y="26619"/>
                  </a:lnTo>
                  <a:lnTo>
                    <a:pt x="54483" y="28219"/>
                  </a:lnTo>
                  <a:lnTo>
                    <a:pt x="53505" y="29489"/>
                  </a:lnTo>
                  <a:lnTo>
                    <a:pt x="54317" y="30607"/>
                  </a:lnTo>
                  <a:lnTo>
                    <a:pt x="55638" y="31330"/>
                  </a:lnTo>
                  <a:lnTo>
                    <a:pt x="59296" y="30937"/>
                  </a:lnTo>
                  <a:lnTo>
                    <a:pt x="60896" y="28956"/>
                  </a:lnTo>
                  <a:close/>
                </a:path>
                <a:path w="141605" h="232409">
                  <a:moveTo>
                    <a:pt x="64592" y="79781"/>
                  </a:moveTo>
                  <a:lnTo>
                    <a:pt x="64071" y="77520"/>
                  </a:lnTo>
                  <a:lnTo>
                    <a:pt x="63957" y="77317"/>
                  </a:lnTo>
                  <a:lnTo>
                    <a:pt x="62814" y="76720"/>
                  </a:lnTo>
                  <a:lnTo>
                    <a:pt x="61810" y="75869"/>
                  </a:lnTo>
                  <a:lnTo>
                    <a:pt x="61188" y="74701"/>
                  </a:lnTo>
                  <a:lnTo>
                    <a:pt x="60591" y="74561"/>
                  </a:lnTo>
                  <a:lnTo>
                    <a:pt x="59969" y="74498"/>
                  </a:lnTo>
                  <a:lnTo>
                    <a:pt x="57175" y="75145"/>
                  </a:lnTo>
                  <a:lnTo>
                    <a:pt x="55854" y="77292"/>
                  </a:lnTo>
                  <a:lnTo>
                    <a:pt x="56832" y="81584"/>
                  </a:lnTo>
                  <a:lnTo>
                    <a:pt x="58966" y="82931"/>
                  </a:lnTo>
                  <a:lnTo>
                    <a:pt x="63246" y="81940"/>
                  </a:lnTo>
                  <a:lnTo>
                    <a:pt x="64592" y="79781"/>
                  </a:lnTo>
                  <a:close/>
                </a:path>
                <a:path w="141605" h="232409">
                  <a:moveTo>
                    <a:pt x="65468" y="187617"/>
                  </a:moveTo>
                  <a:lnTo>
                    <a:pt x="64693" y="183756"/>
                  </a:lnTo>
                  <a:lnTo>
                    <a:pt x="64439" y="183591"/>
                  </a:lnTo>
                  <a:lnTo>
                    <a:pt x="63766" y="183146"/>
                  </a:lnTo>
                  <a:lnTo>
                    <a:pt x="63766" y="187617"/>
                  </a:lnTo>
                  <a:lnTo>
                    <a:pt x="63487" y="188074"/>
                  </a:lnTo>
                  <a:lnTo>
                    <a:pt x="63487" y="186715"/>
                  </a:lnTo>
                  <a:lnTo>
                    <a:pt x="63487" y="186410"/>
                  </a:lnTo>
                  <a:lnTo>
                    <a:pt x="63766" y="187617"/>
                  </a:lnTo>
                  <a:lnTo>
                    <a:pt x="63766" y="183146"/>
                  </a:lnTo>
                  <a:lnTo>
                    <a:pt x="61976" y="181940"/>
                  </a:lnTo>
                  <a:lnTo>
                    <a:pt x="61976" y="183870"/>
                  </a:lnTo>
                  <a:lnTo>
                    <a:pt x="60960" y="183870"/>
                  </a:lnTo>
                  <a:lnTo>
                    <a:pt x="60960" y="189572"/>
                  </a:lnTo>
                  <a:lnTo>
                    <a:pt x="59766" y="189852"/>
                  </a:lnTo>
                  <a:lnTo>
                    <a:pt x="59309" y="189572"/>
                  </a:lnTo>
                  <a:lnTo>
                    <a:pt x="60960" y="189572"/>
                  </a:lnTo>
                  <a:lnTo>
                    <a:pt x="60960" y="183870"/>
                  </a:lnTo>
                  <a:lnTo>
                    <a:pt x="60299" y="183870"/>
                  </a:lnTo>
                  <a:lnTo>
                    <a:pt x="61531" y="183591"/>
                  </a:lnTo>
                  <a:lnTo>
                    <a:pt x="61976" y="183870"/>
                  </a:lnTo>
                  <a:lnTo>
                    <a:pt x="61976" y="181940"/>
                  </a:lnTo>
                  <a:lnTo>
                    <a:pt x="61277" y="181457"/>
                  </a:lnTo>
                  <a:lnTo>
                    <a:pt x="57810" y="182168"/>
                  </a:lnTo>
                  <a:lnTo>
                    <a:pt x="57810" y="185381"/>
                  </a:lnTo>
                  <a:lnTo>
                    <a:pt x="57810" y="187045"/>
                  </a:lnTo>
                  <a:lnTo>
                    <a:pt x="57531" y="185826"/>
                  </a:lnTo>
                  <a:lnTo>
                    <a:pt x="57810" y="185381"/>
                  </a:lnTo>
                  <a:lnTo>
                    <a:pt x="57810" y="182168"/>
                  </a:lnTo>
                  <a:lnTo>
                    <a:pt x="57454" y="182232"/>
                  </a:lnTo>
                  <a:lnTo>
                    <a:pt x="57226" y="182410"/>
                  </a:lnTo>
                  <a:lnTo>
                    <a:pt x="55359" y="183057"/>
                  </a:lnTo>
                  <a:lnTo>
                    <a:pt x="54114" y="184137"/>
                  </a:lnTo>
                  <a:lnTo>
                    <a:pt x="52679" y="186829"/>
                  </a:lnTo>
                  <a:lnTo>
                    <a:pt x="52425" y="187947"/>
                  </a:lnTo>
                  <a:lnTo>
                    <a:pt x="52501" y="189141"/>
                  </a:lnTo>
                  <a:lnTo>
                    <a:pt x="53352" y="193408"/>
                  </a:lnTo>
                  <a:lnTo>
                    <a:pt x="56769" y="195707"/>
                  </a:lnTo>
                  <a:lnTo>
                    <a:pt x="61582" y="194741"/>
                  </a:lnTo>
                  <a:lnTo>
                    <a:pt x="62611" y="194030"/>
                  </a:lnTo>
                  <a:lnTo>
                    <a:pt x="64566" y="192112"/>
                  </a:lnTo>
                  <a:lnTo>
                    <a:pt x="65252" y="190741"/>
                  </a:lnTo>
                  <a:lnTo>
                    <a:pt x="65341" y="189852"/>
                  </a:lnTo>
                  <a:lnTo>
                    <a:pt x="65468" y="187617"/>
                  </a:lnTo>
                  <a:close/>
                </a:path>
                <a:path w="141605" h="232409">
                  <a:moveTo>
                    <a:pt x="65557" y="110680"/>
                  </a:moveTo>
                  <a:lnTo>
                    <a:pt x="65455" y="109613"/>
                  </a:lnTo>
                  <a:lnTo>
                    <a:pt x="65278" y="108051"/>
                  </a:lnTo>
                  <a:lnTo>
                    <a:pt x="63881" y="106908"/>
                  </a:lnTo>
                  <a:lnTo>
                    <a:pt x="63855" y="112483"/>
                  </a:lnTo>
                  <a:lnTo>
                    <a:pt x="63423" y="112687"/>
                  </a:lnTo>
                  <a:lnTo>
                    <a:pt x="61760" y="112864"/>
                  </a:lnTo>
                  <a:lnTo>
                    <a:pt x="63411" y="112687"/>
                  </a:lnTo>
                  <a:lnTo>
                    <a:pt x="63842" y="112483"/>
                  </a:lnTo>
                  <a:lnTo>
                    <a:pt x="63855" y="106921"/>
                  </a:lnTo>
                  <a:lnTo>
                    <a:pt x="60769" y="107251"/>
                  </a:lnTo>
                  <a:lnTo>
                    <a:pt x="59639" y="108648"/>
                  </a:lnTo>
                  <a:lnTo>
                    <a:pt x="59855" y="110604"/>
                  </a:lnTo>
                  <a:lnTo>
                    <a:pt x="59956" y="110972"/>
                  </a:lnTo>
                  <a:lnTo>
                    <a:pt x="60147" y="111290"/>
                  </a:lnTo>
                  <a:lnTo>
                    <a:pt x="59270" y="111925"/>
                  </a:lnTo>
                  <a:lnTo>
                    <a:pt x="58775" y="113030"/>
                  </a:lnTo>
                  <a:lnTo>
                    <a:pt x="59309" y="115709"/>
                  </a:lnTo>
                  <a:lnTo>
                    <a:pt x="60807" y="116713"/>
                  </a:lnTo>
                  <a:lnTo>
                    <a:pt x="63881" y="116090"/>
                  </a:lnTo>
                  <a:lnTo>
                    <a:pt x="64884" y="114592"/>
                  </a:lnTo>
                  <a:lnTo>
                    <a:pt x="64516" y="112737"/>
                  </a:lnTo>
                  <a:lnTo>
                    <a:pt x="64223" y="112217"/>
                  </a:lnTo>
                  <a:lnTo>
                    <a:pt x="65049" y="111633"/>
                  </a:lnTo>
                  <a:lnTo>
                    <a:pt x="65557" y="110680"/>
                  </a:lnTo>
                  <a:close/>
                </a:path>
                <a:path w="141605" h="232409">
                  <a:moveTo>
                    <a:pt x="71666" y="210642"/>
                  </a:moveTo>
                  <a:lnTo>
                    <a:pt x="71272" y="209702"/>
                  </a:lnTo>
                  <a:lnTo>
                    <a:pt x="69723" y="208140"/>
                  </a:lnTo>
                  <a:lnTo>
                    <a:pt x="68783" y="207759"/>
                  </a:lnTo>
                  <a:lnTo>
                    <a:pt x="66586" y="207759"/>
                  </a:lnTo>
                  <a:lnTo>
                    <a:pt x="65646" y="208140"/>
                  </a:lnTo>
                  <a:lnTo>
                    <a:pt x="64096" y="209702"/>
                  </a:lnTo>
                  <a:lnTo>
                    <a:pt x="63703" y="210642"/>
                  </a:lnTo>
                  <a:lnTo>
                    <a:pt x="63703" y="212852"/>
                  </a:lnTo>
                  <a:lnTo>
                    <a:pt x="64096" y="213791"/>
                  </a:lnTo>
                  <a:lnTo>
                    <a:pt x="65646" y="215353"/>
                  </a:lnTo>
                  <a:lnTo>
                    <a:pt x="66586" y="215747"/>
                  </a:lnTo>
                  <a:lnTo>
                    <a:pt x="68783" y="215747"/>
                  </a:lnTo>
                  <a:lnTo>
                    <a:pt x="69723" y="215353"/>
                  </a:lnTo>
                  <a:lnTo>
                    <a:pt x="71272" y="213791"/>
                  </a:lnTo>
                  <a:lnTo>
                    <a:pt x="71666" y="212852"/>
                  </a:lnTo>
                  <a:lnTo>
                    <a:pt x="71666" y="211747"/>
                  </a:lnTo>
                  <a:lnTo>
                    <a:pt x="71666" y="210642"/>
                  </a:lnTo>
                  <a:close/>
                </a:path>
                <a:path w="141605" h="232409">
                  <a:moveTo>
                    <a:pt x="71945" y="100469"/>
                  </a:moveTo>
                  <a:lnTo>
                    <a:pt x="70675" y="94919"/>
                  </a:lnTo>
                  <a:lnTo>
                    <a:pt x="69278" y="93421"/>
                  </a:lnTo>
                  <a:lnTo>
                    <a:pt x="67551" y="92595"/>
                  </a:lnTo>
                  <a:lnTo>
                    <a:pt x="67513" y="94589"/>
                  </a:lnTo>
                  <a:lnTo>
                    <a:pt x="66078" y="96291"/>
                  </a:lnTo>
                  <a:lnTo>
                    <a:pt x="67500" y="94589"/>
                  </a:lnTo>
                  <a:lnTo>
                    <a:pt x="67551" y="92430"/>
                  </a:lnTo>
                  <a:lnTo>
                    <a:pt x="67602" y="92278"/>
                  </a:lnTo>
                  <a:lnTo>
                    <a:pt x="67348" y="89916"/>
                  </a:lnTo>
                  <a:lnTo>
                    <a:pt x="65392" y="88328"/>
                  </a:lnTo>
                  <a:lnTo>
                    <a:pt x="61036" y="88785"/>
                  </a:lnTo>
                  <a:lnTo>
                    <a:pt x="59448" y="90754"/>
                  </a:lnTo>
                  <a:lnTo>
                    <a:pt x="59728" y="93383"/>
                  </a:lnTo>
                  <a:lnTo>
                    <a:pt x="60032" y="94119"/>
                  </a:lnTo>
                  <a:lnTo>
                    <a:pt x="58674" y="95643"/>
                  </a:lnTo>
                  <a:lnTo>
                    <a:pt x="57950" y="97726"/>
                  </a:lnTo>
                  <a:lnTo>
                    <a:pt x="58445" y="99885"/>
                  </a:lnTo>
                  <a:lnTo>
                    <a:pt x="59245" y="103416"/>
                  </a:lnTo>
                  <a:lnTo>
                    <a:pt x="62763" y="105600"/>
                  </a:lnTo>
                  <a:lnTo>
                    <a:pt x="69761" y="103974"/>
                  </a:lnTo>
                  <a:lnTo>
                    <a:pt x="71945" y="100469"/>
                  </a:lnTo>
                  <a:close/>
                </a:path>
                <a:path w="141605" h="232409">
                  <a:moveTo>
                    <a:pt x="72009" y="48018"/>
                  </a:moveTo>
                  <a:lnTo>
                    <a:pt x="71412" y="42405"/>
                  </a:lnTo>
                  <a:lnTo>
                    <a:pt x="70243" y="40779"/>
                  </a:lnTo>
                  <a:lnTo>
                    <a:pt x="68681" y="39738"/>
                  </a:lnTo>
                  <a:lnTo>
                    <a:pt x="68199" y="40017"/>
                  </a:lnTo>
                  <a:lnTo>
                    <a:pt x="67665" y="40220"/>
                  </a:lnTo>
                  <a:lnTo>
                    <a:pt x="65735" y="40386"/>
                  </a:lnTo>
                  <a:lnTo>
                    <a:pt x="64541" y="39789"/>
                  </a:lnTo>
                  <a:lnTo>
                    <a:pt x="63741" y="38849"/>
                  </a:lnTo>
                  <a:lnTo>
                    <a:pt x="60566" y="39585"/>
                  </a:lnTo>
                  <a:lnTo>
                    <a:pt x="58318" y="42494"/>
                  </a:lnTo>
                  <a:lnTo>
                    <a:pt x="58674" y="45821"/>
                  </a:lnTo>
                  <a:lnTo>
                    <a:pt x="59055" y="49415"/>
                  </a:lnTo>
                  <a:lnTo>
                    <a:pt x="62268" y="52019"/>
                  </a:lnTo>
                  <a:lnTo>
                    <a:pt x="69418" y="51244"/>
                  </a:lnTo>
                  <a:lnTo>
                    <a:pt x="72009" y="48018"/>
                  </a:lnTo>
                  <a:close/>
                </a:path>
                <a:path w="141605" h="232409">
                  <a:moveTo>
                    <a:pt x="72351" y="131368"/>
                  </a:moveTo>
                  <a:lnTo>
                    <a:pt x="70751" y="124333"/>
                  </a:lnTo>
                  <a:lnTo>
                    <a:pt x="67246" y="122135"/>
                  </a:lnTo>
                  <a:lnTo>
                    <a:pt x="60236" y="123761"/>
                  </a:lnTo>
                  <a:lnTo>
                    <a:pt x="58051" y="127279"/>
                  </a:lnTo>
                  <a:lnTo>
                    <a:pt x="59156" y="132054"/>
                  </a:lnTo>
                  <a:lnTo>
                    <a:pt x="59867" y="133057"/>
                  </a:lnTo>
                  <a:lnTo>
                    <a:pt x="60731" y="133908"/>
                  </a:lnTo>
                  <a:lnTo>
                    <a:pt x="58597" y="134353"/>
                  </a:lnTo>
                  <a:lnTo>
                    <a:pt x="57188" y="136448"/>
                  </a:lnTo>
                  <a:lnTo>
                    <a:pt x="58051" y="140766"/>
                  </a:lnTo>
                  <a:lnTo>
                    <a:pt x="60147" y="142176"/>
                  </a:lnTo>
                  <a:lnTo>
                    <a:pt x="64465" y="141312"/>
                  </a:lnTo>
                  <a:lnTo>
                    <a:pt x="65862" y="139204"/>
                  </a:lnTo>
                  <a:lnTo>
                    <a:pt x="65430" y="137045"/>
                  </a:lnTo>
                  <a:lnTo>
                    <a:pt x="65328" y="136563"/>
                  </a:lnTo>
                  <a:lnTo>
                    <a:pt x="65138" y="136144"/>
                  </a:lnTo>
                  <a:lnTo>
                    <a:pt x="64884" y="135750"/>
                  </a:lnTo>
                  <a:lnTo>
                    <a:pt x="66065" y="135839"/>
                  </a:lnTo>
                  <a:lnTo>
                    <a:pt x="70180" y="134886"/>
                  </a:lnTo>
                  <a:lnTo>
                    <a:pt x="72351" y="131368"/>
                  </a:lnTo>
                  <a:close/>
                </a:path>
                <a:path w="141605" h="232409">
                  <a:moveTo>
                    <a:pt x="72771" y="9728"/>
                  </a:moveTo>
                  <a:lnTo>
                    <a:pt x="71831" y="8775"/>
                  </a:lnTo>
                  <a:lnTo>
                    <a:pt x="68046" y="8775"/>
                  </a:lnTo>
                  <a:lnTo>
                    <a:pt x="67094" y="9728"/>
                  </a:lnTo>
                  <a:lnTo>
                    <a:pt x="67094" y="13525"/>
                  </a:lnTo>
                  <a:lnTo>
                    <a:pt x="68046" y="14478"/>
                  </a:lnTo>
                  <a:lnTo>
                    <a:pt x="71831" y="14478"/>
                  </a:lnTo>
                  <a:lnTo>
                    <a:pt x="72771" y="13525"/>
                  </a:lnTo>
                  <a:lnTo>
                    <a:pt x="72771" y="11620"/>
                  </a:lnTo>
                  <a:lnTo>
                    <a:pt x="72771" y="9728"/>
                  </a:lnTo>
                  <a:close/>
                </a:path>
                <a:path w="141605" h="232409">
                  <a:moveTo>
                    <a:pt x="77685" y="70256"/>
                  </a:moveTo>
                  <a:lnTo>
                    <a:pt x="76974" y="67195"/>
                  </a:lnTo>
                  <a:lnTo>
                    <a:pt x="75450" y="66230"/>
                  </a:lnTo>
                  <a:lnTo>
                    <a:pt x="73152" y="66763"/>
                  </a:lnTo>
                  <a:lnTo>
                    <a:pt x="72529" y="67259"/>
                  </a:lnTo>
                  <a:lnTo>
                    <a:pt x="72148" y="67894"/>
                  </a:lnTo>
                  <a:lnTo>
                    <a:pt x="72771" y="68783"/>
                  </a:lnTo>
                  <a:lnTo>
                    <a:pt x="73279" y="69773"/>
                  </a:lnTo>
                  <a:lnTo>
                    <a:pt x="73418" y="71259"/>
                  </a:lnTo>
                  <a:lnTo>
                    <a:pt x="73317" y="71551"/>
                  </a:lnTo>
                  <a:lnTo>
                    <a:pt x="73304" y="71869"/>
                  </a:lnTo>
                  <a:lnTo>
                    <a:pt x="73875" y="72161"/>
                  </a:lnTo>
                  <a:lnTo>
                    <a:pt x="74536" y="72301"/>
                  </a:lnTo>
                  <a:lnTo>
                    <a:pt x="76733" y="71780"/>
                  </a:lnTo>
                  <a:lnTo>
                    <a:pt x="77685" y="70256"/>
                  </a:lnTo>
                  <a:close/>
                </a:path>
                <a:path w="141605" h="232409">
                  <a:moveTo>
                    <a:pt x="78511" y="227495"/>
                  </a:moveTo>
                  <a:lnTo>
                    <a:pt x="77558" y="226542"/>
                  </a:lnTo>
                  <a:lnTo>
                    <a:pt x="73774" y="226542"/>
                  </a:lnTo>
                  <a:lnTo>
                    <a:pt x="72834" y="227495"/>
                  </a:lnTo>
                  <a:lnTo>
                    <a:pt x="72834" y="231305"/>
                  </a:lnTo>
                  <a:lnTo>
                    <a:pt x="73774" y="232244"/>
                  </a:lnTo>
                  <a:lnTo>
                    <a:pt x="77558" y="232244"/>
                  </a:lnTo>
                  <a:lnTo>
                    <a:pt x="78511" y="231305"/>
                  </a:lnTo>
                  <a:lnTo>
                    <a:pt x="78511" y="229400"/>
                  </a:lnTo>
                  <a:lnTo>
                    <a:pt x="78511" y="227495"/>
                  </a:lnTo>
                  <a:close/>
                </a:path>
                <a:path w="141605" h="232409">
                  <a:moveTo>
                    <a:pt x="78955" y="160096"/>
                  </a:moveTo>
                  <a:lnTo>
                    <a:pt x="77724" y="154686"/>
                  </a:lnTo>
                  <a:lnTo>
                    <a:pt x="76479" y="153238"/>
                  </a:lnTo>
                  <a:lnTo>
                    <a:pt x="73558" y="151612"/>
                  </a:lnTo>
                  <a:lnTo>
                    <a:pt x="71958" y="151295"/>
                  </a:lnTo>
                  <a:lnTo>
                    <a:pt x="70002" y="151752"/>
                  </a:lnTo>
                  <a:lnTo>
                    <a:pt x="69748" y="151968"/>
                  </a:lnTo>
                  <a:lnTo>
                    <a:pt x="66509" y="153276"/>
                  </a:lnTo>
                  <a:lnTo>
                    <a:pt x="64731" y="156337"/>
                  </a:lnTo>
                  <a:lnTo>
                    <a:pt x="66281" y="163029"/>
                  </a:lnTo>
                  <a:lnTo>
                    <a:pt x="69761" y="165227"/>
                  </a:lnTo>
                  <a:lnTo>
                    <a:pt x="73266" y="164426"/>
                  </a:lnTo>
                  <a:lnTo>
                    <a:pt x="76784" y="163601"/>
                  </a:lnTo>
                  <a:lnTo>
                    <a:pt x="78955" y="160096"/>
                  </a:lnTo>
                  <a:close/>
                </a:path>
                <a:path w="141605" h="232409">
                  <a:moveTo>
                    <a:pt x="81368" y="29159"/>
                  </a:moveTo>
                  <a:lnTo>
                    <a:pt x="80911" y="24930"/>
                  </a:lnTo>
                  <a:lnTo>
                    <a:pt x="79184" y="23469"/>
                  </a:lnTo>
                  <a:lnTo>
                    <a:pt x="77203" y="23456"/>
                  </a:lnTo>
                  <a:lnTo>
                    <a:pt x="77038" y="23533"/>
                  </a:lnTo>
                  <a:lnTo>
                    <a:pt x="76784" y="23545"/>
                  </a:lnTo>
                  <a:lnTo>
                    <a:pt x="76657" y="23495"/>
                  </a:lnTo>
                  <a:lnTo>
                    <a:pt x="76517" y="23495"/>
                  </a:lnTo>
                  <a:lnTo>
                    <a:pt x="74472" y="23837"/>
                  </a:lnTo>
                  <a:lnTo>
                    <a:pt x="72999" y="25704"/>
                  </a:lnTo>
                  <a:lnTo>
                    <a:pt x="73215" y="27813"/>
                  </a:lnTo>
                  <a:lnTo>
                    <a:pt x="73444" y="30010"/>
                  </a:lnTo>
                  <a:lnTo>
                    <a:pt x="75412" y="31597"/>
                  </a:lnTo>
                  <a:lnTo>
                    <a:pt x="79794" y="31127"/>
                  </a:lnTo>
                  <a:lnTo>
                    <a:pt x="81368" y="29159"/>
                  </a:lnTo>
                  <a:close/>
                </a:path>
                <a:path w="141605" h="232409">
                  <a:moveTo>
                    <a:pt x="82753" y="90500"/>
                  </a:moveTo>
                  <a:lnTo>
                    <a:pt x="82359" y="89547"/>
                  </a:lnTo>
                  <a:lnTo>
                    <a:pt x="80810" y="87985"/>
                  </a:lnTo>
                  <a:lnTo>
                    <a:pt x="79870" y="87604"/>
                  </a:lnTo>
                  <a:lnTo>
                    <a:pt x="77673" y="87604"/>
                  </a:lnTo>
                  <a:lnTo>
                    <a:pt x="76733" y="87985"/>
                  </a:lnTo>
                  <a:lnTo>
                    <a:pt x="75171" y="89547"/>
                  </a:lnTo>
                  <a:lnTo>
                    <a:pt x="74790" y="90500"/>
                  </a:lnTo>
                  <a:lnTo>
                    <a:pt x="74790" y="92710"/>
                  </a:lnTo>
                  <a:lnTo>
                    <a:pt x="75171" y="93649"/>
                  </a:lnTo>
                  <a:lnTo>
                    <a:pt x="76733" y="95211"/>
                  </a:lnTo>
                  <a:lnTo>
                    <a:pt x="77673" y="95605"/>
                  </a:lnTo>
                  <a:lnTo>
                    <a:pt x="79870" y="95605"/>
                  </a:lnTo>
                  <a:lnTo>
                    <a:pt x="80810" y="95211"/>
                  </a:lnTo>
                  <a:lnTo>
                    <a:pt x="82359" y="93649"/>
                  </a:lnTo>
                  <a:lnTo>
                    <a:pt x="82753" y="92710"/>
                  </a:lnTo>
                  <a:lnTo>
                    <a:pt x="82753" y="91605"/>
                  </a:lnTo>
                  <a:lnTo>
                    <a:pt x="82753" y="90500"/>
                  </a:lnTo>
                  <a:close/>
                </a:path>
                <a:path w="141605" h="232409">
                  <a:moveTo>
                    <a:pt x="83769" y="98526"/>
                  </a:moveTo>
                  <a:lnTo>
                    <a:pt x="82829" y="97574"/>
                  </a:lnTo>
                  <a:lnTo>
                    <a:pt x="79044" y="97574"/>
                  </a:lnTo>
                  <a:lnTo>
                    <a:pt x="78092" y="98526"/>
                  </a:lnTo>
                  <a:lnTo>
                    <a:pt x="78092" y="102323"/>
                  </a:lnTo>
                  <a:lnTo>
                    <a:pt x="79044" y="103276"/>
                  </a:lnTo>
                  <a:lnTo>
                    <a:pt x="82829" y="103276"/>
                  </a:lnTo>
                  <a:lnTo>
                    <a:pt x="83769" y="102323"/>
                  </a:lnTo>
                  <a:lnTo>
                    <a:pt x="83769" y="100431"/>
                  </a:lnTo>
                  <a:lnTo>
                    <a:pt x="83769" y="98526"/>
                  </a:lnTo>
                  <a:close/>
                </a:path>
                <a:path w="141605" h="232409">
                  <a:moveTo>
                    <a:pt x="84201" y="54889"/>
                  </a:moveTo>
                  <a:lnTo>
                    <a:pt x="83807" y="53949"/>
                  </a:lnTo>
                  <a:lnTo>
                    <a:pt x="82257" y="52387"/>
                  </a:lnTo>
                  <a:lnTo>
                    <a:pt x="81318" y="51993"/>
                  </a:lnTo>
                  <a:lnTo>
                    <a:pt x="79121" y="51993"/>
                  </a:lnTo>
                  <a:lnTo>
                    <a:pt x="78181" y="52387"/>
                  </a:lnTo>
                  <a:lnTo>
                    <a:pt x="76631" y="53949"/>
                  </a:lnTo>
                  <a:lnTo>
                    <a:pt x="76238" y="54889"/>
                  </a:lnTo>
                  <a:lnTo>
                    <a:pt x="76238" y="57099"/>
                  </a:lnTo>
                  <a:lnTo>
                    <a:pt x="76631" y="58039"/>
                  </a:lnTo>
                  <a:lnTo>
                    <a:pt x="78181" y="59601"/>
                  </a:lnTo>
                  <a:lnTo>
                    <a:pt x="79121" y="59994"/>
                  </a:lnTo>
                  <a:lnTo>
                    <a:pt x="81318" y="59994"/>
                  </a:lnTo>
                  <a:lnTo>
                    <a:pt x="82257" y="59601"/>
                  </a:lnTo>
                  <a:lnTo>
                    <a:pt x="83807" y="58039"/>
                  </a:lnTo>
                  <a:lnTo>
                    <a:pt x="84201" y="57099"/>
                  </a:lnTo>
                  <a:lnTo>
                    <a:pt x="84201" y="55994"/>
                  </a:lnTo>
                  <a:lnTo>
                    <a:pt x="84201" y="54889"/>
                  </a:lnTo>
                  <a:close/>
                </a:path>
                <a:path w="141605" h="232409">
                  <a:moveTo>
                    <a:pt x="88328" y="39204"/>
                  </a:moveTo>
                  <a:lnTo>
                    <a:pt x="87388" y="38265"/>
                  </a:lnTo>
                  <a:lnTo>
                    <a:pt x="83604" y="38265"/>
                  </a:lnTo>
                  <a:lnTo>
                    <a:pt x="82651" y="39204"/>
                  </a:lnTo>
                  <a:lnTo>
                    <a:pt x="82651" y="43014"/>
                  </a:lnTo>
                  <a:lnTo>
                    <a:pt x="83604" y="43967"/>
                  </a:lnTo>
                  <a:lnTo>
                    <a:pt x="87388" y="43967"/>
                  </a:lnTo>
                  <a:lnTo>
                    <a:pt x="88328" y="43014"/>
                  </a:lnTo>
                  <a:lnTo>
                    <a:pt x="88328" y="41109"/>
                  </a:lnTo>
                  <a:lnTo>
                    <a:pt x="88328" y="39204"/>
                  </a:lnTo>
                  <a:close/>
                </a:path>
                <a:path w="141605" h="232409">
                  <a:moveTo>
                    <a:pt x="89027" y="174421"/>
                  </a:moveTo>
                  <a:lnTo>
                    <a:pt x="87617" y="167347"/>
                  </a:lnTo>
                  <a:lnTo>
                    <a:pt x="84188" y="165049"/>
                  </a:lnTo>
                  <a:lnTo>
                    <a:pt x="77495" y="166382"/>
                  </a:lnTo>
                  <a:lnTo>
                    <a:pt x="75463" y="169252"/>
                  </a:lnTo>
                  <a:lnTo>
                    <a:pt x="75565" y="172720"/>
                  </a:lnTo>
                  <a:lnTo>
                    <a:pt x="75488" y="173024"/>
                  </a:lnTo>
                  <a:lnTo>
                    <a:pt x="75539" y="173367"/>
                  </a:lnTo>
                  <a:lnTo>
                    <a:pt x="75412" y="173342"/>
                  </a:lnTo>
                  <a:lnTo>
                    <a:pt x="73190" y="173863"/>
                  </a:lnTo>
                  <a:lnTo>
                    <a:pt x="71856" y="175996"/>
                  </a:lnTo>
                  <a:lnTo>
                    <a:pt x="72504" y="178828"/>
                  </a:lnTo>
                  <a:lnTo>
                    <a:pt x="72859" y="179374"/>
                  </a:lnTo>
                  <a:lnTo>
                    <a:pt x="74218" y="180911"/>
                  </a:lnTo>
                  <a:lnTo>
                    <a:pt x="75653" y="181495"/>
                  </a:lnTo>
                  <a:lnTo>
                    <a:pt x="78600" y="180809"/>
                  </a:lnTo>
                  <a:lnTo>
                    <a:pt x="79629" y="179666"/>
                  </a:lnTo>
                  <a:lnTo>
                    <a:pt x="80175" y="177698"/>
                  </a:lnTo>
                  <a:lnTo>
                    <a:pt x="80251" y="177038"/>
                  </a:lnTo>
                  <a:lnTo>
                    <a:pt x="80187" y="177698"/>
                  </a:lnTo>
                  <a:lnTo>
                    <a:pt x="80010" y="178320"/>
                  </a:lnTo>
                  <a:lnTo>
                    <a:pt x="81013" y="178638"/>
                  </a:lnTo>
                  <a:lnTo>
                    <a:pt x="82092" y="178803"/>
                  </a:lnTo>
                  <a:lnTo>
                    <a:pt x="86741" y="177863"/>
                  </a:lnTo>
                  <a:lnTo>
                    <a:pt x="89027" y="174421"/>
                  </a:lnTo>
                  <a:close/>
                </a:path>
                <a:path w="141605" h="232409">
                  <a:moveTo>
                    <a:pt x="89369" y="81051"/>
                  </a:moveTo>
                  <a:lnTo>
                    <a:pt x="88976" y="80111"/>
                  </a:lnTo>
                  <a:lnTo>
                    <a:pt x="87414" y="78549"/>
                  </a:lnTo>
                  <a:lnTo>
                    <a:pt x="86474" y="78155"/>
                  </a:lnTo>
                  <a:lnTo>
                    <a:pt x="84277" y="78155"/>
                  </a:lnTo>
                  <a:lnTo>
                    <a:pt x="83337" y="78549"/>
                  </a:lnTo>
                  <a:lnTo>
                    <a:pt x="81788" y="80111"/>
                  </a:lnTo>
                  <a:lnTo>
                    <a:pt x="81394" y="81051"/>
                  </a:lnTo>
                  <a:lnTo>
                    <a:pt x="81394" y="83261"/>
                  </a:lnTo>
                  <a:lnTo>
                    <a:pt x="81788" y="84201"/>
                  </a:lnTo>
                  <a:lnTo>
                    <a:pt x="83337" y="85763"/>
                  </a:lnTo>
                  <a:lnTo>
                    <a:pt x="84277" y="86156"/>
                  </a:lnTo>
                  <a:lnTo>
                    <a:pt x="86474" y="86156"/>
                  </a:lnTo>
                  <a:lnTo>
                    <a:pt x="87414" y="85763"/>
                  </a:lnTo>
                  <a:lnTo>
                    <a:pt x="88976" y="84201"/>
                  </a:lnTo>
                  <a:lnTo>
                    <a:pt x="89369" y="83261"/>
                  </a:lnTo>
                  <a:lnTo>
                    <a:pt x="89369" y="82156"/>
                  </a:lnTo>
                  <a:lnTo>
                    <a:pt x="89369" y="81051"/>
                  </a:lnTo>
                  <a:close/>
                </a:path>
                <a:path w="141605" h="232409">
                  <a:moveTo>
                    <a:pt x="92887" y="72644"/>
                  </a:moveTo>
                  <a:lnTo>
                    <a:pt x="91948" y="71704"/>
                  </a:lnTo>
                  <a:lnTo>
                    <a:pt x="88163" y="71704"/>
                  </a:lnTo>
                  <a:lnTo>
                    <a:pt x="87210" y="72644"/>
                  </a:lnTo>
                  <a:lnTo>
                    <a:pt x="87210" y="76454"/>
                  </a:lnTo>
                  <a:lnTo>
                    <a:pt x="88163" y="77406"/>
                  </a:lnTo>
                  <a:lnTo>
                    <a:pt x="91948" y="77406"/>
                  </a:lnTo>
                  <a:lnTo>
                    <a:pt x="92887" y="76454"/>
                  </a:lnTo>
                  <a:lnTo>
                    <a:pt x="92887" y="74549"/>
                  </a:lnTo>
                  <a:lnTo>
                    <a:pt x="92887" y="72644"/>
                  </a:lnTo>
                  <a:close/>
                </a:path>
                <a:path w="141605" h="232409">
                  <a:moveTo>
                    <a:pt x="94272" y="200837"/>
                  </a:moveTo>
                  <a:lnTo>
                    <a:pt x="93357" y="196253"/>
                  </a:lnTo>
                  <a:lnTo>
                    <a:pt x="89928" y="193954"/>
                  </a:lnTo>
                  <a:lnTo>
                    <a:pt x="82880" y="195364"/>
                  </a:lnTo>
                  <a:lnTo>
                    <a:pt x="80581" y="198818"/>
                  </a:lnTo>
                  <a:lnTo>
                    <a:pt x="81991" y="205892"/>
                  </a:lnTo>
                  <a:lnTo>
                    <a:pt x="85420" y="208191"/>
                  </a:lnTo>
                  <a:lnTo>
                    <a:pt x="89484" y="207378"/>
                  </a:lnTo>
                  <a:lnTo>
                    <a:pt x="89916" y="207111"/>
                  </a:lnTo>
                  <a:lnTo>
                    <a:pt x="92100" y="206070"/>
                  </a:lnTo>
                  <a:lnTo>
                    <a:pt x="93370" y="204622"/>
                  </a:lnTo>
                  <a:lnTo>
                    <a:pt x="93878" y="202819"/>
                  </a:lnTo>
                  <a:lnTo>
                    <a:pt x="94145" y="201853"/>
                  </a:lnTo>
                  <a:lnTo>
                    <a:pt x="94272" y="200837"/>
                  </a:lnTo>
                  <a:close/>
                </a:path>
                <a:path w="141605" h="232409">
                  <a:moveTo>
                    <a:pt x="95504" y="219303"/>
                  </a:moveTo>
                  <a:lnTo>
                    <a:pt x="95110" y="218363"/>
                  </a:lnTo>
                  <a:lnTo>
                    <a:pt x="93560" y="216801"/>
                  </a:lnTo>
                  <a:lnTo>
                    <a:pt x="92621" y="216408"/>
                  </a:lnTo>
                  <a:lnTo>
                    <a:pt x="90424" y="216408"/>
                  </a:lnTo>
                  <a:lnTo>
                    <a:pt x="89484" y="216801"/>
                  </a:lnTo>
                  <a:lnTo>
                    <a:pt x="87934" y="218363"/>
                  </a:lnTo>
                  <a:lnTo>
                    <a:pt x="87541" y="219303"/>
                  </a:lnTo>
                  <a:lnTo>
                    <a:pt x="87541" y="221513"/>
                  </a:lnTo>
                  <a:lnTo>
                    <a:pt x="87934" y="222453"/>
                  </a:lnTo>
                  <a:lnTo>
                    <a:pt x="89484" y="224015"/>
                  </a:lnTo>
                  <a:lnTo>
                    <a:pt x="90424" y="224409"/>
                  </a:lnTo>
                  <a:lnTo>
                    <a:pt x="92621" y="224409"/>
                  </a:lnTo>
                  <a:lnTo>
                    <a:pt x="93560" y="224015"/>
                  </a:lnTo>
                  <a:lnTo>
                    <a:pt x="95110" y="222453"/>
                  </a:lnTo>
                  <a:lnTo>
                    <a:pt x="95504" y="221513"/>
                  </a:lnTo>
                  <a:lnTo>
                    <a:pt x="95504" y="220408"/>
                  </a:lnTo>
                  <a:lnTo>
                    <a:pt x="95504" y="219303"/>
                  </a:lnTo>
                  <a:close/>
                </a:path>
                <a:path w="141605" h="232409">
                  <a:moveTo>
                    <a:pt x="96151" y="113499"/>
                  </a:moveTo>
                  <a:lnTo>
                    <a:pt x="95745" y="111493"/>
                  </a:lnTo>
                  <a:lnTo>
                    <a:pt x="95516" y="111099"/>
                  </a:lnTo>
                  <a:lnTo>
                    <a:pt x="95250" y="110756"/>
                  </a:lnTo>
                  <a:lnTo>
                    <a:pt x="95719" y="109562"/>
                  </a:lnTo>
                  <a:lnTo>
                    <a:pt x="95948" y="108267"/>
                  </a:lnTo>
                  <a:lnTo>
                    <a:pt x="95643" y="106921"/>
                  </a:lnTo>
                  <a:lnTo>
                    <a:pt x="94843" y="103403"/>
                  </a:lnTo>
                  <a:lnTo>
                    <a:pt x="91338" y="101206"/>
                  </a:lnTo>
                  <a:lnTo>
                    <a:pt x="84340" y="102831"/>
                  </a:lnTo>
                  <a:lnTo>
                    <a:pt x="82143" y="106349"/>
                  </a:lnTo>
                  <a:lnTo>
                    <a:pt x="83756" y="113385"/>
                  </a:lnTo>
                  <a:lnTo>
                    <a:pt x="87261" y="115570"/>
                  </a:lnTo>
                  <a:lnTo>
                    <a:pt x="90919" y="114719"/>
                  </a:lnTo>
                  <a:lnTo>
                    <a:pt x="91173" y="114579"/>
                  </a:lnTo>
                  <a:lnTo>
                    <a:pt x="93116" y="113969"/>
                  </a:lnTo>
                  <a:lnTo>
                    <a:pt x="94538" y="112534"/>
                  </a:lnTo>
                  <a:lnTo>
                    <a:pt x="93129" y="113982"/>
                  </a:lnTo>
                  <a:lnTo>
                    <a:pt x="91173" y="114579"/>
                  </a:lnTo>
                  <a:lnTo>
                    <a:pt x="91821" y="115163"/>
                  </a:lnTo>
                  <a:lnTo>
                    <a:pt x="92697" y="115493"/>
                  </a:lnTo>
                  <a:lnTo>
                    <a:pt x="95148" y="114998"/>
                  </a:lnTo>
                  <a:lnTo>
                    <a:pt x="96151" y="113499"/>
                  </a:lnTo>
                  <a:close/>
                </a:path>
                <a:path w="141605" h="232409">
                  <a:moveTo>
                    <a:pt x="97675" y="173901"/>
                  </a:moveTo>
                  <a:lnTo>
                    <a:pt x="97269" y="172148"/>
                  </a:lnTo>
                  <a:lnTo>
                    <a:pt x="97155" y="171983"/>
                  </a:lnTo>
                  <a:lnTo>
                    <a:pt x="96494" y="170624"/>
                  </a:lnTo>
                  <a:lnTo>
                    <a:pt x="95237" y="169926"/>
                  </a:lnTo>
                  <a:lnTo>
                    <a:pt x="92938" y="170459"/>
                  </a:lnTo>
                  <a:lnTo>
                    <a:pt x="92252" y="171183"/>
                  </a:lnTo>
                  <a:lnTo>
                    <a:pt x="91757" y="172554"/>
                  </a:lnTo>
                  <a:lnTo>
                    <a:pt x="91655" y="173088"/>
                  </a:lnTo>
                  <a:lnTo>
                    <a:pt x="91795" y="173647"/>
                  </a:lnTo>
                  <a:lnTo>
                    <a:pt x="92138" y="175183"/>
                  </a:lnTo>
                  <a:lnTo>
                    <a:pt x="93675" y="176136"/>
                  </a:lnTo>
                  <a:lnTo>
                    <a:pt x="96723" y="175425"/>
                  </a:lnTo>
                  <a:lnTo>
                    <a:pt x="97675" y="173901"/>
                  </a:lnTo>
                  <a:close/>
                </a:path>
                <a:path w="141605" h="232409">
                  <a:moveTo>
                    <a:pt x="97853" y="156883"/>
                  </a:moveTo>
                  <a:lnTo>
                    <a:pt x="96862" y="152577"/>
                  </a:lnTo>
                  <a:lnTo>
                    <a:pt x="94729" y="151244"/>
                  </a:lnTo>
                  <a:lnTo>
                    <a:pt x="91274" y="152044"/>
                  </a:lnTo>
                  <a:lnTo>
                    <a:pt x="90322" y="152996"/>
                  </a:lnTo>
                  <a:lnTo>
                    <a:pt x="89852" y="154165"/>
                  </a:lnTo>
                  <a:lnTo>
                    <a:pt x="89547" y="154901"/>
                  </a:lnTo>
                  <a:lnTo>
                    <a:pt x="89408" y="155702"/>
                  </a:lnTo>
                  <a:lnTo>
                    <a:pt x="89598" y="156527"/>
                  </a:lnTo>
                  <a:lnTo>
                    <a:pt x="89979" y="158216"/>
                  </a:lnTo>
                  <a:lnTo>
                    <a:pt x="91401" y="159372"/>
                  </a:lnTo>
                  <a:lnTo>
                    <a:pt x="93459" y="159613"/>
                  </a:lnTo>
                  <a:lnTo>
                    <a:pt x="93916" y="159639"/>
                  </a:lnTo>
                  <a:lnTo>
                    <a:pt x="96520" y="159029"/>
                  </a:lnTo>
                  <a:lnTo>
                    <a:pt x="97853" y="156883"/>
                  </a:lnTo>
                  <a:close/>
                </a:path>
                <a:path w="141605" h="232409">
                  <a:moveTo>
                    <a:pt x="97942" y="64503"/>
                  </a:moveTo>
                  <a:lnTo>
                    <a:pt x="96989" y="63550"/>
                  </a:lnTo>
                  <a:lnTo>
                    <a:pt x="93218" y="63550"/>
                  </a:lnTo>
                  <a:lnTo>
                    <a:pt x="92265" y="64503"/>
                  </a:lnTo>
                  <a:lnTo>
                    <a:pt x="92265" y="68287"/>
                  </a:lnTo>
                  <a:lnTo>
                    <a:pt x="93218" y="69240"/>
                  </a:lnTo>
                  <a:lnTo>
                    <a:pt x="96989" y="69240"/>
                  </a:lnTo>
                  <a:lnTo>
                    <a:pt x="97942" y="68287"/>
                  </a:lnTo>
                  <a:lnTo>
                    <a:pt x="97942" y="66395"/>
                  </a:lnTo>
                  <a:lnTo>
                    <a:pt x="97942" y="64503"/>
                  </a:lnTo>
                  <a:close/>
                </a:path>
                <a:path w="141605" h="232409">
                  <a:moveTo>
                    <a:pt x="100736" y="132676"/>
                  </a:moveTo>
                  <a:lnTo>
                    <a:pt x="100101" y="131140"/>
                  </a:lnTo>
                  <a:lnTo>
                    <a:pt x="97561" y="128587"/>
                  </a:lnTo>
                  <a:lnTo>
                    <a:pt x="96024" y="127952"/>
                  </a:lnTo>
                  <a:lnTo>
                    <a:pt x="92430" y="127952"/>
                  </a:lnTo>
                  <a:lnTo>
                    <a:pt x="90893" y="128587"/>
                  </a:lnTo>
                  <a:lnTo>
                    <a:pt x="88353" y="131140"/>
                  </a:lnTo>
                  <a:lnTo>
                    <a:pt x="87718" y="132676"/>
                  </a:lnTo>
                  <a:lnTo>
                    <a:pt x="87718" y="136296"/>
                  </a:lnTo>
                  <a:lnTo>
                    <a:pt x="88353" y="137833"/>
                  </a:lnTo>
                  <a:lnTo>
                    <a:pt x="90893" y="140385"/>
                  </a:lnTo>
                  <a:lnTo>
                    <a:pt x="92430" y="141033"/>
                  </a:lnTo>
                  <a:lnTo>
                    <a:pt x="96024" y="141033"/>
                  </a:lnTo>
                  <a:lnTo>
                    <a:pt x="97561" y="140385"/>
                  </a:lnTo>
                  <a:lnTo>
                    <a:pt x="100101" y="137833"/>
                  </a:lnTo>
                  <a:lnTo>
                    <a:pt x="100736" y="136296"/>
                  </a:lnTo>
                  <a:lnTo>
                    <a:pt x="100736" y="134493"/>
                  </a:lnTo>
                  <a:lnTo>
                    <a:pt x="100736" y="132676"/>
                  </a:lnTo>
                  <a:close/>
                </a:path>
                <a:path w="141605" h="232409">
                  <a:moveTo>
                    <a:pt x="103098" y="88214"/>
                  </a:moveTo>
                  <a:lnTo>
                    <a:pt x="102717" y="87274"/>
                  </a:lnTo>
                  <a:lnTo>
                    <a:pt x="101155" y="85712"/>
                  </a:lnTo>
                  <a:lnTo>
                    <a:pt x="100228" y="85318"/>
                  </a:lnTo>
                  <a:lnTo>
                    <a:pt x="98031" y="85318"/>
                  </a:lnTo>
                  <a:lnTo>
                    <a:pt x="97091" y="85712"/>
                  </a:lnTo>
                  <a:lnTo>
                    <a:pt x="95529" y="87274"/>
                  </a:lnTo>
                  <a:lnTo>
                    <a:pt x="95148" y="88214"/>
                  </a:lnTo>
                  <a:lnTo>
                    <a:pt x="95148" y="90424"/>
                  </a:lnTo>
                  <a:lnTo>
                    <a:pt x="95529" y="91363"/>
                  </a:lnTo>
                  <a:lnTo>
                    <a:pt x="97091" y="92925"/>
                  </a:lnTo>
                  <a:lnTo>
                    <a:pt x="98031" y="93319"/>
                  </a:lnTo>
                  <a:lnTo>
                    <a:pt x="100228" y="93319"/>
                  </a:lnTo>
                  <a:lnTo>
                    <a:pt x="101155" y="92925"/>
                  </a:lnTo>
                  <a:lnTo>
                    <a:pt x="102717" y="91363"/>
                  </a:lnTo>
                  <a:lnTo>
                    <a:pt x="103098" y="90424"/>
                  </a:lnTo>
                  <a:lnTo>
                    <a:pt x="103098" y="89319"/>
                  </a:lnTo>
                  <a:lnTo>
                    <a:pt x="103098" y="88214"/>
                  </a:lnTo>
                  <a:close/>
                </a:path>
                <a:path w="141605" h="232409">
                  <a:moveTo>
                    <a:pt x="111480" y="119138"/>
                  </a:moveTo>
                  <a:lnTo>
                    <a:pt x="110934" y="116433"/>
                  </a:lnTo>
                  <a:lnTo>
                    <a:pt x="110032" y="115582"/>
                  </a:lnTo>
                  <a:lnTo>
                    <a:pt x="108940" y="115379"/>
                  </a:lnTo>
                  <a:lnTo>
                    <a:pt x="108102" y="113893"/>
                  </a:lnTo>
                  <a:lnTo>
                    <a:pt x="106400" y="113055"/>
                  </a:lnTo>
                  <a:lnTo>
                    <a:pt x="102527" y="113957"/>
                  </a:lnTo>
                  <a:lnTo>
                    <a:pt x="101193" y="116103"/>
                  </a:lnTo>
                  <a:lnTo>
                    <a:pt x="101676" y="118249"/>
                  </a:lnTo>
                  <a:lnTo>
                    <a:pt x="102184" y="120396"/>
                  </a:lnTo>
                  <a:lnTo>
                    <a:pt x="104317" y="121742"/>
                  </a:lnTo>
                  <a:lnTo>
                    <a:pt x="106819" y="121158"/>
                  </a:lnTo>
                  <a:lnTo>
                    <a:pt x="107124" y="120967"/>
                  </a:lnTo>
                  <a:lnTo>
                    <a:pt x="107454" y="120789"/>
                  </a:lnTo>
                  <a:lnTo>
                    <a:pt x="107924" y="120967"/>
                  </a:lnTo>
                  <a:lnTo>
                    <a:pt x="108419" y="121056"/>
                  </a:lnTo>
                  <a:lnTo>
                    <a:pt x="110490" y="120650"/>
                  </a:lnTo>
                  <a:lnTo>
                    <a:pt x="111480" y="119138"/>
                  </a:lnTo>
                  <a:close/>
                </a:path>
                <a:path w="141605" h="232409">
                  <a:moveTo>
                    <a:pt x="111861" y="100050"/>
                  </a:moveTo>
                  <a:lnTo>
                    <a:pt x="110921" y="99098"/>
                  </a:lnTo>
                  <a:lnTo>
                    <a:pt x="107137" y="99098"/>
                  </a:lnTo>
                  <a:lnTo>
                    <a:pt x="106184" y="100050"/>
                  </a:lnTo>
                  <a:lnTo>
                    <a:pt x="106184" y="103847"/>
                  </a:lnTo>
                  <a:lnTo>
                    <a:pt x="107137" y="104800"/>
                  </a:lnTo>
                  <a:lnTo>
                    <a:pt x="110921" y="104800"/>
                  </a:lnTo>
                  <a:lnTo>
                    <a:pt x="111861" y="103847"/>
                  </a:lnTo>
                  <a:lnTo>
                    <a:pt x="111861" y="101942"/>
                  </a:lnTo>
                  <a:lnTo>
                    <a:pt x="111861" y="100050"/>
                  </a:lnTo>
                  <a:close/>
                </a:path>
                <a:path w="141605" h="232409">
                  <a:moveTo>
                    <a:pt x="112814" y="214807"/>
                  </a:moveTo>
                  <a:lnTo>
                    <a:pt x="111861" y="213855"/>
                  </a:lnTo>
                  <a:lnTo>
                    <a:pt x="108077" y="213855"/>
                  </a:lnTo>
                  <a:lnTo>
                    <a:pt x="107137" y="214807"/>
                  </a:lnTo>
                  <a:lnTo>
                    <a:pt x="107137" y="218605"/>
                  </a:lnTo>
                  <a:lnTo>
                    <a:pt x="108077" y="219557"/>
                  </a:lnTo>
                  <a:lnTo>
                    <a:pt x="111861" y="219557"/>
                  </a:lnTo>
                  <a:lnTo>
                    <a:pt x="112814" y="218605"/>
                  </a:lnTo>
                  <a:lnTo>
                    <a:pt x="112814" y="216700"/>
                  </a:lnTo>
                  <a:lnTo>
                    <a:pt x="112814" y="214807"/>
                  </a:lnTo>
                  <a:close/>
                </a:path>
                <a:path w="141605" h="232409">
                  <a:moveTo>
                    <a:pt x="113385" y="198196"/>
                  </a:moveTo>
                  <a:lnTo>
                    <a:pt x="112991" y="197256"/>
                  </a:lnTo>
                  <a:lnTo>
                    <a:pt x="111442" y="195694"/>
                  </a:lnTo>
                  <a:lnTo>
                    <a:pt x="110502" y="195313"/>
                  </a:lnTo>
                  <a:lnTo>
                    <a:pt x="108305" y="195313"/>
                  </a:lnTo>
                  <a:lnTo>
                    <a:pt x="107365" y="195694"/>
                  </a:lnTo>
                  <a:lnTo>
                    <a:pt x="105816" y="197256"/>
                  </a:lnTo>
                  <a:lnTo>
                    <a:pt x="105422" y="198196"/>
                  </a:lnTo>
                  <a:lnTo>
                    <a:pt x="105422" y="200406"/>
                  </a:lnTo>
                  <a:lnTo>
                    <a:pt x="105816" y="201345"/>
                  </a:lnTo>
                  <a:lnTo>
                    <a:pt x="107365" y="202907"/>
                  </a:lnTo>
                  <a:lnTo>
                    <a:pt x="108305" y="203301"/>
                  </a:lnTo>
                  <a:lnTo>
                    <a:pt x="110502" y="203301"/>
                  </a:lnTo>
                  <a:lnTo>
                    <a:pt x="111442" y="202907"/>
                  </a:lnTo>
                  <a:lnTo>
                    <a:pt x="112991" y="201345"/>
                  </a:lnTo>
                  <a:lnTo>
                    <a:pt x="113385" y="200406"/>
                  </a:lnTo>
                  <a:lnTo>
                    <a:pt x="113385" y="199301"/>
                  </a:lnTo>
                  <a:lnTo>
                    <a:pt x="113385" y="198196"/>
                  </a:lnTo>
                  <a:close/>
                </a:path>
                <a:path w="141605" h="232409">
                  <a:moveTo>
                    <a:pt x="113741" y="154228"/>
                  </a:moveTo>
                  <a:lnTo>
                    <a:pt x="112318" y="147129"/>
                  </a:lnTo>
                  <a:lnTo>
                    <a:pt x="108889" y="144843"/>
                  </a:lnTo>
                  <a:lnTo>
                    <a:pt x="105092" y="145605"/>
                  </a:lnTo>
                  <a:lnTo>
                    <a:pt x="104902" y="145770"/>
                  </a:lnTo>
                  <a:lnTo>
                    <a:pt x="102819" y="146443"/>
                  </a:lnTo>
                  <a:lnTo>
                    <a:pt x="101460" y="147764"/>
                  </a:lnTo>
                  <a:lnTo>
                    <a:pt x="100253" y="150622"/>
                  </a:lnTo>
                  <a:lnTo>
                    <a:pt x="99987" y="151904"/>
                  </a:lnTo>
                  <a:lnTo>
                    <a:pt x="100952" y="156781"/>
                  </a:lnTo>
                  <a:lnTo>
                    <a:pt x="104381" y="159080"/>
                  </a:lnTo>
                  <a:lnTo>
                    <a:pt x="107911" y="158381"/>
                  </a:lnTo>
                  <a:lnTo>
                    <a:pt x="111442" y="157670"/>
                  </a:lnTo>
                  <a:lnTo>
                    <a:pt x="113741" y="154228"/>
                  </a:lnTo>
                  <a:close/>
                </a:path>
                <a:path w="141605" h="232409">
                  <a:moveTo>
                    <a:pt x="114427" y="159486"/>
                  </a:moveTo>
                  <a:lnTo>
                    <a:pt x="113487" y="158534"/>
                  </a:lnTo>
                  <a:lnTo>
                    <a:pt x="109702" y="158534"/>
                  </a:lnTo>
                  <a:lnTo>
                    <a:pt x="108762" y="159486"/>
                  </a:lnTo>
                  <a:lnTo>
                    <a:pt x="108762" y="163283"/>
                  </a:lnTo>
                  <a:lnTo>
                    <a:pt x="109702" y="164223"/>
                  </a:lnTo>
                  <a:lnTo>
                    <a:pt x="113487" y="164223"/>
                  </a:lnTo>
                  <a:lnTo>
                    <a:pt x="114427" y="163283"/>
                  </a:lnTo>
                  <a:lnTo>
                    <a:pt x="114427" y="161378"/>
                  </a:lnTo>
                  <a:lnTo>
                    <a:pt x="114427" y="159486"/>
                  </a:lnTo>
                  <a:close/>
                </a:path>
                <a:path w="141605" h="232409">
                  <a:moveTo>
                    <a:pt x="117475" y="178422"/>
                  </a:moveTo>
                  <a:lnTo>
                    <a:pt x="116636" y="174256"/>
                  </a:lnTo>
                  <a:lnTo>
                    <a:pt x="114592" y="172300"/>
                  </a:lnTo>
                  <a:lnTo>
                    <a:pt x="111277" y="171615"/>
                  </a:lnTo>
                  <a:lnTo>
                    <a:pt x="110401" y="171602"/>
                  </a:lnTo>
                  <a:lnTo>
                    <a:pt x="108204" y="172046"/>
                  </a:lnTo>
                  <a:lnTo>
                    <a:pt x="107149" y="172783"/>
                  </a:lnTo>
                  <a:lnTo>
                    <a:pt x="104787" y="175158"/>
                  </a:lnTo>
                  <a:lnTo>
                    <a:pt x="103962" y="177266"/>
                  </a:lnTo>
                  <a:lnTo>
                    <a:pt x="105105" y="183019"/>
                  </a:lnTo>
                  <a:lnTo>
                    <a:pt x="108546" y="185305"/>
                  </a:lnTo>
                  <a:lnTo>
                    <a:pt x="112064" y="184607"/>
                  </a:lnTo>
                  <a:lnTo>
                    <a:pt x="117475" y="178422"/>
                  </a:lnTo>
                  <a:close/>
                </a:path>
                <a:path w="141605" h="232409">
                  <a:moveTo>
                    <a:pt x="117805" y="141605"/>
                  </a:moveTo>
                  <a:lnTo>
                    <a:pt x="117411" y="140665"/>
                  </a:lnTo>
                  <a:lnTo>
                    <a:pt x="115862" y="139103"/>
                  </a:lnTo>
                  <a:lnTo>
                    <a:pt x="114922" y="138709"/>
                  </a:lnTo>
                  <a:lnTo>
                    <a:pt x="112725" y="138709"/>
                  </a:lnTo>
                  <a:lnTo>
                    <a:pt x="111785" y="139103"/>
                  </a:lnTo>
                  <a:lnTo>
                    <a:pt x="110236" y="140665"/>
                  </a:lnTo>
                  <a:lnTo>
                    <a:pt x="109842" y="141605"/>
                  </a:lnTo>
                  <a:lnTo>
                    <a:pt x="109842" y="143814"/>
                  </a:lnTo>
                  <a:lnTo>
                    <a:pt x="110236" y="144754"/>
                  </a:lnTo>
                  <a:lnTo>
                    <a:pt x="111785" y="146316"/>
                  </a:lnTo>
                  <a:lnTo>
                    <a:pt x="112725" y="146697"/>
                  </a:lnTo>
                  <a:lnTo>
                    <a:pt x="114922" y="146697"/>
                  </a:lnTo>
                  <a:lnTo>
                    <a:pt x="115862" y="146316"/>
                  </a:lnTo>
                  <a:lnTo>
                    <a:pt x="117411" y="144754"/>
                  </a:lnTo>
                  <a:lnTo>
                    <a:pt x="117805" y="143814"/>
                  </a:lnTo>
                  <a:lnTo>
                    <a:pt x="117805" y="142709"/>
                  </a:lnTo>
                  <a:lnTo>
                    <a:pt x="117805" y="141605"/>
                  </a:lnTo>
                  <a:close/>
                </a:path>
                <a:path w="141605" h="232409">
                  <a:moveTo>
                    <a:pt x="121005" y="132092"/>
                  </a:moveTo>
                  <a:lnTo>
                    <a:pt x="120611" y="131152"/>
                  </a:lnTo>
                  <a:lnTo>
                    <a:pt x="119062" y="129590"/>
                  </a:lnTo>
                  <a:lnTo>
                    <a:pt x="118122" y="129197"/>
                  </a:lnTo>
                  <a:lnTo>
                    <a:pt x="115912" y="129197"/>
                  </a:lnTo>
                  <a:lnTo>
                    <a:pt x="114985" y="129590"/>
                  </a:lnTo>
                  <a:lnTo>
                    <a:pt x="113423" y="131152"/>
                  </a:lnTo>
                  <a:lnTo>
                    <a:pt x="113030" y="132092"/>
                  </a:lnTo>
                  <a:lnTo>
                    <a:pt x="113030" y="134302"/>
                  </a:lnTo>
                  <a:lnTo>
                    <a:pt x="113423" y="135242"/>
                  </a:lnTo>
                  <a:lnTo>
                    <a:pt x="114985" y="136804"/>
                  </a:lnTo>
                  <a:lnTo>
                    <a:pt x="115912" y="137198"/>
                  </a:lnTo>
                  <a:lnTo>
                    <a:pt x="118122" y="137198"/>
                  </a:lnTo>
                  <a:lnTo>
                    <a:pt x="119062" y="136804"/>
                  </a:lnTo>
                  <a:lnTo>
                    <a:pt x="120611" y="135242"/>
                  </a:lnTo>
                  <a:lnTo>
                    <a:pt x="121005" y="134302"/>
                  </a:lnTo>
                  <a:lnTo>
                    <a:pt x="121005" y="133197"/>
                  </a:lnTo>
                  <a:lnTo>
                    <a:pt x="121005" y="132092"/>
                  </a:lnTo>
                  <a:close/>
                </a:path>
                <a:path w="141605" h="232409">
                  <a:moveTo>
                    <a:pt x="124409" y="123990"/>
                  </a:moveTo>
                  <a:lnTo>
                    <a:pt x="123469" y="123037"/>
                  </a:lnTo>
                  <a:lnTo>
                    <a:pt x="119697" y="123037"/>
                  </a:lnTo>
                  <a:lnTo>
                    <a:pt x="118745" y="123990"/>
                  </a:lnTo>
                  <a:lnTo>
                    <a:pt x="118745" y="127787"/>
                  </a:lnTo>
                  <a:lnTo>
                    <a:pt x="119697" y="128727"/>
                  </a:lnTo>
                  <a:lnTo>
                    <a:pt x="123469" y="128727"/>
                  </a:lnTo>
                  <a:lnTo>
                    <a:pt x="124409" y="127787"/>
                  </a:lnTo>
                  <a:lnTo>
                    <a:pt x="124409" y="125882"/>
                  </a:lnTo>
                  <a:lnTo>
                    <a:pt x="124409" y="123990"/>
                  </a:lnTo>
                  <a:close/>
                </a:path>
                <a:path w="141605" h="232409">
                  <a:moveTo>
                    <a:pt x="129374" y="144208"/>
                  </a:moveTo>
                  <a:lnTo>
                    <a:pt x="128435" y="143256"/>
                  </a:lnTo>
                  <a:lnTo>
                    <a:pt x="124650" y="143256"/>
                  </a:lnTo>
                  <a:lnTo>
                    <a:pt x="123698" y="144208"/>
                  </a:lnTo>
                  <a:lnTo>
                    <a:pt x="123698" y="148005"/>
                  </a:lnTo>
                  <a:lnTo>
                    <a:pt x="124650" y="148958"/>
                  </a:lnTo>
                  <a:lnTo>
                    <a:pt x="128435" y="148958"/>
                  </a:lnTo>
                  <a:lnTo>
                    <a:pt x="129374" y="148005"/>
                  </a:lnTo>
                  <a:lnTo>
                    <a:pt x="129374" y="146100"/>
                  </a:lnTo>
                  <a:lnTo>
                    <a:pt x="129374" y="144208"/>
                  </a:lnTo>
                  <a:close/>
                </a:path>
                <a:path w="141605" h="232409">
                  <a:moveTo>
                    <a:pt x="130314" y="205905"/>
                  </a:moveTo>
                  <a:lnTo>
                    <a:pt x="129819" y="203492"/>
                  </a:lnTo>
                  <a:lnTo>
                    <a:pt x="128333" y="202488"/>
                  </a:lnTo>
                  <a:lnTo>
                    <a:pt x="125260" y="203111"/>
                  </a:lnTo>
                  <a:lnTo>
                    <a:pt x="124256" y="204609"/>
                  </a:lnTo>
                  <a:lnTo>
                    <a:pt x="124561" y="206171"/>
                  </a:lnTo>
                  <a:lnTo>
                    <a:pt x="124917" y="207708"/>
                  </a:lnTo>
                  <a:lnTo>
                    <a:pt x="126390" y="208686"/>
                  </a:lnTo>
                  <a:lnTo>
                    <a:pt x="127901" y="208394"/>
                  </a:lnTo>
                  <a:lnTo>
                    <a:pt x="128587" y="208254"/>
                  </a:lnTo>
                  <a:lnTo>
                    <a:pt x="129133" y="207860"/>
                  </a:lnTo>
                  <a:lnTo>
                    <a:pt x="130048" y="206717"/>
                  </a:lnTo>
                  <a:lnTo>
                    <a:pt x="130314" y="205905"/>
                  </a:lnTo>
                  <a:close/>
                </a:path>
                <a:path w="141605" h="232409">
                  <a:moveTo>
                    <a:pt x="134099" y="185889"/>
                  </a:moveTo>
                  <a:lnTo>
                    <a:pt x="133718" y="184950"/>
                  </a:lnTo>
                  <a:lnTo>
                    <a:pt x="132156" y="183388"/>
                  </a:lnTo>
                  <a:lnTo>
                    <a:pt x="131216" y="182994"/>
                  </a:lnTo>
                  <a:lnTo>
                    <a:pt x="129019" y="182994"/>
                  </a:lnTo>
                  <a:lnTo>
                    <a:pt x="128092" y="183388"/>
                  </a:lnTo>
                  <a:lnTo>
                    <a:pt x="126530" y="184950"/>
                  </a:lnTo>
                  <a:lnTo>
                    <a:pt x="126149" y="185889"/>
                  </a:lnTo>
                  <a:lnTo>
                    <a:pt x="126149" y="188099"/>
                  </a:lnTo>
                  <a:lnTo>
                    <a:pt x="126530" y="189039"/>
                  </a:lnTo>
                  <a:lnTo>
                    <a:pt x="128092" y="190601"/>
                  </a:lnTo>
                  <a:lnTo>
                    <a:pt x="129019" y="190995"/>
                  </a:lnTo>
                  <a:lnTo>
                    <a:pt x="131216" y="190995"/>
                  </a:lnTo>
                  <a:lnTo>
                    <a:pt x="132156" y="190601"/>
                  </a:lnTo>
                  <a:lnTo>
                    <a:pt x="133718" y="189039"/>
                  </a:lnTo>
                  <a:lnTo>
                    <a:pt x="134099" y="188099"/>
                  </a:lnTo>
                  <a:lnTo>
                    <a:pt x="134099" y="186994"/>
                  </a:lnTo>
                  <a:lnTo>
                    <a:pt x="134099" y="185889"/>
                  </a:lnTo>
                  <a:close/>
                </a:path>
                <a:path w="141605" h="232409">
                  <a:moveTo>
                    <a:pt x="141224" y="168516"/>
                  </a:moveTo>
                  <a:lnTo>
                    <a:pt x="140284" y="167563"/>
                  </a:lnTo>
                  <a:lnTo>
                    <a:pt x="136499" y="167563"/>
                  </a:lnTo>
                  <a:lnTo>
                    <a:pt x="135547" y="168516"/>
                  </a:lnTo>
                  <a:lnTo>
                    <a:pt x="135547" y="172313"/>
                  </a:lnTo>
                  <a:lnTo>
                    <a:pt x="136499" y="173266"/>
                  </a:lnTo>
                  <a:lnTo>
                    <a:pt x="140284" y="173266"/>
                  </a:lnTo>
                  <a:lnTo>
                    <a:pt x="141224" y="172313"/>
                  </a:lnTo>
                  <a:lnTo>
                    <a:pt x="141224" y="170421"/>
                  </a:lnTo>
                  <a:lnTo>
                    <a:pt x="141224" y="168516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984347" y="8149449"/>
              <a:ext cx="196850" cy="330200"/>
            </a:xfrm>
            <a:custGeom>
              <a:avLst/>
              <a:gdLst/>
              <a:ahLst/>
              <a:cxnLst/>
              <a:rect l="l" t="t" r="r" b="b"/>
              <a:pathLst>
                <a:path w="196850" h="330200">
                  <a:moveTo>
                    <a:pt x="6375" y="59461"/>
                  </a:moveTo>
                  <a:lnTo>
                    <a:pt x="6032" y="59613"/>
                  </a:lnTo>
                  <a:lnTo>
                    <a:pt x="5854" y="59664"/>
                  </a:lnTo>
                  <a:lnTo>
                    <a:pt x="5994" y="59880"/>
                  </a:lnTo>
                  <a:lnTo>
                    <a:pt x="6134" y="60096"/>
                  </a:lnTo>
                  <a:lnTo>
                    <a:pt x="6261" y="60312"/>
                  </a:lnTo>
                  <a:lnTo>
                    <a:pt x="6362" y="60045"/>
                  </a:lnTo>
                  <a:lnTo>
                    <a:pt x="6337" y="59740"/>
                  </a:lnTo>
                  <a:lnTo>
                    <a:pt x="6375" y="59461"/>
                  </a:lnTo>
                  <a:close/>
                </a:path>
                <a:path w="196850" h="330200">
                  <a:moveTo>
                    <a:pt x="8178" y="30530"/>
                  </a:moveTo>
                  <a:lnTo>
                    <a:pt x="7886" y="27038"/>
                  </a:lnTo>
                  <a:lnTo>
                    <a:pt x="7150" y="25996"/>
                  </a:lnTo>
                  <a:lnTo>
                    <a:pt x="6121" y="25336"/>
                  </a:lnTo>
                  <a:lnTo>
                    <a:pt x="5308" y="25996"/>
                  </a:lnTo>
                  <a:lnTo>
                    <a:pt x="4368" y="26517"/>
                  </a:lnTo>
                  <a:lnTo>
                    <a:pt x="2374" y="26873"/>
                  </a:lnTo>
                  <a:lnTo>
                    <a:pt x="1498" y="26835"/>
                  </a:lnTo>
                  <a:lnTo>
                    <a:pt x="673" y="26644"/>
                  </a:lnTo>
                  <a:lnTo>
                    <a:pt x="254" y="27330"/>
                  </a:lnTo>
                  <a:lnTo>
                    <a:pt x="0" y="28117"/>
                  </a:lnTo>
                  <a:lnTo>
                    <a:pt x="241" y="31178"/>
                  </a:lnTo>
                  <a:lnTo>
                    <a:pt x="2159" y="32829"/>
                  </a:lnTo>
                  <a:lnTo>
                    <a:pt x="6540" y="32461"/>
                  </a:lnTo>
                  <a:lnTo>
                    <a:pt x="8178" y="30530"/>
                  </a:lnTo>
                  <a:close/>
                </a:path>
                <a:path w="196850" h="330200">
                  <a:moveTo>
                    <a:pt x="14465" y="9156"/>
                  </a:moveTo>
                  <a:lnTo>
                    <a:pt x="13512" y="8216"/>
                  </a:lnTo>
                  <a:lnTo>
                    <a:pt x="9728" y="8216"/>
                  </a:lnTo>
                  <a:lnTo>
                    <a:pt x="8788" y="9156"/>
                  </a:lnTo>
                  <a:lnTo>
                    <a:pt x="8788" y="12966"/>
                  </a:lnTo>
                  <a:lnTo>
                    <a:pt x="9728" y="13919"/>
                  </a:lnTo>
                  <a:lnTo>
                    <a:pt x="13512" y="13919"/>
                  </a:lnTo>
                  <a:lnTo>
                    <a:pt x="14465" y="12966"/>
                  </a:lnTo>
                  <a:lnTo>
                    <a:pt x="14465" y="11061"/>
                  </a:lnTo>
                  <a:lnTo>
                    <a:pt x="14465" y="9156"/>
                  </a:lnTo>
                  <a:close/>
                </a:path>
                <a:path w="196850" h="330200">
                  <a:moveTo>
                    <a:pt x="24765" y="47040"/>
                  </a:moveTo>
                  <a:lnTo>
                    <a:pt x="24714" y="43611"/>
                  </a:lnTo>
                  <a:lnTo>
                    <a:pt x="22745" y="42773"/>
                  </a:lnTo>
                  <a:lnTo>
                    <a:pt x="21170" y="41097"/>
                  </a:lnTo>
                  <a:lnTo>
                    <a:pt x="20713" y="38481"/>
                  </a:lnTo>
                  <a:lnTo>
                    <a:pt x="20815" y="38150"/>
                  </a:lnTo>
                  <a:lnTo>
                    <a:pt x="20815" y="37820"/>
                  </a:lnTo>
                  <a:lnTo>
                    <a:pt x="19862" y="37401"/>
                  </a:lnTo>
                  <a:lnTo>
                    <a:pt x="18846" y="37134"/>
                  </a:lnTo>
                  <a:lnTo>
                    <a:pt x="14147" y="37515"/>
                  </a:lnTo>
                  <a:lnTo>
                    <a:pt x="11480" y="40678"/>
                  </a:lnTo>
                  <a:lnTo>
                    <a:pt x="12052" y="47866"/>
                  </a:lnTo>
                  <a:lnTo>
                    <a:pt x="15201" y="50558"/>
                  </a:lnTo>
                  <a:lnTo>
                    <a:pt x="18796" y="50266"/>
                  </a:lnTo>
                  <a:lnTo>
                    <a:pt x="22237" y="49987"/>
                  </a:lnTo>
                  <a:lnTo>
                    <a:pt x="24765" y="47040"/>
                  </a:lnTo>
                  <a:close/>
                </a:path>
                <a:path w="196850" h="330200">
                  <a:moveTo>
                    <a:pt x="29273" y="25819"/>
                  </a:moveTo>
                  <a:lnTo>
                    <a:pt x="28892" y="24879"/>
                  </a:lnTo>
                  <a:lnTo>
                    <a:pt x="27330" y="23317"/>
                  </a:lnTo>
                  <a:lnTo>
                    <a:pt x="26390" y="22923"/>
                  </a:lnTo>
                  <a:lnTo>
                    <a:pt x="24193" y="22923"/>
                  </a:lnTo>
                  <a:lnTo>
                    <a:pt x="23266" y="23317"/>
                  </a:lnTo>
                  <a:lnTo>
                    <a:pt x="21704" y="24879"/>
                  </a:lnTo>
                  <a:lnTo>
                    <a:pt x="21323" y="25819"/>
                  </a:lnTo>
                  <a:lnTo>
                    <a:pt x="21323" y="28028"/>
                  </a:lnTo>
                  <a:lnTo>
                    <a:pt x="21704" y="28968"/>
                  </a:lnTo>
                  <a:lnTo>
                    <a:pt x="23266" y="30530"/>
                  </a:lnTo>
                  <a:lnTo>
                    <a:pt x="24193" y="30911"/>
                  </a:lnTo>
                  <a:lnTo>
                    <a:pt x="26390" y="30911"/>
                  </a:lnTo>
                  <a:lnTo>
                    <a:pt x="27330" y="30530"/>
                  </a:lnTo>
                  <a:lnTo>
                    <a:pt x="28892" y="28968"/>
                  </a:lnTo>
                  <a:lnTo>
                    <a:pt x="29273" y="28028"/>
                  </a:lnTo>
                  <a:lnTo>
                    <a:pt x="29273" y="26924"/>
                  </a:lnTo>
                  <a:lnTo>
                    <a:pt x="29273" y="25819"/>
                  </a:lnTo>
                  <a:close/>
                </a:path>
                <a:path w="196850" h="330200">
                  <a:moveTo>
                    <a:pt x="29679" y="431"/>
                  </a:moveTo>
                  <a:lnTo>
                    <a:pt x="29210" y="177"/>
                  </a:lnTo>
                  <a:lnTo>
                    <a:pt x="28689" y="0"/>
                  </a:lnTo>
                  <a:lnTo>
                    <a:pt x="27597" y="88"/>
                  </a:lnTo>
                  <a:lnTo>
                    <a:pt x="27152" y="304"/>
                  </a:lnTo>
                  <a:lnTo>
                    <a:pt x="26758" y="584"/>
                  </a:lnTo>
                  <a:lnTo>
                    <a:pt x="26949" y="533"/>
                  </a:lnTo>
                  <a:lnTo>
                    <a:pt x="27101" y="406"/>
                  </a:lnTo>
                  <a:lnTo>
                    <a:pt x="28130" y="215"/>
                  </a:lnTo>
                  <a:lnTo>
                    <a:pt x="28917" y="279"/>
                  </a:lnTo>
                  <a:lnTo>
                    <a:pt x="29679" y="431"/>
                  </a:lnTo>
                  <a:close/>
                </a:path>
                <a:path w="196850" h="330200">
                  <a:moveTo>
                    <a:pt x="48018" y="12636"/>
                  </a:moveTo>
                  <a:lnTo>
                    <a:pt x="47802" y="9906"/>
                  </a:lnTo>
                  <a:lnTo>
                    <a:pt x="45885" y="8255"/>
                  </a:lnTo>
                  <a:lnTo>
                    <a:pt x="43688" y="8445"/>
                  </a:lnTo>
                  <a:lnTo>
                    <a:pt x="41503" y="8623"/>
                  </a:lnTo>
                  <a:lnTo>
                    <a:pt x="39865" y="10553"/>
                  </a:lnTo>
                  <a:lnTo>
                    <a:pt x="40220" y="14947"/>
                  </a:lnTo>
                  <a:lnTo>
                    <a:pt x="42151" y="16598"/>
                  </a:lnTo>
                  <a:lnTo>
                    <a:pt x="45224" y="16344"/>
                  </a:lnTo>
                  <a:lnTo>
                    <a:pt x="45961" y="15938"/>
                  </a:lnTo>
                  <a:lnTo>
                    <a:pt x="46583" y="15392"/>
                  </a:lnTo>
                  <a:lnTo>
                    <a:pt x="46888" y="14732"/>
                  </a:lnTo>
                  <a:lnTo>
                    <a:pt x="47294" y="14147"/>
                  </a:lnTo>
                  <a:lnTo>
                    <a:pt x="47802" y="13627"/>
                  </a:lnTo>
                  <a:lnTo>
                    <a:pt x="47942" y="13144"/>
                  </a:lnTo>
                  <a:lnTo>
                    <a:pt x="48018" y="12636"/>
                  </a:lnTo>
                  <a:close/>
                </a:path>
                <a:path w="196850" h="330200">
                  <a:moveTo>
                    <a:pt x="52184" y="30937"/>
                  </a:moveTo>
                  <a:lnTo>
                    <a:pt x="51536" y="29400"/>
                  </a:lnTo>
                  <a:lnTo>
                    <a:pt x="48996" y="26847"/>
                  </a:lnTo>
                  <a:lnTo>
                    <a:pt x="47459" y="26200"/>
                  </a:lnTo>
                  <a:lnTo>
                    <a:pt x="43865" y="26200"/>
                  </a:lnTo>
                  <a:lnTo>
                    <a:pt x="42329" y="26847"/>
                  </a:lnTo>
                  <a:lnTo>
                    <a:pt x="39789" y="29400"/>
                  </a:lnTo>
                  <a:lnTo>
                    <a:pt x="39154" y="30937"/>
                  </a:lnTo>
                  <a:lnTo>
                    <a:pt x="39154" y="34556"/>
                  </a:lnTo>
                  <a:lnTo>
                    <a:pt x="39789" y="36106"/>
                  </a:lnTo>
                  <a:lnTo>
                    <a:pt x="42329" y="38658"/>
                  </a:lnTo>
                  <a:lnTo>
                    <a:pt x="43865" y="39293"/>
                  </a:lnTo>
                  <a:lnTo>
                    <a:pt x="47459" y="39293"/>
                  </a:lnTo>
                  <a:lnTo>
                    <a:pt x="48996" y="38658"/>
                  </a:lnTo>
                  <a:lnTo>
                    <a:pt x="51536" y="36106"/>
                  </a:lnTo>
                  <a:lnTo>
                    <a:pt x="52184" y="34556"/>
                  </a:lnTo>
                  <a:lnTo>
                    <a:pt x="52184" y="32753"/>
                  </a:lnTo>
                  <a:lnTo>
                    <a:pt x="52184" y="30937"/>
                  </a:lnTo>
                  <a:close/>
                </a:path>
                <a:path w="196850" h="330200">
                  <a:moveTo>
                    <a:pt x="61912" y="136423"/>
                  </a:moveTo>
                  <a:lnTo>
                    <a:pt x="61518" y="135470"/>
                  </a:lnTo>
                  <a:lnTo>
                    <a:pt x="59969" y="133921"/>
                  </a:lnTo>
                  <a:lnTo>
                    <a:pt x="59029" y="133527"/>
                  </a:lnTo>
                  <a:lnTo>
                    <a:pt x="56832" y="133527"/>
                  </a:lnTo>
                  <a:lnTo>
                    <a:pt x="55892" y="133921"/>
                  </a:lnTo>
                  <a:lnTo>
                    <a:pt x="54343" y="135470"/>
                  </a:lnTo>
                  <a:lnTo>
                    <a:pt x="53949" y="136423"/>
                  </a:lnTo>
                  <a:lnTo>
                    <a:pt x="53949" y="138620"/>
                  </a:lnTo>
                  <a:lnTo>
                    <a:pt x="54343" y="139573"/>
                  </a:lnTo>
                  <a:lnTo>
                    <a:pt x="55892" y="141135"/>
                  </a:lnTo>
                  <a:lnTo>
                    <a:pt x="56832" y="141516"/>
                  </a:lnTo>
                  <a:lnTo>
                    <a:pt x="59029" y="141516"/>
                  </a:lnTo>
                  <a:lnTo>
                    <a:pt x="59969" y="141135"/>
                  </a:lnTo>
                  <a:lnTo>
                    <a:pt x="61518" y="139573"/>
                  </a:lnTo>
                  <a:lnTo>
                    <a:pt x="61912" y="138620"/>
                  </a:lnTo>
                  <a:lnTo>
                    <a:pt x="61912" y="137528"/>
                  </a:lnTo>
                  <a:lnTo>
                    <a:pt x="61912" y="136423"/>
                  </a:lnTo>
                  <a:close/>
                </a:path>
                <a:path w="196850" h="330200">
                  <a:moveTo>
                    <a:pt x="62369" y="3530"/>
                  </a:moveTo>
                  <a:lnTo>
                    <a:pt x="61417" y="2578"/>
                  </a:lnTo>
                  <a:lnTo>
                    <a:pt x="57645" y="2578"/>
                  </a:lnTo>
                  <a:lnTo>
                    <a:pt x="56692" y="3530"/>
                  </a:lnTo>
                  <a:lnTo>
                    <a:pt x="56692" y="7340"/>
                  </a:lnTo>
                  <a:lnTo>
                    <a:pt x="57645" y="8280"/>
                  </a:lnTo>
                  <a:lnTo>
                    <a:pt x="61417" y="8280"/>
                  </a:lnTo>
                  <a:lnTo>
                    <a:pt x="62369" y="7340"/>
                  </a:lnTo>
                  <a:lnTo>
                    <a:pt x="62369" y="5435"/>
                  </a:lnTo>
                  <a:lnTo>
                    <a:pt x="62369" y="3530"/>
                  </a:lnTo>
                  <a:close/>
                </a:path>
                <a:path w="196850" h="330200">
                  <a:moveTo>
                    <a:pt x="64312" y="28854"/>
                  </a:moveTo>
                  <a:lnTo>
                    <a:pt x="64223" y="28714"/>
                  </a:lnTo>
                  <a:lnTo>
                    <a:pt x="64122" y="28092"/>
                  </a:lnTo>
                  <a:lnTo>
                    <a:pt x="64147" y="27571"/>
                  </a:lnTo>
                  <a:lnTo>
                    <a:pt x="64249" y="27076"/>
                  </a:lnTo>
                  <a:lnTo>
                    <a:pt x="63779" y="25234"/>
                  </a:lnTo>
                  <a:lnTo>
                    <a:pt x="62115" y="23901"/>
                  </a:lnTo>
                  <a:lnTo>
                    <a:pt x="57962" y="24257"/>
                  </a:lnTo>
                  <a:lnTo>
                    <a:pt x="56324" y="26187"/>
                  </a:lnTo>
                  <a:lnTo>
                    <a:pt x="56680" y="30581"/>
                  </a:lnTo>
                  <a:lnTo>
                    <a:pt x="58610" y="32219"/>
                  </a:lnTo>
                  <a:lnTo>
                    <a:pt x="62598" y="31902"/>
                  </a:lnTo>
                  <a:lnTo>
                    <a:pt x="63957" y="30556"/>
                  </a:lnTo>
                  <a:lnTo>
                    <a:pt x="64312" y="28854"/>
                  </a:lnTo>
                  <a:close/>
                </a:path>
                <a:path w="196850" h="330200">
                  <a:moveTo>
                    <a:pt x="66624" y="117373"/>
                  </a:moveTo>
                  <a:lnTo>
                    <a:pt x="65684" y="116420"/>
                  </a:lnTo>
                  <a:lnTo>
                    <a:pt x="61899" y="116420"/>
                  </a:lnTo>
                  <a:lnTo>
                    <a:pt x="60947" y="117373"/>
                  </a:lnTo>
                  <a:lnTo>
                    <a:pt x="60947" y="121170"/>
                  </a:lnTo>
                  <a:lnTo>
                    <a:pt x="61899" y="122123"/>
                  </a:lnTo>
                  <a:lnTo>
                    <a:pt x="65684" y="122123"/>
                  </a:lnTo>
                  <a:lnTo>
                    <a:pt x="66624" y="121170"/>
                  </a:lnTo>
                  <a:lnTo>
                    <a:pt x="66624" y="119278"/>
                  </a:lnTo>
                  <a:lnTo>
                    <a:pt x="66624" y="117373"/>
                  </a:lnTo>
                  <a:close/>
                </a:path>
                <a:path w="196850" h="330200">
                  <a:moveTo>
                    <a:pt x="69748" y="92443"/>
                  </a:moveTo>
                  <a:lnTo>
                    <a:pt x="69367" y="91503"/>
                  </a:lnTo>
                  <a:lnTo>
                    <a:pt x="67818" y="89941"/>
                  </a:lnTo>
                  <a:lnTo>
                    <a:pt x="66878" y="89547"/>
                  </a:lnTo>
                  <a:lnTo>
                    <a:pt x="64681" y="89547"/>
                  </a:lnTo>
                  <a:lnTo>
                    <a:pt x="63741" y="89941"/>
                  </a:lnTo>
                  <a:lnTo>
                    <a:pt x="62179" y="91503"/>
                  </a:lnTo>
                  <a:lnTo>
                    <a:pt x="61798" y="92443"/>
                  </a:lnTo>
                  <a:lnTo>
                    <a:pt x="61798" y="94653"/>
                  </a:lnTo>
                  <a:lnTo>
                    <a:pt x="62179" y="95592"/>
                  </a:lnTo>
                  <a:lnTo>
                    <a:pt x="63741" y="97155"/>
                  </a:lnTo>
                  <a:lnTo>
                    <a:pt x="64681" y="97548"/>
                  </a:lnTo>
                  <a:lnTo>
                    <a:pt x="66878" y="97548"/>
                  </a:lnTo>
                  <a:lnTo>
                    <a:pt x="67818" y="97155"/>
                  </a:lnTo>
                  <a:lnTo>
                    <a:pt x="69367" y="95592"/>
                  </a:lnTo>
                  <a:lnTo>
                    <a:pt x="69748" y="94653"/>
                  </a:lnTo>
                  <a:lnTo>
                    <a:pt x="69748" y="93548"/>
                  </a:lnTo>
                  <a:lnTo>
                    <a:pt x="69748" y="92443"/>
                  </a:lnTo>
                  <a:close/>
                </a:path>
                <a:path w="196850" h="330200">
                  <a:moveTo>
                    <a:pt x="80073" y="149339"/>
                  </a:moveTo>
                  <a:lnTo>
                    <a:pt x="79438" y="147789"/>
                  </a:lnTo>
                  <a:lnTo>
                    <a:pt x="76898" y="145237"/>
                  </a:lnTo>
                  <a:lnTo>
                    <a:pt x="75361" y="144602"/>
                  </a:lnTo>
                  <a:lnTo>
                    <a:pt x="71767" y="144602"/>
                  </a:lnTo>
                  <a:lnTo>
                    <a:pt x="70231" y="145237"/>
                  </a:lnTo>
                  <a:lnTo>
                    <a:pt x="67691" y="147789"/>
                  </a:lnTo>
                  <a:lnTo>
                    <a:pt x="67056" y="149339"/>
                  </a:lnTo>
                  <a:lnTo>
                    <a:pt x="67056" y="152946"/>
                  </a:lnTo>
                  <a:lnTo>
                    <a:pt x="67691" y="154482"/>
                  </a:lnTo>
                  <a:lnTo>
                    <a:pt x="70231" y="157048"/>
                  </a:lnTo>
                  <a:lnTo>
                    <a:pt x="71767" y="157683"/>
                  </a:lnTo>
                  <a:lnTo>
                    <a:pt x="75361" y="157683"/>
                  </a:lnTo>
                  <a:lnTo>
                    <a:pt x="76898" y="157048"/>
                  </a:lnTo>
                  <a:lnTo>
                    <a:pt x="79438" y="154482"/>
                  </a:lnTo>
                  <a:lnTo>
                    <a:pt x="80073" y="152946"/>
                  </a:lnTo>
                  <a:lnTo>
                    <a:pt x="80073" y="151142"/>
                  </a:lnTo>
                  <a:lnTo>
                    <a:pt x="80073" y="149339"/>
                  </a:lnTo>
                  <a:close/>
                </a:path>
                <a:path w="196850" h="330200">
                  <a:moveTo>
                    <a:pt x="82486" y="107594"/>
                  </a:moveTo>
                  <a:lnTo>
                    <a:pt x="81534" y="106641"/>
                  </a:lnTo>
                  <a:lnTo>
                    <a:pt x="77749" y="106641"/>
                  </a:lnTo>
                  <a:lnTo>
                    <a:pt x="76809" y="107594"/>
                  </a:lnTo>
                  <a:lnTo>
                    <a:pt x="76809" y="111404"/>
                  </a:lnTo>
                  <a:lnTo>
                    <a:pt x="77749" y="112344"/>
                  </a:lnTo>
                  <a:lnTo>
                    <a:pt x="81534" y="112344"/>
                  </a:lnTo>
                  <a:lnTo>
                    <a:pt x="82486" y="111404"/>
                  </a:lnTo>
                  <a:lnTo>
                    <a:pt x="82486" y="109499"/>
                  </a:lnTo>
                  <a:lnTo>
                    <a:pt x="82486" y="107594"/>
                  </a:lnTo>
                  <a:close/>
                </a:path>
                <a:path w="196850" h="330200">
                  <a:moveTo>
                    <a:pt x="82524" y="186588"/>
                  </a:moveTo>
                  <a:lnTo>
                    <a:pt x="81915" y="183248"/>
                  </a:lnTo>
                  <a:lnTo>
                    <a:pt x="81280" y="179692"/>
                  </a:lnTo>
                  <a:lnTo>
                    <a:pt x="77889" y="177330"/>
                  </a:lnTo>
                  <a:lnTo>
                    <a:pt x="73431" y="178142"/>
                  </a:lnTo>
                  <a:lnTo>
                    <a:pt x="72618" y="178498"/>
                  </a:lnTo>
                  <a:lnTo>
                    <a:pt x="71894" y="178981"/>
                  </a:lnTo>
                  <a:lnTo>
                    <a:pt x="73710" y="182854"/>
                  </a:lnTo>
                  <a:lnTo>
                    <a:pt x="77254" y="190614"/>
                  </a:lnTo>
                  <a:lnTo>
                    <a:pt x="80429" y="189699"/>
                  </a:lnTo>
                  <a:lnTo>
                    <a:pt x="82524" y="186588"/>
                  </a:lnTo>
                  <a:close/>
                </a:path>
                <a:path w="196850" h="330200">
                  <a:moveTo>
                    <a:pt x="82918" y="132600"/>
                  </a:moveTo>
                  <a:lnTo>
                    <a:pt x="82524" y="131660"/>
                  </a:lnTo>
                  <a:lnTo>
                    <a:pt x="80975" y="130098"/>
                  </a:lnTo>
                  <a:lnTo>
                    <a:pt x="80035" y="129705"/>
                  </a:lnTo>
                  <a:lnTo>
                    <a:pt x="77838" y="129705"/>
                  </a:lnTo>
                  <a:lnTo>
                    <a:pt x="76898" y="130098"/>
                  </a:lnTo>
                  <a:lnTo>
                    <a:pt x="75349" y="131660"/>
                  </a:lnTo>
                  <a:lnTo>
                    <a:pt x="74955" y="132600"/>
                  </a:lnTo>
                  <a:lnTo>
                    <a:pt x="74955" y="134810"/>
                  </a:lnTo>
                  <a:lnTo>
                    <a:pt x="75349" y="135750"/>
                  </a:lnTo>
                  <a:lnTo>
                    <a:pt x="76898" y="137312"/>
                  </a:lnTo>
                  <a:lnTo>
                    <a:pt x="77838" y="137706"/>
                  </a:lnTo>
                  <a:lnTo>
                    <a:pt x="80035" y="137706"/>
                  </a:lnTo>
                  <a:lnTo>
                    <a:pt x="80975" y="137312"/>
                  </a:lnTo>
                  <a:lnTo>
                    <a:pt x="82524" y="135750"/>
                  </a:lnTo>
                  <a:lnTo>
                    <a:pt x="82918" y="134810"/>
                  </a:lnTo>
                  <a:lnTo>
                    <a:pt x="82918" y="133705"/>
                  </a:lnTo>
                  <a:lnTo>
                    <a:pt x="82918" y="132600"/>
                  </a:lnTo>
                  <a:close/>
                </a:path>
                <a:path w="196850" h="330200">
                  <a:moveTo>
                    <a:pt x="84937" y="27660"/>
                  </a:moveTo>
                  <a:lnTo>
                    <a:pt x="84543" y="26708"/>
                  </a:lnTo>
                  <a:lnTo>
                    <a:pt x="82981" y="25146"/>
                  </a:lnTo>
                  <a:lnTo>
                    <a:pt x="82054" y="24765"/>
                  </a:lnTo>
                  <a:lnTo>
                    <a:pt x="79844" y="24765"/>
                  </a:lnTo>
                  <a:lnTo>
                    <a:pt x="78905" y="25146"/>
                  </a:lnTo>
                  <a:lnTo>
                    <a:pt x="77355" y="26708"/>
                  </a:lnTo>
                  <a:lnTo>
                    <a:pt x="76962" y="27660"/>
                  </a:lnTo>
                  <a:lnTo>
                    <a:pt x="76962" y="29870"/>
                  </a:lnTo>
                  <a:lnTo>
                    <a:pt x="77355" y="30810"/>
                  </a:lnTo>
                  <a:lnTo>
                    <a:pt x="78905" y="32372"/>
                  </a:lnTo>
                  <a:lnTo>
                    <a:pt x="79844" y="32766"/>
                  </a:lnTo>
                  <a:lnTo>
                    <a:pt x="82054" y="32766"/>
                  </a:lnTo>
                  <a:lnTo>
                    <a:pt x="82981" y="32372"/>
                  </a:lnTo>
                  <a:lnTo>
                    <a:pt x="84543" y="30810"/>
                  </a:lnTo>
                  <a:lnTo>
                    <a:pt x="84937" y="29870"/>
                  </a:lnTo>
                  <a:lnTo>
                    <a:pt x="84937" y="28765"/>
                  </a:lnTo>
                  <a:lnTo>
                    <a:pt x="84937" y="27660"/>
                  </a:lnTo>
                  <a:close/>
                </a:path>
                <a:path w="196850" h="330200">
                  <a:moveTo>
                    <a:pt x="87249" y="56337"/>
                  </a:moveTo>
                  <a:lnTo>
                    <a:pt x="86855" y="55397"/>
                  </a:lnTo>
                  <a:lnTo>
                    <a:pt x="85305" y="53835"/>
                  </a:lnTo>
                  <a:lnTo>
                    <a:pt x="84366" y="53441"/>
                  </a:lnTo>
                  <a:lnTo>
                    <a:pt x="82169" y="53441"/>
                  </a:lnTo>
                  <a:lnTo>
                    <a:pt x="81229" y="53835"/>
                  </a:lnTo>
                  <a:lnTo>
                    <a:pt x="79679" y="55397"/>
                  </a:lnTo>
                  <a:lnTo>
                    <a:pt x="79286" y="56337"/>
                  </a:lnTo>
                  <a:lnTo>
                    <a:pt x="79286" y="58547"/>
                  </a:lnTo>
                  <a:lnTo>
                    <a:pt x="79679" y="59486"/>
                  </a:lnTo>
                  <a:lnTo>
                    <a:pt x="81229" y="61048"/>
                  </a:lnTo>
                  <a:lnTo>
                    <a:pt x="82169" y="61442"/>
                  </a:lnTo>
                  <a:lnTo>
                    <a:pt x="84366" y="61442"/>
                  </a:lnTo>
                  <a:lnTo>
                    <a:pt x="85305" y="61048"/>
                  </a:lnTo>
                  <a:lnTo>
                    <a:pt x="86855" y="59486"/>
                  </a:lnTo>
                  <a:lnTo>
                    <a:pt x="87249" y="58547"/>
                  </a:lnTo>
                  <a:lnTo>
                    <a:pt x="87249" y="57442"/>
                  </a:lnTo>
                  <a:lnTo>
                    <a:pt x="87249" y="56337"/>
                  </a:lnTo>
                  <a:close/>
                </a:path>
                <a:path w="196850" h="330200">
                  <a:moveTo>
                    <a:pt x="87947" y="208534"/>
                  </a:moveTo>
                  <a:lnTo>
                    <a:pt x="87668" y="207022"/>
                  </a:lnTo>
                  <a:lnTo>
                    <a:pt x="87287" y="204876"/>
                  </a:lnTo>
                  <a:lnTo>
                    <a:pt x="85242" y="203441"/>
                  </a:lnTo>
                  <a:lnTo>
                    <a:pt x="83083" y="203809"/>
                  </a:lnTo>
                  <a:lnTo>
                    <a:pt x="85153" y="208508"/>
                  </a:lnTo>
                  <a:lnTo>
                    <a:pt x="86169" y="210858"/>
                  </a:lnTo>
                  <a:lnTo>
                    <a:pt x="87299" y="209981"/>
                  </a:lnTo>
                  <a:lnTo>
                    <a:pt x="87947" y="208534"/>
                  </a:lnTo>
                  <a:close/>
                </a:path>
                <a:path w="196850" h="330200">
                  <a:moveTo>
                    <a:pt x="91757" y="82626"/>
                  </a:moveTo>
                  <a:lnTo>
                    <a:pt x="91363" y="81673"/>
                  </a:lnTo>
                  <a:lnTo>
                    <a:pt x="89814" y="80111"/>
                  </a:lnTo>
                  <a:lnTo>
                    <a:pt x="88874" y="79717"/>
                  </a:lnTo>
                  <a:lnTo>
                    <a:pt x="86664" y="79717"/>
                  </a:lnTo>
                  <a:lnTo>
                    <a:pt x="85725" y="80111"/>
                  </a:lnTo>
                  <a:lnTo>
                    <a:pt x="84175" y="81673"/>
                  </a:lnTo>
                  <a:lnTo>
                    <a:pt x="83781" y="82626"/>
                  </a:lnTo>
                  <a:lnTo>
                    <a:pt x="83781" y="84836"/>
                  </a:lnTo>
                  <a:lnTo>
                    <a:pt x="84175" y="85775"/>
                  </a:lnTo>
                  <a:lnTo>
                    <a:pt x="85725" y="87337"/>
                  </a:lnTo>
                  <a:lnTo>
                    <a:pt x="86664" y="87731"/>
                  </a:lnTo>
                  <a:lnTo>
                    <a:pt x="88874" y="87731"/>
                  </a:lnTo>
                  <a:lnTo>
                    <a:pt x="89814" y="87337"/>
                  </a:lnTo>
                  <a:lnTo>
                    <a:pt x="91363" y="85775"/>
                  </a:lnTo>
                  <a:lnTo>
                    <a:pt x="91757" y="84836"/>
                  </a:lnTo>
                  <a:lnTo>
                    <a:pt x="91757" y="83731"/>
                  </a:lnTo>
                  <a:lnTo>
                    <a:pt x="91757" y="82626"/>
                  </a:lnTo>
                  <a:close/>
                </a:path>
                <a:path w="196850" h="330200">
                  <a:moveTo>
                    <a:pt x="94399" y="226060"/>
                  </a:moveTo>
                  <a:lnTo>
                    <a:pt x="94208" y="225018"/>
                  </a:lnTo>
                  <a:lnTo>
                    <a:pt x="93941" y="223545"/>
                  </a:lnTo>
                  <a:lnTo>
                    <a:pt x="92595" y="222580"/>
                  </a:lnTo>
                  <a:lnTo>
                    <a:pt x="91147" y="222719"/>
                  </a:lnTo>
                  <a:lnTo>
                    <a:pt x="92532" y="226021"/>
                  </a:lnTo>
                  <a:lnTo>
                    <a:pt x="93205" y="227685"/>
                  </a:lnTo>
                  <a:lnTo>
                    <a:pt x="93967" y="227050"/>
                  </a:lnTo>
                  <a:lnTo>
                    <a:pt x="94399" y="226060"/>
                  </a:lnTo>
                  <a:close/>
                </a:path>
                <a:path w="196850" h="330200">
                  <a:moveTo>
                    <a:pt x="100139" y="116344"/>
                  </a:moveTo>
                  <a:lnTo>
                    <a:pt x="99758" y="115404"/>
                  </a:lnTo>
                  <a:lnTo>
                    <a:pt x="98196" y="113842"/>
                  </a:lnTo>
                  <a:lnTo>
                    <a:pt x="97256" y="113449"/>
                  </a:lnTo>
                  <a:lnTo>
                    <a:pt x="95059" y="113449"/>
                  </a:lnTo>
                  <a:lnTo>
                    <a:pt x="94119" y="113842"/>
                  </a:lnTo>
                  <a:lnTo>
                    <a:pt x="92557" y="115404"/>
                  </a:lnTo>
                  <a:lnTo>
                    <a:pt x="92176" y="116344"/>
                  </a:lnTo>
                  <a:lnTo>
                    <a:pt x="92176" y="118554"/>
                  </a:lnTo>
                  <a:lnTo>
                    <a:pt x="92557" y="119507"/>
                  </a:lnTo>
                  <a:lnTo>
                    <a:pt x="94119" y="121069"/>
                  </a:lnTo>
                  <a:lnTo>
                    <a:pt x="95059" y="121462"/>
                  </a:lnTo>
                  <a:lnTo>
                    <a:pt x="97256" y="121462"/>
                  </a:lnTo>
                  <a:lnTo>
                    <a:pt x="98196" y="121069"/>
                  </a:lnTo>
                  <a:lnTo>
                    <a:pt x="99758" y="119507"/>
                  </a:lnTo>
                  <a:lnTo>
                    <a:pt x="100139" y="118554"/>
                  </a:lnTo>
                  <a:lnTo>
                    <a:pt x="100139" y="117449"/>
                  </a:lnTo>
                  <a:lnTo>
                    <a:pt x="100139" y="116344"/>
                  </a:lnTo>
                  <a:close/>
                </a:path>
                <a:path w="196850" h="330200">
                  <a:moveTo>
                    <a:pt x="102184" y="244348"/>
                  </a:moveTo>
                  <a:lnTo>
                    <a:pt x="102069" y="243052"/>
                  </a:lnTo>
                  <a:lnTo>
                    <a:pt x="101879" y="240931"/>
                  </a:lnTo>
                  <a:lnTo>
                    <a:pt x="100076" y="239395"/>
                  </a:lnTo>
                  <a:lnTo>
                    <a:pt x="97980" y="239445"/>
                  </a:lnTo>
                  <a:lnTo>
                    <a:pt x="100723" y="246329"/>
                  </a:lnTo>
                  <a:lnTo>
                    <a:pt x="101612" y="245516"/>
                  </a:lnTo>
                  <a:lnTo>
                    <a:pt x="102184" y="244348"/>
                  </a:lnTo>
                  <a:close/>
                </a:path>
                <a:path w="196850" h="330200">
                  <a:moveTo>
                    <a:pt x="103327" y="211899"/>
                  </a:moveTo>
                  <a:lnTo>
                    <a:pt x="102946" y="210959"/>
                  </a:lnTo>
                  <a:lnTo>
                    <a:pt x="101384" y="209397"/>
                  </a:lnTo>
                  <a:lnTo>
                    <a:pt x="100457" y="209003"/>
                  </a:lnTo>
                  <a:lnTo>
                    <a:pt x="98247" y="209003"/>
                  </a:lnTo>
                  <a:lnTo>
                    <a:pt x="97320" y="209397"/>
                  </a:lnTo>
                  <a:lnTo>
                    <a:pt x="95758" y="210959"/>
                  </a:lnTo>
                  <a:lnTo>
                    <a:pt x="95377" y="211899"/>
                  </a:lnTo>
                  <a:lnTo>
                    <a:pt x="95377" y="214109"/>
                  </a:lnTo>
                  <a:lnTo>
                    <a:pt x="95758" y="215049"/>
                  </a:lnTo>
                  <a:lnTo>
                    <a:pt x="97320" y="216611"/>
                  </a:lnTo>
                  <a:lnTo>
                    <a:pt x="98247" y="217004"/>
                  </a:lnTo>
                  <a:lnTo>
                    <a:pt x="100457" y="217004"/>
                  </a:lnTo>
                  <a:lnTo>
                    <a:pt x="101384" y="216611"/>
                  </a:lnTo>
                  <a:lnTo>
                    <a:pt x="102946" y="215049"/>
                  </a:lnTo>
                  <a:lnTo>
                    <a:pt x="103327" y="214109"/>
                  </a:lnTo>
                  <a:lnTo>
                    <a:pt x="103327" y="213004"/>
                  </a:lnTo>
                  <a:lnTo>
                    <a:pt x="103327" y="211899"/>
                  </a:lnTo>
                  <a:close/>
                </a:path>
                <a:path w="196850" h="330200">
                  <a:moveTo>
                    <a:pt x="105219" y="166611"/>
                  </a:moveTo>
                  <a:lnTo>
                    <a:pt x="104584" y="165061"/>
                  </a:lnTo>
                  <a:lnTo>
                    <a:pt x="102044" y="162509"/>
                  </a:lnTo>
                  <a:lnTo>
                    <a:pt x="100507" y="161874"/>
                  </a:lnTo>
                  <a:lnTo>
                    <a:pt x="96913" y="161874"/>
                  </a:lnTo>
                  <a:lnTo>
                    <a:pt x="95377" y="162509"/>
                  </a:lnTo>
                  <a:lnTo>
                    <a:pt x="92837" y="165061"/>
                  </a:lnTo>
                  <a:lnTo>
                    <a:pt x="92202" y="166611"/>
                  </a:lnTo>
                  <a:lnTo>
                    <a:pt x="92202" y="170218"/>
                  </a:lnTo>
                  <a:lnTo>
                    <a:pt x="92837" y="171767"/>
                  </a:lnTo>
                  <a:lnTo>
                    <a:pt x="95377" y="174320"/>
                  </a:lnTo>
                  <a:lnTo>
                    <a:pt x="96913" y="174955"/>
                  </a:lnTo>
                  <a:lnTo>
                    <a:pt x="100507" y="174955"/>
                  </a:lnTo>
                  <a:lnTo>
                    <a:pt x="102044" y="174320"/>
                  </a:lnTo>
                  <a:lnTo>
                    <a:pt x="104584" y="171767"/>
                  </a:lnTo>
                  <a:lnTo>
                    <a:pt x="105219" y="170218"/>
                  </a:lnTo>
                  <a:lnTo>
                    <a:pt x="105219" y="168414"/>
                  </a:lnTo>
                  <a:lnTo>
                    <a:pt x="105219" y="166611"/>
                  </a:lnTo>
                  <a:close/>
                </a:path>
                <a:path w="196850" h="330200">
                  <a:moveTo>
                    <a:pt x="106286" y="135712"/>
                  </a:moveTo>
                  <a:lnTo>
                    <a:pt x="105638" y="134162"/>
                  </a:lnTo>
                  <a:lnTo>
                    <a:pt x="103098" y="131610"/>
                  </a:lnTo>
                  <a:lnTo>
                    <a:pt x="101561" y="130975"/>
                  </a:lnTo>
                  <a:lnTo>
                    <a:pt x="97967" y="130975"/>
                  </a:lnTo>
                  <a:lnTo>
                    <a:pt x="96431" y="131610"/>
                  </a:lnTo>
                  <a:lnTo>
                    <a:pt x="93891" y="134162"/>
                  </a:lnTo>
                  <a:lnTo>
                    <a:pt x="93256" y="135712"/>
                  </a:lnTo>
                  <a:lnTo>
                    <a:pt x="93256" y="139319"/>
                  </a:lnTo>
                  <a:lnTo>
                    <a:pt x="93891" y="140868"/>
                  </a:lnTo>
                  <a:lnTo>
                    <a:pt x="96431" y="143421"/>
                  </a:lnTo>
                  <a:lnTo>
                    <a:pt x="97967" y="144056"/>
                  </a:lnTo>
                  <a:lnTo>
                    <a:pt x="101561" y="144056"/>
                  </a:lnTo>
                  <a:lnTo>
                    <a:pt x="103098" y="143421"/>
                  </a:lnTo>
                  <a:lnTo>
                    <a:pt x="105638" y="140868"/>
                  </a:lnTo>
                  <a:lnTo>
                    <a:pt x="106286" y="139319"/>
                  </a:lnTo>
                  <a:lnTo>
                    <a:pt x="106286" y="137515"/>
                  </a:lnTo>
                  <a:lnTo>
                    <a:pt x="106286" y="135712"/>
                  </a:lnTo>
                  <a:close/>
                </a:path>
                <a:path w="196850" h="330200">
                  <a:moveTo>
                    <a:pt x="110439" y="195618"/>
                  </a:moveTo>
                  <a:lnTo>
                    <a:pt x="109804" y="194081"/>
                  </a:lnTo>
                  <a:lnTo>
                    <a:pt x="107264" y="191528"/>
                  </a:lnTo>
                  <a:lnTo>
                    <a:pt x="105727" y="190881"/>
                  </a:lnTo>
                  <a:lnTo>
                    <a:pt x="102133" y="190881"/>
                  </a:lnTo>
                  <a:lnTo>
                    <a:pt x="100609" y="191528"/>
                  </a:lnTo>
                  <a:lnTo>
                    <a:pt x="98056" y="194081"/>
                  </a:lnTo>
                  <a:lnTo>
                    <a:pt x="97421" y="195618"/>
                  </a:lnTo>
                  <a:lnTo>
                    <a:pt x="97421" y="199237"/>
                  </a:lnTo>
                  <a:lnTo>
                    <a:pt x="98056" y="200774"/>
                  </a:lnTo>
                  <a:lnTo>
                    <a:pt x="100609" y="203327"/>
                  </a:lnTo>
                  <a:lnTo>
                    <a:pt x="102133" y="203962"/>
                  </a:lnTo>
                  <a:lnTo>
                    <a:pt x="105727" y="203962"/>
                  </a:lnTo>
                  <a:lnTo>
                    <a:pt x="107264" y="203327"/>
                  </a:lnTo>
                  <a:lnTo>
                    <a:pt x="109804" y="200774"/>
                  </a:lnTo>
                  <a:lnTo>
                    <a:pt x="110439" y="199237"/>
                  </a:lnTo>
                  <a:lnTo>
                    <a:pt x="110439" y="197421"/>
                  </a:lnTo>
                  <a:lnTo>
                    <a:pt x="110439" y="195618"/>
                  </a:lnTo>
                  <a:close/>
                </a:path>
                <a:path w="196850" h="330200">
                  <a:moveTo>
                    <a:pt x="111404" y="215722"/>
                  </a:moveTo>
                  <a:lnTo>
                    <a:pt x="111010" y="214782"/>
                  </a:lnTo>
                  <a:lnTo>
                    <a:pt x="109461" y="213220"/>
                  </a:lnTo>
                  <a:lnTo>
                    <a:pt x="108521" y="212826"/>
                  </a:lnTo>
                  <a:lnTo>
                    <a:pt x="106324" y="212826"/>
                  </a:lnTo>
                  <a:lnTo>
                    <a:pt x="105384" y="213220"/>
                  </a:lnTo>
                  <a:lnTo>
                    <a:pt x="103835" y="214782"/>
                  </a:lnTo>
                  <a:lnTo>
                    <a:pt x="103441" y="215722"/>
                  </a:lnTo>
                  <a:lnTo>
                    <a:pt x="103441" y="217932"/>
                  </a:lnTo>
                  <a:lnTo>
                    <a:pt x="103835" y="218871"/>
                  </a:lnTo>
                  <a:lnTo>
                    <a:pt x="105384" y="220433"/>
                  </a:lnTo>
                  <a:lnTo>
                    <a:pt x="106324" y="220827"/>
                  </a:lnTo>
                  <a:lnTo>
                    <a:pt x="108521" y="220827"/>
                  </a:lnTo>
                  <a:lnTo>
                    <a:pt x="109461" y="220433"/>
                  </a:lnTo>
                  <a:lnTo>
                    <a:pt x="111010" y="218871"/>
                  </a:lnTo>
                  <a:lnTo>
                    <a:pt x="111404" y="217932"/>
                  </a:lnTo>
                  <a:lnTo>
                    <a:pt x="111404" y="216827"/>
                  </a:lnTo>
                  <a:lnTo>
                    <a:pt x="111404" y="215722"/>
                  </a:lnTo>
                  <a:close/>
                </a:path>
                <a:path w="196850" h="330200">
                  <a:moveTo>
                    <a:pt x="113766" y="107073"/>
                  </a:moveTo>
                  <a:lnTo>
                    <a:pt x="112814" y="106121"/>
                  </a:lnTo>
                  <a:lnTo>
                    <a:pt x="109029" y="106121"/>
                  </a:lnTo>
                  <a:lnTo>
                    <a:pt x="108089" y="107073"/>
                  </a:lnTo>
                  <a:lnTo>
                    <a:pt x="108089" y="110871"/>
                  </a:lnTo>
                  <a:lnTo>
                    <a:pt x="109029" y="111823"/>
                  </a:lnTo>
                  <a:lnTo>
                    <a:pt x="112814" y="111823"/>
                  </a:lnTo>
                  <a:lnTo>
                    <a:pt x="113766" y="110871"/>
                  </a:lnTo>
                  <a:lnTo>
                    <a:pt x="113766" y="108978"/>
                  </a:lnTo>
                  <a:lnTo>
                    <a:pt x="113766" y="107073"/>
                  </a:lnTo>
                  <a:close/>
                </a:path>
                <a:path w="196850" h="330200">
                  <a:moveTo>
                    <a:pt x="118033" y="130289"/>
                  </a:moveTo>
                  <a:lnTo>
                    <a:pt x="117652" y="129336"/>
                  </a:lnTo>
                  <a:lnTo>
                    <a:pt x="116090" y="127774"/>
                  </a:lnTo>
                  <a:lnTo>
                    <a:pt x="115150" y="127393"/>
                  </a:lnTo>
                  <a:lnTo>
                    <a:pt x="112953" y="127393"/>
                  </a:lnTo>
                  <a:lnTo>
                    <a:pt x="112026" y="127774"/>
                  </a:lnTo>
                  <a:lnTo>
                    <a:pt x="110464" y="129336"/>
                  </a:lnTo>
                  <a:lnTo>
                    <a:pt x="110083" y="130289"/>
                  </a:lnTo>
                  <a:lnTo>
                    <a:pt x="110083" y="132486"/>
                  </a:lnTo>
                  <a:lnTo>
                    <a:pt x="110464" y="133438"/>
                  </a:lnTo>
                  <a:lnTo>
                    <a:pt x="112026" y="135001"/>
                  </a:lnTo>
                  <a:lnTo>
                    <a:pt x="112953" y="135382"/>
                  </a:lnTo>
                  <a:lnTo>
                    <a:pt x="115150" y="135382"/>
                  </a:lnTo>
                  <a:lnTo>
                    <a:pt x="116090" y="135001"/>
                  </a:lnTo>
                  <a:lnTo>
                    <a:pt x="117652" y="133438"/>
                  </a:lnTo>
                  <a:lnTo>
                    <a:pt x="118033" y="132486"/>
                  </a:lnTo>
                  <a:lnTo>
                    <a:pt x="118033" y="131381"/>
                  </a:lnTo>
                  <a:lnTo>
                    <a:pt x="118033" y="130289"/>
                  </a:lnTo>
                  <a:close/>
                </a:path>
                <a:path w="196850" h="330200">
                  <a:moveTo>
                    <a:pt x="119329" y="261823"/>
                  </a:moveTo>
                  <a:lnTo>
                    <a:pt x="119062" y="258876"/>
                  </a:lnTo>
                  <a:lnTo>
                    <a:pt x="118186" y="257340"/>
                  </a:lnTo>
                  <a:lnTo>
                    <a:pt x="115633" y="255181"/>
                  </a:lnTo>
                  <a:lnTo>
                    <a:pt x="113944" y="254584"/>
                  </a:lnTo>
                  <a:lnTo>
                    <a:pt x="108940" y="255041"/>
                  </a:lnTo>
                  <a:lnTo>
                    <a:pt x="106603" y="257657"/>
                  </a:lnTo>
                  <a:lnTo>
                    <a:pt x="106375" y="260781"/>
                  </a:lnTo>
                  <a:lnTo>
                    <a:pt x="108407" y="266090"/>
                  </a:lnTo>
                  <a:lnTo>
                    <a:pt x="109715" y="267271"/>
                  </a:lnTo>
                  <a:lnTo>
                    <a:pt x="111442" y="267944"/>
                  </a:lnTo>
                  <a:lnTo>
                    <a:pt x="115760" y="267563"/>
                  </a:lnTo>
                  <a:lnTo>
                    <a:pt x="117665" y="265976"/>
                  </a:lnTo>
                  <a:lnTo>
                    <a:pt x="118605" y="263880"/>
                  </a:lnTo>
                  <a:lnTo>
                    <a:pt x="119037" y="262890"/>
                  </a:lnTo>
                  <a:lnTo>
                    <a:pt x="119329" y="261823"/>
                  </a:lnTo>
                  <a:close/>
                </a:path>
                <a:path w="196850" h="330200">
                  <a:moveTo>
                    <a:pt x="120243" y="226148"/>
                  </a:moveTo>
                  <a:lnTo>
                    <a:pt x="119608" y="224599"/>
                  </a:lnTo>
                  <a:lnTo>
                    <a:pt x="117068" y="222046"/>
                  </a:lnTo>
                  <a:lnTo>
                    <a:pt x="115531" y="221411"/>
                  </a:lnTo>
                  <a:lnTo>
                    <a:pt x="111937" y="221411"/>
                  </a:lnTo>
                  <a:lnTo>
                    <a:pt x="110401" y="222046"/>
                  </a:lnTo>
                  <a:lnTo>
                    <a:pt x="107861" y="224599"/>
                  </a:lnTo>
                  <a:lnTo>
                    <a:pt x="107213" y="226148"/>
                  </a:lnTo>
                  <a:lnTo>
                    <a:pt x="107213" y="229755"/>
                  </a:lnTo>
                  <a:lnTo>
                    <a:pt x="107861" y="231305"/>
                  </a:lnTo>
                  <a:lnTo>
                    <a:pt x="110401" y="233857"/>
                  </a:lnTo>
                  <a:lnTo>
                    <a:pt x="111937" y="234492"/>
                  </a:lnTo>
                  <a:lnTo>
                    <a:pt x="115531" y="234492"/>
                  </a:lnTo>
                  <a:lnTo>
                    <a:pt x="117068" y="233857"/>
                  </a:lnTo>
                  <a:lnTo>
                    <a:pt x="119608" y="231305"/>
                  </a:lnTo>
                  <a:lnTo>
                    <a:pt x="120243" y="229755"/>
                  </a:lnTo>
                  <a:lnTo>
                    <a:pt x="120243" y="227952"/>
                  </a:lnTo>
                  <a:lnTo>
                    <a:pt x="120243" y="226148"/>
                  </a:lnTo>
                  <a:close/>
                </a:path>
                <a:path w="196850" h="330200">
                  <a:moveTo>
                    <a:pt x="123050" y="286816"/>
                  </a:moveTo>
                  <a:lnTo>
                    <a:pt x="122669" y="282676"/>
                  </a:lnTo>
                  <a:lnTo>
                    <a:pt x="120726" y="281051"/>
                  </a:lnTo>
                  <a:lnTo>
                    <a:pt x="116941" y="281393"/>
                  </a:lnTo>
                  <a:lnTo>
                    <a:pt x="115671" y="282498"/>
                  </a:lnTo>
                  <a:lnTo>
                    <a:pt x="115150" y="283933"/>
                  </a:lnTo>
                  <a:lnTo>
                    <a:pt x="116332" y="287045"/>
                  </a:lnTo>
                  <a:lnTo>
                    <a:pt x="116903" y="288607"/>
                  </a:lnTo>
                  <a:lnTo>
                    <a:pt x="117602" y="289026"/>
                  </a:lnTo>
                  <a:lnTo>
                    <a:pt x="118389" y="289293"/>
                  </a:lnTo>
                  <a:lnTo>
                    <a:pt x="119532" y="289191"/>
                  </a:lnTo>
                  <a:lnTo>
                    <a:pt x="119735" y="289064"/>
                  </a:lnTo>
                  <a:lnTo>
                    <a:pt x="119989" y="289001"/>
                  </a:lnTo>
                  <a:lnTo>
                    <a:pt x="121780" y="288467"/>
                  </a:lnTo>
                  <a:lnTo>
                    <a:pt x="123050" y="286816"/>
                  </a:lnTo>
                  <a:close/>
                </a:path>
                <a:path w="196850" h="330200">
                  <a:moveTo>
                    <a:pt x="126276" y="185102"/>
                  </a:moveTo>
                  <a:lnTo>
                    <a:pt x="125323" y="184150"/>
                  </a:lnTo>
                  <a:lnTo>
                    <a:pt x="121539" y="184150"/>
                  </a:lnTo>
                  <a:lnTo>
                    <a:pt x="120599" y="185102"/>
                  </a:lnTo>
                  <a:lnTo>
                    <a:pt x="120599" y="188912"/>
                  </a:lnTo>
                  <a:lnTo>
                    <a:pt x="121539" y="189852"/>
                  </a:lnTo>
                  <a:lnTo>
                    <a:pt x="125323" y="189852"/>
                  </a:lnTo>
                  <a:lnTo>
                    <a:pt x="126276" y="188912"/>
                  </a:lnTo>
                  <a:lnTo>
                    <a:pt x="126276" y="187007"/>
                  </a:lnTo>
                  <a:lnTo>
                    <a:pt x="126276" y="185102"/>
                  </a:lnTo>
                  <a:close/>
                </a:path>
                <a:path w="196850" h="330200">
                  <a:moveTo>
                    <a:pt x="128981" y="113004"/>
                  </a:moveTo>
                  <a:lnTo>
                    <a:pt x="128028" y="112052"/>
                  </a:lnTo>
                  <a:lnTo>
                    <a:pt x="124256" y="112052"/>
                  </a:lnTo>
                  <a:lnTo>
                    <a:pt x="123304" y="113004"/>
                  </a:lnTo>
                  <a:lnTo>
                    <a:pt x="123304" y="116801"/>
                  </a:lnTo>
                  <a:lnTo>
                    <a:pt x="124256" y="117754"/>
                  </a:lnTo>
                  <a:lnTo>
                    <a:pt x="128028" y="117754"/>
                  </a:lnTo>
                  <a:lnTo>
                    <a:pt x="128981" y="116801"/>
                  </a:lnTo>
                  <a:lnTo>
                    <a:pt x="128981" y="114896"/>
                  </a:lnTo>
                  <a:lnTo>
                    <a:pt x="128981" y="113004"/>
                  </a:lnTo>
                  <a:close/>
                </a:path>
                <a:path w="196850" h="330200">
                  <a:moveTo>
                    <a:pt x="129019" y="214503"/>
                  </a:moveTo>
                  <a:lnTo>
                    <a:pt x="128727" y="212953"/>
                  </a:lnTo>
                  <a:lnTo>
                    <a:pt x="128460" y="211404"/>
                  </a:lnTo>
                  <a:lnTo>
                    <a:pt x="126987" y="210375"/>
                  </a:lnTo>
                  <a:lnTo>
                    <a:pt x="125107" y="210718"/>
                  </a:lnTo>
                  <a:lnTo>
                    <a:pt x="124828" y="210858"/>
                  </a:lnTo>
                  <a:lnTo>
                    <a:pt x="124548" y="211010"/>
                  </a:lnTo>
                  <a:lnTo>
                    <a:pt x="124587" y="210807"/>
                  </a:lnTo>
                  <a:lnTo>
                    <a:pt x="124383" y="208508"/>
                  </a:lnTo>
                  <a:lnTo>
                    <a:pt x="122440" y="206883"/>
                  </a:lnTo>
                  <a:lnTo>
                    <a:pt x="118071" y="207289"/>
                  </a:lnTo>
                  <a:lnTo>
                    <a:pt x="116446" y="209232"/>
                  </a:lnTo>
                  <a:lnTo>
                    <a:pt x="116852" y="213626"/>
                  </a:lnTo>
                  <a:lnTo>
                    <a:pt x="118783" y="215239"/>
                  </a:lnTo>
                  <a:lnTo>
                    <a:pt x="121843" y="214972"/>
                  </a:lnTo>
                  <a:lnTo>
                    <a:pt x="122567" y="214566"/>
                  </a:lnTo>
                  <a:lnTo>
                    <a:pt x="123177" y="214020"/>
                  </a:lnTo>
                  <a:lnTo>
                    <a:pt x="123482" y="215544"/>
                  </a:lnTo>
                  <a:lnTo>
                    <a:pt x="124929" y="216535"/>
                  </a:lnTo>
                  <a:lnTo>
                    <a:pt x="127977" y="215976"/>
                  </a:lnTo>
                  <a:lnTo>
                    <a:pt x="129019" y="214503"/>
                  </a:lnTo>
                  <a:close/>
                </a:path>
                <a:path w="196850" h="330200">
                  <a:moveTo>
                    <a:pt x="129667" y="194957"/>
                  </a:moveTo>
                  <a:lnTo>
                    <a:pt x="129273" y="194005"/>
                  </a:lnTo>
                  <a:lnTo>
                    <a:pt x="127723" y="192455"/>
                  </a:lnTo>
                  <a:lnTo>
                    <a:pt x="126784" y="192062"/>
                  </a:lnTo>
                  <a:lnTo>
                    <a:pt x="124587" y="192062"/>
                  </a:lnTo>
                  <a:lnTo>
                    <a:pt x="123647" y="192455"/>
                  </a:lnTo>
                  <a:lnTo>
                    <a:pt x="122097" y="194005"/>
                  </a:lnTo>
                  <a:lnTo>
                    <a:pt x="121704" y="194957"/>
                  </a:lnTo>
                  <a:lnTo>
                    <a:pt x="121704" y="197154"/>
                  </a:lnTo>
                  <a:lnTo>
                    <a:pt x="122097" y="198107"/>
                  </a:lnTo>
                  <a:lnTo>
                    <a:pt x="123647" y="199669"/>
                  </a:lnTo>
                  <a:lnTo>
                    <a:pt x="124587" y="200050"/>
                  </a:lnTo>
                  <a:lnTo>
                    <a:pt x="126784" y="200050"/>
                  </a:lnTo>
                  <a:lnTo>
                    <a:pt x="127723" y="199669"/>
                  </a:lnTo>
                  <a:lnTo>
                    <a:pt x="129273" y="198107"/>
                  </a:lnTo>
                  <a:lnTo>
                    <a:pt x="129667" y="197154"/>
                  </a:lnTo>
                  <a:lnTo>
                    <a:pt x="129667" y="196062"/>
                  </a:lnTo>
                  <a:lnTo>
                    <a:pt x="129667" y="194957"/>
                  </a:lnTo>
                  <a:close/>
                </a:path>
                <a:path w="196850" h="330200">
                  <a:moveTo>
                    <a:pt x="130302" y="146862"/>
                  </a:moveTo>
                  <a:lnTo>
                    <a:pt x="129667" y="145313"/>
                  </a:lnTo>
                  <a:lnTo>
                    <a:pt x="127114" y="142760"/>
                  </a:lnTo>
                  <a:lnTo>
                    <a:pt x="125577" y="142125"/>
                  </a:lnTo>
                  <a:lnTo>
                    <a:pt x="121983" y="142125"/>
                  </a:lnTo>
                  <a:lnTo>
                    <a:pt x="120446" y="142760"/>
                  </a:lnTo>
                  <a:lnTo>
                    <a:pt x="117906" y="145313"/>
                  </a:lnTo>
                  <a:lnTo>
                    <a:pt x="117271" y="146862"/>
                  </a:lnTo>
                  <a:lnTo>
                    <a:pt x="117271" y="150469"/>
                  </a:lnTo>
                  <a:lnTo>
                    <a:pt x="117906" y="152019"/>
                  </a:lnTo>
                  <a:lnTo>
                    <a:pt x="120446" y="154571"/>
                  </a:lnTo>
                  <a:lnTo>
                    <a:pt x="121983" y="155206"/>
                  </a:lnTo>
                  <a:lnTo>
                    <a:pt x="125577" y="155206"/>
                  </a:lnTo>
                  <a:lnTo>
                    <a:pt x="127114" y="154571"/>
                  </a:lnTo>
                  <a:lnTo>
                    <a:pt x="129667" y="152019"/>
                  </a:lnTo>
                  <a:lnTo>
                    <a:pt x="130302" y="150469"/>
                  </a:lnTo>
                  <a:lnTo>
                    <a:pt x="130302" y="148666"/>
                  </a:lnTo>
                  <a:lnTo>
                    <a:pt x="130302" y="146862"/>
                  </a:lnTo>
                  <a:close/>
                </a:path>
                <a:path w="196850" h="330200">
                  <a:moveTo>
                    <a:pt x="133972" y="173164"/>
                  </a:moveTo>
                  <a:lnTo>
                    <a:pt x="133337" y="171615"/>
                  </a:lnTo>
                  <a:lnTo>
                    <a:pt x="130784" y="169062"/>
                  </a:lnTo>
                  <a:lnTo>
                    <a:pt x="129247" y="168427"/>
                  </a:lnTo>
                  <a:lnTo>
                    <a:pt x="125653" y="168427"/>
                  </a:lnTo>
                  <a:lnTo>
                    <a:pt x="124117" y="169062"/>
                  </a:lnTo>
                  <a:lnTo>
                    <a:pt x="121577" y="171615"/>
                  </a:lnTo>
                  <a:lnTo>
                    <a:pt x="120942" y="173164"/>
                  </a:lnTo>
                  <a:lnTo>
                    <a:pt x="120942" y="176784"/>
                  </a:lnTo>
                  <a:lnTo>
                    <a:pt x="121577" y="178320"/>
                  </a:lnTo>
                  <a:lnTo>
                    <a:pt x="124117" y="180873"/>
                  </a:lnTo>
                  <a:lnTo>
                    <a:pt x="125653" y="181521"/>
                  </a:lnTo>
                  <a:lnTo>
                    <a:pt x="129247" y="181521"/>
                  </a:lnTo>
                  <a:lnTo>
                    <a:pt x="130784" y="180873"/>
                  </a:lnTo>
                  <a:lnTo>
                    <a:pt x="133337" y="178320"/>
                  </a:lnTo>
                  <a:lnTo>
                    <a:pt x="133972" y="176784"/>
                  </a:lnTo>
                  <a:lnTo>
                    <a:pt x="133972" y="174967"/>
                  </a:lnTo>
                  <a:lnTo>
                    <a:pt x="133972" y="173164"/>
                  </a:lnTo>
                  <a:close/>
                </a:path>
                <a:path w="196850" h="330200">
                  <a:moveTo>
                    <a:pt x="138188" y="311162"/>
                  </a:moveTo>
                  <a:lnTo>
                    <a:pt x="137426" y="303974"/>
                  </a:lnTo>
                  <a:lnTo>
                    <a:pt x="134213" y="301371"/>
                  </a:lnTo>
                  <a:lnTo>
                    <a:pt x="129501" y="301879"/>
                  </a:lnTo>
                  <a:lnTo>
                    <a:pt x="128536" y="302348"/>
                  </a:lnTo>
                  <a:lnTo>
                    <a:pt x="127787" y="302882"/>
                  </a:lnTo>
                  <a:lnTo>
                    <a:pt x="127787" y="303225"/>
                  </a:lnTo>
                  <a:lnTo>
                    <a:pt x="127698" y="303098"/>
                  </a:lnTo>
                  <a:lnTo>
                    <a:pt x="127787" y="303225"/>
                  </a:lnTo>
                  <a:lnTo>
                    <a:pt x="127787" y="302882"/>
                  </a:lnTo>
                  <a:lnTo>
                    <a:pt x="127342" y="301612"/>
                  </a:lnTo>
                  <a:lnTo>
                    <a:pt x="126123" y="300659"/>
                  </a:lnTo>
                  <a:lnTo>
                    <a:pt x="125158" y="300748"/>
                  </a:lnTo>
                  <a:lnTo>
                    <a:pt x="125158" y="306476"/>
                  </a:lnTo>
                  <a:lnTo>
                    <a:pt x="125158" y="300748"/>
                  </a:lnTo>
                  <a:lnTo>
                    <a:pt x="123456" y="300901"/>
                  </a:lnTo>
                  <a:lnTo>
                    <a:pt x="122504" y="301840"/>
                  </a:lnTo>
                  <a:lnTo>
                    <a:pt x="122237" y="303009"/>
                  </a:lnTo>
                  <a:lnTo>
                    <a:pt x="123291" y="305904"/>
                  </a:lnTo>
                  <a:lnTo>
                    <a:pt x="123799" y="306273"/>
                  </a:lnTo>
                  <a:lnTo>
                    <a:pt x="124409" y="306476"/>
                  </a:lnTo>
                  <a:lnTo>
                    <a:pt x="125069" y="306476"/>
                  </a:lnTo>
                  <a:lnTo>
                    <a:pt x="124866" y="307251"/>
                  </a:lnTo>
                  <a:lnTo>
                    <a:pt x="124764" y="308089"/>
                  </a:lnTo>
                  <a:lnTo>
                    <a:pt x="125234" y="312559"/>
                  </a:lnTo>
                  <a:lnTo>
                    <a:pt x="128447" y="315150"/>
                  </a:lnTo>
                  <a:lnTo>
                    <a:pt x="135597" y="314375"/>
                  </a:lnTo>
                  <a:lnTo>
                    <a:pt x="138188" y="311162"/>
                  </a:lnTo>
                  <a:close/>
                </a:path>
                <a:path w="196850" h="330200">
                  <a:moveTo>
                    <a:pt x="138480" y="128993"/>
                  </a:moveTo>
                  <a:lnTo>
                    <a:pt x="138087" y="128041"/>
                  </a:lnTo>
                  <a:lnTo>
                    <a:pt x="136537" y="126479"/>
                  </a:lnTo>
                  <a:lnTo>
                    <a:pt x="135597" y="126098"/>
                  </a:lnTo>
                  <a:lnTo>
                    <a:pt x="133400" y="126098"/>
                  </a:lnTo>
                  <a:lnTo>
                    <a:pt x="132461" y="126479"/>
                  </a:lnTo>
                  <a:lnTo>
                    <a:pt x="130911" y="128041"/>
                  </a:lnTo>
                  <a:lnTo>
                    <a:pt x="130517" y="128993"/>
                  </a:lnTo>
                  <a:lnTo>
                    <a:pt x="130517" y="131191"/>
                  </a:lnTo>
                  <a:lnTo>
                    <a:pt x="130911" y="132143"/>
                  </a:lnTo>
                  <a:lnTo>
                    <a:pt x="132461" y="133705"/>
                  </a:lnTo>
                  <a:lnTo>
                    <a:pt x="133400" y="134086"/>
                  </a:lnTo>
                  <a:lnTo>
                    <a:pt x="135597" y="134086"/>
                  </a:lnTo>
                  <a:lnTo>
                    <a:pt x="136537" y="133705"/>
                  </a:lnTo>
                  <a:lnTo>
                    <a:pt x="138087" y="132143"/>
                  </a:lnTo>
                  <a:lnTo>
                    <a:pt x="138480" y="131191"/>
                  </a:lnTo>
                  <a:lnTo>
                    <a:pt x="138480" y="130086"/>
                  </a:lnTo>
                  <a:lnTo>
                    <a:pt x="138480" y="128993"/>
                  </a:lnTo>
                  <a:close/>
                </a:path>
                <a:path w="196850" h="330200">
                  <a:moveTo>
                    <a:pt x="143167" y="195300"/>
                  </a:moveTo>
                  <a:lnTo>
                    <a:pt x="142786" y="194360"/>
                  </a:lnTo>
                  <a:lnTo>
                    <a:pt x="141224" y="192798"/>
                  </a:lnTo>
                  <a:lnTo>
                    <a:pt x="140296" y="192405"/>
                  </a:lnTo>
                  <a:lnTo>
                    <a:pt x="138099" y="192405"/>
                  </a:lnTo>
                  <a:lnTo>
                    <a:pt x="137160" y="192798"/>
                  </a:lnTo>
                  <a:lnTo>
                    <a:pt x="135597" y="194360"/>
                  </a:lnTo>
                  <a:lnTo>
                    <a:pt x="135216" y="195300"/>
                  </a:lnTo>
                  <a:lnTo>
                    <a:pt x="135216" y="197510"/>
                  </a:lnTo>
                  <a:lnTo>
                    <a:pt x="135597" y="198450"/>
                  </a:lnTo>
                  <a:lnTo>
                    <a:pt x="137160" y="200012"/>
                  </a:lnTo>
                  <a:lnTo>
                    <a:pt x="138099" y="200406"/>
                  </a:lnTo>
                  <a:lnTo>
                    <a:pt x="140296" y="200406"/>
                  </a:lnTo>
                  <a:lnTo>
                    <a:pt x="141224" y="200012"/>
                  </a:lnTo>
                  <a:lnTo>
                    <a:pt x="142786" y="198450"/>
                  </a:lnTo>
                  <a:lnTo>
                    <a:pt x="143167" y="197510"/>
                  </a:lnTo>
                  <a:lnTo>
                    <a:pt x="143167" y="196405"/>
                  </a:lnTo>
                  <a:lnTo>
                    <a:pt x="143167" y="195300"/>
                  </a:lnTo>
                  <a:close/>
                </a:path>
                <a:path w="196850" h="330200">
                  <a:moveTo>
                    <a:pt x="143573" y="157302"/>
                  </a:moveTo>
                  <a:lnTo>
                    <a:pt x="143192" y="156362"/>
                  </a:lnTo>
                  <a:lnTo>
                    <a:pt x="141630" y="154800"/>
                  </a:lnTo>
                  <a:lnTo>
                    <a:pt x="140690" y="154406"/>
                  </a:lnTo>
                  <a:lnTo>
                    <a:pt x="138493" y="154406"/>
                  </a:lnTo>
                  <a:lnTo>
                    <a:pt x="137566" y="154800"/>
                  </a:lnTo>
                  <a:lnTo>
                    <a:pt x="136004" y="156362"/>
                  </a:lnTo>
                  <a:lnTo>
                    <a:pt x="135623" y="157302"/>
                  </a:lnTo>
                  <a:lnTo>
                    <a:pt x="135623" y="159512"/>
                  </a:lnTo>
                  <a:lnTo>
                    <a:pt x="136004" y="160451"/>
                  </a:lnTo>
                  <a:lnTo>
                    <a:pt x="137566" y="162013"/>
                  </a:lnTo>
                  <a:lnTo>
                    <a:pt x="138493" y="162407"/>
                  </a:lnTo>
                  <a:lnTo>
                    <a:pt x="140690" y="162407"/>
                  </a:lnTo>
                  <a:lnTo>
                    <a:pt x="141630" y="162013"/>
                  </a:lnTo>
                  <a:lnTo>
                    <a:pt x="143192" y="160451"/>
                  </a:lnTo>
                  <a:lnTo>
                    <a:pt x="143573" y="159512"/>
                  </a:lnTo>
                  <a:lnTo>
                    <a:pt x="143573" y="158407"/>
                  </a:lnTo>
                  <a:lnTo>
                    <a:pt x="143573" y="157302"/>
                  </a:lnTo>
                  <a:close/>
                </a:path>
                <a:path w="196850" h="330200">
                  <a:moveTo>
                    <a:pt x="143764" y="245592"/>
                  </a:moveTo>
                  <a:lnTo>
                    <a:pt x="143129" y="244043"/>
                  </a:lnTo>
                  <a:lnTo>
                    <a:pt x="140589" y="241490"/>
                  </a:lnTo>
                  <a:lnTo>
                    <a:pt x="139052" y="240855"/>
                  </a:lnTo>
                  <a:lnTo>
                    <a:pt x="135458" y="240855"/>
                  </a:lnTo>
                  <a:lnTo>
                    <a:pt x="133921" y="241490"/>
                  </a:lnTo>
                  <a:lnTo>
                    <a:pt x="131381" y="244043"/>
                  </a:lnTo>
                  <a:lnTo>
                    <a:pt x="130746" y="245592"/>
                  </a:lnTo>
                  <a:lnTo>
                    <a:pt x="130746" y="249199"/>
                  </a:lnTo>
                  <a:lnTo>
                    <a:pt x="131381" y="250748"/>
                  </a:lnTo>
                  <a:lnTo>
                    <a:pt x="133921" y="253301"/>
                  </a:lnTo>
                  <a:lnTo>
                    <a:pt x="135458" y="253936"/>
                  </a:lnTo>
                  <a:lnTo>
                    <a:pt x="139052" y="253936"/>
                  </a:lnTo>
                  <a:lnTo>
                    <a:pt x="140589" y="253301"/>
                  </a:lnTo>
                  <a:lnTo>
                    <a:pt x="143129" y="250748"/>
                  </a:lnTo>
                  <a:lnTo>
                    <a:pt x="143764" y="249199"/>
                  </a:lnTo>
                  <a:lnTo>
                    <a:pt x="143764" y="247396"/>
                  </a:lnTo>
                  <a:lnTo>
                    <a:pt x="143764" y="245592"/>
                  </a:lnTo>
                  <a:close/>
                </a:path>
                <a:path w="196850" h="330200">
                  <a:moveTo>
                    <a:pt x="145656" y="295287"/>
                  </a:moveTo>
                  <a:lnTo>
                    <a:pt x="145275" y="294347"/>
                  </a:lnTo>
                  <a:lnTo>
                    <a:pt x="143713" y="292785"/>
                  </a:lnTo>
                  <a:lnTo>
                    <a:pt x="142786" y="292392"/>
                  </a:lnTo>
                  <a:lnTo>
                    <a:pt x="140589" y="292392"/>
                  </a:lnTo>
                  <a:lnTo>
                    <a:pt x="139649" y="292785"/>
                  </a:lnTo>
                  <a:lnTo>
                    <a:pt x="138087" y="294347"/>
                  </a:lnTo>
                  <a:lnTo>
                    <a:pt x="137706" y="295287"/>
                  </a:lnTo>
                  <a:lnTo>
                    <a:pt x="137706" y="297497"/>
                  </a:lnTo>
                  <a:lnTo>
                    <a:pt x="138087" y="298437"/>
                  </a:lnTo>
                  <a:lnTo>
                    <a:pt x="139649" y="299999"/>
                  </a:lnTo>
                  <a:lnTo>
                    <a:pt x="140589" y="300380"/>
                  </a:lnTo>
                  <a:lnTo>
                    <a:pt x="142786" y="300380"/>
                  </a:lnTo>
                  <a:lnTo>
                    <a:pt x="143713" y="299999"/>
                  </a:lnTo>
                  <a:lnTo>
                    <a:pt x="145275" y="298437"/>
                  </a:lnTo>
                  <a:lnTo>
                    <a:pt x="145656" y="297497"/>
                  </a:lnTo>
                  <a:lnTo>
                    <a:pt x="145656" y="296392"/>
                  </a:lnTo>
                  <a:lnTo>
                    <a:pt x="145656" y="295287"/>
                  </a:lnTo>
                  <a:close/>
                </a:path>
                <a:path w="196850" h="330200">
                  <a:moveTo>
                    <a:pt x="146354" y="200774"/>
                  </a:moveTo>
                  <a:lnTo>
                    <a:pt x="145415" y="199821"/>
                  </a:lnTo>
                  <a:lnTo>
                    <a:pt x="141630" y="199821"/>
                  </a:lnTo>
                  <a:lnTo>
                    <a:pt x="140690" y="200774"/>
                  </a:lnTo>
                  <a:lnTo>
                    <a:pt x="140690" y="204571"/>
                  </a:lnTo>
                  <a:lnTo>
                    <a:pt x="141630" y="205524"/>
                  </a:lnTo>
                  <a:lnTo>
                    <a:pt x="145415" y="205524"/>
                  </a:lnTo>
                  <a:lnTo>
                    <a:pt x="146354" y="204571"/>
                  </a:lnTo>
                  <a:lnTo>
                    <a:pt x="146354" y="202679"/>
                  </a:lnTo>
                  <a:lnTo>
                    <a:pt x="146354" y="200774"/>
                  </a:lnTo>
                  <a:close/>
                </a:path>
                <a:path w="196850" h="330200">
                  <a:moveTo>
                    <a:pt x="146621" y="141274"/>
                  </a:moveTo>
                  <a:lnTo>
                    <a:pt x="145669" y="140335"/>
                  </a:lnTo>
                  <a:lnTo>
                    <a:pt x="141897" y="140335"/>
                  </a:lnTo>
                  <a:lnTo>
                    <a:pt x="140944" y="141274"/>
                  </a:lnTo>
                  <a:lnTo>
                    <a:pt x="140944" y="145072"/>
                  </a:lnTo>
                  <a:lnTo>
                    <a:pt x="141897" y="146024"/>
                  </a:lnTo>
                  <a:lnTo>
                    <a:pt x="145669" y="146024"/>
                  </a:lnTo>
                  <a:lnTo>
                    <a:pt x="146621" y="145072"/>
                  </a:lnTo>
                  <a:lnTo>
                    <a:pt x="146621" y="143179"/>
                  </a:lnTo>
                  <a:lnTo>
                    <a:pt x="146621" y="141274"/>
                  </a:lnTo>
                  <a:close/>
                </a:path>
                <a:path w="196850" h="330200">
                  <a:moveTo>
                    <a:pt x="146723" y="279755"/>
                  </a:moveTo>
                  <a:lnTo>
                    <a:pt x="146075" y="272554"/>
                  </a:lnTo>
                  <a:lnTo>
                    <a:pt x="142913" y="269913"/>
                  </a:lnTo>
                  <a:lnTo>
                    <a:pt x="138417" y="270319"/>
                  </a:lnTo>
                  <a:lnTo>
                    <a:pt x="137579" y="270586"/>
                  </a:lnTo>
                  <a:lnTo>
                    <a:pt x="134607" y="272186"/>
                  </a:lnTo>
                  <a:lnTo>
                    <a:pt x="133184" y="274650"/>
                  </a:lnTo>
                  <a:lnTo>
                    <a:pt x="133426" y="277342"/>
                  </a:lnTo>
                  <a:lnTo>
                    <a:pt x="133540" y="278650"/>
                  </a:lnTo>
                  <a:lnTo>
                    <a:pt x="134124" y="279742"/>
                  </a:lnTo>
                  <a:lnTo>
                    <a:pt x="136182" y="282384"/>
                  </a:lnTo>
                  <a:lnTo>
                    <a:pt x="138214" y="283476"/>
                  </a:lnTo>
                  <a:lnTo>
                    <a:pt x="144094" y="282930"/>
                  </a:lnTo>
                  <a:lnTo>
                    <a:pt x="146723" y="279755"/>
                  </a:lnTo>
                  <a:close/>
                </a:path>
                <a:path w="196850" h="330200">
                  <a:moveTo>
                    <a:pt x="147535" y="214909"/>
                  </a:moveTo>
                  <a:lnTo>
                    <a:pt x="146900" y="213360"/>
                  </a:lnTo>
                  <a:lnTo>
                    <a:pt x="144360" y="210807"/>
                  </a:lnTo>
                  <a:lnTo>
                    <a:pt x="142824" y="210172"/>
                  </a:lnTo>
                  <a:lnTo>
                    <a:pt x="139230" y="210172"/>
                  </a:lnTo>
                  <a:lnTo>
                    <a:pt x="137693" y="210807"/>
                  </a:lnTo>
                  <a:lnTo>
                    <a:pt x="135153" y="213360"/>
                  </a:lnTo>
                  <a:lnTo>
                    <a:pt x="134518" y="214909"/>
                  </a:lnTo>
                  <a:lnTo>
                    <a:pt x="134518" y="218516"/>
                  </a:lnTo>
                  <a:lnTo>
                    <a:pt x="135153" y="220052"/>
                  </a:lnTo>
                  <a:lnTo>
                    <a:pt x="137693" y="222605"/>
                  </a:lnTo>
                  <a:lnTo>
                    <a:pt x="139230" y="223253"/>
                  </a:lnTo>
                  <a:lnTo>
                    <a:pt x="142824" y="223253"/>
                  </a:lnTo>
                  <a:lnTo>
                    <a:pt x="144360" y="222618"/>
                  </a:lnTo>
                  <a:lnTo>
                    <a:pt x="146900" y="220052"/>
                  </a:lnTo>
                  <a:lnTo>
                    <a:pt x="147535" y="218516"/>
                  </a:lnTo>
                  <a:lnTo>
                    <a:pt x="147535" y="216712"/>
                  </a:lnTo>
                  <a:lnTo>
                    <a:pt x="147535" y="214909"/>
                  </a:lnTo>
                  <a:close/>
                </a:path>
                <a:path w="196850" h="330200">
                  <a:moveTo>
                    <a:pt x="150609" y="183019"/>
                  </a:moveTo>
                  <a:lnTo>
                    <a:pt x="150215" y="182079"/>
                  </a:lnTo>
                  <a:lnTo>
                    <a:pt x="148666" y="180517"/>
                  </a:lnTo>
                  <a:lnTo>
                    <a:pt x="147726" y="180136"/>
                  </a:lnTo>
                  <a:lnTo>
                    <a:pt x="145529" y="180136"/>
                  </a:lnTo>
                  <a:lnTo>
                    <a:pt x="144589" y="180517"/>
                  </a:lnTo>
                  <a:lnTo>
                    <a:pt x="143040" y="182079"/>
                  </a:lnTo>
                  <a:lnTo>
                    <a:pt x="142646" y="183019"/>
                  </a:lnTo>
                  <a:lnTo>
                    <a:pt x="142646" y="185229"/>
                  </a:lnTo>
                  <a:lnTo>
                    <a:pt x="143040" y="186169"/>
                  </a:lnTo>
                  <a:lnTo>
                    <a:pt x="144589" y="187731"/>
                  </a:lnTo>
                  <a:lnTo>
                    <a:pt x="145529" y="188125"/>
                  </a:lnTo>
                  <a:lnTo>
                    <a:pt x="147726" y="188125"/>
                  </a:lnTo>
                  <a:lnTo>
                    <a:pt x="148666" y="187731"/>
                  </a:lnTo>
                  <a:lnTo>
                    <a:pt x="150215" y="186169"/>
                  </a:lnTo>
                  <a:lnTo>
                    <a:pt x="150609" y="185229"/>
                  </a:lnTo>
                  <a:lnTo>
                    <a:pt x="150609" y="184124"/>
                  </a:lnTo>
                  <a:lnTo>
                    <a:pt x="150609" y="183019"/>
                  </a:lnTo>
                  <a:close/>
                </a:path>
                <a:path w="196850" h="330200">
                  <a:moveTo>
                    <a:pt x="157480" y="187375"/>
                  </a:moveTo>
                  <a:lnTo>
                    <a:pt x="156540" y="186423"/>
                  </a:lnTo>
                  <a:lnTo>
                    <a:pt x="152755" y="186423"/>
                  </a:lnTo>
                  <a:lnTo>
                    <a:pt x="151815" y="187375"/>
                  </a:lnTo>
                  <a:lnTo>
                    <a:pt x="151815" y="191173"/>
                  </a:lnTo>
                  <a:lnTo>
                    <a:pt x="152755" y="192125"/>
                  </a:lnTo>
                  <a:lnTo>
                    <a:pt x="156540" y="192125"/>
                  </a:lnTo>
                  <a:lnTo>
                    <a:pt x="157480" y="191173"/>
                  </a:lnTo>
                  <a:lnTo>
                    <a:pt x="157480" y="189268"/>
                  </a:lnTo>
                  <a:lnTo>
                    <a:pt x="157480" y="187375"/>
                  </a:lnTo>
                  <a:close/>
                </a:path>
                <a:path w="196850" h="330200">
                  <a:moveTo>
                    <a:pt x="158026" y="165798"/>
                  </a:moveTo>
                  <a:lnTo>
                    <a:pt x="157086" y="164858"/>
                  </a:lnTo>
                  <a:lnTo>
                    <a:pt x="153301" y="164858"/>
                  </a:lnTo>
                  <a:lnTo>
                    <a:pt x="152361" y="165798"/>
                  </a:lnTo>
                  <a:lnTo>
                    <a:pt x="152361" y="169595"/>
                  </a:lnTo>
                  <a:lnTo>
                    <a:pt x="153301" y="170548"/>
                  </a:lnTo>
                  <a:lnTo>
                    <a:pt x="157086" y="170548"/>
                  </a:lnTo>
                  <a:lnTo>
                    <a:pt x="158026" y="169595"/>
                  </a:lnTo>
                  <a:lnTo>
                    <a:pt x="158026" y="167703"/>
                  </a:lnTo>
                  <a:lnTo>
                    <a:pt x="158026" y="165798"/>
                  </a:lnTo>
                  <a:close/>
                </a:path>
                <a:path w="196850" h="330200">
                  <a:moveTo>
                    <a:pt x="159778" y="210769"/>
                  </a:moveTo>
                  <a:lnTo>
                    <a:pt x="159385" y="209829"/>
                  </a:lnTo>
                  <a:lnTo>
                    <a:pt x="157835" y="208267"/>
                  </a:lnTo>
                  <a:lnTo>
                    <a:pt x="156895" y="207873"/>
                  </a:lnTo>
                  <a:lnTo>
                    <a:pt x="154698" y="207873"/>
                  </a:lnTo>
                  <a:lnTo>
                    <a:pt x="153758" y="208267"/>
                  </a:lnTo>
                  <a:lnTo>
                    <a:pt x="152196" y="209829"/>
                  </a:lnTo>
                  <a:lnTo>
                    <a:pt x="151815" y="210769"/>
                  </a:lnTo>
                  <a:lnTo>
                    <a:pt x="151815" y="212979"/>
                  </a:lnTo>
                  <a:lnTo>
                    <a:pt x="152196" y="213918"/>
                  </a:lnTo>
                  <a:lnTo>
                    <a:pt x="153758" y="215493"/>
                  </a:lnTo>
                  <a:lnTo>
                    <a:pt x="154698" y="215874"/>
                  </a:lnTo>
                  <a:lnTo>
                    <a:pt x="156895" y="215874"/>
                  </a:lnTo>
                  <a:lnTo>
                    <a:pt x="157835" y="215493"/>
                  </a:lnTo>
                  <a:lnTo>
                    <a:pt x="159385" y="213918"/>
                  </a:lnTo>
                  <a:lnTo>
                    <a:pt x="159778" y="212979"/>
                  </a:lnTo>
                  <a:lnTo>
                    <a:pt x="159778" y="211874"/>
                  </a:lnTo>
                  <a:lnTo>
                    <a:pt x="159778" y="210769"/>
                  </a:lnTo>
                  <a:close/>
                </a:path>
                <a:path w="196850" h="330200">
                  <a:moveTo>
                    <a:pt x="163372" y="295846"/>
                  </a:moveTo>
                  <a:lnTo>
                    <a:pt x="163156" y="293446"/>
                  </a:lnTo>
                  <a:lnTo>
                    <a:pt x="162560" y="292671"/>
                  </a:lnTo>
                  <a:lnTo>
                    <a:pt x="161759" y="292227"/>
                  </a:lnTo>
                  <a:lnTo>
                    <a:pt x="160909" y="289229"/>
                  </a:lnTo>
                  <a:lnTo>
                    <a:pt x="160743" y="289115"/>
                  </a:lnTo>
                  <a:lnTo>
                    <a:pt x="160743" y="291782"/>
                  </a:lnTo>
                  <a:lnTo>
                    <a:pt x="158610" y="291985"/>
                  </a:lnTo>
                  <a:lnTo>
                    <a:pt x="157454" y="293357"/>
                  </a:lnTo>
                  <a:lnTo>
                    <a:pt x="158610" y="291973"/>
                  </a:lnTo>
                  <a:lnTo>
                    <a:pt x="160743" y="291782"/>
                  </a:lnTo>
                  <a:lnTo>
                    <a:pt x="160743" y="289115"/>
                  </a:lnTo>
                  <a:lnTo>
                    <a:pt x="158127" y="287147"/>
                  </a:lnTo>
                  <a:lnTo>
                    <a:pt x="151358" y="287883"/>
                  </a:lnTo>
                  <a:lnTo>
                    <a:pt x="148780" y="291096"/>
                  </a:lnTo>
                  <a:lnTo>
                    <a:pt x="149148" y="294690"/>
                  </a:lnTo>
                  <a:lnTo>
                    <a:pt x="149529" y="298297"/>
                  </a:lnTo>
                  <a:lnTo>
                    <a:pt x="152742" y="300888"/>
                  </a:lnTo>
                  <a:lnTo>
                    <a:pt x="158381" y="300278"/>
                  </a:lnTo>
                  <a:lnTo>
                    <a:pt x="160045" y="299046"/>
                  </a:lnTo>
                  <a:lnTo>
                    <a:pt x="161048" y="297408"/>
                  </a:lnTo>
                  <a:lnTo>
                    <a:pt x="162420" y="297078"/>
                  </a:lnTo>
                  <a:lnTo>
                    <a:pt x="163372" y="295846"/>
                  </a:lnTo>
                  <a:close/>
                </a:path>
                <a:path w="196850" h="330200">
                  <a:moveTo>
                    <a:pt x="165354" y="323811"/>
                  </a:moveTo>
                  <a:lnTo>
                    <a:pt x="164833" y="319024"/>
                  </a:lnTo>
                  <a:lnTo>
                    <a:pt x="161632" y="316420"/>
                  </a:lnTo>
                  <a:lnTo>
                    <a:pt x="154470" y="317182"/>
                  </a:lnTo>
                  <a:lnTo>
                    <a:pt x="151892" y="320421"/>
                  </a:lnTo>
                  <a:lnTo>
                    <a:pt x="152260" y="324015"/>
                  </a:lnTo>
                  <a:lnTo>
                    <a:pt x="152603" y="327202"/>
                  </a:lnTo>
                  <a:lnTo>
                    <a:pt x="155206" y="329476"/>
                  </a:lnTo>
                  <a:lnTo>
                    <a:pt x="158661" y="329730"/>
                  </a:lnTo>
                  <a:lnTo>
                    <a:pt x="159029" y="329857"/>
                  </a:lnTo>
                  <a:lnTo>
                    <a:pt x="161810" y="329552"/>
                  </a:lnTo>
                  <a:lnTo>
                    <a:pt x="163677" y="327990"/>
                  </a:lnTo>
                  <a:lnTo>
                    <a:pt x="165049" y="324916"/>
                  </a:lnTo>
                  <a:lnTo>
                    <a:pt x="165354" y="323811"/>
                  </a:lnTo>
                  <a:close/>
                </a:path>
                <a:path w="196850" h="330200">
                  <a:moveTo>
                    <a:pt x="165671" y="276212"/>
                  </a:moveTo>
                  <a:lnTo>
                    <a:pt x="165290" y="275272"/>
                  </a:lnTo>
                  <a:lnTo>
                    <a:pt x="163741" y="273710"/>
                  </a:lnTo>
                  <a:lnTo>
                    <a:pt x="162801" y="273316"/>
                  </a:lnTo>
                  <a:lnTo>
                    <a:pt x="160604" y="273316"/>
                  </a:lnTo>
                  <a:lnTo>
                    <a:pt x="159664" y="273710"/>
                  </a:lnTo>
                  <a:lnTo>
                    <a:pt x="158102" y="275272"/>
                  </a:lnTo>
                  <a:lnTo>
                    <a:pt x="157721" y="276212"/>
                  </a:lnTo>
                  <a:lnTo>
                    <a:pt x="157721" y="278422"/>
                  </a:lnTo>
                  <a:lnTo>
                    <a:pt x="158102" y="279361"/>
                  </a:lnTo>
                  <a:lnTo>
                    <a:pt x="159664" y="280924"/>
                  </a:lnTo>
                  <a:lnTo>
                    <a:pt x="160604" y="281317"/>
                  </a:lnTo>
                  <a:lnTo>
                    <a:pt x="162801" y="281317"/>
                  </a:lnTo>
                  <a:lnTo>
                    <a:pt x="163741" y="280924"/>
                  </a:lnTo>
                  <a:lnTo>
                    <a:pt x="165290" y="279361"/>
                  </a:lnTo>
                  <a:lnTo>
                    <a:pt x="165671" y="278422"/>
                  </a:lnTo>
                  <a:lnTo>
                    <a:pt x="165671" y="277317"/>
                  </a:lnTo>
                  <a:lnTo>
                    <a:pt x="165671" y="276212"/>
                  </a:lnTo>
                  <a:close/>
                </a:path>
                <a:path w="196850" h="330200">
                  <a:moveTo>
                    <a:pt x="170472" y="228142"/>
                  </a:moveTo>
                  <a:lnTo>
                    <a:pt x="169837" y="226606"/>
                  </a:lnTo>
                  <a:lnTo>
                    <a:pt x="167297" y="224040"/>
                  </a:lnTo>
                  <a:lnTo>
                    <a:pt x="165760" y="223405"/>
                  </a:lnTo>
                  <a:lnTo>
                    <a:pt x="162153" y="223405"/>
                  </a:lnTo>
                  <a:lnTo>
                    <a:pt x="160629" y="224040"/>
                  </a:lnTo>
                  <a:lnTo>
                    <a:pt x="158076" y="226606"/>
                  </a:lnTo>
                  <a:lnTo>
                    <a:pt x="157441" y="228142"/>
                  </a:lnTo>
                  <a:lnTo>
                    <a:pt x="157441" y="231762"/>
                  </a:lnTo>
                  <a:lnTo>
                    <a:pt x="158076" y="233299"/>
                  </a:lnTo>
                  <a:lnTo>
                    <a:pt x="160629" y="235851"/>
                  </a:lnTo>
                  <a:lnTo>
                    <a:pt x="162153" y="236499"/>
                  </a:lnTo>
                  <a:lnTo>
                    <a:pt x="165760" y="236499"/>
                  </a:lnTo>
                  <a:lnTo>
                    <a:pt x="167297" y="235851"/>
                  </a:lnTo>
                  <a:lnTo>
                    <a:pt x="169837" y="233299"/>
                  </a:lnTo>
                  <a:lnTo>
                    <a:pt x="170472" y="231762"/>
                  </a:lnTo>
                  <a:lnTo>
                    <a:pt x="170472" y="229946"/>
                  </a:lnTo>
                  <a:lnTo>
                    <a:pt x="170472" y="228142"/>
                  </a:lnTo>
                  <a:close/>
                </a:path>
                <a:path w="196850" h="330200">
                  <a:moveTo>
                    <a:pt x="171945" y="257619"/>
                  </a:moveTo>
                  <a:lnTo>
                    <a:pt x="171767" y="255511"/>
                  </a:lnTo>
                  <a:lnTo>
                    <a:pt x="171589" y="255206"/>
                  </a:lnTo>
                  <a:lnTo>
                    <a:pt x="170700" y="251815"/>
                  </a:lnTo>
                  <a:lnTo>
                    <a:pt x="167932" y="249669"/>
                  </a:lnTo>
                  <a:lnTo>
                    <a:pt x="161226" y="250278"/>
                  </a:lnTo>
                  <a:lnTo>
                    <a:pt x="158661" y="253326"/>
                  </a:lnTo>
                  <a:lnTo>
                    <a:pt x="158864" y="256908"/>
                  </a:lnTo>
                  <a:lnTo>
                    <a:pt x="159143" y="260477"/>
                  </a:lnTo>
                  <a:lnTo>
                    <a:pt x="162013" y="262940"/>
                  </a:lnTo>
                  <a:lnTo>
                    <a:pt x="165544" y="262928"/>
                  </a:lnTo>
                  <a:lnTo>
                    <a:pt x="165709" y="263004"/>
                  </a:lnTo>
                  <a:lnTo>
                    <a:pt x="167767" y="262813"/>
                  </a:lnTo>
                  <a:lnTo>
                    <a:pt x="169354" y="261861"/>
                  </a:lnTo>
                  <a:lnTo>
                    <a:pt x="170408" y="260489"/>
                  </a:lnTo>
                  <a:lnTo>
                    <a:pt x="171399" y="259219"/>
                  </a:lnTo>
                  <a:lnTo>
                    <a:pt x="171945" y="257619"/>
                  </a:lnTo>
                  <a:close/>
                </a:path>
                <a:path w="196850" h="330200">
                  <a:moveTo>
                    <a:pt x="172123" y="194614"/>
                  </a:moveTo>
                  <a:lnTo>
                    <a:pt x="171183" y="193675"/>
                  </a:lnTo>
                  <a:lnTo>
                    <a:pt x="167398" y="193675"/>
                  </a:lnTo>
                  <a:lnTo>
                    <a:pt x="166446" y="194614"/>
                  </a:lnTo>
                  <a:lnTo>
                    <a:pt x="166446" y="198424"/>
                  </a:lnTo>
                  <a:lnTo>
                    <a:pt x="167398" y="199377"/>
                  </a:lnTo>
                  <a:lnTo>
                    <a:pt x="171183" y="199377"/>
                  </a:lnTo>
                  <a:lnTo>
                    <a:pt x="172123" y="198424"/>
                  </a:lnTo>
                  <a:lnTo>
                    <a:pt x="172123" y="196519"/>
                  </a:lnTo>
                  <a:lnTo>
                    <a:pt x="172123" y="194614"/>
                  </a:lnTo>
                  <a:close/>
                </a:path>
                <a:path w="196850" h="330200">
                  <a:moveTo>
                    <a:pt x="180251" y="211289"/>
                  </a:moveTo>
                  <a:lnTo>
                    <a:pt x="179857" y="210350"/>
                  </a:lnTo>
                  <a:lnTo>
                    <a:pt x="178308" y="208788"/>
                  </a:lnTo>
                  <a:lnTo>
                    <a:pt x="177368" y="208407"/>
                  </a:lnTo>
                  <a:lnTo>
                    <a:pt x="175171" y="208407"/>
                  </a:lnTo>
                  <a:lnTo>
                    <a:pt x="174231" y="208788"/>
                  </a:lnTo>
                  <a:lnTo>
                    <a:pt x="172681" y="210350"/>
                  </a:lnTo>
                  <a:lnTo>
                    <a:pt x="172288" y="211289"/>
                  </a:lnTo>
                  <a:lnTo>
                    <a:pt x="172288" y="213499"/>
                  </a:lnTo>
                  <a:lnTo>
                    <a:pt x="172681" y="214439"/>
                  </a:lnTo>
                  <a:lnTo>
                    <a:pt x="174231" y="216001"/>
                  </a:lnTo>
                  <a:lnTo>
                    <a:pt x="175171" y="216395"/>
                  </a:lnTo>
                  <a:lnTo>
                    <a:pt x="177368" y="216395"/>
                  </a:lnTo>
                  <a:lnTo>
                    <a:pt x="178308" y="216001"/>
                  </a:lnTo>
                  <a:lnTo>
                    <a:pt x="179857" y="214439"/>
                  </a:lnTo>
                  <a:lnTo>
                    <a:pt x="180251" y="213499"/>
                  </a:lnTo>
                  <a:lnTo>
                    <a:pt x="180251" y="212394"/>
                  </a:lnTo>
                  <a:lnTo>
                    <a:pt x="180251" y="211289"/>
                  </a:lnTo>
                  <a:close/>
                </a:path>
                <a:path w="196850" h="330200">
                  <a:moveTo>
                    <a:pt x="182841" y="239941"/>
                  </a:moveTo>
                  <a:lnTo>
                    <a:pt x="182448" y="239001"/>
                  </a:lnTo>
                  <a:lnTo>
                    <a:pt x="180898" y="237439"/>
                  </a:lnTo>
                  <a:lnTo>
                    <a:pt x="179959" y="237045"/>
                  </a:lnTo>
                  <a:lnTo>
                    <a:pt x="177761" y="237045"/>
                  </a:lnTo>
                  <a:lnTo>
                    <a:pt x="176822" y="237439"/>
                  </a:lnTo>
                  <a:lnTo>
                    <a:pt x="175272" y="239001"/>
                  </a:lnTo>
                  <a:lnTo>
                    <a:pt x="174879" y="239941"/>
                  </a:lnTo>
                  <a:lnTo>
                    <a:pt x="174879" y="242150"/>
                  </a:lnTo>
                  <a:lnTo>
                    <a:pt x="175272" y="243090"/>
                  </a:lnTo>
                  <a:lnTo>
                    <a:pt x="176822" y="244652"/>
                  </a:lnTo>
                  <a:lnTo>
                    <a:pt x="177761" y="245046"/>
                  </a:lnTo>
                  <a:lnTo>
                    <a:pt x="179959" y="245046"/>
                  </a:lnTo>
                  <a:lnTo>
                    <a:pt x="180898" y="244652"/>
                  </a:lnTo>
                  <a:lnTo>
                    <a:pt x="182448" y="243090"/>
                  </a:lnTo>
                  <a:lnTo>
                    <a:pt x="182841" y="242150"/>
                  </a:lnTo>
                  <a:lnTo>
                    <a:pt x="182841" y="241046"/>
                  </a:lnTo>
                  <a:lnTo>
                    <a:pt x="182841" y="239941"/>
                  </a:lnTo>
                  <a:close/>
                </a:path>
                <a:path w="196850" h="330200">
                  <a:moveTo>
                    <a:pt x="187210" y="224358"/>
                  </a:moveTo>
                  <a:lnTo>
                    <a:pt x="186270" y="223405"/>
                  </a:lnTo>
                  <a:lnTo>
                    <a:pt x="182486" y="223405"/>
                  </a:lnTo>
                  <a:lnTo>
                    <a:pt x="181533" y="224358"/>
                  </a:lnTo>
                  <a:lnTo>
                    <a:pt x="181533" y="228155"/>
                  </a:lnTo>
                  <a:lnTo>
                    <a:pt x="182486" y="229108"/>
                  </a:lnTo>
                  <a:lnTo>
                    <a:pt x="186270" y="229108"/>
                  </a:lnTo>
                  <a:lnTo>
                    <a:pt x="187210" y="228155"/>
                  </a:lnTo>
                  <a:lnTo>
                    <a:pt x="187210" y="226250"/>
                  </a:lnTo>
                  <a:lnTo>
                    <a:pt x="187210" y="224358"/>
                  </a:lnTo>
                  <a:close/>
                </a:path>
                <a:path w="196850" h="330200">
                  <a:moveTo>
                    <a:pt x="188912" y="279019"/>
                  </a:moveTo>
                  <a:lnTo>
                    <a:pt x="188315" y="273405"/>
                  </a:lnTo>
                  <a:lnTo>
                    <a:pt x="187147" y="271780"/>
                  </a:lnTo>
                  <a:lnTo>
                    <a:pt x="185585" y="270751"/>
                  </a:lnTo>
                  <a:lnTo>
                    <a:pt x="186880" y="269989"/>
                  </a:lnTo>
                  <a:lnTo>
                    <a:pt x="187718" y="268528"/>
                  </a:lnTo>
                  <a:lnTo>
                    <a:pt x="187375" y="264731"/>
                  </a:lnTo>
                  <a:lnTo>
                    <a:pt x="185445" y="263105"/>
                  </a:lnTo>
                  <a:lnTo>
                    <a:pt x="184569" y="263194"/>
                  </a:lnTo>
                  <a:lnTo>
                    <a:pt x="184569" y="271221"/>
                  </a:lnTo>
                  <a:lnTo>
                    <a:pt x="183832" y="271284"/>
                  </a:lnTo>
                  <a:lnTo>
                    <a:pt x="183959" y="271272"/>
                  </a:lnTo>
                  <a:lnTo>
                    <a:pt x="184556" y="271221"/>
                  </a:lnTo>
                  <a:lnTo>
                    <a:pt x="184569" y="263194"/>
                  </a:lnTo>
                  <a:lnTo>
                    <a:pt x="181063" y="263512"/>
                  </a:lnTo>
                  <a:lnTo>
                    <a:pt x="179438" y="265442"/>
                  </a:lnTo>
                  <a:lnTo>
                    <a:pt x="179730" y="268516"/>
                  </a:lnTo>
                  <a:lnTo>
                    <a:pt x="180124" y="269240"/>
                  </a:lnTo>
                  <a:lnTo>
                    <a:pt x="180632" y="269862"/>
                  </a:lnTo>
                  <a:lnTo>
                    <a:pt x="177469" y="270586"/>
                  </a:lnTo>
                  <a:lnTo>
                    <a:pt x="175221" y="273494"/>
                  </a:lnTo>
                  <a:lnTo>
                    <a:pt x="175577" y="276821"/>
                  </a:lnTo>
                  <a:lnTo>
                    <a:pt x="175958" y="280416"/>
                  </a:lnTo>
                  <a:lnTo>
                    <a:pt x="178689" y="282638"/>
                  </a:lnTo>
                  <a:lnTo>
                    <a:pt x="176987" y="282638"/>
                  </a:lnTo>
                  <a:lnTo>
                    <a:pt x="176047" y="283591"/>
                  </a:lnTo>
                  <a:lnTo>
                    <a:pt x="176047" y="287401"/>
                  </a:lnTo>
                  <a:lnTo>
                    <a:pt x="176987" y="288340"/>
                  </a:lnTo>
                  <a:lnTo>
                    <a:pt x="180771" y="288340"/>
                  </a:lnTo>
                  <a:lnTo>
                    <a:pt x="181724" y="287401"/>
                  </a:lnTo>
                  <a:lnTo>
                    <a:pt x="181724" y="285496"/>
                  </a:lnTo>
                  <a:lnTo>
                    <a:pt x="181724" y="283591"/>
                  </a:lnTo>
                  <a:lnTo>
                    <a:pt x="180949" y="282829"/>
                  </a:lnTo>
                  <a:lnTo>
                    <a:pt x="186321" y="282244"/>
                  </a:lnTo>
                  <a:lnTo>
                    <a:pt x="188912" y="279019"/>
                  </a:lnTo>
                  <a:close/>
                </a:path>
                <a:path w="196850" h="330200">
                  <a:moveTo>
                    <a:pt x="190322" y="302272"/>
                  </a:moveTo>
                  <a:lnTo>
                    <a:pt x="185547" y="295871"/>
                  </a:lnTo>
                  <a:lnTo>
                    <a:pt x="179552" y="296506"/>
                  </a:lnTo>
                  <a:lnTo>
                    <a:pt x="176961" y="299732"/>
                  </a:lnTo>
                  <a:lnTo>
                    <a:pt x="177444" y="304190"/>
                  </a:lnTo>
                  <a:lnTo>
                    <a:pt x="183184" y="309283"/>
                  </a:lnTo>
                  <a:lnTo>
                    <a:pt x="187769" y="308787"/>
                  </a:lnTo>
                  <a:lnTo>
                    <a:pt x="190080" y="306070"/>
                  </a:lnTo>
                  <a:lnTo>
                    <a:pt x="190220" y="302564"/>
                  </a:lnTo>
                  <a:lnTo>
                    <a:pt x="190322" y="302272"/>
                  </a:lnTo>
                  <a:close/>
                </a:path>
                <a:path w="196850" h="330200">
                  <a:moveTo>
                    <a:pt x="196532" y="252907"/>
                  </a:moveTo>
                  <a:lnTo>
                    <a:pt x="196278" y="249859"/>
                  </a:lnTo>
                  <a:lnTo>
                    <a:pt x="194881" y="248716"/>
                  </a:lnTo>
                  <a:lnTo>
                    <a:pt x="191770" y="248996"/>
                  </a:lnTo>
                  <a:lnTo>
                    <a:pt x="190627" y="250380"/>
                  </a:lnTo>
                  <a:lnTo>
                    <a:pt x="190893" y="253377"/>
                  </a:lnTo>
                  <a:lnTo>
                    <a:pt x="192049" y="254393"/>
                  </a:lnTo>
                  <a:lnTo>
                    <a:pt x="193560" y="254495"/>
                  </a:lnTo>
                  <a:lnTo>
                    <a:pt x="193700" y="254546"/>
                  </a:lnTo>
                  <a:lnTo>
                    <a:pt x="193929" y="254520"/>
                  </a:lnTo>
                  <a:lnTo>
                    <a:pt x="194106" y="254457"/>
                  </a:lnTo>
                  <a:lnTo>
                    <a:pt x="195516" y="254177"/>
                  </a:lnTo>
                  <a:lnTo>
                    <a:pt x="196532" y="252907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860840" y="7993201"/>
              <a:ext cx="224790" cy="273050"/>
            </a:xfrm>
            <a:custGeom>
              <a:avLst/>
              <a:gdLst/>
              <a:ahLst/>
              <a:cxnLst/>
              <a:rect l="l" t="t" r="r" b="b"/>
              <a:pathLst>
                <a:path w="224789" h="273050">
                  <a:moveTo>
                    <a:pt x="7950" y="22631"/>
                  </a:moveTo>
                  <a:lnTo>
                    <a:pt x="7569" y="21691"/>
                  </a:lnTo>
                  <a:lnTo>
                    <a:pt x="6007" y="20129"/>
                  </a:lnTo>
                  <a:lnTo>
                    <a:pt x="5067" y="19735"/>
                  </a:lnTo>
                  <a:lnTo>
                    <a:pt x="2870" y="19735"/>
                  </a:lnTo>
                  <a:lnTo>
                    <a:pt x="1930" y="20129"/>
                  </a:lnTo>
                  <a:lnTo>
                    <a:pt x="381" y="21691"/>
                  </a:lnTo>
                  <a:lnTo>
                    <a:pt x="0" y="22631"/>
                  </a:lnTo>
                  <a:lnTo>
                    <a:pt x="0" y="24841"/>
                  </a:lnTo>
                  <a:lnTo>
                    <a:pt x="381" y="25781"/>
                  </a:lnTo>
                  <a:lnTo>
                    <a:pt x="1930" y="27343"/>
                  </a:lnTo>
                  <a:lnTo>
                    <a:pt x="2870" y="27736"/>
                  </a:lnTo>
                  <a:lnTo>
                    <a:pt x="5067" y="27736"/>
                  </a:lnTo>
                  <a:lnTo>
                    <a:pt x="6007" y="27343"/>
                  </a:lnTo>
                  <a:lnTo>
                    <a:pt x="7569" y="25781"/>
                  </a:lnTo>
                  <a:lnTo>
                    <a:pt x="7950" y="24841"/>
                  </a:lnTo>
                  <a:lnTo>
                    <a:pt x="7950" y="23736"/>
                  </a:lnTo>
                  <a:lnTo>
                    <a:pt x="7950" y="22631"/>
                  </a:lnTo>
                  <a:close/>
                </a:path>
                <a:path w="224789" h="273050">
                  <a:moveTo>
                    <a:pt x="25882" y="37020"/>
                  </a:moveTo>
                  <a:lnTo>
                    <a:pt x="25234" y="32981"/>
                  </a:lnTo>
                  <a:lnTo>
                    <a:pt x="21882" y="30568"/>
                  </a:lnTo>
                  <a:lnTo>
                    <a:pt x="14782" y="31737"/>
                  </a:lnTo>
                  <a:lnTo>
                    <a:pt x="12382" y="35102"/>
                  </a:lnTo>
                  <a:lnTo>
                    <a:pt x="13538" y="42227"/>
                  </a:lnTo>
                  <a:lnTo>
                    <a:pt x="16891" y="44653"/>
                  </a:lnTo>
                  <a:lnTo>
                    <a:pt x="20967" y="43980"/>
                  </a:lnTo>
                  <a:lnTo>
                    <a:pt x="21399" y="43726"/>
                  </a:lnTo>
                  <a:lnTo>
                    <a:pt x="21869" y="43522"/>
                  </a:lnTo>
                  <a:lnTo>
                    <a:pt x="21729" y="43205"/>
                  </a:lnTo>
                  <a:lnTo>
                    <a:pt x="21539" y="42900"/>
                  </a:lnTo>
                  <a:lnTo>
                    <a:pt x="21094" y="40360"/>
                  </a:lnTo>
                  <a:lnTo>
                    <a:pt x="22555" y="38290"/>
                  </a:lnTo>
                  <a:lnTo>
                    <a:pt x="24714" y="37909"/>
                  </a:lnTo>
                  <a:lnTo>
                    <a:pt x="25082" y="37846"/>
                  </a:lnTo>
                  <a:lnTo>
                    <a:pt x="25425" y="37896"/>
                  </a:lnTo>
                  <a:lnTo>
                    <a:pt x="25755" y="37934"/>
                  </a:lnTo>
                  <a:lnTo>
                    <a:pt x="25781" y="37465"/>
                  </a:lnTo>
                  <a:lnTo>
                    <a:pt x="25882" y="37020"/>
                  </a:lnTo>
                  <a:close/>
                </a:path>
                <a:path w="224789" h="273050">
                  <a:moveTo>
                    <a:pt x="46812" y="5829"/>
                  </a:moveTo>
                  <a:lnTo>
                    <a:pt x="46088" y="1473"/>
                  </a:lnTo>
                  <a:lnTo>
                    <a:pt x="44043" y="0"/>
                  </a:lnTo>
                  <a:lnTo>
                    <a:pt x="41567" y="406"/>
                  </a:lnTo>
                  <a:lnTo>
                    <a:pt x="41325" y="558"/>
                  </a:lnTo>
                  <a:lnTo>
                    <a:pt x="41046" y="673"/>
                  </a:lnTo>
                  <a:lnTo>
                    <a:pt x="42214" y="1193"/>
                  </a:lnTo>
                  <a:lnTo>
                    <a:pt x="43141" y="2197"/>
                  </a:lnTo>
                  <a:lnTo>
                    <a:pt x="43383" y="3556"/>
                  </a:lnTo>
                  <a:lnTo>
                    <a:pt x="43713" y="5448"/>
                  </a:lnTo>
                  <a:lnTo>
                    <a:pt x="42633" y="7188"/>
                  </a:lnTo>
                  <a:lnTo>
                    <a:pt x="40944" y="7886"/>
                  </a:lnTo>
                  <a:lnTo>
                    <a:pt x="41630" y="8204"/>
                  </a:lnTo>
                  <a:lnTo>
                    <a:pt x="42379" y="8382"/>
                  </a:lnTo>
                  <a:lnTo>
                    <a:pt x="45326" y="7886"/>
                  </a:lnTo>
                  <a:lnTo>
                    <a:pt x="46812" y="5829"/>
                  </a:lnTo>
                  <a:close/>
                </a:path>
                <a:path w="224789" h="273050">
                  <a:moveTo>
                    <a:pt x="52603" y="25577"/>
                  </a:moveTo>
                  <a:lnTo>
                    <a:pt x="52235" y="23368"/>
                  </a:lnTo>
                  <a:lnTo>
                    <a:pt x="51650" y="19812"/>
                  </a:lnTo>
                  <a:lnTo>
                    <a:pt x="48310" y="17386"/>
                  </a:lnTo>
                  <a:lnTo>
                    <a:pt x="41198" y="18554"/>
                  </a:lnTo>
                  <a:lnTo>
                    <a:pt x="38798" y="21920"/>
                  </a:lnTo>
                  <a:lnTo>
                    <a:pt x="39700" y="27457"/>
                  </a:lnTo>
                  <a:lnTo>
                    <a:pt x="40894" y="29006"/>
                  </a:lnTo>
                  <a:lnTo>
                    <a:pt x="42481" y="29959"/>
                  </a:lnTo>
                  <a:lnTo>
                    <a:pt x="42519" y="28079"/>
                  </a:lnTo>
                  <a:lnTo>
                    <a:pt x="43776" y="26403"/>
                  </a:lnTo>
                  <a:lnTo>
                    <a:pt x="47777" y="25704"/>
                  </a:lnTo>
                  <a:lnTo>
                    <a:pt x="49720" y="27051"/>
                  </a:lnTo>
                  <a:lnTo>
                    <a:pt x="50215" y="29070"/>
                  </a:lnTo>
                  <a:lnTo>
                    <a:pt x="51714" y="27635"/>
                  </a:lnTo>
                  <a:lnTo>
                    <a:pt x="52603" y="25577"/>
                  </a:lnTo>
                  <a:close/>
                </a:path>
                <a:path w="224789" h="273050">
                  <a:moveTo>
                    <a:pt x="64173" y="17424"/>
                  </a:moveTo>
                  <a:lnTo>
                    <a:pt x="63779" y="16484"/>
                  </a:lnTo>
                  <a:lnTo>
                    <a:pt x="62230" y="14922"/>
                  </a:lnTo>
                  <a:lnTo>
                    <a:pt x="61290" y="14541"/>
                  </a:lnTo>
                  <a:lnTo>
                    <a:pt x="59093" y="14541"/>
                  </a:lnTo>
                  <a:lnTo>
                    <a:pt x="58153" y="14922"/>
                  </a:lnTo>
                  <a:lnTo>
                    <a:pt x="56603" y="16484"/>
                  </a:lnTo>
                  <a:lnTo>
                    <a:pt x="56210" y="17424"/>
                  </a:lnTo>
                  <a:lnTo>
                    <a:pt x="56210" y="19634"/>
                  </a:lnTo>
                  <a:lnTo>
                    <a:pt x="56603" y="20574"/>
                  </a:lnTo>
                  <a:lnTo>
                    <a:pt x="58153" y="22136"/>
                  </a:lnTo>
                  <a:lnTo>
                    <a:pt x="59093" y="22529"/>
                  </a:lnTo>
                  <a:lnTo>
                    <a:pt x="61290" y="22529"/>
                  </a:lnTo>
                  <a:lnTo>
                    <a:pt x="62230" y="22136"/>
                  </a:lnTo>
                  <a:lnTo>
                    <a:pt x="63779" y="20574"/>
                  </a:lnTo>
                  <a:lnTo>
                    <a:pt x="64173" y="19634"/>
                  </a:lnTo>
                  <a:lnTo>
                    <a:pt x="64173" y="18529"/>
                  </a:lnTo>
                  <a:lnTo>
                    <a:pt x="64173" y="17424"/>
                  </a:lnTo>
                  <a:close/>
                </a:path>
                <a:path w="224789" h="273050">
                  <a:moveTo>
                    <a:pt x="68199" y="122529"/>
                  </a:moveTo>
                  <a:lnTo>
                    <a:pt x="67881" y="119430"/>
                  </a:lnTo>
                  <a:lnTo>
                    <a:pt x="65938" y="117817"/>
                  </a:lnTo>
                  <a:lnTo>
                    <a:pt x="63741" y="118033"/>
                  </a:lnTo>
                  <a:lnTo>
                    <a:pt x="63576" y="118059"/>
                  </a:lnTo>
                  <a:lnTo>
                    <a:pt x="63449" y="118148"/>
                  </a:lnTo>
                  <a:lnTo>
                    <a:pt x="63284" y="118186"/>
                  </a:lnTo>
                  <a:lnTo>
                    <a:pt x="67475" y="124079"/>
                  </a:lnTo>
                  <a:lnTo>
                    <a:pt x="67919" y="123367"/>
                  </a:lnTo>
                  <a:lnTo>
                    <a:pt x="68199" y="122529"/>
                  </a:lnTo>
                  <a:close/>
                </a:path>
                <a:path w="224789" h="273050">
                  <a:moveTo>
                    <a:pt x="69088" y="90512"/>
                  </a:moveTo>
                  <a:lnTo>
                    <a:pt x="68707" y="89573"/>
                  </a:lnTo>
                  <a:lnTo>
                    <a:pt x="67157" y="88011"/>
                  </a:lnTo>
                  <a:lnTo>
                    <a:pt x="66217" y="87617"/>
                  </a:lnTo>
                  <a:lnTo>
                    <a:pt x="64020" y="87617"/>
                  </a:lnTo>
                  <a:lnTo>
                    <a:pt x="63080" y="88011"/>
                  </a:lnTo>
                  <a:lnTo>
                    <a:pt x="61518" y="89573"/>
                  </a:lnTo>
                  <a:lnTo>
                    <a:pt x="61137" y="90512"/>
                  </a:lnTo>
                  <a:lnTo>
                    <a:pt x="61137" y="92722"/>
                  </a:lnTo>
                  <a:lnTo>
                    <a:pt x="61518" y="93662"/>
                  </a:lnTo>
                  <a:lnTo>
                    <a:pt x="63080" y="95224"/>
                  </a:lnTo>
                  <a:lnTo>
                    <a:pt x="64020" y="95605"/>
                  </a:lnTo>
                  <a:lnTo>
                    <a:pt x="66217" y="95605"/>
                  </a:lnTo>
                  <a:lnTo>
                    <a:pt x="67157" y="95224"/>
                  </a:lnTo>
                  <a:lnTo>
                    <a:pt x="68707" y="93662"/>
                  </a:lnTo>
                  <a:lnTo>
                    <a:pt x="69088" y="92722"/>
                  </a:lnTo>
                  <a:lnTo>
                    <a:pt x="69088" y="91617"/>
                  </a:lnTo>
                  <a:lnTo>
                    <a:pt x="69088" y="90512"/>
                  </a:lnTo>
                  <a:close/>
                </a:path>
                <a:path w="224789" h="273050">
                  <a:moveTo>
                    <a:pt x="74752" y="82270"/>
                  </a:moveTo>
                  <a:lnTo>
                    <a:pt x="74358" y="81330"/>
                  </a:lnTo>
                  <a:lnTo>
                    <a:pt x="72809" y="79768"/>
                  </a:lnTo>
                  <a:lnTo>
                    <a:pt x="71869" y="79375"/>
                  </a:lnTo>
                  <a:lnTo>
                    <a:pt x="69672" y="79375"/>
                  </a:lnTo>
                  <a:lnTo>
                    <a:pt x="68732" y="79768"/>
                  </a:lnTo>
                  <a:lnTo>
                    <a:pt x="67183" y="81330"/>
                  </a:lnTo>
                  <a:lnTo>
                    <a:pt x="66789" y="82270"/>
                  </a:lnTo>
                  <a:lnTo>
                    <a:pt x="66789" y="84480"/>
                  </a:lnTo>
                  <a:lnTo>
                    <a:pt x="67183" y="85420"/>
                  </a:lnTo>
                  <a:lnTo>
                    <a:pt x="68732" y="86982"/>
                  </a:lnTo>
                  <a:lnTo>
                    <a:pt x="69672" y="87376"/>
                  </a:lnTo>
                  <a:lnTo>
                    <a:pt x="71869" y="87376"/>
                  </a:lnTo>
                  <a:lnTo>
                    <a:pt x="72809" y="86982"/>
                  </a:lnTo>
                  <a:lnTo>
                    <a:pt x="74358" y="85420"/>
                  </a:lnTo>
                  <a:lnTo>
                    <a:pt x="74752" y="84480"/>
                  </a:lnTo>
                  <a:lnTo>
                    <a:pt x="74752" y="83375"/>
                  </a:lnTo>
                  <a:lnTo>
                    <a:pt x="74752" y="82270"/>
                  </a:lnTo>
                  <a:close/>
                </a:path>
                <a:path w="224789" h="273050">
                  <a:moveTo>
                    <a:pt x="75222" y="71983"/>
                  </a:moveTo>
                  <a:lnTo>
                    <a:pt x="74282" y="71031"/>
                  </a:lnTo>
                  <a:lnTo>
                    <a:pt x="70497" y="71031"/>
                  </a:lnTo>
                  <a:lnTo>
                    <a:pt x="69545" y="71983"/>
                  </a:lnTo>
                  <a:lnTo>
                    <a:pt x="69545" y="75780"/>
                  </a:lnTo>
                  <a:lnTo>
                    <a:pt x="70497" y="76733"/>
                  </a:lnTo>
                  <a:lnTo>
                    <a:pt x="74282" y="76733"/>
                  </a:lnTo>
                  <a:lnTo>
                    <a:pt x="75222" y="75780"/>
                  </a:lnTo>
                  <a:lnTo>
                    <a:pt x="75222" y="73875"/>
                  </a:lnTo>
                  <a:lnTo>
                    <a:pt x="75222" y="71983"/>
                  </a:lnTo>
                  <a:close/>
                </a:path>
                <a:path w="224789" h="273050">
                  <a:moveTo>
                    <a:pt x="84937" y="19100"/>
                  </a:moveTo>
                  <a:lnTo>
                    <a:pt x="84213" y="14744"/>
                  </a:lnTo>
                  <a:lnTo>
                    <a:pt x="82169" y="13271"/>
                  </a:lnTo>
                  <a:lnTo>
                    <a:pt x="77851" y="13982"/>
                  </a:lnTo>
                  <a:lnTo>
                    <a:pt x="76377" y="16040"/>
                  </a:lnTo>
                  <a:lnTo>
                    <a:pt x="76720" y="18224"/>
                  </a:lnTo>
                  <a:lnTo>
                    <a:pt x="77076" y="20396"/>
                  </a:lnTo>
                  <a:lnTo>
                    <a:pt x="79133" y="21869"/>
                  </a:lnTo>
                  <a:lnTo>
                    <a:pt x="83477" y="21158"/>
                  </a:lnTo>
                  <a:lnTo>
                    <a:pt x="84937" y="19100"/>
                  </a:lnTo>
                  <a:close/>
                </a:path>
                <a:path w="224789" h="273050">
                  <a:moveTo>
                    <a:pt x="85686" y="141668"/>
                  </a:moveTo>
                  <a:lnTo>
                    <a:pt x="85432" y="139090"/>
                  </a:lnTo>
                  <a:lnTo>
                    <a:pt x="85090" y="135496"/>
                  </a:lnTo>
                  <a:lnTo>
                    <a:pt x="81876" y="132867"/>
                  </a:lnTo>
                  <a:lnTo>
                    <a:pt x="77012" y="133362"/>
                  </a:lnTo>
                  <a:lnTo>
                    <a:pt x="75933" y="133946"/>
                  </a:lnTo>
                  <a:lnTo>
                    <a:pt x="74980" y="134708"/>
                  </a:lnTo>
                  <a:lnTo>
                    <a:pt x="82334" y="145262"/>
                  </a:lnTo>
                  <a:lnTo>
                    <a:pt x="84391" y="143992"/>
                  </a:lnTo>
                  <a:lnTo>
                    <a:pt x="85686" y="141668"/>
                  </a:lnTo>
                  <a:close/>
                </a:path>
                <a:path w="224789" h="273050">
                  <a:moveTo>
                    <a:pt x="86144" y="104622"/>
                  </a:moveTo>
                  <a:lnTo>
                    <a:pt x="85509" y="103073"/>
                  </a:lnTo>
                  <a:lnTo>
                    <a:pt x="82969" y="100520"/>
                  </a:lnTo>
                  <a:lnTo>
                    <a:pt x="81432" y="99885"/>
                  </a:lnTo>
                  <a:lnTo>
                    <a:pt x="77838" y="99885"/>
                  </a:lnTo>
                  <a:lnTo>
                    <a:pt x="76301" y="100520"/>
                  </a:lnTo>
                  <a:lnTo>
                    <a:pt x="73761" y="103073"/>
                  </a:lnTo>
                  <a:lnTo>
                    <a:pt x="73126" y="104622"/>
                  </a:lnTo>
                  <a:lnTo>
                    <a:pt x="73126" y="108229"/>
                  </a:lnTo>
                  <a:lnTo>
                    <a:pt x="73761" y="109778"/>
                  </a:lnTo>
                  <a:lnTo>
                    <a:pt x="76301" y="112331"/>
                  </a:lnTo>
                  <a:lnTo>
                    <a:pt x="77838" y="112966"/>
                  </a:lnTo>
                  <a:lnTo>
                    <a:pt x="81432" y="112966"/>
                  </a:lnTo>
                  <a:lnTo>
                    <a:pt x="82969" y="112331"/>
                  </a:lnTo>
                  <a:lnTo>
                    <a:pt x="85509" y="109778"/>
                  </a:lnTo>
                  <a:lnTo>
                    <a:pt x="86144" y="108229"/>
                  </a:lnTo>
                  <a:lnTo>
                    <a:pt x="86144" y="106426"/>
                  </a:lnTo>
                  <a:lnTo>
                    <a:pt x="86144" y="104622"/>
                  </a:lnTo>
                  <a:close/>
                </a:path>
                <a:path w="224789" h="273050">
                  <a:moveTo>
                    <a:pt x="89268" y="44856"/>
                  </a:moveTo>
                  <a:lnTo>
                    <a:pt x="88887" y="43916"/>
                  </a:lnTo>
                  <a:lnTo>
                    <a:pt x="87325" y="42354"/>
                  </a:lnTo>
                  <a:lnTo>
                    <a:pt x="86385" y="41960"/>
                  </a:lnTo>
                  <a:lnTo>
                    <a:pt x="84188" y="41960"/>
                  </a:lnTo>
                  <a:lnTo>
                    <a:pt x="83248" y="42354"/>
                  </a:lnTo>
                  <a:lnTo>
                    <a:pt x="81699" y="43916"/>
                  </a:lnTo>
                  <a:lnTo>
                    <a:pt x="81318" y="44856"/>
                  </a:lnTo>
                  <a:lnTo>
                    <a:pt x="81318" y="47066"/>
                  </a:lnTo>
                  <a:lnTo>
                    <a:pt x="81699" y="48006"/>
                  </a:lnTo>
                  <a:lnTo>
                    <a:pt x="83248" y="49568"/>
                  </a:lnTo>
                  <a:lnTo>
                    <a:pt x="84188" y="49961"/>
                  </a:lnTo>
                  <a:lnTo>
                    <a:pt x="86385" y="49961"/>
                  </a:lnTo>
                  <a:lnTo>
                    <a:pt x="87325" y="49568"/>
                  </a:lnTo>
                  <a:lnTo>
                    <a:pt x="88887" y="48006"/>
                  </a:lnTo>
                  <a:lnTo>
                    <a:pt x="89268" y="47066"/>
                  </a:lnTo>
                  <a:lnTo>
                    <a:pt x="89268" y="45961"/>
                  </a:lnTo>
                  <a:lnTo>
                    <a:pt x="89268" y="44856"/>
                  </a:lnTo>
                  <a:close/>
                </a:path>
                <a:path w="224789" h="273050">
                  <a:moveTo>
                    <a:pt x="89954" y="87884"/>
                  </a:moveTo>
                  <a:lnTo>
                    <a:pt x="89281" y="86347"/>
                  </a:lnTo>
                  <a:lnTo>
                    <a:pt x="87718" y="85318"/>
                  </a:lnTo>
                  <a:lnTo>
                    <a:pt x="83769" y="85712"/>
                  </a:lnTo>
                  <a:lnTo>
                    <a:pt x="82169" y="87680"/>
                  </a:lnTo>
                  <a:lnTo>
                    <a:pt x="82613" y="92062"/>
                  </a:lnTo>
                  <a:lnTo>
                    <a:pt x="84569" y="93675"/>
                  </a:lnTo>
                  <a:lnTo>
                    <a:pt x="87210" y="93408"/>
                  </a:lnTo>
                  <a:lnTo>
                    <a:pt x="87617" y="93243"/>
                  </a:lnTo>
                  <a:lnTo>
                    <a:pt x="88011" y="93065"/>
                  </a:lnTo>
                  <a:lnTo>
                    <a:pt x="86842" y="92862"/>
                  </a:lnTo>
                  <a:lnTo>
                    <a:pt x="85877" y="91986"/>
                  </a:lnTo>
                  <a:lnTo>
                    <a:pt x="85432" y="89204"/>
                  </a:lnTo>
                  <a:lnTo>
                    <a:pt x="86487" y="87731"/>
                  </a:lnTo>
                  <a:lnTo>
                    <a:pt x="88722" y="87363"/>
                  </a:lnTo>
                  <a:lnTo>
                    <a:pt x="89395" y="87541"/>
                  </a:lnTo>
                  <a:lnTo>
                    <a:pt x="89954" y="87884"/>
                  </a:lnTo>
                  <a:close/>
                </a:path>
                <a:path w="224789" h="273050">
                  <a:moveTo>
                    <a:pt x="95872" y="70688"/>
                  </a:moveTo>
                  <a:lnTo>
                    <a:pt x="95478" y="69748"/>
                  </a:lnTo>
                  <a:lnTo>
                    <a:pt x="93929" y="68186"/>
                  </a:lnTo>
                  <a:lnTo>
                    <a:pt x="92989" y="67805"/>
                  </a:lnTo>
                  <a:lnTo>
                    <a:pt x="91274" y="67805"/>
                  </a:lnTo>
                  <a:lnTo>
                    <a:pt x="91795" y="67284"/>
                  </a:lnTo>
                  <a:lnTo>
                    <a:pt x="91795" y="65392"/>
                  </a:lnTo>
                  <a:lnTo>
                    <a:pt x="91795" y="63487"/>
                  </a:lnTo>
                  <a:lnTo>
                    <a:pt x="90855" y="62534"/>
                  </a:lnTo>
                  <a:lnTo>
                    <a:pt x="87071" y="62534"/>
                  </a:lnTo>
                  <a:lnTo>
                    <a:pt x="86118" y="63487"/>
                  </a:lnTo>
                  <a:lnTo>
                    <a:pt x="86118" y="67284"/>
                  </a:lnTo>
                  <a:lnTo>
                    <a:pt x="87071" y="68237"/>
                  </a:lnTo>
                  <a:lnTo>
                    <a:pt x="89814" y="68237"/>
                  </a:lnTo>
                  <a:lnTo>
                    <a:pt x="88315" y="69748"/>
                  </a:lnTo>
                  <a:lnTo>
                    <a:pt x="87922" y="70688"/>
                  </a:lnTo>
                  <a:lnTo>
                    <a:pt x="87922" y="72898"/>
                  </a:lnTo>
                  <a:lnTo>
                    <a:pt x="88315" y="73837"/>
                  </a:lnTo>
                  <a:lnTo>
                    <a:pt x="89865" y="75399"/>
                  </a:lnTo>
                  <a:lnTo>
                    <a:pt x="90792" y="75780"/>
                  </a:lnTo>
                  <a:lnTo>
                    <a:pt x="92989" y="75780"/>
                  </a:lnTo>
                  <a:lnTo>
                    <a:pt x="93929" y="75399"/>
                  </a:lnTo>
                  <a:lnTo>
                    <a:pt x="95478" y="73837"/>
                  </a:lnTo>
                  <a:lnTo>
                    <a:pt x="95872" y="72898"/>
                  </a:lnTo>
                  <a:lnTo>
                    <a:pt x="95872" y="71793"/>
                  </a:lnTo>
                  <a:lnTo>
                    <a:pt x="95872" y="70688"/>
                  </a:lnTo>
                  <a:close/>
                </a:path>
                <a:path w="224789" h="273050">
                  <a:moveTo>
                    <a:pt x="108788" y="73533"/>
                  </a:moveTo>
                  <a:lnTo>
                    <a:pt x="108394" y="72593"/>
                  </a:lnTo>
                  <a:lnTo>
                    <a:pt x="106845" y="71031"/>
                  </a:lnTo>
                  <a:lnTo>
                    <a:pt x="105905" y="70637"/>
                  </a:lnTo>
                  <a:lnTo>
                    <a:pt x="103708" y="70637"/>
                  </a:lnTo>
                  <a:lnTo>
                    <a:pt x="102768" y="71031"/>
                  </a:lnTo>
                  <a:lnTo>
                    <a:pt x="101219" y="72593"/>
                  </a:lnTo>
                  <a:lnTo>
                    <a:pt x="100825" y="73533"/>
                  </a:lnTo>
                  <a:lnTo>
                    <a:pt x="100825" y="75742"/>
                  </a:lnTo>
                  <a:lnTo>
                    <a:pt x="101219" y="76682"/>
                  </a:lnTo>
                  <a:lnTo>
                    <a:pt x="102768" y="78244"/>
                  </a:lnTo>
                  <a:lnTo>
                    <a:pt x="103708" y="78638"/>
                  </a:lnTo>
                  <a:lnTo>
                    <a:pt x="105905" y="78638"/>
                  </a:lnTo>
                  <a:lnTo>
                    <a:pt x="106845" y="78244"/>
                  </a:lnTo>
                  <a:lnTo>
                    <a:pt x="108394" y="76682"/>
                  </a:lnTo>
                  <a:lnTo>
                    <a:pt x="108788" y="75742"/>
                  </a:lnTo>
                  <a:lnTo>
                    <a:pt x="108788" y="74637"/>
                  </a:lnTo>
                  <a:lnTo>
                    <a:pt x="108788" y="73533"/>
                  </a:lnTo>
                  <a:close/>
                </a:path>
                <a:path w="224789" h="273050">
                  <a:moveTo>
                    <a:pt x="109842" y="123837"/>
                  </a:moveTo>
                  <a:lnTo>
                    <a:pt x="109207" y="122301"/>
                  </a:lnTo>
                  <a:lnTo>
                    <a:pt x="106667" y="119748"/>
                  </a:lnTo>
                  <a:lnTo>
                    <a:pt x="105130" y="119100"/>
                  </a:lnTo>
                  <a:lnTo>
                    <a:pt x="101536" y="119100"/>
                  </a:lnTo>
                  <a:lnTo>
                    <a:pt x="100012" y="119748"/>
                  </a:lnTo>
                  <a:lnTo>
                    <a:pt x="97459" y="122301"/>
                  </a:lnTo>
                  <a:lnTo>
                    <a:pt x="96824" y="123837"/>
                  </a:lnTo>
                  <a:lnTo>
                    <a:pt x="96824" y="127457"/>
                  </a:lnTo>
                  <a:lnTo>
                    <a:pt x="97459" y="128993"/>
                  </a:lnTo>
                  <a:lnTo>
                    <a:pt x="100012" y="131546"/>
                  </a:lnTo>
                  <a:lnTo>
                    <a:pt x="101536" y="132181"/>
                  </a:lnTo>
                  <a:lnTo>
                    <a:pt x="105130" y="132181"/>
                  </a:lnTo>
                  <a:lnTo>
                    <a:pt x="106667" y="131546"/>
                  </a:lnTo>
                  <a:lnTo>
                    <a:pt x="109207" y="128993"/>
                  </a:lnTo>
                  <a:lnTo>
                    <a:pt x="109842" y="127457"/>
                  </a:lnTo>
                  <a:lnTo>
                    <a:pt x="109842" y="125641"/>
                  </a:lnTo>
                  <a:lnTo>
                    <a:pt x="109842" y="123837"/>
                  </a:lnTo>
                  <a:close/>
                </a:path>
                <a:path w="224789" h="273050">
                  <a:moveTo>
                    <a:pt x="112204" y="173494"/>
                  </a:moveTo>
                  <a:lnTo>
                    <a:pt x="111810" y="172554"/>
                  </a:lnTo>
                  <a:lnTo>
                    <a:pt x="110261" y="170992"/>
                  </a:lnTo>
                  <a:lnTo>
                    <a:pt x="109321" y="170599"/>
                  </a:lnTo>
                  <a:lnTo>
                    <a:pt x="107124" y="170599"/>
                  </a:lnTo>
                  <a:lnTo>
                    <a:pt x="106184" y="170992"/>
                  </a:lnTo>
                  <a:lnTo>
                    <a:pt x="104635" y="172554"/>
                  </a:lnTo>
                  <a:lnTo>
                    <a:pt x="104241" y="173494"/>
                  </a:lnTo>
                  <a:lnTo>
                    <a:pt x="104241" y="175704"/>
                  </a:lnTo>
                  <a:lnTo>
                    <a:pt x="104635" y="176644"/>
                  </a:lnTo>
                  <a:lnTo>
                    <a:pt x="106184" y="178206"/>
                  </a:lnTo>
                  <a:lnTo>
                    <a:pt x="107124" y="178600"/>
                  </a:lnTo>
                  <a:lnTo>
                    <a:pt x="109321" y="178600"/>
                  </a:lnTo>
                  <a:lnTo>
                    <a:pt x="110261" y="178206"/>
                  </a:lnTo>
                  <a:lnTo>
                    <a:pt x="111810" y="176644"/>
                  </a:lnTo>
                  <a:lnTo>
                    <a:pt x="112204" y="175704"/>
                  </a:lnTo>
                  <a:lnTo>
                    <a:pt x="112204" y="174599"/>
                  </a:lnTo>
                  <a:lnTo>
                    <a:pt x="112204" y="173494"/>
                  </a:lnTo>
                  <a:close/>
                </a:path>
                <a:path w="224789" h="273050">
                  <a:moveTo>
                    <a:pt x="113334" y="93116"/>
                  </a:moveTo>
                  <a:lnTo>
                    <a:pt x="112699" y="91579"/>
                  </a:lnTo>
                  <a:lnTo>
                    <a:pt x="110159" y="89027"/>
                  </a:lnTo>
                  <a:lnTo>
                    <a:pt x="108623" y="88392"/>
                  </a:lnTo>
                  <a:lnTo>
                    <a:pt x="105029" y="88392"/>
                  </a:lnTo>
                  <a:lnTo>
                    <a:pt x="103492" y="89027"/>
                  </a:lnTo>
                  <a:lnTo>
                    <a:pt x="100952" y="91579"/>
                  </a:lnTo>
                  <a:lnTo>
                    <a:pt x="100317" y="93116"/>
                  </a:lnTo>
                  <a:lnTo>
                    <a:pt x="100317" y="96735"/>
                  </a:lnTo>
                  <a:lnTo>
                    <a:pt x="100952" y="98272"/>
                  </a:lnTo>
                  <a:lnTo>
                    <a:pt x="103492" y="100825"/>
                  </a:lnTo>
                  <a:lnTo>
                    <a:pt x="105029" y="101473"/>
                  </a:lnTo>
                  <a:lnTo>
                    <a:pt x="108623" y="101473"/>
                  </a:lnTo>
                  <a:lnTo>
                    <a:pt x="110159" y="100825"/>
                  </a:lnTo>
                  <a:lnTo>
                    <a:pt x="112699" y="98272"/>
                  </a:lnTo>
                  <a:lnTo>
                    <a:pt x="113334" y="96735"/>
                  </a:lnTo>
                  <a:lnTo>
                    <a:pt x="113334" y="94932"/>
                  </a:lnTo>
                  <a:lnTo>
                    <a:pt x="113334" y="93116"/>
                  </a:lnTo>
                  <a:close/>
                </a:path>
                <a:path w="224789" h="273050">
                  <a:moveTo>
                    <a:pt x="114401" y="164299"/>
                  </a:moveTo>
                  <a:lnTo>
                    <a:pt x="114033" y="162128"/>
                  </a:lnTo>
                  <a:lnTo>
                    <a:pt x="113766" y="160629"/>
                  </a:lnTo>
                  <a:lnTo>
                    <a:pt x="112687" y="159512"/>
                  </a:lnTo>
                  <a:lnTo>
                    <a:pt x="111328" y="159067"/>
                  </a:lnTo>
                  <a:lnTo>
                    <a:pt x="112369" y="157772"/>
                  </a:lnTo>
                  <a:lnTo>
                    <a:pt x="112915" y="156095"/>
                  </a:lnTo>
                  <a:lnTo>
                    <a:pt x="112395" y="150723"/>
                  </a:lnTo>
                  <a:lnTo>
                    <a:pt x="110286" y="148996"/>
                  </a:lnTo>
                  <a:lnTo>
                    <a:pt x="110286" y="160375"/>
                  </a:lnTo>
                  <a:lnTo>
                    <a:pt x="108724" y="161302"/>
                  </a:lnTo>
                  <a:lnTo>
                    <a:pt x="110286" y="160375"/>
                  </a:lnTo>
                  <a:lnTo>
                    <a:pt x="110286" y="148996"/>
                  </a:lnTo>
                  <a:lnTo>
                    <a:pt x="109207" y="148107"/>
                  </a:lnTo>
                  <a:lnTo>
                    <a:pt x="102044" y="148831"/>
                  </a:lnTo>
                  <a:lnTo>
                    <a:pt x="99441" y="152031"/>
                  </a:lnTo>
                  <a:lnTo>
                    <a:pt x="100126" y="159054"/>
                  </a:lnTo>
                  <a:lnTo>
                    <a:pt x="103073" y="161518"/>
                  </a:lnTo>
                  <a:lnTo>
                    <a:pt x="106438" y="161442"/>
                  </a:lnTo>
                  <a:lnTo>
                    <a:pt x="106197" y="162077"/>
                  </a:lnTo>
                  <a:lnTo>
                    <a:pt x="106057" y="162763"/>
                  </a:lnTo>
                  <a:lnTo>
                    <a:pt x="106565" y="165671"/>
                  </a:lnTo>
                  <a:lnTo>
                    <a:pt x="108623" y="167132"/>
                  </a:lnTo>
                  <a:lnTo>
                    <a:pt x="112953" y="166370"/>
                  </a:lnTo>
                  <a:lnTo>
                    <a:pt x="114401" y="164299"/>
                  </a:lnTo>
                  <a:close/>
                </a:path>
                <a:path w="224789" h="273050">
                  <a:moveTo>
                    <a:pt x="115354" y="193001"/>
                  </a:moveTo>
                  <a:lnTo>
                    <a:pt x="115277" y="192519"/>
                  </a:lnTo>
                  <a:lnTo>
                    <a:pt x="114985" y="190868"/>
                  </a:lnTo>
                  <a:lnTo>
                    <a:pt x="113728" y="189649"/>
                  </a:lnTo>
                  <a:lnTo>
                    <a:pt x="112191" y="189306"/>
                  </a:lnTo>
                  <a:lnTo>
                    <a:pt x="113207" y="190842"/>
                  </a:lnTo>
                  <a:lnTo>
                    <a:pt x="114236" y="192366"/>
                  </a:lnTo>
                  <a:lnTo>
                    <a:pt x="115227" y="193903"/>
                  </a:lnTo>
                  <a:lnTo>
                    <a:pt x="115316" y="193459"/>
                  </a:lnTo>
                  <a:lnTo>
                    <a:pt x="115354" y="193001"/>
                  </a:lnTo>
                  <a:close/>
                </a:path>
                <a:path w="224789" h="273050">
                  <a:moveTo>
                    <a:pt x="118910" y="142684"/>
                  </a:moveTo>
                  <a:lnTo>
                    <a:pt x="117957" y="141732"/>
                  </a:lnTo>
                  <a:lnTo>
                    <a:pt x="114173" y="141732"/>
                  </a:lnTo>
                  <a:lnTo>
                    <a:pt x="113233" y="142684"/>
                  </a:lnTo>
                  <a:lnTo>
                    <a:pt x="113233" y="146494"/>
                  </a:lnTo>
                  <a:lnTo>
                    <a:pt x="114173" y="147434"/>
                  </a:lnTo>
                  <a:lnTo>
                    <a:pt x="117957" y="147434"/>
                  </a:lnTo>
                  <a:lnTo>
                    <a:pt x="118910" y="146494"/>
                  </a:lnTo>
                  <a:lnTo>
                    <a:pt x="118910" y="144589"/>
                  </a:lnTo>
                  <a:lnTo>
                    <a:pt x="118910" y="142684"/>
                  </a:lnTo>
                  <a:close/>
                </a:path>
                <a:path w="224789" h="273050">
                  <a:moveTo>
                    <a:pt x="123024" y="65455"/>
                  </a:moveTo>
                  <a:lnTo>
                    <a:pt x="122085" y="64516"/>
                  </a:lnTo>
                  <a:lnTo>
                    <a:pt x="118300" y="64516"/>
                  </a:lnTo>
                  <a:lnTo>
                    <a:pt x="117360" y="65455"/>
                  </a:lnTo>
                  <a:lnTo>
                    <a:pt x="117360" y="69253"/>
                  </a:lnTo>
                  <a:lnTo>
                    <a:pt x="118300" y="70205"/>
                  </a:lnTo>
                  <a:lnTo>
                    <a:pt x="122085" y="70205"/>
                  </a:lnTo>
                  <a:lnTo>
                    <a:pt x="123024" y="69253"/>
                  </a:lnTo>
                  <a:lnTo>
                    <a:pt x="123024" y="67360"/>
                  </a:lnTo>
                  <a:lnTo>
                    <a:pt x="123024" y="65455"/>
                  </a:lnTo>
                  <a:close/>
                </a:path>
                <a:path w="224789" h="273050">
                  <a:moveTo>
                    <a:pt x="125526" y="88849"/>
                  </a:moveTo>
                  <a:lnTo>
                    <a:pt x="125133" y="87909"/>
                  </a:lnTo>
                  <a:lnTo>
                    <a:pt x="123583" y="86347"/>
                  </a:lnTo>
                  <a:lnTo>
                    <a:pt x="122643" y="85953"/>
                  </a:lnTo>
                  <a:lnTo>
                    <a:pt x="120446" y="85953"/>
                  </a:lnTo>
                  <a:lnTo>
                    <a:pt x="119507" y="86347"/>
                  </a:lnTo>
                  <a:lnTo>
                    <a:pt x="117957" y="87909"/>
                  </a:lnTo>
                  <a:lnTo>
                    <a:pt x="117563" y="88849"/>
                  </a:lnTo>
                  <a:lnTo>
                    <a:pt x="117563" y="91059"/>
                  </a:lnTo>
                  <a:lnTo>
                    <a:pt x="117957" y="91998"/>
                  </a:lnTo>
                  <a:lnTo>
                    <a:pt x="119507" y="93560"/>
                  </a:lnTo>
                  <a:lnTo>
                    <a:pt x="120446" y="93954"/>
                  </a:lnTo>
                  <a:lnTo>
                    <a:pt x="122643" y="93954"/>
                  </a:lnTo>
                  <a:lnTo>
                    <a:pt x="123583" y="93560"/>
                  </a:lnTo>
                  <a:lnTo>
                    <a:pt x="125133" y="91998"/>
                  </a:lnTo>
                  <a:lnTo>
                    <a:pt x="125526" y="91059"/>
                  </a:lnTo>
                  <a:lnTo>
                    <a:pt x="125526" y="89954"/>
                  </a:lnTo>
                  <a:lnTo>
                    <a:pt x="125526" y="88849"/>
                  </a:lnTo>
                  <a:close/>
                </a:path>
                <a:path w="224789" h="273050">
                  <a:moveTo>
                    <a:pt x="132499" y="177838"/>
                  </a:moveTo>
                  <a:lnTo>
                    <a:pt x="132067" y="175399"/>
                  </a:lnTo>
                  <a:lnTo>
                    <a:pt x="131749" y="173545"/>
                  </a:lnTo>
                  <a:lnTo>
                    <a:pt x="130657" y="172034"/>
                  </a:lnTo>
                  <a:lnTo>
                    <a:pt x="129209" y="171081"/>
                  </a:lnTo>
                  <a:lnTo>
                    <a:pt x="129489" y="171475"/>
                  </a:lnTo>
                  <a:lnTo>
                    <a:pt x="129705" y="171907"/>
                  </a:lnTo>
                  <a:lnTo>
                    <a:pt x="129921" y="173990"/>
                  </a:lnTo>
                  <a:lnTo>
                    <a:pt x="129705" y="171919"/>
                  </a:lnTo>
                  <a:lnTo>
                    <a:pt x="129489" y="171475"/>
                  </a:lnTo>
                  <a:lnTo>
                    <a:pt x="128638" y="170294"/>
                  </a:lnTo>
                  <a:lnTo>
                    <a:pt x="127698" y="169773"/>
                  </a:lnTo>
                  <a:lnTo>
                    <a:pt x="126390" y="169900"/>
                  </a:lnTo>
                  <a:lnTo>
                    <a:pt x="126136" y="170014"/>
                  </a:lnTo>
                  <a:lnTo>
                    <a:pt x="124752" y="170573"/>
                  </a:lnTo>
                  <a:lnTo>
                    <a:pt x="123990" y="171691"/>
                  </a:lnTo>
                  <a:lnTo>
                    <a:pt x="124752" y="170561"/>
                  </a:lnTo>
                  <a:lnTo>
                    <a:pt x="125895" y="170103"/>
                  </a:lnTo>
                  <a:lnTo>
                    <a:pt x="125437" y="170078"/>
                  </a:lnTo>
                  <a:lnTo>
                    <a:pt x="125006" y="169976"/>
                  </a:lnTo>
                  <a:lnTo>
                    <a:pt x="120992" y="170688"/>
                  </a:lnTo>
                  <a:lnTo>
                    <a:pt x="118630" y="174066"/>
                  </a:lnTo>
                  <a:lnTo>
                    <a:pt x="119710" y="180301"/>
                  </a:lnTo>
                  <a:lnTo>
                    <a:pt x="121716" y="182295"/>
                  </a:lnTo>
                  <a:lnTo>
                    <a:pt x="125006" y="183070"/>
                  </a:lnTo>
                  <a:lnTo>
                    <a:pt x="125882" y="183108"/>
                  </a:lnTo>
                  <a:lnTo>
                    <a:pt x="127876" y="182753"/>
                  </a:lnTo>
                  <a:lnTo>
                    <a:pt x="128803" y="182232"/>
                  </a:lnTo>
                  <a:lnTo>
                    <a:pt x="131445" y="180149"/>
                  </a:lnTo>
                  <a:lnTo>
                    <a:pt x="132499" y="177838"/>
                  </a:lnTo>
                  <a:close/>
                </a:path>
                <a:path w="224789" h="273050">
                  <a:moveTo>
                    <a:pt x="134353" y="211734"/>
                  </a:moveTo>
                  <a:lnTo>
                    <a:pt x="133819" y="208673"/>
                  </a:lnTo>
                  <a:lnTo>
                    <a:pt x="133197" y="205117"/>
                  </a:lnTo>
                  <a:lnTo>
                    <a:pt x="129819" y="202730"/>
                  </a:lnTo>
                  <a:lnTo>
                    <a:pt x="124802" y="203619"/>
                  </a:lnTo>
                  <a:lnTo>
                    <a:pt x="123621" y="204419"/>
                  </a:lnTo>
                  <a:lnTo>
                    <a:pt x="122669" y="205460"/>
                  </a:lnTo>
                  <a:lnTo>
                    <a:pt x="127152" y="212407"/>
                  </a:lnTo>
                  <a:lnTo>
                    <a:pt x="129362" y="215912"/>
                  </a:lnTo>
                  <a:lnTo>
                    <a:pt x="129882" y="215709"/>
                  </a:lnTo>
                  <a:lnTo>
                    <a:pt x="132613" y="214553"/>
                  </a:lnTo>
                  <a:lnTo>
                    <a:pt x="134353" y="211734"/>
                  </a:lnTo>
                  <a:close/>
                </a:path>
                <a:path w="224789" h="273050">
                  <a:moveTo>
                    <a:pt x="135432" y="160604"/>
                  </a:moveTo>
                  <a:lnTo>
                    <a:pt x="135064" y="158432"/>
                  </a:lnTo>
                  <a:lnTo>
                    <a:pt x="134772" y="156794"/>
                  </a:lnTo>
                  <a:lnTo>
                    <a:pt x="133527" y="155562"/>
                  </a:lnTo>
                  <a:lnTo>
                    <a:pt x="132054" y="155244"/>
                  </a:lnTo>
                  <a:lnTo>
                    <a:pt x="132054" y="157302"/>
                  </a:lnTo>
                  <a:lnTo>
                    <a:pt x="130556" y="159105"/>
                  </a:lnTo>
                  <a:lnTo>
                    <a:pt x="128028" y="159359"/>
                  </a:lnTo>
                  <a:lnTo>
                    <a:pt x="130543" y="159105"/>
                  </a:lnTo>
                  <a:lnTo>
                    <a:pt x="132054" y="157302"/>
                  </a:lnTo>
                  <a:lnTo>
                    <a:pt x="132054" y="155244"/>
                  </a:lnTo>
                  <a:lnTo>
                    <a:pt x="132029" y="155041"/>
                  </a:lnTo>
                  <a:lnTo>
                    <a:pt x="131800" y="152742"/>
                  </a:lnTo>
                  <a:lnTo>
                    <a:pt x="129857" y="151142"/>
                  </a:lnTo>
                  <a:lnTo>
                    <a:pt x="125488" y="151587"/>
                  </a:lnTo>
                  <a:lnTo>
                    <a:pt x="123888" y="153543"/>
                  </a:lnTo>
                  <a:lnTo>
                    <a:pt x="124269" y="157505"/>
                  </a:lnTo>
                  <a:lnTo>
                    <a:pt x="125590" y="158838"/>
                  </a:lnTo>
                  <a:lnTo>
                    <a:pt x="127228" y="159207"/>
                  </a:lnTo>
                  <a:lnTo>
                    <a:pt x="127254" y="159410"/>
                  </a:lnTo>
                  <a:lnTo>
                    <a:pt x="127190" y="159613"/>
                  </a:lnTo>
                  <a:lnTo>
                    <a:pt x="127584" y="161988"/>
                  </a:lnTo>
                  <a:lnTo>
                    <a:pt x="129667" y="163449"/>
                  </a:lnTo>
                  <a:lnTo>
                    <a:pt x="133972" y="162674"/>
                  </a:lnTo>
                  <a:lnTo>
                    <a:pt x="135432" y="160604"/>
                  </a:lnTo>
                  <a:close/>
                </a:path>
                <a:path w="224789" h="273050">
                  <a:moveTo>
                    <a:pt x="136398" y="106146"/>
                  </a:moveTo>
                  <a:lnTo>
                    <a:pt x="135763" y="104597"/>
                  </a:lnTo>
                  <a:lnTo>
                    <a:pt x="133210" y="102044"/>
                  </a:lnTo>
                  <a:lnTo>
                    <a:pt x="131673" y="101409"/>
                  </a:lnTo>
                  <a:lnTo>
                    <a:pt x="128079" y="101409"/>
                  </a:lnTo>
                  <a:lnTo>
                    <a:pt x="126542" y="102044"/>
                  </a:lnTo>
                  <a:lnTo>
                    <a:pt x="124002" y="104597"/>
                  </a:lnTo>
                  <a:lnTo>
                    <a:pt x="123367" y="106146"/>
                  </a:lnTo>
                  <a:lnTo>
                    <a:pt x="123367" y="109753"/>
                  </a:lnTo>
                  <a:lnTo>
                    <a:pt x="124002" y="111302"/>
                  </a:lnTo>
                  <a:lnTo>
                    <a:pt x="126542" y="113855"/>
                  </a:lnTo>
                  <a:lnTo>
                    <a:pt x="128079" y="114490"/>
                  </a:lnTo>
                  <a:lnTo>
                    <a:pt x="131673" y="114490"/>
                  </a:lnTo>
                  <a:lnTo>
                    <a:pt x="133210" y="113855"/>
                  </a:lnTo>
                  <a:lnTo>
                    <a:pt x="135763" y="111302"/>
                  </a:lnTo>
                  <a:lnTo>
                    <a:pt x="136398" y="109753"/>
                  </a:lnTo>
                  <a:lnTo>
                    <a:pt x="136398" y="107950"/>
                  </a:lnTo>
                  <a:lnTo>
                    <a:pt x="136398" y="106146"/>
                  </a:lnTo>
                  <a:close/>
                </a:path>
                <a:path w="224789" h="273050">
                  <a:moveTo>
                    <a:pt x="137718" y="72580"/>
                  </a:moveTo>
                  <a:lnTo>
                    <a:pt x="136779" y="71628"/>
                  </a:lnTo>
                  <a:lnTo>
                    <a:pt x="132994" y="71628"/>
                  </a:lnTo>
                  <a:lnTo>
                    <a:pt x="132054" y="72580"/>
                  </a:lnTo>
                  <a:lnTo>
                    <a:pt x="132054" y="76365"/>
                  </a:lnTo>
                  <a:lnTo>
                    <a:pt x="132994" y="77317"/>
                  </a:lnTo>
                  <a:lnTo>
                    <a:pt x="136779" y="77317"/>
                  </a:lnTo>
                  <a:lnTo>
                    <a:pt x="137718" y="76365"/>
                  </a:lnTo>
                  <a:lnTo>
                    <a:pt x="137718" y="74472"/>
                  </a:lnTo>
                  <a:lnTo>
                    <a:pt x="137718" y="72580"/>
                  </a:lnTo>
                  <a:close/>
                </a:path>
                <a:path w="224789" h="273050">
                  <a:moveTo>
                    <a:pt x="137985" y="132651"/>
                  </a:moveTo>
                  <a:lnTo>
                    <a:pt x="137350" y="131114"/>
                  </a:lnTo>
                  <a:lnTo>
                    <a:pt x="134810" y="128562"/>
                  </a:lnTo>
                  <a:lnTo>
                    <a:pt x="133273" y="127927"/>
                  </a:lnTo>
                  <a:lnTo>
                    <a:pt x="129679" y="127927"/>
                  </a:lnTo>
                  <a:lnTo>
                    <a:pt x="128143" y="128562"/>
                  </a:lnTo>
                  <a:lnTo>
                    <a:pt x="125603" y="131114"/>
                  </a:lnTo>
                  <a:lnTo>
                    <a:pt x="124968" y="132651"/>
                  </a:lnTo>
                  <a:lnTo>
                    <a:pt x="124968" y="136271"/>
                  </a:lnTo>
                  <a:lnTo>
                    <a:pt x="125603" y="137807"/>
                  </a:lnTo>
                  <a:lnTo>
                    <a:pt x="128143" y="140360"/>
                  </a:lnTo>
                  <a:lnTo>
                    <a:pt x="129679" y="140995"/>
                  </a:lnTo>
                  <a:lnTo>
                    <a:pt x="133273" y="140995"/>
                  </a:lnTo>
                  <a:lnTo>
                    <a:pt x="134810" y="140360"/>
                  </a:lnTo>
                  <a:lnTo>
                    <a:pt x="137350" y="137807"/>
                  </a:lnTo>
                  <a:lnTo>
                    <a:pt x="137985" y="136271"/>
                  </a:lnTo>
                  <a:lnTo>
                    <a:pt x="137985" y="134467"/>
                  </a:lnTo>
                  <a:lnTo>
                    <a:pt x="137985" y="132651"/>
                  </a:lnTo>
                  <a:close/>
                </a:path>
                <a:path w="224789" h="273050">
                  <a:moveTo>
                    <a:pt x="146011" y="89179"/>
                  </a:moveTo>
                  <a:lnTo>
                    <a:pt x="145618" y="88239"/>
                  </a:lnTo>
                  <a:lnTo>
                    <a:pt x="144068" y="86677"/>
                  </a:lnTo>
                  <a:lnTo>
                    <a:pt x="143129" y="86283"/>
                  </a:lnTo>
                  <a:lnTo>
                    <a:pt x="140931" y="86283"/>
                  </a:lnTo>
                  <a:lnTo>
                    <a:pt x="139992" y="86677"/>
                  </a:lnTo>
                  <a:lnTo>
                    <a:pt x="138442" y="88239"/>
                  </a:lnTo>
                  <a:lnTo>
                    <a:pt x="138049" y="89179"/>
                  </a:lnTo>
                  <a:lnTo>
                    <a:pt x="138049" y="91389"/>
                  </a:lnTo>
                  <a:lnTo>
                    <a:pt x="138442" y="92329"/>
                  </a:lnTo>
                  <a:lnTo>
                    <a:pt x="139992" y="93891"/>
                  </a:lnTo>
                  <a:lnTo>
                    <a:pt x="140931" y="94284"/>
                  </a:lnTo>
                  <a:lnTo>
                    <a:pt x="143129" y="94284"/>
                  </a:lnTo>
                  <a:lnTo>
                    <a:pt x="144068" y="93891"/>
                  </a:lnTo>
                  <a:lnTo>
                    <a:pt x="145618" y="92329"/>
                  </a:lnTo>
                  <a:lnTo>
                    <a:pt x="146011" y="91389"/>
                  </a:lnTo>
                  <a:lnTo>
                    <a:pt x="146011" y="90284"/>
                  </a:lnTo>
                  <a:lnTo>
                    <a:pt x="146011" y="89179"/>
                  </a:lnTo>
                  <a:close/>
                </a:path>
                <a:path w="224789" h="273050">
                  <a:moveTo>
                    <a:pt x="147180" y="235407"/>
                  </a:moveTo>
                  <a:lnTo>
                    <a:pt x="146964" y="232752"/>
                  </a:lnTo>
                  <a:lnTo>
                    <a:pt x="146672" y="229158"/>
                  </a:lnTo>
                  <a:lnTo>
                    <a:pt x="143535" y="226479"/>
                  </a:lnTo>
                  <a:lnTo>
                    <a:pt x="138811" y="226860"/>
                  </a:lnTo>
                  <a:lnTo>
                    <a:pt x="138811" y="231051"/>
                  </a:lnTo>
                  <a:lnTo>
                    <a:pt x="138722" y="230898"/>
                  </a:lnTo>
                  <a:lnTo>
                    <a:pt x="138811" y="231051"/>
                  </a:lnTo>
                  <a:lnTo>
                    <a:pt x="138811" y="226860"/>
                  </a:lnTo>
                  <a:lnTo>
                    <a:pt x="137756" y="227355"/>
                  </a:lnTo>
                  <a:lnTo>
                    <a:pt x="136855" y="227990"/>
                  </a:lnTo>
                  <a:lnTo>
                    <a:pt x="138442" y="230593"/>
                  </a:lnTo>
                  <a:lnTo>
                    <a:pt x="138887" y="231305"/>
                  </a:lnTo>
                  <a:lnTo>
                    <a:pt x="139103" y="231660"/>
                  </a:lnTo>
                  <a:lnTo>
                    <a:pt x="142125" y="236537"/>
                  </a:lnTo>
                  <a:lnTo>
                    <a:pt x="143611" y="239001"/>
                  </a:lnTo>
                  <a:lnTo>
                    <a:pt x="145770" y="237782"/>
                  </a:lnTo>
                  <a:lnTo>
                    <a:pt x="147180" y="235407"/>
                  </a:lnTo>
                  <a:close/>
                </a:path>
                <a:path w="224789" h="273050">
                  <a:moveTo>
                    <a:pt x="148856" y="117805"/>
                  </a:moveTo>
                  <a:lnTo>
                    <a:pt x="148475" y="116865"/>
                  </a:lnTo>
                  <a:lnTo>
                    <a:pt x="146926" y="115303"/>
                  </a:lnTo>
                  <a:lnTo>
                    <a:pt x="145986" y="114909"/>
                  </a:lnTo>
                  <a:lnTo>
                    <a:pt x="143789" y="114909"/>
                  </a:lnTo>
                  <a:lnTo>
                    <a:pt x="142849" y="115303"/>
                  </a:lnTo>
                  <a:lnTo>
                    <a:pt x="141287" y="116865"/>
                  </a:lnTo>
                  <a:lnTo>
                    <a:pt x="140906" y="117805"/>
                  </a:lnTo>
                  <a:lnTo>
                    <a:pt x="140906" y="120015"/>
                  </a:lnTo>
                  <a:lnTo>
                    <a:pt x="141287" y="120954"/>
                  </a:lnTo>
                  <a:lnTo>
                    <a:pt x="142849" y="122516"/>
                  </a:lnTo>
                  <a:lnTo>
                    <a:pt x="143789" y="122910"/>
                  </a:lnTo>
                  <a:lnTo>
                    <a:pt x="145986" y="122910"/>
                  </a:lnTo>
                  <a:lnTo>
                    <a:pt x="146926" y="122516"/>
                  </a:lnTo>
                  <a:lnTo>
                    <a:pt x="148475" y="120954"/>
                  </a:lnTo>
                  <a:lnTo>
                    <a:pt x="148856" y="120015"/>
                  </a:lnTo>
                  <a:lnTo>
                    <a:pt x="148856" y="118910"/>
                  </a:lnTo>
                  <a:lnTo>
                    <a:pt x="148856" y="117805"/>
                  </a:lnTo>
                  <a:close/>
                </a:path>
                <a:path w="224789" h="273050">
                  <a:moveTo>
                    <a:pt x="153098" y="102158"/>
                  </a:moveTo>
                  <a:lnTo>
                    <a:pt x="152146" y="101219"/>
                  </a:lnTo>
                  <a:lnTo>
                    <a:pt x="148361" y="101219"/>
                  </a:lnTo>
                  <a:lnTo>
                    <a:pt x="147421" y="102158"/>
                  </a:lnTo>
                  <a:lnTo>
                    <a:pt x="147421" y="105968"/>
                  </a:lnTo>
                  <a:lnTo>
                    <a:pt x="148361" y="106921"/>
                  </a:lnTo>
                  <a:lnTo>
                    <a:pt x="152146" y="106921"/>
                  </a:lnTo>
                  <a:lnTo>
                    <a:pt x="153098" y="105968"/>
                  </a:lnTo>
                  <a:lnTo>
                    <a:pt x="153098" y="104063"/>
                  </a:lnTo>
                  <a:lnTo>
                    <a:pt x="153098" y="102158"/>
                  </a:lnTo>
                  <a:close/>
                </a:path>
                <a:path w="224789" h="273050">
                  <a:moveTo>
                    <a:pt x="154051" y="146900"/>
                  </a:moveTo>
                  <a:lnTo>
                    <a:pt x="153708" y="143560"/>
                  </a:lnTo>
                  <a:lnTo>
                    <a:pt x="153098" y="142582"/>
                  </a:lnTo>
                  <a:lnTo>
                    <a:pt x="152247" y="141935"/>
                  </a:lnTo>
                  <a:lnTo>
                    <a:pt x="151701" y="139966"/>
                  </a:lnTo>
                  <a:lnTo>
                    <a:pt x="150507" y="139166"/>
                  </a:lnTo>
                  <a:lnTo>
                    <a:pt x="150507" y="141020"/>
                  </a:lnTo>
                  <a:lnTo>
                    <a:pt x="149466" y="141135"/>
                  </a:lnTo>
                  <a:lnTo>
                    <a:pt x="150507" y="141020"/>
                  </a:lnTo>
                  <a:lnTo>
                    <a:pt x="150507" y="139166"/>
                  </a:lnTo>
                  <a:lnTo>
                    <a:pt x="149796" y="138671"/>
                  </a:lnTo>
                  <a:lnTo>
                    <a:pt x="146050" y="139331"/>
                  </a:lnTo>
                  <a:lnTo>
                    <a:pt x="146050" y="145948"/>
                  </a:lnTo>
                  <a:lnTo>
                    <a:pt x="145923" y="145757"/>
                  </a:lnTo>
                  <a:lnTo>
                    <a:pt x="145694" y="143306"/>
                  </a:lnTo>
                  <a:lnTo>
                    <a:pt x="145923" y="145745"/>
                  </a:lnTo>
                  <a:lnTo>
                    <a:pt x="146050" y="145948"/>
                  </a:lnTo>
                  <a:lnTo>
                    <a:pt x="146050" y="139331"/>
                  </a:lnTo>
                  <a:lnTo>
                    <a:pt x="145592" y="139407"/>
                  </a:lnTo>
                  <a:lnTo>
                    <a:pt x="144145" y="141478"/>
                  </a:lnTo>
                  <a:lnTo>
                    <a:pt x="144703" y="144716"/>
                  </a:lnTo>
                  <a:lnTo>
                    <a:pt x="145313" y="145605"/>
                  </a:lnTo>
                  <a:lnTo>
                    <a:pt x="146113" y="146189"/>
                  </a:lnTo>
                  <a:lnTo>
                    <a:pt x="146646" y="148005"/>
                  </a:lnTo>
                  <a:lnTo>
                    <a:pt x="148336" y="149288"/>
                  </a:lnTo>
                  <a:lnTo>
                    <a:pt x="152450" y="148869"/>
                  </a:lnTo>
                  <a:lnTo>
                    <a:pt x="154051" y="146900"/>
                  </a:lnTo>
                  <a:close/>
                </a:path>
                <a:path w="224789" h="273050">
                  <a:moveTo>
                    <a:pt x="157734" y="196380"/>
                  </a:moveTo>
                  <a:lnTo>
                    <a:pt x="156502" y="189268"/>
                  </a:lnTo>
                  <a:lnTo>
                    <a:pt x="153123" y="186893"/>
                  </a:lnTo>
                  <a:lnTo>
                    <a:pt x="146380" y="188074"/>
                  </a:lnTo>
                  <a:lnTo>
                    <a:pt x="144272" y="190906"/>
                  </a:lnTo>
                  <a:lnTo>
                    <a:pt x="144322" y="194398"/>
                  </a:lnTo>
                  <a:lnTo>
                    <a:pt x="144221" y="194729"/>
                  </a:lnTo>
                  <a:lnTo>
                    <a:pt x="144678" y="197345"/>
                  </a:lnTo>
                  <a:lnTo>
                    <a:pt x="146253" y="199021"/>
                  </a:lnTo>
                  <a:lnTo>
                    <a:pt x="148221" y="199859"/>
                  </a:lnTo>
                  <a:lnTo>
                    <a:pt x="149326" y="200342"/>
                  </a:lnTo>
                  <a:lnTo>
                    <a:pt x="150533" y="200621"/>
                  </a:lnTo>
                  <a:lnTo>
                    <a:pt x="155371" y="199771"/>
                  </a:lnTo>
                  <a:lnTo>
                    <a:pt x="157734" y="196380"/>
                  </a:lnTo>
                  <a:close/>
                </a:path>
                <a:path w="224789" h="273050">
                  <a:moveTo>
                    <a:pt x="158978" y="165493"/>
                  </a:moveTo>
                  <a:lnTo>
                    <a:pt x="157886" y="159194"/>
                  </a:lnTo>
                  <a:lnTo>
                    <a:pt x="155752" y="157187"/>
                  </a:lnTo>
                  <a:lnTo>
                    <a:pt x="153187" y="156679"/>
                  </a:lnTo>
                  <a:lnTo>
                    <a:pt x="152425" y="156527"/>
                  </a:lnTo>
                  <a:lnTo>
                    <a:pt x="151638" y="156476"/>
                  </a:lnTo>
                  <a:lnTo>
                    <a:pt x="150622" y="156654"/>
                  </a:lnTo>
                  <a:lnTo>
                    <a:pt x="150469" y="156781"/>
                  </a:lnTo>
                  <a:lnTo>
                    <a:pt x="148272" y="157391"/>
                  </a:lnTo>
                  <a:lnTo>
                    <a:pt x="148132" y="157530"/>
                  </a:lnTo>
                  <a:lnTo>
                    <a:pt x="148132" y="163068"/>
                  </a:lnTo>
                  <a:lnTo>
                    <a:pt x="148005" y="161848"/>
                  </a:lnTo>
                  <a:lnTo>
                    <a:pt x="147129" y="160921"/>
                  </a:lnTo>
                  <a:lnTo>
                    <a:pt x="148005" y="161848"/>
                  </a:lnTo>
                  <a:lnTo>
                    <a:pt x="148132" y="163068"/>
                  </a:lnTo>
                  <a:lnTo>
                    <a:pt x="148132" y="157530"/>
                  </a:lnTo>
                  <a:lnTo>
                    <a:pt x="146786" y="158800"/>
                  </a:lnTo>
                  <a:lnTo>
                    <a:pt x="146037" y="160616"/>
                  </a:lnTo>
                  <a:lnTo>
                    <a:pt x="146583" y="160769"/>
                  </a:lnTo>
                  <a:lnTo>
                    <a:pt x="145707" y="160540"/>
                  </a:lnTo>
                  <a:lnTo>
                    <a:pt x="145376" y="160489"/>
                  </a:lnTo>
                  <a:lnTo>
                    <a:pt x="143471" y="160680"/>
                  </a:lnTo>
                  <a:lnTo>
                    <a:pt x="142328" y="162077"/>
                  </a:lnTo>
                  <a:lnTo>
                    <a:pt x="142633" y="165201"/>
                  </a:lnTo>
                  <a:lnTo>
                    <a:pt x="144043" y="166344"/>
                  </a:lnTo>
                  <a:lnTo>
                    <a:pt x="145821" y="166166"/>
                  </a:lnTo>
                  <a:lnTo>
                    <a:pt x="146024" y="166065"/>
                  </a:lnTo>
                  <a:lnTo>
                    <a:pt x="146240" y="165989"/>
                  </a:lnTo>
                  <a:lnTo>
                    <a:pt x="147510" y="168478"/>
                  </a:lnTo>
                  <a:lnTo>
                    <a:pt x="150190" y="170014"/>
                  </a:lnTo>
                  <a:lnTo>
                    <a:pt x="156616" y="168884"/>
                  </a:lnTo>
                  <a:lnTo>
                    <a:pt x="158978" y="165493"/>
                  </a:lnTo>
                  <a:close/>
                </a:path>
                <a:path w="224789" h="273050">
                  <a:moveTo>
                    <a:pt x="163106" y="241312"/>
                  </a:moveTo>
                  <a:lnTo>
                    <a:pt x="162712" y="240360"/>
                  </a:lnTo>
                  <a:lnTo>
                    <a:pt x="161163" y="238798"/>
                  </a:lnTo>
                  <a:lnTo>
                    <a:pt x="160223" y="238417"/>
                  </a:lnTo>
                  <a:lnTo>
                    <a:pt x="158026" y="238417"/>
                  </a:lnTo>
                  <a:lnTo>
                    <a:pt x="157086" y="238798"/>
                  </a:lnTo>
                  <a:lnTo>
                    <a:pt x="155536" y="240360"/>
                  </a:lnTo>
                  <a:lnTo>
                    <a:pt x="155143" y="241312"/>
                  </a:lnTo>
                  <a:lnTo>
                    <a:pt x="155143" y="243509"/>
                  </a:lnTo>
                  <a:lnTo>
                    <a:pt x="155536" y="244462"/>
                  </a:lnTo>
                  <a:lnTo>
                    <a:pt x="157086" y="246011"/>
                  </a:lnTo>
                  <a:lnTo>
                    <a:pt x="158026" y="246405"/>
                  </a:lnTo>
                  <a:lnTo>
                    <a:pt x="160223" y="246405"/>
                  </a:lnTo>
                  <a:lnTo>
                    <a:pt x="161163" y="246011"/>
                  </a:lnTo>
                  <a:lnTo>
                    <a:pt x="162712" y="244462"/>
                  </a:lnTo>
                  <a:lnTo>
                    <a:pt x="163106" y="243509"/>
                  </a:lnTo>
                  <a:lnTo>
                    <a:pt x="163106" y="242404"/>
                  </a:lnTo>
                  <a:lnTo>
                    <a:pt x="163106" y="241312"/>
                  </a:lnTo>
                  <a:close/>
                </a:path>
                <a:path w="224789" h="273050">
                  <a:moveTo>
                    <a:pt x="166103" y="132676"/>
                  </a:moveTo>
                  <a:lnTo>
                    <a:pt x="165163" y="131737"/>
                  </a:lnTo>
                  <a:lnTo>
                    <a:pt x="162115" y="131737"/>
                  </a:lnTo>
                  <a:lnTo>
                    <a:pt x="162534" y="131318"/>
                  </a:lnTo>
                  <a:lnTo>
                    <a:pt x="162534" y="129413"/>
                  </a:lnTo>
                  <a:lnTo>
                    <a:pt x="162534" y="127508"/>
                  </a:lnTo>
                  <a:lnTo>
                    <a:pt x="161594" y="126568"/>
                  </a:lnTo>
                  <a:lnTo>
                    <a:pt x="157810" y="126568"/>
                  </a:lnTo>
                  <a:lnTo>
                    <a:pt x="156857" y="127508"/>
                  </a:lnTo>
                  <a:lnTo>
                    <a:pt x="156857" y="131318"/>
                  </a:lnTo>
                  <a:lnTo>
                    <a:pt x="157810" y="132270"/>
                  </a:lnTo>
                  <a:lnTo>
                    <a:pt x="160832" y="132270"/>
                  </a:lnTo>
                  <a:lnTo>
                    <a:pt x="160426" y="132676"/>
                  </a:lnTo>
                  <a:lnTo>
                    <a:pt x="160426" y="136486"/>
                  </a:lnTo>
                  <a:lnTo>
                    <a:pt x="161378" y="137439"/>
                  </a:lnTo>
                  <a:lnTo>
                    <a:pt x="165163" y="137439"/>
                  </a:lnTo>
                  <a:lnTo>
                    <a:pt x="166103" y="136486"/>
                  </a:lnTo>
                  <a:lnTo>
                    <a:pt x="166103" y="134581"/>
                  </a:lnTo>
                  <a:lnTo>
                    <a:pt x="166103" y="132676"/>
                  </a:lnTo>
                  <a:close/>
                </a:path>
                <a:path w="224789" h="273050">
                  <a:moveTo>
                    <a:pt x="170243" y="155917"/>
                  </a:moveTo>
                  <a:lnTo>
                    <a:pt x="169849" y="154978"/>
                  </a:lnTo>
                  <a:lnTo>
                    <a:pt x="168300" y="153416"/>
                  </a:lnTo>
                  <a:lnTo>
                    <a:pt x="167360" y="153022"/>
                  </a:lnTo>
                  <a:lnTo>
                    <a:pt x="165163" y="153022"/>
                  </a:lnTo>
                  <a:lnTo>
                    <a:pt x="164223" y="153416"/>
                  </a:lnTo>
                  <a:lnTo>
                    <a:pt x="162674" y="154978"/>
                  </a:lnTo>
                  <a:lnTo>
                    <a:pt x="162280" y="155917"/>
                  </a:lnTo>
                  <a:lnTo>
                    <a:pt x="162280" y="158127"/>
                  </a:lnTo>
                  <a:lnTo>
                    <a:pt x="162674" y="159067"/>
                  </a:lnTo>
                  <a:lnTo>
                    <a:pt x="164223" y="160629"/>
                  </a:lnTo>
                  <a:lnTo>
                    <a:pt x="165163" y="161010"/>
                  </a:lnTo>
                  <a:lnTo>
                    <a:pt x="167360" y="161010"/>
                  </a:lnTo>
                  <a:lnTo>
                    <a:pt x="168300" y="160629"/>
                  </a:lnTo>
                  <a:lnTo>
                    <a:pt x="169849" y="159067"/>
                  </a:lnTo>
                  <a:lnTo>
                    <a:pt x="170243" y="158127"/>
                  </a:lnTo>
                  <a:lnTo>
                    <a:pt x="170243" y="157022"/>
                  </a:lnTo>
                  <a:lnTo>
                    <a:pt x="170243" y="155917"/>
                  </a:lnTo>
                  <a:close/>
                </a:path>
                <a:path w="224789" h="273050">
                  <a:moveTo>
                    <a:pt x="171907" y="222719"/>
                  </a:moveTo>
                  <a:lnTo>
                    <a:pt x="171310" y="215519"/>
                  </a:lnTo>
                  <a:lnTo>
                    <a:pt x="168186" y="212839"/>
                  </a:lnTo>
                  <a:lnTo>
                    <a:pt x="162356" y="213321"/>
                  </a:lnTo>
                  <a:lnTo>
                    <a:pt x="162356" y="223012"/>
                  </a:lnTo>
                  <a:lnTo>
                    <a:pt x="161823" y="219900"/>
                  </a:lnTo>
                  <a:lnTo>
                    <a:pt x="162166" y="221869"/>
                  </a:lnTo>
                  <a:lnTo>
                    <a:pt x="162356" y="223012"/>
                  </a:lnTo>
                  <a:lnTo>
                    <a:pt x="162356" y="213321"/>
                  </a:lnTo>
                  <a:lnTo>
                    <a:pt x="161988" y="213347"/>
                  </a:lnTo>
                  <a:lnTo>
                    <a:pt x="159880" y="215099"/>
                  </a:lnTo>
                  <a:lnTo>
                    <a:pt x="159029" y="217424"/>
                  </a:lnTo>
                  <a:lnTo>
                    <a:pt x="157734" y="216649"/>
                  </a:lnTo>
                  <a:lnTo>
                    <a:pt x="156222" y="216255"/>
                  </a:lnTo>
                  <a:lnTo>
                    <a:pt x="151091" y="217157"/>
                  </a:lnTo>
                  <a:lnTo>
                    <a:pt x="148717" y="220548"/>
                  </a:lnTo>
                  <a:lnTo>
                    <a:pt x="149961" y="227672"/>
                  </a:lnTo>
                  <a:lnTo>
                    <a:pt x="153314" y="230047"/>
                  </a:lnTo>
                  <a:lnTo>
                    <a:pt x="156870" y="229425"/>
                  </a:lnTo>
                  <a:lnTo>
                    <a:pt x="159258" y="229006"/>
                  </a:lnTo>
                  <a:lnTo>
                    <a:pt x="161036" y="227279"/>
                  </a:lnTo>
                  <a:lnTo>
                    <a:pt x="161785" y="225145"/>
                  </a:lnTo>
                  <a:lnTo>
                    <a:pt x="162928" y="225831"/>
                  </a:lnTo>
                  <a:lnTo>
                    <a:pt x="164223" y="226288"/>
                  </a:lnTo>
                  <a:lnTo>
                    <a:pt x="169240" y="225882"/>
                  </a:lnTo>
                  <a:lnTo>
                    <a:pt x="171907" y="222719"/>
                  </a:lnTo>
                  <a:close/>
                </a:path>
                <a:path w="224789" h="273050">
                  <a:moveTo>
                    <a:pt x="173075" y="267576"/>
                  </a:moveTo>
                  <a:lnTo>
                    <a:pt x="172681" y="266636"/>
                  </a:lnTo>
                  <a:lnTo>
                    <a:pt x="171132" y="265074"/>
                  </a:lnTo>
                  <a:lnTo>
                    <a:pt x="170192" y="264680"/>
                  </a:lnTo>
                  <a:lnTo>
                    <a:pt x="167995" y="264680"/>
                  </a:lnTo>
                  <a:lnTo>
                    <a:pt x="167055" y="265074"/>
                  </a:lnTo>
                  <a:lnTo>
                    <a:pt x="165506" y="266636"/>
                  </a:lnTo>
                  <a:lnTo>
                    <a:pt x="165112" y="267576"/>
                  </a:lnTo>
                  <a:lnTo>
                    <a:pt x="165112" y="269786"/>
                  </a:lnTo>
                  <a:lnTo>
                    <a:pt x="165506" y="270725"/>
                  </a:lnTo>
                  <a:lnTo>
                    <a:pt x="167055" y="272288"/>
                  </a:lnTo>
                  <a:lnTo>
                    <a:pt x="167995" y="272681"/>
                  </a:lnTo>
                  <a:lnTo>
                    <a:pt x="170192" y="272681"/>
                  </a:lnTo>
                  <a:lnTo>
                    <a:pt x="171132" y="272288"/>
                  </a:lnTo>
                  <a:lnTo>
                    <a:pt x="172681" y="270725"/>
                  </a:lnTo>
                  <a:lnTo>
                    <a:pt x="173075" y="269786"/>
                  </a:lnTo>
                  <a:lnTo>
                    <a:pt x="173075" y="268681"/>
                  </a:lnTo>
                  <a:lnTo>
                    <a:pt x="173075" y="267576"/>
                  </a:lnTo>
                  <a:close/>
                </a:path>
                <a:path w="224789" h="273050">
                  <a:moveTo>
                    <a:pt x="174015" y="247218"/>
                  </a:moveTo>
                  <a:lnTo>
                    <a:pt x="173367" y="245681"/>
                  </a:lnTo>
                  <a:lnTo>
                    <a:pt x="170827" y="243128"/>
                  </a:lnTo>
                  <a:lnTo>
                    <a:pt x="169303" y="242481"/>
                  </a:lnTo>
                  <a:lnTo>
                    <a:pt x="165696" y="242481"/>
                  </a:lnTo>
                  <a:lnTo>
                    <a:pt x="164172" y="243128"/>
                  </a:lnTo>
                  <a:lnTo>
                    <a:pt x="161620" y="245681"/>
                  </a:lnTo>
                  <a:lnTo>
                    <a:pt x="160985" y="247218"/>
                  </a:lnTo>
                  <a:lnTo>
                    <a:pt x="160985" y="250825"/>
                  </a:lnTo>
                  <a:lnTo>
                    <a:pt x="161620" y="252374"/>
                  </a:lnTo>
                  <a:lnTo>
                    <a:pt x="164172" y="254927"/>
                  </a:lnTo>
                  <a:lnTo>
                    <a:pt x="165696" y="255562"/>
                  </a:lnTo>
                  <a:lnTo>
                    <a:pt x="169303" y="255562"/>
                  </a:lnTo>
                  <a:lnTo>
                    <a:pt x="170827" y="254927"/>
                  </a:lnTo>
                  <a:lnTo>
                    <a:pt x="173367" y="252374"/>
                  </a:lnTo>
                  <a:lnTo>
                    <a:pt x="174015" y="250825"/>
                  </a:lnTo>
                  <a:lnTo>
                    <a:pt x="174015" y="249021"/>
                  </a:lnTo>
                  <a:lnTo>
                    <a:pt x="174015" y="247218"/>
                  </a:lnTo>
                  <a:close/>
                </a:path>
                <a:path w="224789" h="273050">
                  <a:moveTo>
                    <a:pt x="180492" y="237248"/>
                  </a:moveTo>
                  <a:lnTo>
                    <a:pt x="179552" y="236296"/>
                  </a:lnTo>
                  <a:lnTo>
                    <a:pt x="175768" y="236296"/>
                  </a:lnTo>
                  <a:lnTo>
                    <a:pt x="174815" y="237248"/>
                  </a:lnTo>
                  <a:lnTo>
                    <a:pt x="174815" y="241058"/>
                  </a:lnTo>
                  <a:lnTo>
                    <a:pt x="175768" y="242011"/>
                  </a:lnTo>
                  <a:lnTo>
                    <a:pt x="179552" y="242011"/>
                  </a:lnTo>
                  <a:lnTo>
                    <a:pt x="180492" y="241058"/>
                  </a:lnTo>
                  <a:lnTo>
                    <a:pt x="180492" y="239153"/>
                  </a:lnTo>
                  <a:lnTo>
                    <a:pt x="180492" y="237248"/>
                  </a:lnTo>
                  <a:close/>
                </a:path>
                <a:path w="224789" h="273050">
                  <a:moveTo>
                    <a:pt x="181292" y="138696"/>
                  </a:moveTo>
                  <a:lnTo>
                    <a:pt x="180340" y="137744"/>
                  </a:lnTo>
                  <a:lnTo>
                    <a:pt x="176555" y="137744"/>
                  </a:lnTo>
                  <a:lnTo>
                    <a:pt x="175615" y="138696"/>
                  </a:lnTo>
                  <a:lnTo>
                    <a:pt x="175615" y="142506"/>
                  </a:lnTo>
                  <a:lnTo>
                    <a:pt x="176555" y="143459"/>
                  </a:lnTo>
                  <a:lnTo>
                    <a:pt x="180340" y="143459"/>
                  </a:lnTo>
                  <a:lnTo>
                    <a:pt x="181292" y="142506"/>
                  </a:lnTo>
                  <a:lnTo>
                    <a:pt x="181292" y="140601"/>
                  </a:lnTo>
                  <a:lnTo>
                    <a:pt x="181292" y="138696"/>
                  </a:lnTo>
                  <a:close/>
                </a:path>
                <a:path w="224789" h="273050">
                  <a:moveTo>
                    <a:pt x="181495" y="220649"/>
                  </a:moveTo>
                  <a:lnTo>
                    <a:pt x="181102" y="219710"/>
                  </a:lnTo>
                  <a:lnTo>
                    <a:pt x="179552" y="218147"/>
                  </a:lnTo>
                  <a:lnTo>
                    <a:pt x="178612" y="217754"/>
                  </a:lnTo>
                  <a:lnTo>
                    <a:pt x="176415" y="217754"/>
                  </a:lnTo>
                  <a:lnTo>
                    <a:pt x="175475" y="218147"/>
                  </a:lnTo>
                  <a:lnTo>
                    <a:pt x="173926" y="219710"/>
                  </a:lnTo>
                  <a:lnTo>
                    <a:pt x="173532" y="220649"/>
                  </a:lnTo>
                  <a:lnTo>
                    <a:pt x="173532" y="222859"/>
                  </a:lnTo>
                  <a:lnTo>
                    <a:pt x="173926" y="223799"/>
                  </a:lnTo>
                  <a:lnTo>
                    <a:pt x="175475" y="225361"/>
                  </a:lnTo>
                  <a:lnTo>
                    <a:pt x="176415" y="225742"/>
                  </a:lnTo>
                  <a:lnTo>
                    <a:pt x="178612" y="225742"/>
                  </a:lnTo>
                  <a:lnTo>
                    <a:pt x="179552" y="225361"/>
                  </a:lnTo>
                  <a:lnTo>
                    <a:pt x="181102" y="223799"/>
                  </a:lnTo>
                  <a:lnTo>
                    <a:pt x="181495" y="222859"/>
                  </a:lnTo>
                  <a:lnTo>
                    <a:pt x="181495" y="221754"/>
                  </a:lnTo>
                  <a:lnTo>
                    <a:pt x="181495" y="220649"/>
                  </a:lnTo>
                  <a:close/>
                </a:path>
                <a:path w="224789" h="273050">
                  <a:moveTo>
                    <a:pt x="182918" y="176784"/>
                  </a:moveTo>
                  <a:lnTo>
                    <a:pt x="181686" y="169672"/>
                  </a:lnTo>
                  <a:lnTo>
                    <a:pt x="178308" y="167284"/>
                  </a:lnTo>
                  <a:lnTo>
                    <a:pt x="173367" y="168160"/>
                  </a:lnTo>
                  <a:lnTo>
                    <a:pt x="172237" y="168910"/>
                  </a:lnTo>
                  <a:lnTo>
                    <a:pt x="170802" y="170383"/>
                  </a:lnTo>
                  <a:lnTo>
                    <a:pt x="170395" y="170967"/>
                  </a:lnTo>
                  <a:lnTo>
                    <a:pt x="170091" y="171640"/>
                  </a:lnTo>
                  <a:lnTo>
                    <a:pt x="169545" y="172808"/>
                  </a:lnTo>
                  <a:lnTo>
                    <a:pt x="169227" y="174104"/>
                  </a:lnTo>
                  <a:lnTo>
                    <a:pt x="170091" y="179031"/>
                  </a:lnTo>
                  <a:lnTo>
                    <a:pt x="173456" y="181419"/>
                  </a:lnTo>
                  <a:lnTo>
                    <a:pt x="180543" y="180174"/>
                  </a:lnTo>
                  <a:lnTo>
                    <a:pt x="182918" y="176784"/>
                  </a:lnTo>
                  <a:close/>
                </a:path>
                <a:path w="224789" h="273050">
                  <a:moveTo>
                    <a:pt x="190677" y="265239"/>
                  </a:moveTo>
                  <a:lnTo>
                    <a:pt x="189738" y="264299"/>
                  </a:lnTo>
                  <a:lnTo>
                    <a:pt x="185953" y="264299"/>
                  </a:lnTo>
                  <a:lnTo>
                    <a:pt x="185013" y="265239"/>
                  </a:lnTo>
                  <a:lnTo>
                    <a:pt x="185013" y="269036"/>
                  </a:lnTo>
                  <a:lnTo>
                    <a:pt x="185953" y="269989"/>
                  </a:lnTo>
                  <a:lnTo>
                    <a:pt x="189738" y="269989"/>
                  </a:lnTo>
                  <a:lnTo>
                    <a:pt x="190677" y="269036"/>
                  </a:lnTo>
                  <a:lnTo>
                    <a:pt x="190677" y="267144"/>
                  </a:lnTo>
                  <a:lnTo>
                    <a:pt x="190677" y="265239"/>
                  </a:lnTo>
                  <a:close/>
                </a:path>
                <a:path w="224789" h="273050">
                  <a:moveTo>
                    <a:pt x="190690" y="154736"/>
                  </a:moveTo>
                  <a:lnTo>
                    <a:pt x="190309" y="153797"/>
                  </a:lnTo>
                  <a:lnTo>
                    <a:pt x="188747" y="152234"/>
                  </a:lnTo>
                  <a:lnTo>
                    <a:pt x="187820" y="151853"/>
                  </a:lnTo>
                  <a:lnTo>
                    <a:pt x="185610" y="151853"/>
                  </a:lnTo>
                  <a:lnTo>
                    <a:pt x="184683" y="152234"/>
                  </a:lnTo>
                  <a:lnTo>
                    <a:pt x="183121" y="153797"/>
                  </a:lnTo>
                  <a:lnTo>
                    <a:pt x="182740" y="154736"/>
                  </a:lnTo>
                  <a:lnTo>
                    <a:pt x="182740" y="156946"/>
                  </a:lnTo>
                  <a:lnTo>
                    <a:pt x="183121" y="157886"/>
                  </a:lnTo>
                  <a:lnTo>
                    <a:pt x="184061" y="158826"/>
                  </a:lnTo>
                  <a:lnTo>
                    <a:pt x="181152" y="158826"/>
                  </a:lnTo>
                  <a:lnTo>
                    <a:pt x="180200" y="159778"/>
                  </a:lnTo>
                  <a:lnTo>
                    <a:pt x="180200" y="163588"/>
                  </a:lnTo>
                  <a:lnTo>
                    <a:pt x="181152" y="164528"/>
                  </a:lnTo>
                  <a:lnTo>
                    <a:pt x="184924" y="164528"/>
                  </a:lnTo>
                  <a:lnTo>
                    <a:pt x="185877" y="163588"/>
                  </a:lnTo>
                  <a:lnTo>
                    <a:pt x="185877" y="161683"/>
                  </a:lnTo>
                  <a:lnTo>
                    <a:pt x="185877" y="159842"/>
                  </a:lnTo>
                  <a:lnTo>
                    <a:pt x="187820" y="159842"/>
                  </a:lnTo>
                  <a:lnTo>
                    <a:pt x="188747" y="159448"/>
                  </a:lnTo>
                  <a:lnTo>
                    <a:pt x="190309" y="157886"/>
                  </a:lnTo>
                  <a:lnTo>
                    <a:pt x="190690" y="156946"/>
                  </a:lnTo>
                  <a:lnTo>
                    <a:pt x="190690" y="155841"/>
                  </a:lnTo>
                  <a:lnTo>
                    <a:pt x="190690" y="154736"/>
                  </a:lnTo>
                  <a:close/>
                </a:path>
                <a:path w="224789" h="273050">
                  <a:moveTo>
                    <a:pt x="195935" y="185674"/>
                  </a:moveTo>
                  <a:lnTo>
                    <a:pt x="195186" y="181317"/>
                  </a:lnTo>
                  <a:lnTo>
                    <a:pt x="193116" y="179870"/>
                  </a:lnTo>
                  <a:lnTo>
                    <a:pt x="189318" y="180530"/>
                  </a:lnTo>
                  <a:lnTo>
                    <a:pt x="188099" y="181787"/>
                  </a:lnTo>
                  <a:lnTo>
                    <a:pt x="187756" y="183324"/>
                  </a:lnTo>
                  <a:lnTo>
                    <a:pt x="187655" y="183819"/>
                  </a:lnTo>
                  <a:lnTo>
                    <a:pt x="187629" y="184340"/>
                  </a:lnTo>
                  <a:lnTo>
                    <a:pt x="187731" y="184962"/>
                  </a:lnTo>
                  <a:lnTo>
                    <a:pt x="188302" y="187147"/>
                  </a:lnTo>
                  <a:lnTo>
                    <a:pt x="190246" y="188493"/>
                  </a:lnTo>
                  <a:lnTo>
                    <a:pt x="194487" y="187744"/>
                  </a:lnTo>
                  <a:lnTo>
                    <a:pt x="195935" y="185674"/>
                  </a:lnTo>
                  <a:close/>
                </a:path>
                <a:path w="224789" h="273050">
                  <a:moveTo>
                    <a:pt x="199872" y="232054"/>
                  </a:moveTo>
                  <a:lnTo>
                    <a:pt x="199821" y="231559"/>
                  </a:lnTo>
                  <a:lnTo>
                    <a:pt x="199326" y="225399"/>
                  </a:lnTo>
                  <a:lnTo>
                    <a:pt x="199288" y="224853"/>
                  </a:lnTo>
                  <a:lnTo>
                    <a:pt x="198361" y="224066"/>
                  </a:lnTo>
                  <a:lnTo>
                    <a:pt x="198361" y="229539"/>
                  </a:lnTo>
                  <a:lnTo>
                    <a:pt x="198132" y="229870"/>
                  </a:lnTo>
                  <a:lnTo>
                    <a:pt x="198132" y="228473"/>
                  </a:lnTo>
                  <a:lnTo>
                    <a:pt x="198132" y="228219"/>
                  </a:lnTo>
                  <a:lnTo>
                    <a:pt x="198361" y="229539"/>
                  </a:lnTo>
                  <a:lnTo>
                    <a:pt x="198361" y="224066"/>
                  </a:lnTo>
                  <a:lnTo>
                    <a:pt x="196672" y="222631"/>
                  </a:lnTo>
                  <a:lnTo>
                    <a:pt x="196672" y="225628"/>
                  </a:lnTo>
                  <a:lnTo>
                    <a:pt x="195592" y="225628"/>
                  </a:lnTo>
                  <a:lnTo>
                    <a:pt x="195592" y="231317"/>
                  </a:lnTo>
                  <a:lnTo>
                    <a:pt x="194233" y="231559"/>
                  </a:lnTo>
                  <a:lnTo>
                    <a:pt x="193890" y="231317"/>
                  </a:lnTo>
                  <a:lnTo>
                    <a:pt x="195592" y="231317"/>
                  </a:lnTo>
                  <a:lnTo>
                    <a:pt x="195592" y="225628"/>
                  </a:lnTo>
                  <a:lnTo>
                    <a:pt x="195059" y="225628"/>
                  </a:lnTo>
                  <a:lnTo>
                    <a:pt x="196354" y="225399"/>
                  </a:lnTo>
                  <a:lnTo>
                    <a:pt x="196672" y="225628"/>
                  </a:lnTo>
                  <a:lnTo>
                    <a:pt x="196672" y="222631"/>
                  </a:lnTo>
                  <a:lnTo>
                    <a:pt x="196138" y="222173"/>
                  </a:lnTo>
                  <a:lnTo>
                    <a:pt x="192468" y="222478"/>
                  </a:lnTo>
                  <a:lnTo>
                    <a:pt x="192468" y="227101"/>
                  </a:lnTo>
                  <a:lnTo>
                    <a:pt x="192468" y="228752"/>
                  </a:lnTo>
                  <a:lnTo>
                    <a:pt x="192239" y="227418"/>
                  </a:lnTo>
                  <a:lnTo>
                    <a:pt x="192468" y="227101"/>
                  </a:lnTo>
                  <a:lnTo>
                    <a:pt x="192468" y="222478"/>
                  </a:lnTo>
                  <a:lnTo>
                    <a:pt x="188976" y="222758"/>
                  </a:lnTo>
                  <a:lnTo>
                    <a:pt x="186309" y="225920"/>
                  </a:lnTo>
                  <a:lnTo>
                    <a:pt x="186893" y="233121"/>
                  </a:lnTo>
                  <a:lnTo>
                    <a:pt x="190030" y="235800"/>
                  </a:lnTo>
                  <a:lnTo>
                    <a:pt x="197192" y="235204"/>
                  </a:lnTo>
                  <a:lnTo>
                    <a:pt x="199872" y="232054"/>
                  </a:lnTo>
                  <a:close/>
                </a:path>
                <a:path w="224789" h="273050">
                  <a:moveTo>
                    <a:pt x="200571" y="170408"/>
                  </a:moveTo>
                  <a:lnTo>
                    <a:pt x="200317" y="167271"/>
                  </a:lnTo>
                  <a:lnTo>
                    <a:pt x="198945" y="166103"/>
                  </a:lnTo>
                  <a:lnTo>
                    <a:pt x="197218" y="166243"/>
                  </a:lnTo>
                  <a:lnTo>
                    <a:pt x="197078" y="166331"/>
                  </a:lnTo>
                  <a:lnTo>
                    <a:pt x="196926" y="166370"/>
                  </a:lnTo>
                  <a:lnTo>
                    <a:pt x="197815" y="166712"/>
                  </a:lnTo>
                  <a:lnTo>
                    <a:pt x="196456" y="166192"/>
                  </a:lnTo>
                  <a:lnTo>
                    <a:pt x="195961" y="166090"/>
                  </a:lnTo>
                  <a:lnTo>
                    <a:pt x="193890" y="166446"/>
                  </a:lnTo>
                  <a:lnTo>
                    <a:pt x="192849" y="167932"/>
                  </a:lnTo>
                  <a:lnTo>
                    <a:pt x="193395" y="171018"/>
                  </a:lnTo>
                  <a:lnTo>
                    <a:pt x="194868" y="172059"/>
                  </a:lnTo>
                  <a:lnTo>
                    <a:pt x="196405" y="171792"/>
                  </a:lnTo>
                  <a:lnTo>
                    <a:pt x="196532" y="171729"/>
                  </a:lnTo>
                  <a:lnTo>
                    <a:pt x="197002" y="171856"/>
                  </a:lnTo>
                  <a:lnTo>
                    <a:pt x="197408" y="171945"/>
                  </a:lnTo>
                  <a:lnTo>
                    <a:pt x="199415" y="171792"/>
                  </a:lnTo>
                  <a:lnTo>
                    <a:pt x="200571" y="170408"/>
                  </a:lnTo>
                  <a:close/>
                </a:path>
                <a:path w="224789" h="273050">
                  <a:moveTo>
                    <a:pt x="202806" y="211442"/>
                  </a:moveTo>
                  <a:lnTo>
                    <a:pt x="202438" y="209257"/>
                  </a:lnTo>
                  <a:lnTo>
                    <a:pt x="202057" y="207086"/>
                  </a:lnTo>
                  <a:lnTo>
                    <a:pt x="199999" y="205625"/>
                  </a:lnTo>
                  <a:lnTo>
                    <a:pt x="197599" y="206044"/>
                  </a:lnTo>
                  <a:lnTo>
                    <a:pt x="197408" y="206184"/>
                  </a:lnTo>
                  <a:lnTo>
                    <a:pt x="197180" y="206273"/>
                  </a:lnTo>
                  <a:lnTo>
                    <a:pt x="198069" y="205041"/>
                  </a:lnTo>
                  <a:lnTo>
                    <a:pt x="198615" y="203555"/>
                  </a:lnTo>
                  <a:lnTo>
                    <a:pt x="198183" y="198323"/>
                  </a:lnTo>
                  <a:lnTo>
                    <a:pt x="195440" y="195986"/>
                  </a:lnTo>
                  <a:lnTo>
                    <a:pt x="195440" y="207327"/>
                  </a:lnTo>
                  <a:lnTo>
                    <a:pt x="195021" y="208191"/>
                  </a:lnTo>
                  <a:lnTo>
                    <a:pt x="195427" y="207327"/>
                  </a:lnTo>
                  <a:lnTo>
                    <a:pt x="195440" y="195986"/>
                  </a:lnTo>
                  <a:lnTo>
                    <a:pt x="195046" y="195643"/>
                  </a:lnTo>
                  <a:lnTo>
                    <a:pt x="188747" y="196151"/>
                  </a:lnTo>
                  <a:lnTo>
                    <a:pt x="186563" y="198018"/>
                  </a:lnTo>
                  <a:lnTo>
                    <a:pt x="185788" y="200469"/>
                  </a:lnTo>
                  <a:lnTo>
                    <a:pt x="185801" y="201015"/>
                  </a:lnTo>
                  <a:lnTo>
                    <a:pt x="185775" y="200152"/>
                  </a:lnTo>
                  <a:lnTo>
                    <a:pt x="185877" y="199859"/>
                  </a:lnTo>
                  <a:lnTo>
                    <a:pt x="185813" y="199555"/>
                  </a:lnTo>
                  <a:lnTo>
                    <a:pt x="185204" y="195999"/>
                  </a:lnTo>
                  <a:lnTo>
                    <a:pt x="181825" y="193611"/>
                  </a:lnTo>
                  <a:lnTo>
                    <a:pt x="174739" y="194856"/>
                  </a:lnTo>
                  <a:lnTo>
                    <a:pt x="172364" y="198234"/>
                  </a:lnTo>
                  <a:lnTo>
                    <a:pt x="173596" y="205371"/>
                  </a:lnTo>
                  <a:lnTo>
                    <a:pt x="176974" y="207733"/>
                  </a:lnTo>
                  <a:lnTo>
                    <a:pt x="183007" y="206679"/>
                  </a:lnTo>
                  <a:lnTo>
                    <a:pt x="184835" y="204876"/>
                  </a:lnTo>
                  <a:lnTo>
                    <a:pt x="185750" y="201930"/>
                  </a:lnTo>
                  <a:lnTo>
                    <a:pt x="185801" y="201218"/>
                  </a:lnTo>
                  <a:lnTo>
                    <a:pt x="185762" y="201930"/>
                  </a:lnTo>
                  <a:lnTo>
                    <a:pt x="185547" y="202615"/>
                  </a:lnTo>
                  <a:lnTo>
                    <a:pt x="185547" y="202742"/>
                  </a:lnTo>
                  <a:lnTo>
                    <a:pt x="185775" y="206578"/>
                  </a:lnTo>
                  <a:lnTo>
                    <a:pt x="188925" y="209257"/>
                  </a:lnTo>
                  <a:lnTo>
                    <a:pt x="193408" y="208889"/>
                  </a:lnTo>
                  <a:lnTo>
                    <a:pt x="194259" y="208648"/>
                  </a:lnTo>
                  <a:lnTo>
                    <a:pt x="194983" y="208267"/>
                  </a:lnTo>
                  <a:lnTo>
                    <a:pt x="194652" y="208965"/>
                  </a:lnTo>
                  <a:lnTo>
                    <a:pt x="194449" y="209778"/>
                  </a:lnTo>
                  <a:lnTo>
                    <a:pt x="194614" y="210629"/>
                  </a:lnTo>
                  <a:lnTo>
                    <a:pt x="194983" y="212813"/>
                  </a:lnTo>
                  <a:lnTo>
                    <a:pt x="197040" y="214261"/>
                  </a:lnTo>
                  <a:lnTo>
                    <a:pt x="201371" y="213499"/>
                  </a:lnTo>
                  <a:lnTo>
                    <a:pt x="202806" y="211442"/>
                  </a:lnTo>
                  <a:close/>
                </a:path>
                <a:path w="224789" h="273050">
                  <a:moveTo>
                    <a:pt x="209219" y="256235"/>
                  </a:moveTo>
                  <a:lnTo>
                    <a:pt x="208280" y="255282"/>
                  </a:lnTo>
                  <a:lnTo>
                    <a:pt x="204495" y="255282"/>
                  </a:lnTo>
                  <a:lnTo>
                    <a:pt x="203542" y="256235"/>
                  </a:lnTo>
                  <a:lnTo>
                    <a:pt x="203542" y="260032"/>
                  </a:lnTo>
                  <a:lnTo>
                    <a:pt x="204495" y="260985"/>
                  </a:lnTo>
                  <a:lnTo>
                    <a:pt x="208280" y="260985"/>
                  </a:lnTo>
                  <a:lnTo>
                    <a:pt x="209219" y="260032"/>
                  </a:lnTo>
                  <a:lnTo>
                    <a:pt x="209219" y="258140"/>
                  </a:lnTo>
                  <a:lnTo>
                    <a:pt x="209219" y="256235"/>
                  </a:lnTo>
                  <a:close/>
                </a:path>
                <a:path w="224789" h="273050">
                  <a:moveTo>
                    <a:pt x="210032" y="191668"/>
                  </a:moveTo>
                  <a:lnTo>
                    <a:pt x="209080" y="190715"/>
                  </a:lnTo>
                  <a:lnTo>
                    <a:pt x="205295" y="190715"/>
                  </a:lnTo>
                  <a:lnTo>
                    <a:pt x="204355" y="191668"/>
                  </a:lnTo>
                  <a:lnTo>
                    <a:pt x="204355" y="195478"/>
                  </a:lnTo>
                  <a:lnTo>
                    <a:pt x="205295" y="196418"/>
                  </a:lnTo>
                  <a:lnTo>
                    <a:pt x="209080" y="196418"/>
                  </a:lnTo>
                  <a:lnTo>
                    <a:pt x="210032" y="195478"/>
                  </a:lnTo>
                  <a:lnTo>
                    <a:pt x="210032" y="193573"/>
                  </a:lnTo>
                  <a:lnTo>
                    <a:pt x="210032" y="191668"/>
                  </a:lnTo>
                  <a:close/>
                </a:path>
                <a:path w="224789" h="273050">
                  <a:moveTo>
                    <a:pt x="215252" y="197040"/>
                  </a:moveTo>
                  <a:lnTo>
                    <a:pt x="214312" y="196100"/>
                  </a:lnTo>
                  <a:lnTo>
                    <a:pt x="210527" y="196100"/>
                  </a:lnTo>
                  <a:lnTo>
                    <a:pt x="209588" y="197040"/>
                  </a:lnTo>
                  <a:lnTo>
                    <a:pt x="209588" y="200837"/>
                  </a:lnTo>
                  <a:lnTo>
                    <a:pt x="210527" y="201790"/>
                  </a:lnTo>
                  <a:lnTo>
                    <a:pt x="214312" y="201790"/>
                  </a:lnTo>
                  <a:lnTo>
                    <a:pt x="215252" y="200837"/>
                  </a:lnTo>
                  <a:lnTo>
                    <a:pt x="215252" y="198945"/>
                  </a:lnTo>
                  <a:lnTo>
                    <a:pt x="215252" y="197040"/>
                  </a:lnTo>
                  <a:close/>
                </a:path>
                <a:path w="224789" h="273050">
                  <a:moveTo>
                    <a:pt x="224231" y="222567"/>
                  </a:moveTo>
                  <a:lnTo>
                    <a:pt x="223291" y="221615"/>
                  </a:lnTo>
                  <a:lnTo>
                    <a:pt x="219506" y="221615"/>
                  </a:lnTo>
                  <a:lnTo>
                    <a:pt x="218554" y="222567"/>
                  </a:lnTo>
                  <a:lnTo>
                    <a:pt x="218554" y="226364"/>
                  </a:lnTo>
                  <a:lnTo>
                    <a:pt x="219506" y="227317"/>
                  </a:lnTo>
                  <a:lnTo>
                    <a:pt x="223291" y="227317"/>
                  </a:lnTo>
                  <a:lnTo>
                    <a:pt x="224231" y="226364"/>
                  </a:lnTo>
                  <a:lnTo>
                    <a:pt x="224231" y="224459"/>
                  </a:lnTo>
                  <a:lnTo>
                    <a:pt x="224231" y="222567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815259" y="7920037"/>
              <a:ext cx="813435" cy="396240"/>
            </a:xfrm>
            <a:custGeom>
              <a:avLst/>
              <a:gdLst/>
              <a:ahLst/>
              <a:cxnLst/>
              <a:rect l="l" t="t" r="r" b="b"/>
              <a:pathLst>
                <a:path w="813435" h="396240">
                  <a:moveTo>
                    <a:pt x="3136" y="42926"/>
                  </a:moveTo>
                  <a:lnTo>
                    <a:pt x="2654" y="40970"/>
                  </a:lnTo>
                  <a:lnTo>
                    <a:pt x="1498" y="39535"/>
                  </a:lnTo>
                  <a:lnTo>
                    <a:pt x="0" y="38684"/>
                  </a:lnTo>
                  <a:lnTo>
                    <a:pt x="1028" y="40195"/>
                  </a:lnTo>
                  <a:lnTo>
                    <a:pt x="2082" y="41694"/>
                  </a:lnTo>
                  <a:lnTo>
                    <a:pt x="3111" y="43205"/>
                  </a:lnTo>
                  <a:lnTo>
                    <a:pt x="3086" y="43065"/>
                  </a:lnTo>
                  <a:lnTo>
                    <a:pt x="3136" y="42926"/>
                  </a:lnTo>
                  <a:close/>
                </a:path>
                <a:path w="813435" h="396240">
                  <a:moveTo>
                    <a:pt x="12242" y="36055"/>
                  </a:moveTo>
                  <a:lnTo>
                    <a:pt x="11303" y="35102"/>
                  </a:lnTo>
                  <a:lnTo>
                    <a:pt x="7518" y="35102"/>
                  </a:lnTo>
                  <a:lnTo>
                    <a:pt x="6565" y="36055"/>
                  </a:lnTo>
                  <a:lnTo>
                    <a:pt x="6565" y="39852"/>
                  </a:lnTo>
                  <a:lnTo>
                    <a:pt x="7518" y="40805"/>
                  </a:lnTo>
                  <a:lnTo>
                    <a:pt x="11303" y="40805"/>
                  </a:lnTo>
                  <a:lnTo>
                    <a:pt x="12242" y="39852"/>
                  </a:lnTo>
                  <a:lnTo>
                    <a:pt x="12242" y="37960"/>
                  </a:lnTo>
                  <a:lnTo>
                    <a:pt x="12242" y="36055"/>
                  </a:lnTo>
                  <a:close/>
                </a:path>
                <a:path w="813435" h="396240">
                  <a:moveTo>
                    <a:pt x="28359" y="29298"/>
                  </a:moveTo>
                  <a:lnTo>
                    <a:pt x="27927" y="26797"/>
                  </a:lnTo>
                  <a:lnTo>
                    <a:pt x="27292" y="26085"/>
                  </a:lnTo>
                  <a:lnTo>
                    <a:pt x="26466" y="25717"/>
                  </a:lnTo>
                  <a:lnTo>
                    <a:pt x="27038" y="24434"/>
                  </a:lnTo>
                  <a:lnTo>
                    <a:pt x="27292" y="23025"/>
                  </a:lnTo>
                  <a:lnTo>
                    <a:pt x="26098" y="18059"/>
                  </a:lnTo>
                  <a:lnTo>
                    <a:pt x="22567" y="15900"/>
                  </a:lnTo>
                  <a:lnTo>
                    <a:pt x="15595" y="17614"/>
                  </a:lnTo>
                  <a:lnTo>
                    <a:pt x="13436" y="21145"/>
                  </a:lnTo>
                  <a:lnTo>
                    <a:pt x="15138" y="28168"/>
                  </a:lnTo>
                  <a:lnTo>
                    <a:pt x="18656" y="30314"/>
                  </a:lnTo>
                  <a:lnTo>
                    <a:pt x="22161" y="29464"/>
                  </a:lnTo>
                  <a:lnTo>
                    <a:pt x="22364" y="29413"/>
                  </a:lnTo>
                  <a:lnTo>
                    <a:pt x="22491" y="29273"/>
                  </a:lnTo>
                  <a:lnTo>
                    <a:pt x="22682" y="29210"/>
                  </a:lnTo>
                  <a:lnTo>
                    <a:pt x="23152" y="30480"/>
                  </a:lnTo>
                  <a:lnTo>
                    <a:pt x="24422" y="31292"/>
                  </a:lnTo>
                  <a:lnTo>
                    <a:pt x="27330" y="30784"/>
                  </a:lnTo>
                  <a:lnTo>
                    <a:pt x="28359" y="29298"/>
                  </a:lnTo>
                  <a:close/>
                </a:path>
                <a:path w="813435" h="396240">
                  <a:moveTo>
                    <a:pt x="29730" y="71501"/>
                  </a:moveTo>
                  <a:lnTo>
                    <a:pt x="29210" y="69354"/>
                  </a:lnTo>
                  <a:lnTo>
                    <a:pt x="28702" y="67259"/>
                  </a:lnTo>
                  <a:lnTo>
                    <a:pt x="26631" y="65989"/>
                  </a:lnTo>
                  <a:lnTo>
                    <a:pt x="24561" y="66408"/>
                  </a:lnTo>
                  <a:lnTo>
                    <a:pt x="22834" y="66802"/>
                  </a:lnTo>
                  <a:lnTo>
                    <a:pt x="21717" y="68084"/>
                  </a:lnTo>
                  <a:lnTo>
                    <a:pt x="22821" y="66802"/>
                  </a:lnTo>
                  <a:lnTo>
                    <a:pt x="24396" y="66408"/>
                  </a:lnTo>
                  <a:lnTo>
                    <a:pt x="24561" y="66408"/>
                  </a:lnTo>
                  <a:lnTo>
                    <a:pt x="23190" y="64211"/>
                  </a:lnTo>
                  <a:lnTo>
                    <a:pt x="20624" y="62953"/>
                  </a:lnTo>
                  <a:lnTo>
                    <a:pt x="17691" y="63461"/>
                  </a:lnTo>
                  <a:lnTo>
                    <a:pt x="17513" y="63614"/>
                  </a:lnTo>
                  <a:lnTo>
                    <a:pt x="17284" y="63677"/>
                  </a:lnTo>
                  <a:lnTo>
                    <a:pt x="21437" y="69583"/>
                  </a:lnTo>
                  <a:lnTo>
                    <a:pt x="24714" y="74244"/>
                  </a:lnTo>
                  <a:lnTo>
                    <a:pt x="25222" y="74320"/>
                  </a:lnTo>
                  <a:lnTo>
                    <a:pt x="25742" y="74307"/>
                  </a:lnTo>
                  <a:lnTo>
                    <a:pt x="28409" y="73660"/>
                  </a:lnTo>
                  <a:lnTo>
                    <a:pt x="29730" y="71501"/>
                  </a:lnTo>
                  <a:close/>
                </a:path>
                <a:path w="813435" h="396240">
                  <a:moveTo>
                    <a:pt x="33020" y="51117"/>
                  </a:moveTo>
                  <a:lnTo>
                    <a:pt x="31318" y="44094"/>
                  </a:lnTo>
                  <a:lnTo>
                    <a:pt x="27800" y="41948"/>
                  </a:lnTo>
                  <a:lnTo>
                    <a:pt x="20815" y="43649"/>
                  </a:lnTo>
                  <a:lnTo>
                    <a:pt x="18669" y="47193"/>
                  </a:lnTo>
                  <a:lnTo>
                    <a:pt x="19723" y="51549"/>
                  </a:lnTo>
                  <a:lnTo>
                    <a:pt x="20104" y="52311"/>
                  </a:lnTo>
                  <a:lnTo>
                    <a:pt x="20586" y="52984"/>
                  </a:lnTo>
                  <a:lnTo>
                    <a:pt x="20955" y="55321"/>
                  </a:lnTo>
                  <a:lnTo>
                    <a:pt x="23025" y="56781"/>
                  </a:lnTo>
                  <a:lnTo>
                    <a:pt x="25196" y="56400"/>
                  </a:lnTo>
                  <a:lnTo>
                    <a:pt x="25882" y="56273"/>
                  </a:lnTo>
                  <a:lnTo>
                    <a:pt x="26466" y="55930"/>
                  </a:lnTo>
                  <a:lnTo>
                    <a:pt x="26974" y="55511"/>
                  </a:lnTo>
                  <a:lnTo>
                    <a:pt x="27101" y="55486"/>
                  </a:lnTo>
                  <a:lnTo>
                    <a:pt x="27241" y="55537"/>
                  </a:lnTo>
                  <a:lnTo>
                    <a:pt x="30873" y="54648"/>
                  </a:lnTo>
                  <a:lnTo>
                    <a:pt x="33020" y="51117"/>
                  </a:lnTo>
                  <a:close/>
                </a:path>
                <a:path w="813435" h="396240">
                  <a:moveTo>
                    <a:pt x="34594" y="5130"/>
                  </a:moveTo>
                  <a:lnTo>
                    <a:pt x="33655" y="1244"/>
                  </a:lnTo>
                  <a:lnTo>
                    <a:pt x="32156" y="101"/>
                  </a:lnTo>
                  <a:lnTo>
                    <a:pt x="30467" y="0"/>
                  </a:lnTo>
                  <a:lnTo>
                    <a:pt x="29184" y="1765"/>
                  </a:lnTo>
                  <a:lnTo>
                    <a:pt x="27787" y="3390"/>
                  </a:lnTo>
                  <a:lnTo>
                    <a:pt x="26441" y="5105"/>
                  </a:lnTo>
                  <a:lnTo>
                    <a:pt x="27076" y="7099"/>
                  </a:lnTo>
                  <a:lnTo>
                    <a:pt x="29095" y="8318"/>
                  </a:lnTo>
                  <a:lnTo>
                    <a:pt x="31153" y="7810"/>
                  </a:lnTo>
                  <a:lnTo>
                    <a:pt x="33286" y="7289"/>
                  </a:lnTo>
                  <a:lnTo>
                    <a:pt x="34594" y="5130"/>
                  </a:lnTo>
                  <a:close/>
                </a:path>
                <a:path w="813435" h="396240">
                  <a:moveTo>
                    <a:pt x="43091" y="14528"/>
                  </a:moveTo>
                  <a:lnTo>
                    <a:pt x="42138" y="13576"/>
                  </a:lnTo>
                  <a:lnTo>
                    <a:pt x="38366" y="13576"/>
                  </a:lnTo>
                  <a:lnTo>
                    <a:pt x="37426" y="14528"/>
                  </a:lnTo>
                  <a:lnTo>
                    <a:pt x="37426" y="18326"/>
                  </a:lnTo>
                  <a:lnTo>
                    <a:pt x="38366" y="19278"/>
                  </a:lnTo>
                  <a:lnTo>
                    <a:pt x="42138" y="19278"/>
                  </a:lnTo>
                  <a:lnTo>
                    <a:pt x="43091" y="18326"/>
                  </a:lnTo>
                  <a:lnTo>
                    <a:pt x="43091" y="16433"/>
                  </a:lnTo>
                  <a:lnTo>
                    <a:pt x="43091" y="14528"/>
                  </a:lnTo>
                  <a:close/>
                </a:path>
                <a:path w="813435" h="396240">
                  <a:moveTo>
                    <a:pt x="46088" y="37744"/>
                  </a:moveTo>
                  <a:lnTo>
                    <a:pt x="45326" y="33413"/>
                  </a:lnTo>
                  <a:lnTo>
                    <a:pt x="43268" y="31953"/>
                  </a:lnTo>
                  <a:lnTo>
                    <a:pt x="41097" y="32334"/>
                  </a:lnTo>
                  <a:lnTo>
                    <a:pt x="40906" y="32410"/>
                  </a:lnTo>
                  <a:lnTo>
                    <a:pt x="40970" y="31927"/>
                  </a:lnTo>
                  <a:lnTo>
                    <a:pt x="40970" y="31432"/>
                  </a:lnTo>
                  <a:lnTo>
                    <a:pt x="40322" y="28790"/>
                  </a:lnTo>
                  <a:lnTo>
                    <a:pt x="38176" y="27482"/>
                  </a:lnTo>
                  <a:lnTo>
                    <a:pt x="33909" y="28511"/>
                  </a:lnTo>
                  <a:lnTo>
                    <a:pt x="32588" y="30670"/>
                  </a:lnTo>
                  <a:lnTo>
                    <a:pt x="33629" y="34963"/>
                  </a:lnTo>
                  <a:lnTo>
                    <a:pt x="35775" y="36271"/>
                  </a:lnTo>
                  <a:lnTo>
                    <a:pt x="37884" y="35775"/>
                  </a:lnTo>
                  <a:lnTo>
                    <a:pt x="37782" y="36550"/>
                  </a:lnTo>
                  <a:lnTo>
                    <a:pt x="38252" y="39141"/>
                  </a:lnTo>
                  <a:lnTo>
                    <a:pt x="40309" y="40589"/>
                  </a:lnTo>
                  <a:lnTo>
                    <a:pt x="44640" y="39827"/>
                  </a:lnTo>
                  <a:lnTo>
                    <a:pt x="46088" y="37744"/>
                  </a:lnTo>
                  <a:close/>
                </a:path>
                <a:path w="813435" h="396240">
                  <a:moveTo>
                    <a:pt x="46367" y="73939"/>
                  </a:moveTo>
                  <a:lnTo>
                    <a:pt x="45415" y="72986"/>
                  </a:lnTo>
                  <a:lnTo>
                    <a:pt x="41643" y="72986"/>
                  </a:lnTo>
                  <a:lnTo>
                    <a:pt x="40703" y="73939"/>
                  </a:lnTo>
                  <a:lnTo>
                    <a:pt x="40703" y="77736"/>
                  </a:lnTo>
                  <a:lnTo>
                    <a:pt x="41643" y="78676"/>
                  </a:lnTo>
                  <a:lnTo>
                    <a:pt x="45415" y="78676"/>
                  </a:lnTo>
                  <a:lnTo>
                    <a:pt x="46367" y="77736"/>
                  </a:lnTo>
                  <a:lnTo>
                    <a:pt x="46367" y="75831"/>
                  </a:lnTo>
                  <a:lnTo>
                    <a:pt x="46367" y="73939"/>
                  </a:lnTo>
                  <a:close/>
                </a:path>
                <a:path w="813435" h="396240">
                  <a:moveTo>
                    <a:pt x="50634" y="85445"/>
                  </a:moveTo>
                  <a:lnTo>
                    <a:pt x="49999" y="83908"/>
                  </a:lnTo>
                  <a:lnTo>
                    <a:pt x="47459" y="81343"/>
                  </a:lnTo>
                  <a:lnTo>
                    <a:pt x="45923" y="80708"/>
                  </a:lnTo>
                  <a:lnTo>
                    <a:pt x="42316" y="80708"/>
                  </a:lnTo>
                  <a:lnTo>
                    <a:pt x="40792" y="81343"/>
                  </a:lnTo>
                  <a:lnTo>
                    <a:pt x="38239" y="83908"/>
                  </a:lnTo>
                  <a:lnTo>
                    <a:pt x="37604" y="85445"/>
                  </a:lnTo>
                  <a:lnTo>
                    <a:pt x="37604" y="89065"/>
                  </a:lnTo>
                  <a:lnTo>
                    <a:pt x="38239" y="90601"/>
                  </a:lnTo>
                  <a:lnTo>
                    <a:pt x="40792" y="93154"/>
                  </a:lnTo>
                  <a:lnTo>
                    <a:pt x="42316" y="93802"/>
                  </a:lnTo>
                  <a:lnTo>
                    <a:pt x="45923" y="93802"/>
                  </a:lnTo>
                  <a:lnTo>
                    <a:pt x="47459" y="93154"/>
                  </a:lnTo>
                  <a:lnTo>
                    <a:pt x="49999" y="90601"/>
                  </a:lnTo>
                  <a:lnTo>
                    <a:pt x="50634" y="89065"/>
                  </a:lnTo>
                  <a:lnTo>
                    <a:pt x="50634" y="87249"/>
                  </a:lnTo>
                  <a:lnTo>
                    <a:pt x="50634" y="85445"/>
                  </a:lnTo>
                  <a:close/>
                </a:path>
                <a:path w="813435" h="396240">
                  <a:moveTo>
                    <a:pt x="52349" y="58788"/>
                  </a:moveTo>
                  <a:lnTo>
                    <a:pt x="51282" y="52730"/>
                  </a:lnTo>
                  <a:lnTo>
                    <a:pt x="51092" y="51663"/>
                  </a:lnTo>
                  <a:lnTo>
                    <a:pt x="49911" y="50838"/>
                  </a:lnTo>
                  <a:lnTo>
                    <a:pt x="49911" y="58343"/>
                  </a:lnTo>
                  <a:lnTo>
                    <a:pt x="48602" y="60490"/>
                  </a:lnTo>
                  <a:lnTo>
                    <a:pt x="47536" y="60756"/>
                  </a:lnTo>
                  <a:lnTo>
                    <a:pt x="49123" y="59182"/>
                  </a:lnTo>
                  <a:lnTo>
                    <a:pt x="49504" y="58242"/>
                  </a:lnTo>
                  <a:lnTo>
                    <a:pt x="49504" y="57137"/>
                  </a:lnTo>
                  <a:lnTo>
                    <a:pt x="49504" y="56667"/>
                  </a:lnTo>
                  <a:lnTo>
                    <a:pt x="49911" y="58343"/>
                  </a:lnTo>
                  <a:lnTo>
                    <a:pt x="49911" y="50838"/>
                  </a:lnTo>
                  <a:lnTo>
                    <a:pt x="49123" y="50279"/>
                  </a:lnTo>
                  <a:lnTo>
                    <a:pt x="49123" y="55092"/>
                  </a:lnTo>
                  <a:lnTo>
                    <a:pt x="47561" y="53530"/>
                  </a:lnTo>
                  <a:lnTo>
                    <a:pt x="46621" y="53136"/>
                  </a:lnTo>
                  <a:lnTo>
                    <a:pt x="46024" y="53136"/>
                  </a:lnTo>
                  <a:lnTo>
                    <a:pt x="46024" y="61125"/>
                  </a:lnTo>
                  <a:lnTo>
                    <a:pt x="44335" y="61544"/>
                  </a:lnTo>
                  <a:lnTo>
                    <a:pt x="42176" y="60223"/>
                  </a:lnTo>
                  <a:lnTo>
                    <a:pt x="41910" y="59143"/>
                  </a:lnTo>
                  <a:lnTo>
                    <a:pt x="43484" y="60744"/>
                  </a:lnTo>
                  <a:lnTo>
                    <a:pt x="44424" y="61125"/>
                  </a:lnTo>
                  <a:lnTo>
                    <a:pt x="46024" y="61125"/>
                  </a:lnTo>
                  <a:lnTo>
                    <a:pt x="46024" y="53136"/>
                  </a:lnTo>
                  <a:lnTo>
                    <a:pt x="45046" y="53136"/>
                  </a:lnTo>
                  <a:lnTo>
                    <a:pt x="46723" y="52730"/>
                  </a:lnTo>
                  <a:lnTo>
                    <a:pt x="48869" y="54038"/>
                  </a:lnTo>
                  <a:lnTo>
                    <a:pt x="49123" y="55092"/>
                  </a:lnTo>
                  <a:lnTo>
                    <a:pt x="49123" y="50279"/>
                  </a:lnTo>
                  <a:lnTo>
                    <a:pt x="47726" y="49288"/>
                  </a:lnTo>
                  <a:lnTo>
                    <a:pt x="43484" y="50050"/>
                  </a:lnTo>
                  <a:lnTo>
                    <a:pt x="43484" y="53530"/>
                  </a:lnTo>
                  <a:lnTo>
                    <a:pt x="41935" y="55092"/>
                  </a:lnTo>
                  <a:lnTo>
                    <a:pt x="41541" y="56032"/>
                  </a:lnTo>
                  <a:lnTo>
                    <a:pt x="41541" y="57581"/>
                  </a:lnTo>
                  <a:lnTo>
                    <a:pt x="41148" y="55930"/>
                  </a:lnTo>
                  <a:lnTo>
                    <a:pt x="42456" y="53771"/>
                  </a:lnTo>
                  <a:lnTo>
                    <a:pt x="43484" y="53530"/>
                  </a:lnTo>
                  <a:lnTo>
                    <a:pt x="43484" y="50050"/>
                  </a:lnTo>
                  <a:lnTo>
                    <a:pt x="40640" y="50546"/>
                  </a:lnTo>
                  <a:lnTo>
                    <a:pt x="38392" y="53771"/>
                  </a:lnTo>
                  <a:lnTo>
                    <a:pt x="38290" y="54038"/>
                  </a:lnTo>
                  <a:lnTo>
                    <a:pt x="39522" y="61048"/>
                  </a:lnTo>
                  <a:lnTo>
                    <a:pt x="42900" y="63423"/>
                  </a:lnTo>
                  <a:lnTo>
                    <a:pt x="49987" y="62179"/>
                  </a:lnTo>
                  <a:lnTo>
                    <a:pt x="50431" y="61544"/>
                  </a:lnTo>
                  <a:lnTo>
                    <a:pt x="52349" y="58788"/>
                  </a:lnTo>
                  <a:close/>
                </a:path>
                <a:path w="813435" h="396240">
                  <a:moveTo>
                    <a:pt x="53530" y="95796"/>
                  </a:moveTo>
                  <a:lnTo>
                    <a:pt x="53149" y="94856"/>
                  </a:lnTo>
                  <a:lnTo>
                    <a:pt x="51587" y="93294"/>
                  </a:lnTo>
                  <a:lnTo>
                    <a:pt x="50647" y="92900"/>
                  </a:lnTo>
                  <a:lnTo>
                    <a:pt x="48450" y="92900"/>
                  </a:lnTo>
                  <a:lnTo>
                    <a:pt x="47510" y="93294"/>
                  </a:lnTo>
                  <a:lnTo>
                    <a:pt x="45961" y="94856"/>
                  </a:lnTo>
                  <a:lnTo>
                    <a:pt x="45580" y="95796"/>
                  </a:lnTo>
                  <a:lnTo>
                    <a:pt x="45580" y="98005"/>
                  </a:lnTo>
                  <a:lnTo>
                    <a:pt x="45961" y="98945"/>
                  </a:lnTo>
                  <a:lnTo>
                    <a:pt x="47510" y="100507"/>
                  </a:lnTo>
                  <a:lnTo>
                    <a:pt x="48450" y="100901"/>
                  </a:lnTo>
                  <a:lnTo>
                    <a:pt x="50647" y="100901"/>
                  </a:lnTo>
                  <a:lnTo>
                    <a:pt x="51587" y="100507"/>
                  </a:lnTo>
                  <a:lnTo>
                    <a:pt x="53149" y="98945"/>
                  </a:lnTo>
                  <a:lnTo>
                    <a:pt x="53530" y="98005"/>
                  </a:lnTo>
                  <a:lnTo>
                    <a:pt x="53530" y="96901"/>
                  </a:lnTo>
                  <a:lnTo>
                    <a:pt x="53530" y="95796"/>
                  </a:lnTo>
                  <a:close/>
                </a:path>
                <a:path w="813435" h="396240">
                  <a:moveTo>
                    <a:pt x="55765" y="115912"/>
                  </a:moveTo>
                  <a:lnTo>
                    <a:pt x="55130" y="112306"/>
                  </a:lnTo>
                  <a:lnTo>
                    <a:pt x="52870" y="110299"/>
                  </a:lnTo>
                  <a:lnTo>
                    <a:pt x="50190" y="109893"/>
                  </a:lnTo>
                  <a:lnTo>
                    <a:pt x="55587" y="117373"/>
                  </a:lnTo>
                  <a:lnTo>
                    <a:pt x="55702" y="116649"/>
                  </a:lnTo>
                  <a:lnTo>
                    <a:pt x="55765" y="115912"/>
                  </a:lnTo>
                  <a:close/>
                </a:path>
                <a:path w="813435" h="396240">
                  <a:moveTo>
                    <a:pt x="55943" y="38315"/>
                  </a:moveTo>
                  <a:lnTo>
                    <a:pt x="54991" y="37363"/>
                  </a:lnTo>
                  <a:lnTo>
                    <a:pt x="51206" y="37363"/>
                  </a:lnTo>
                  <a:lnTo>
                    <a:pt x="50266" y="38315"/>
                  </a:lnTo>
                  <a:lnTo>
                    <a:pt x="50266" y="42125"/>
                  </a:lnTo>
                  <a:lnTo>
                    <a:pt x="51206" y="43078"/>
                  </a:lnTo>
                  <a:lnTo>
                    <a:pt x="54991" y="43078"/>
                  </a:lnTo>
                  <a:lnTo>
                    <a:pt x="55943" y="42125"/>
                  </a:lnTo>
                  <a:lnTo>
                    <a:pt x="55943" y="40220"/>
                  </a:lnTo>
                  <a:lnTo>
                    <a:pt x="55943" y="38315"/>
                  </a:lnTo>
                  <a:close/>
                </a:path>
                <a:path w="813435" h="396240">
                  <a:moveTo>
                    <a:pt x="58547" y="76847"/>
                  </a:moveTo>
                  <a:lnTo>
                    <a:pt x="57607" y="75895"/>
                  </a:lnTo>
                  <a:lnTo>
                    <a:pt x="53822" y="75895"/>
                  </a:lnTo>
                  <a:lnTo>
                    <a:pt x="52870" y="76847"/>
                  </a:lnTo>
                  <a:lnTo>
                    <a:pt x="52870" y="80645"/>
                  </a:lnTo>
                  <a:lnTo>
                    <a:pt x="53822" y="81597"/>
                  </a:lnTo>
                  <a:lnTo>
                    <a:pt x="57607" y="81597"/>
                  </a:lnTo>
                  <a:lnTo>
                    <a:pt x="58547" y="80645"/>
                  </a:lnTo>
                  <a:lnTo>
                    <a:pt x="58547" y="78740"/>
                  </a:lnTo>
                  <a:lnTo>
                    <a:pt x="58547" y="76847"/>
                  </a:lnTo>
                  <a:close/>
                </a:path>
                <a:path w="813435" h="396240">
                  <a:moveTo>
                    <a:pt x="59423" y="25958"/>
                  </a:moveTo>
                  <a:lnTo>
                    <a:pt x="58483" y="25019"/>
                  </a:lnTo>
                  <a:lnTo>
                    <a:pt x="54698" y="25019"/>
                  </a:lnTo>
                  <a:lnTo>
                    <a:pt x="53746" y="25958"/>
                  </a:lnTo>
                  <a:lnTo>
                    <a:pt x="53746" y="29768"/>
                  </a:lnTo>
                  <a:lnTo>
                    <a:pt x="54698" y="30721"/>
                  </a:lnTo>
                  <a:lnTo>
                    <a:pt x="58483" y="30721"/>
                  </a:lnTo>
                  <a:lnTo>
                    <a:pt x="59423" y="29768"/>
                  </a:lnTo>
                  <a:lnTo>
                    <a:pt x="59423" y="27863"/>
                  </a:lnTo>
                  <a:lnTo>
                    <a:pt x="59423" y="25958"/>
                  </a:lnTo>
                  <a:close/>
                </a:path>
                <a:path w="813435" h="396240">
                  <a:moveTo>
                    <a:pt x="63601" y="49187"/>
                  </a:moveTo>
                  <a:lnTo>
                    <a:pt x="63207" y="48247"/>
                  </a:lnTo>
                  <a:lnTo>
                    <a:pt x="61658" y="46685"/>
                  </a:lnTo>
                  <a:lnTo>
                    <a:pt x="60718" y="46291"/>
                  </a:lnTo>
                  <a:lnTo>
                    <a:pt x="58521" y="46291"/>
                  </a:lnTo>
                  <a:lnTo>
                    <a:pt x="57581" y="46685"/>
                  </a:lnTo>
                  <a:lnTo>
                    <a:pt x="56032" y="48247"/>
                  </a:lnTo>
                  <a:lnTo>
                    <a:pt x="55638" y="49187"/>
                  </a:lnTo>
                  <a:lnTo>
                    <a:pt x="55638" y="51396"/>
                  </a:lnTo>
                  <a:lnTo>
                    <a:pt x="56032" y="52336"/>
                  </a:lnTo>
                  <a:lnTo>
                    <a:pt x="57581" y="53898"/>
                  </a:lnTo>
                  <a:lnTo>
                    <a:pt x="58521" y="54292"/>
                  </a:lnTo>
                  <a:lnTo>
                    <a:pt x="60718" y="54292"/>
                  </a:lnTo>
                  <a:lnTo>
                    <a:pt x="61658" y="53898"/>
                  </a:lnTo>
                  <a:lnTo>
                    <a:pt x="63207" y="52336"/>
                  </a:lnTo>
                  <a:lnTo>
                    <a:pt x="63601" y="51396"/>
                  </a:lnTo>
                  <a:lnTo>
                    <a:pt x="63601" y="50292"/>
                  </a:lnTo>
                  <a:lnTo>
                    <a:pt x="63601" y="49187"/>
                  </a:lnTo>
                  <a:close/>
                </a:path>
                <a:path w="813435" h="396240">
                  <a:moveTo>
                    <a:pt x="74218" y="133464"/>
                  </a:moveTo>
                  <a:lnTo>
                    <a:pt x="73939" y="131927"/>
                  </a:lnTo>
                  <a:lnTo>
                    <a:pt x="73685" y="130365"/>
                  </a:lnTo>
                  <a:lnTo>
                    <a:pt x="72212" y="129336"/>
                  </a:lnTo>
                  <a:lnTo>
                    <a:pt x="69126" y="129882"/>
                  </a:lnTo>
                  <a:lnTo>
                    <a:pt x="68097" y="131356"/>
                  </a:lnTo>
                  <a:lnTo>
                    <a:pt x="68364" y="132918"/>
                  </a:lnTo>
                  <a:lnTo>
                    <a:pt x="68630" y="134454"/>
                  </a:lnTo>
                  <a:lnTo>
                    <a:pt x="70104" y="135496"/>
                  </a:lnTo>
                  <a:lnTo>
                    <a:pt x="73190" y="134950"/>
                  </a:lnTo>
                  <a:lnTo>
                    <a:pt x="74218" y="133464"/>
                  </a:lnTo>
                  <a:close/>
                </a:path>
                <a:path w="813435" h="396240">
                  <a:moveTo>
                    <a:pt x="74625" y="31953"/>
                  </a:moveTo>
                  <a:lnTo>
                    <a:pt x="73672" y="31000"/>
                  </a:lnTo>
                  <a:lnTo>
                    <a:pt x="69888" y="31000"/>
                  </a:lnTo>
                  <a:lnTo>
                    <a:pt x="68948" y="31953"/>
                  </a:lnTo>
                  <a:lnTo>
                    <a:pt x="68948" y="35750"/>
                  </a:lnTo>
                  <a:lnTo>
                    <a:pt x="69888" y="36703"/>
                  </a:lnTo>
                  <a:lnTo>
                    <a:pt x="73672" y="36703"/>
                  </a:lnTo>
                  <a:lnTo>
                    <a:pt x="74625" y="35750"/>
                  </a:lnTo>
                  <a:lnTo>
                    <a:pt x="74625" y="33845"/>
                  </a:lnTo>
                  <a:lnTo>
                    <a:pt x="74625" y="31953"/>
                  </a:lnTo>
                  <a:close/>
                </a:path>
                <a:path w="813435" h="396240">
                  <a:moveTo>
                    <a:pt x="75272" y="116484"/>
                  </a:moveTo>
                  <a:lnTo>
                    <a:pt x="74904" y="114312"/>
                  </a:lnTo>
                  <a:lnTo>
                    <a:pt x="74587" y="112509"/>
                  </a:lnTo>
                  <a:lnTo>
                    <a:pt x="73075" y="111264"/>
                  </a:lnTo>
                  <a:lnTo>
                    <a:pt x="71005" y="111074"/>
                  </a:lnTo>
                  <a:lnTo>
                    <a:pt x="70662" y="111010"/>
                  </a:lnTo>
                  <a:lnTo>
                    <a:pt x="68148" y="111467"/>
                  </a:lnTo>
                  <a:lnTo>
                    <a:pt x="66675" y="113525"/>
                  </a:lnTo>
                  <a:lnTo>
                    <a:pt x="67132" y="116078"/>
                  </a:lnTo>
                  <a:lnTo>
                    <a:pt x="67310" y="116370"/>
                  </a:lnTo>
                  <a:lnTo>
                    <a:pt x="68199" y="118287"/>
                  </a:lnTo>
                  <a:lnTo>
                    <a:pt x="69875" y="119265"/>
                  </a:lnTo>
                  <a:lnTo>
                    <a:pt x="73837" y="118567"/>
                  </a:lnTo>
                  <a:lnTo>
                    <a:pt x="75272" y="116484"/>
                  </a:lnTo>
                  <a:close/>
                </a:path>
                <a:path w="813435" h="396240">
                  <a:moveTo>
                    <a:pt x="75793" y="65811"/>
                  </a:moveTo>
                  <a:lnTo>
                    <a:pt x="75145" y="64262"/>
                  </a:lnTo>
                  <a:lnTo>
                    <a:pt x="72605" y="61709"/>
                  </a:lnTo>
                  <a:lnTo>
                    <a:pt x="71081" y="61074"/>
                  </a:lnTo>
                  <a:lnTo>
                    <a:pt x="67475" y="61074"/>
                  </a:lnTo>
                  <a:lnTo>
                    <a:pt x="65951" y="61709"/>
                  </a:lnTo>
                  <a:lnTo>
                    <a:pt x="63398" y="64262"/>
                  </a:lnTo>
                  <a:lnTo>
                    <a:pt x="62763" y="65811"/>
                  </a:lnTo>
                  <a:lnTo>
                    <a:pt x="62763" y="69418"/>
                  </a:lnTo>
                  <a:lnTo>
                    <a:pt x="63398" y="70954"/>
                  </a:lnTo>
                  <a:lnTo>
                    <a:pt x="65951" y="73507"/>
                  </a:lnTo>
                  <a:lnTo>
                    <a:pt x="67475" y="74155"/>
                  </a:lnTo>
                  <a:lnTo>
                    <a:pt x="71081" y="74155"/>
                  </a:lnTo>
                  <a:lnTo>
                    <a:pt x="72605" y="73507"/>
                  </a:lnTo>
                  <a:lnTo>
                    <a:pt x="75145" y="70954"/>
                  </a:lnTo>
                  <a:lnTo>
                    <a:pt x="75793" y="69418"/>
                  </a:lnTo>
                  <a:lnTo>
                    <a:pt x="75793" y="67614"/>
                  </a:lnTo>
                  <a:lnTo>
                    <a:pt x="75793" y="65811"/>
                  </a:lnTo>
                  <a:close/>
                </a:path>
                <a:path w="813435" h="396240">
                  <a:moveTo>
                    <a:pt x="79349" y="92125"/>
                  </a:moveTo>
                  <a:lnTo>
                    <a:pt x="78714" y="90576"/>
                  </a:lnTo>
                  <a:lnTo>
                    <a:pt x="76161" y="88023"/>
                  </a:lnTo>
                  <a:lnTo>
                    <a:pt x="74637" y="87388"/>
                  </a:lnTo>
                  <a:lnTo>
                    <a:pt x="71031" y="87388"/>
                  </a:lnTo>
                  <a:lnTo>
                    <a:pt x="69494" y="88023"/>
                  </a:lnTo>
                  <a:lnTo>
                    <a:pt x="66954" y="90576"/>
                  </a:lnTo>
                  <a:lnTo>
                    <a:pt x="66319" y="92125"/>
                  </a:lnTo>
                  <a:lnTo>
                    <a:pt x="66319" y="95732"/>
                  </a:lnTo>
                  <a:lnTo>
                    <a:pt x="66954" y="97282"/>
                  </a:lnTo>
                  <a:lnTo>
                    <a:pt x="69494" y="99834"/>
                  </a:lnTo>
                  <a:lnTo>
                    <a:pt x="71031" y="100482"/>
                  </a:lnTo>
                  <a:lnTo>
                    <a:pt x="74637" y="100482"/>
                  </a:lnTo>
                  <a:lnTo>
                    <a:pt x="76161" y="99834"/>
                  </a:lnTo>
                  <a:lnTo>
                    <a:pt x="78714" y="97282"/>
                  </a:lnTo>
                  <a:lnTo>
                    <a:pt x="79349" y="95732"/>
                  </a:lnTo>
                  <a:lnTo>
                    <a:pt x="79349" y="93929"/>
                  </a:lnTo>
                  <a:lnTo>
                    <a:pt x="79349" y="92125"/>
                  </a:lnTo>
                  <a:close/>
                </a:path>
                <a:path w="813435" h="396240">
                  <a:moveTo>
                    <a:pt x="84061" y="47980"/>
                  </a:moveTo>
                  <a:lnTo>
                    <a:pt x="83667" y="47040"/>
                  </a:lnTo>
                  <a:lnTo>
                    <a:pt x="82118" y="45478"/>
                  </a:lnTo>
                  <a:lnTo>
                    <a:pt x="81178" y="45085"/>
                  </a:lnTo>
                  <a:lnTo>
                    <a:pt x="78968" y="45085"/>
                  </a:lnTo>
                  <a:lnTo>
                    <a:pt x="78028" y="45478"/>
                  </a:lnTo>
                  <a:lnTo>
                    <a:pt x="76479" y="47040"/>
                  </a:lnTo>
                  <a:lnTo>
                    <a:pt x="76085" y="47980"/>
                  </a:lnTo>
                  <a:lnTo>
                    <a:pt x="76085" y="50190"/>
                  </a:lnTo>
                  <a:lnTo>
                    <a:pt x="76479" y="51130"/>
                  </a:lnTo>
                  <a:lnTo>
                    <a:pt x="78028" y="52692"/>
                  </a:lnTo>
                  <a:lnTo>
                    <a:pt x="78968" y="53086"/>
                  </a:lnTo>
                  <a:lnTo>
                    <a:pt x="81178" y="53086"/>
                  </a:lnTo>
                  <a:lnTo>
                    <a:pt x="82118" y="52692"/>
                  </a:lnTo>
                  <a:lnTo>
                    <a:pt x="83667" y="51130"/>
                  </a:lnTo>
                  <a:lnTo>
                    <a:pt x="84061" y="50190"/>
                  </a:lnTo>
                  <a:lnTo>
                    <a:pt x="84061" y="49085"/>
                  </a:lnTo>
                  <a:lnTo>
                    <a:pt x="84061" y="47980"/>
                  </a:lnTo>
                  <a:close/>
                </a:path>
                <a:path w="813435" h="396240">
                  <a:moveTo>
                    <a:pt x="89293" y="78613"/>
                  </a:moveTo>
                  <a:lnTo>
                    <a:pt x="88722" y="75361"/>
                  </a:lnTo>
                  <a:lnTo>
                    <a:pt x="87795" y="74345"/>
                  </a:lnTo>
                  <a:lnTo>
                    <a:pt x="85928" y="73507"/>
                  </a:lnTo>
                  <a:lnTo>
                    <a:pt x="85166" y="73342"/>
                  </a:lnTo>
                  <a:lnTo>
                    <a:pt x="82194" y="73863"/>
                  </a:lnTo>
                  <a:lnTo>
                    <a:pt x="80746" y="75933"/>
                  </a:lnTo>
                  <a:lnTo>
                    <a:pt x="81508" y="80289"/>
                  </a:lnTo>
                  <a:lnTo>
                    <a:pt x="83578" y="81737"/>
                  </a:lnTo>
                  <a:lnTo>
                    <a:pt x="85737" y="81356"/>
                  </a:lnTo>
                  <a:lnTo>
                    <a:pt x="86029" y="81305"/>
                  </a:lnTo>
                  <a:lnTo>
                    <a:pt x="86271" y="81153"/>
                  </a:lnTo>
                  <a:lnTo>
                    <a:pt x="88214" y="80340"/>
                  </a:lnTo>
                  <a:lnTo>
                    <a:pt x="89293" y="78613"/>
                  </a:lnTo>
                  <a:close/>
                </a:path>
                <a:path w="813435" h="396240">
                  <a:moveTo>
                    <a:pt x="92138" y="60312"/>
                  </a:moveTo>
                  <a:lnTo>
                    <a:pt x="91186" y="59359"/>
                  </a:lnTo>
                  <a:lnTo>
                    <a:pt x="87401" y="59359"/>
                  </a:lnTo>
                  <a:lnTo>
                    <a:pt x="86461" y="60312"/>
                  </a:lnTo>
                  <a:lnTo>
                    <a:pt x="86461" y="64109"/>
                  </a:lnTo>
                  <a:lnTo>
                    <a:pt x="87401" y="65062"/>
                  </a:lnTo>
                  <a:lnTo>
                    <a:pt x="91186" y="65062"/>
                  </a:lnTo>
                  <a:lnTo>
                    <a:pt x="92138" y="64109"/>
                  </a:lnTo>
                  <a:lnTo>
                    <a:pt x="92138" y="62204"/>
                  </a:lnTo>
                  <a:lnTo>
                    <a:pt x="92138" y="60312"/>
                  </a:lnTo>
                  <a:close/>
                </a:path>
                <a:path w="813435" h="396240">
                  <a:moveTo>
                    <a:pt x="96278" y="104648"/>
                  </a:moveTo>
                  <a:lnTo>
                    <a:pt x="95872" y="102387"/>
                  </a:lnTo>
                  <a:lnTo>
                    <a:pt x="95300" y="100203"/>
                  </a:lnTo>
                  <a:lnTo>
                    <a:pt x="93357" y="98869"/>
                  </a:lnTo>
                  <a:lnTo>
                    <a:pt x="91274" y="99237"/>
                  </a:lnTo>
                  <a:lnTo>
                    <a:pt x="89369" y="99568"/>
                  </a:lnTo>
                  <a:lnTo>
                    <a:pt x="88099" y="101244"/>
                  </a:lnTo>
                  <a:lnTo>
                    <a:pt x="88074" y="103365"/>
                  </a:lnTo>
                  <a:lnTo>
                    <a:pt x="88011" y="103606"/>
                  </a:lnTo>
                  <a:lnTo>
                    <a:pt x="88430" y="106045"/>
                  </a:lnTo>
                  <a:lnTo>
                    <a:pt x="90500" y="107492"/>
                  </a:lnTo>
                  <a:lnTo>
                    <a:pt x="94830" y="106730"/>
                  </a:lnTo>
                  <a:lnTo>
                    <a:pt x="96278" y="104648"/>
                  </a:lnTo>
                  <a:close/>
                </a:path>
                <a:path w="813435" h="396240">
                  <a:moveTo>
                    <a:pt x="96837" y="130962"/>
                  </a:moveTo>
                  <a:lnTo>
                    <a:pt x="95846" y="124802"/>
                  </a:lnTo>
                  <a:lnTo>
                    <a:pt x="93929" y="122847"/>
                  </a:lnTo>
                  <a:lnTo>
                    <a:pt x="91554" y="122199"/>
                  </a:lnTo>
                  <a:lnTo>
                    <a:pt x="91617" y="121869"/>
                  </a:lnTo>
                  <a:lnTo>
                    <a:pt x="91630" y="121551"/>
                  </a:lnTo>
                  <a:lnTo>
                    <a:pt x="91579" y="121208"/>
                  </a:lnTo>
                  <a:lnTo>
                    <a:pt x="91300" y="119659"/>
                  </a:lnTo>
                  <a:lnTo>
                    <a:pt x="90487" y="119087"/>
                  </a:lnTo>
                  <a:lnTo>
                    <a:pt x="90487" y="124294"/>
                  </a:lnTo>
                  <a:lnTo>
                    <a:pt x="88023" y="124739"/>
                  </a:lnTo>
                  <a:lnTo>
                    <a:pt x="89268" y="124510"/>
                  </a:lnTo>
                  <a:lnTo>
                    <a:pt x="90487" y="124294"/>
                  </a:lnTo>
                  <a:lnTo>
                    <a:pt x="90487" y="119087"/>
                  </a:lnTo>
                  <a:lnTo>
                    <a:pt x="89827" y="118618"/>
                  </a:lnTo>
                  <a:lnTo>
                    <a:pt x="86753" y="119164"/>
                  </a:lnTo>
                  <a:lnTo>
                    <a:pt x="85725" y="120650"/>
                  </a:lnTo>
                  <a:lnTo>
                    <a:pt x="86042" y="122491"/>
                  </a:lnTo>
                  <a:lnTo>
                    <a:pt x="86283" y="122999"/>
                  </a:lnTo>
                  <a:lnTo>
                    <a:pt x="84188" y="124358"/>
                  </a:lnTo>
                  <a:lnTo>
                    <a:pt x="82981" y="126873"/>
                  </a:lnTo>
                  <a:lnTo>
                    <a:pt x="83985" y="133083"/>
                  </a:lnTo>
                  <a:lnTo>
                    <a:pt x="87337" y="135496"/>
                  </a:lnTo>
                  <a:lnTo>
                    <a:pt x="90881" y="134912"/>
                  </a:lnTo>
                  <a:lnTo>
                    <a:pt x="94424" y="134327"/>
                  </a:lnTo>
                  <a:lnTo>
                    <a:pt x="96837" y="130962"/>
                  </a:lnTo>
                  <a:close/>
                </a:path>
                <a:path w="813435" h="396240">
                  <a:moveTo>
                    <a:pt x="101079" y="155740"/>
                  </a:moveTo>
                  <a:lnTo>
                    <a:pt x="100444" y="154203"/>
                  </a:lnTo>
                  <a:lnTo>
                    <a:pt x="97904" y="151650"/>
                  </a:lnTo>
                  <a:lnTo>
                    <a:pt x="96367" y="151015"/>
                  </a:lnTo>
                  <a:lnTo>
                    <a:pt x="92773" y="151015"/>
                  </a:lnTo>
                  <a:lnTo>
                    <a:pt x="91236" y="151650"/>
                  </a:lnTo>
                  <a:lnTo>
                    <a:pt x="88696" y="154203"/>
                  </a:lnTo>
                  <a:lnTo>
                    <a:pt x="88061" y="155740"/>
                  </a:lnTo>
                  <a:lnTo>
                    <a:pt x="88061" y="159359"/>
                  </a:lnTo>
                  <a:lnTo>
                    <a:pt x="88696" y="160896"/>
                  </a:lnTo>
                  <a:lnTo>
                    <a:pt x="91236" y="163449"/>
                  </a:lnTo>
                  <a:lnTo>
                    <a:pt x="92773" y="164096"/>
                  </a:lnTo>
                  <a:lnTo>
                    <a:pt x="96367" y="164096"/>
                  </a:lnTo>
                  <a:lnTo>
                    <a:pt x="97904" y="163449"/>
                  </a:lnTo>
                  <a:lnTo>
                    <a:pt x="100444" y="160896"/>
                  </a:lnTo>
                  <a:lnTo>
                    <a:pt x="101079" y="159359"/>
                  </a:lnTo>
                  <a:lnTo>
                    <a:pt x="101079" y="157556"/>
                  </a:lnTo>
                  <a:lnTo>
                    <a:pt x="101079" y="155740"/>
                  </a:lnTo>
                  <a:close/>
                </a:path>
                <a:path w="813435" h="396240">
                  <a:moveTo>
                    <a:pt x="101879" y="177647"/>
                  </a:moveTo>
                  <a:lnTo>
                    <a:pt x="101676" y="176364"/>
                  </a:lnTo>
                  <a:lnTo>
                    <a:pt x="101320" y="174180"/>
                  </a:lnTo>
                  <a:lnTo>
                    <a:pt x="99275" y="172707"/>
                  </a:lnTo>
                  <a:lnTo>
                    <a:pt x="96735" y="173126"/>
                  </a:lnTo>
                  <a:lnTo>
                    <a:pt x="96088" y="173443"/>
                  </a:lnTo>
                  <a:lnTo>
                    <a:pt x="100584" y="179717"/>
                  </a:lnTo>
                  <a:lnTo>
                    <a:pt x="101409" y="178841"/>
                  </a:lnTo>
                  <a:lnTo>
                    <a:pt x="101879" y="177647"/>
                  </a:lnTo>
                  <a:close/>
                </a:path>
                <a:path w="813435" h="396240">
                  <a:moveTo>
                    <a:pt x="103454" y="84874"/>
                  </a:moveTo>
                  <a:lnTo>
                    <a:pt x="102501" y="83921"/>
                  </a:lnTo>
                  <a:lnTo>
                    <a:pt x="98717" y="83921"/>
                  </a:lnTo>
                  <a:lnTo>
                    <a:pt x="97777" y="84874"/>
                  </a:lnTo>
                  <a:lnTo>
                    <a:pt x="97777" y="88684"/>
                  </a:lnTo>
                  <a:lnTo>
                    <a:pt x="98717" y="89623"/>
                  </a:lnTo>
                  <a:lnTo>
                    <a:pt x="102501" y="89623"/>
                  </a:lnTo>
                  <a:lnTo>
                    <a:pt x="103454" y="88684"/>
                  </a:lnTo>
                  <a:lnTo>
                    <a:pt x="103454" y="86779"/>
                  </a:lnTo>
                  <a:lnTo>
                    <a:pt x="103454" y="84874"/>
                  </a:lnTo>
                  <a:close/>
                </a:path>
                <a:path w="813435" h="396240">
                  <a:moveTo>
                    <a:pt x="105841" y="67335"/>
                  </a:moveTo>
                  <a:lnTo>
                    <a:pt x="104902" y="66382"/>
                  </a:lnTo>
                  <a:lnTo>
                    <a:pt x="101117" y="66382"/>
                  </a:lnTo>
                  <a:lnTo>
                    <a:pt x="100164" y="67335"/>
                  </a:lnTo>
                  <a:lnTo>
                    <a:pt x="100164" y="71132"/>
                  </a:lnTo>
                  <a:lnTo>
                    <a:pt x="101117" y="72085"/>
                  </a:lnTo>
                  <a:lnTo>
                    <a:pt x="104902" y="72085"/>
                  </a:lnTo>
                  <a:lnTo>
                    <a:pt x="105841" y="71132"/>
                  </a:lnTo>
                  <a:lnTo>
                    <a:pt x="105841" y="69227"/>
                  </a:lnTo>
                  <a:lnTo>
                    <a:pt x="105841" y="67335"/>
                  </a:lnTo>
                  <a:close/>
                </a:path>
                <a:path w="813435" h="396240">
                  <a:moveTo>
                    <a:pt x="119151" y="172059"/>
                  </a:moveTo>
                  <a:lnTo>
                    <a:pt x="118211" y="171107"/>
                  </a:lnTo>
                  <a:lnTo>
                    <a:pt x="114427" y="171107"/>
                  </a:lnTo>
                  <a:lnTo>
                    <a:pt x="113487" y="172059"/>
                  </a:lnTo>
                  <a:lnTo>
                    <a:pt x="113487" y="175844"/>
                  </a:lnTo>
                  <a:lnTo>
                    <a:pt x="114427" y="176796"/>
                  </a:lnTo>
                  <a:lnTo>
                    <a:pt x="118211" y="176796"/>
                  </a:lnTo>
                  <a:lnTo>
                    <a:pt x="119151" y="175844"/>
                  </a:lnTo>
                  <a:lnTo>
                    <a:pt x="119151" y="173951"/>
                  </a:lnTo>
                  <a:lnTo>
                    <a:pt x="119151" y="172059"/>
                  </a:lnTo>
                  <a:close/>
                </a:path>
                <a:path w="813435" h="396240">
                  <a:moveTo>
                    <a:pt x="120967" y="73507"/>
                  </a:moveTo>
                  <a:lnTo>
                    <a:pt x="120015" y="72555"/>
                  </a:lnTo>
                  <a:lnTo>
                    <a:pt x="116230" y="72555"/>
                  </a:lnTo>
                  <a:lnTo>
                    <a:pt x="115290" y="73507"/>
                  </a:lnTo>
                  <a:lnTo>
                    <a:pt x="115290" y="77304"/>
                  </a:lnTo>
                  <a:lnTo>
                    <a:pt x="116230" y="78257"/>
                  </a:lnTo>
                  <a:lnTo>
                    <a:pt x="120015" y="78257"/>
                  </a:lnTo>
                  <a:lnTo>
                    <a:pt x="120967" y="77304"/>
                  </a:lnTo>
                  <a:lnTo>
                    <a:pt x="120967" y="75399"/>
                  </a:lnTo>
                  <a:lnTo>
                    <a:pt x="120967" y="73507"/>
                  </a:lnTo>
                  <a:close/>
                </a:path>
                <a:path w="813435" h="396240">
                  <a:moveTo>
                    <a:pt x="121729" y="107315"/>
                  </a:moveTo>
                  <a:lnTo>
                    <a:pt x="121094" y="105778"/>
                  </a:lnTo>
                  <a:lnTo>
                    <a:pt x="118541" y="103225"/>
                  </a:lnTo>
                  <a:lnTo>
                    <a:pt x="117005" y="102577"/>
                  </a:lnTo>
                  <a:lnTo>
                    <a:pt x="113411" y="102577"/>
                  </a:lnTo>
                  <a:lnTo>
                    <a:pt x="111874" y="103225"/>
                  </a:lnTo>
                  <a:lnTo>
                    <a:pt x="109334" y="105778"/>
                  </a:lnTo>
                  <a:lnTo>
                    <a:pt x="108699" y="107315"/>
                  </a:lnTo>
                  <a:lnTo>
                    <a:pt x="108699" y="110934"/>
                  </a:lnTo>
                  <a:lnTo>
                    <a:pt x="109334" y="112471"/>
                  </a:lnTo>
                  <a:lnTo>
                    <a:pt x="111874" y="115036"/>
                  </a:lnTo>
                  <a:lnTo>
                    <a:pt x="113411" y="115671"/>
                  </a:lnTo>
                  <a:lnTo>
                    <a:pt x="117005" y="115671"/>
                  </a:lnTo>
                  <a:lnTo>
                    <a:pt x="118541" y="115036"/>
                  </a:lnTo>
                  <a:lnTo>
                    <a:pt x="121094" y="112471"/>
                  </a:lnTo>
                  <a:lnTo>
                    <a:pt x="121729" y="110934"/>
                  </a:lnTo>
                  <a:lnTo>
                    <a:pt x="121729" y="109131"/>
                  </a:lnTo>
                  <a:lnTo>
                    <a:pt x="121729" y="107315"/>
                  </a:lnTo>
                  <a:close/>
                </a:path>
                <a:path w="813435" h="396240">
                  <a:moveTo>
                    <a:pt x="124968" y="133680"/>
                  </a:moveTo>
                  <a:lnTo>
                    <a:pt x="124333" y="132143"/>
                  </a:lnTo>
                  <a:lnTo>
                    <a:pt x="121793" y="129590"/>
                  </a:lnTo>
                  <a:lnTo>
                    <a:pt x="120256" y="128955"/>
                  </a:lnTo>
                  <a:lnTo>
                    <a:pt x="116662" y="128955"/>
                  </a:lnTo>
                  <a:lnTo>
                    <a:pt x="115125" y="129590"/>
                  </a:lnTo>
                  <a:lnTo>
                    <a:pt x="112585" y="132143"/>
                  </a:lnTo>
                  <a:lnTo>
                    <a:pt x="111950" y="133680"/>
                  </a:lnTo>
                  <a:lnTo>
                    <a:pt x="111950" y="137299"/>
                  </a:lnTo>
                  <a:lnTo>
                    <a:pt x="112585" y="138836"/>
                  </a:lnTo>
                  <a:lnTo>
                    <a:pt x="115125" y="141389"/>
                  </a:lnTo>
                  <a:lnTo>
                    <a:pt x="116662" y="142024"/>
                  </a:lnTo>
                  <a:lnTo>
                    <a:pt x="120256" y="142024"/>
                  </a:lnTo>
                  <a:lnTo>
                    <a:pt x="121793" y="141389"/>
                  </a:lnTo>
                  <a:lnTo>
                    <a:pt x="124333" y="138836"/>
                  </a:lnTo>
                  <a:lnTo>
                    <a:pt x="124968" y="137299"/>
                  </a:lnTo>
                  <a:lnTo>
                    <a:pt x="124968" y="135483"/>
                  </a:lnTo>
                  <a:lnTo>
                    <a:pt x="124968" y="133680"/>
                  </a:lnTo>
                  <a:close/>
                </a:path>
                <a:path w="813435" h="396240">
                  <a:moveTo>
                    <a:pt x="137121" y="164553"/>
                  </a:moveTo>
                  <a:lnTo>
                    <a:pt x="136855" y="162991"/>
                  </a:lnTo>
                  <a:lnTo>
                    <a:pt x="136728" y="162140"/>
                  </a:lnTo>
                  <a:lnTo>
                    <a:pt x="136207" y="161467"/>
                  </a:lnTo>
                  <a:lnTo>
                    <a:pt x="134975" y="160705"/>
                  </a:lnTo>
                  <a:lnTo>
                    <a:pt x="134302" y="160528"/>
                  </a:lnTo>
                  <a:lnTo>
                    <a:pt x="132067" y="160896"/>
                  </a:lnTo>
                  <a:lnTo>
                    <a:pt x="131013" y="162369"/>
                  </a:lnTo>
                  <a:lnTo>
                    <a:pt x="131267" y="163918"/>
                  </a:lnTo>
                  <a:lnTo>
                    <a:pt x="131457" y="165150"/>
                  </a:lnTo>
                  <a:lnTo>
                    <a:pt x="132435" y="166027"/>
                  </a:lnTo>
                  <a:lnTo>
                    <a:pt x="133896" y="166281"/>
                  </a:lnTo>
                  <a:lnTo>
                    <a:pt x="134200" y="166319"/>
                  </a:lnTo>
                  <a:lnTo>
                    <a:pt x="136067" y="166014"/>
                  </a:lnTo>
                  <a:lnTo>
                    <a:pt x="137121" y="164553"/>
                  </a:lnTo>
                  <a:close/>
                </a:path>
                <a:path w="813435" h="396240">
                  <a:moveTo>
                    <a:pt x="138137" y="102069"/>
                  </a:moveTo>
                  <a:lnTo>
                    <a:pt x="137198" y="101117"/>
                  </a:lnTo>
                  <a:lnTo>
                    <a:pt x="133413" y="101117"/>
                  </a:lnTo>
                  <a:lnTo>
                    <a:pt x="132461" y="102069"/>
                  </a:lnTo>
                  <a:lnTo>
                    <a:pt x="132461" y="105879"/>
                  </a:lnTo>
                  <a:lnTo>
                    <a:pt x="133413" y="106819"/>
                  </a:lnTo>
                  <a:lnTo>
                    <a:pt x="137198" y="106819"/>
                  </a:lnTo>
                  <a:lnTo>
                    <a:pt x="138137" y="105879"/>
                  </a:lnTo>
                  <a:lnTo>
                    <a:pt x="138137" y="103974"/>
                  </a:lnTo>
                  <a:lnTo>
                    <a:pt x="138137" y="102069"/>
                  </a:lnTo>
                  <a:close/>
                </a:path>
                <a:path w="813435" h="396240">
                  <a:moveTo>
                    <a:pt x="149148" y="126771"/>
                  </a:moveTo>
                  <a:lnTo>
                    <a:pt x="148209" y="125831"/>
                  </a:lnTo>
                  <a:lnTo>
                    <a:pt x="144424" y="125831"/>
                  </a:lnTo>
                  <a:lnTo>
                    <a:pt x="143471" y="126771"/>
                  </a:lnTo>
                  <a:lnTo>
                    <a:pt x="143471" y="130581"/>
                  </a:lnTo>
                  <a:lnTo>
                    <a:pt x="144424" y="131533"/>
                  </a:lnTo>
                  <a:lnTo>
                    <a:pt x="148209" y="131533"/>
                  </a:lnTo>
                  <a:lnTo>
                    <a:pt x="149148" y="130581"/>
                  </a:lnTo>
                  <a:lnTo>
                    <a:pt x="149148" y="128676"/>
                  </a:lnTo>
                  <a:lnTo>
                    <a:pt x="149148" y="126771"/>
                  </a:lnTo>
                  <a:close/>
                </a:path>
                <a:path w="813435" h="396240">
                  <a:moveTo>
                    <a:pt x="701763" y="249212"/>
                  </a:moveTo>
                  <a:lnTo>
                    <a:pt x="701370" y="248272"/>
                  </a:lnTo>
                  <a:lnTo>
                    <a:pt x="699820" y="246710"/>
                  </a:lnTo>
                  <a:lnTo>
                    <a:pt x="698881" y="246316"/>
                  </a:lnTo>
                  <a:lnTo>
                    <a:pt x="696683" y="246316"/>
                  </a:lnTo>
                  <a:lnTo>
                    <a:pt x="695744" y="246710"/>
                  </a:lnTo>
                  <a:lnTo>
                    <a:pt x="694194" y="248272"/>
                  </a:lnTo>
                  <a:lnTo>
                    <a:pt x="693801" y="249212"/>
                  </a:lnTo>
                  <a:lnTo>
                    <a:pt x="693801" y="251421"/>
                  </a:lnTo>
                  <a:lnTo>
                    <a:pt x="694194" y="252361"/>
                  </a:lnTo>
                  <a:lnTo>
                    <a:pt x="695744" y="253923"/>
                  </a:lnTo>
                  <a:lnTo>
                    <a:pt x="696683" y="254317"/>
                  </a:lnTo>
                  <a:lnTo>
                    <a:pt x="698881" y="254317"/>
                  </a:lnTo>
                  <a:lnTo>
                    <a:pt x="699820" y="253923"/>
                  </a:lnTo>
                  <a:lnTo>
                    <a:pt x="701370" y="252361"/>
                  </a:lnTo>
                  <a:lnTo>
                    <a:pt x="701763" y="251421"/>
                  </a:lnTo>
                  <a:lnTo>
                    <a:pt x="701763" y="250317"/>
                  </a:lnTo>
                  <a:lnTo>
                    <a:pt x="701763" y="249212"/>
                  </a:lnTo>
                  <a:close/>
                </a:path>
                <a:path w="813435" h="396240">
                  <a:moveTo>
                    <a:pt x="710704" y="221589"/>
                  </a:moveTo>
                  <a:lnTo>
                    <a:pt x="710311" y="220649"/>
                  </a:lnTo>
                  <a:lnTo>
                    <a:pt x="708761" y="219087"/>
                  </a:lnTo>
                  <a:lnTo>
                    <a:pt x="707821" y="218694"/>
                  </a:lnTo>
                  <a:lnTo>
                    <a:pt x="705612" y="218694"/>
                  </a:lnTo>
                  <a:lnTo>
                    <a:pt x="704672" y="219087"/>
                  </a:lnTo>
                  <a:lnTo>
                    <a:pt x="703122" y="220649"/>
                  </a:lnTo>
                  <a:lnTo>
                    <a:pt x="702729" y="221589"/>
                  </a:lnTo>
                  <a:lnTo>
                    <a:pt x="702729" y="223799"/>
                  </a:lnTo>
                  <a:lnTo>
                    <a:pt x="703122" y="224739"/>
                  </a:lnTo>
                  <a:lnTo>
                    <a:pt x="704672" y="226301"/>
                  </a:lnTo>
                  <a:lnTo>
                    <a:pt x="705612" y="226695"/>
                  </a:lnTo>
                  <a:lnTo>
                    <a:pt x="707821" y="226695"/>
                  </a:lnTo>
                  <a:lnTo>
                    <a:pt x="708761" y="226301"/>
                  </a:lnTo>
                  <a:lnTo>
                    <a:pt x="710311" y="224739"/>
                  </a:lnTo>
                  <a:lnTo>
                    <a:pt x="710704" y="223799"/>
                  </a:lnTo>
                  <a:lnTo>
                    <a:pt x="710704" y="222694"/>
                  </a:lnTo>
                  <a:lnTo>
                    <a:pt x="710704" y="221589"/>
                  </a:lnTo>
                  <a:close/>
                </a:path>
                <a:path w="813435" h="396240">
                  <a:moveTo>
                    <a:pt x="719277" y="270217"/>
                  </a:moveTo>
                  <a:lnTo>
                    <a:pt x="718337" y="269278"/>
                  </a:lnTo>
                  <a:lnTo>
                    <a:pt x="714552" y="269278"/>
                  </a:lnTo>
                  <a:lnTo>
                    <a:pt x="713600" y="270217"/>
                  </a:lnTo>
                  <a:lnTo>
                    <a:pt x="713600" y="274027"/>
                  </a:lnTo>
                  <a:lnTo>
                    <a:pt x="714552" y="274980"/>
                  </a:lnTo>
                  <a:lnTo>
                    <a:pt x="718337" y="274980"/>
                  </a:lnTo>
                  <a:lnTo>
                    <a:pt x="719277" y="274027"/>
                  </a:lnTo>
                  <a:lnTo>
                    <a:pt x="719277" y="272122"/>
                  </a:lnTo>
                  <a:lnTo>
                    <a:pt x="719277" y="270217"/>
                  </a:lnTo>
                  <a:close/>
                </a:path>
                <a:path w="813435" h="396240">
                  <a:moveTo>
                    <a:pt x="721931" y="249161"/>
                  </a:moveTo>
                  <a:lnTo>
                    <a:pt x="721842" y="247840"/>
                  </a:lnTo>
                  <a:lnTo>
                    <a:pt x="720585" y="248246"/>
                  </a:lnTo>
                  <a:lnTo>
                    <a:pt x="718591" y="248259"/>
                  </a:lnTo>
                  <a:lnTo>
                    <a:pt x="717448" y="247789"/>
                  </a:lnTo>
                  <a:lnTo>
                    <a:pt x="716432" y="247154"/>
                  </a:lnTo>
                  <a:lnTo>
                    <a:pt x="716254" y="247675"/>
                  </a:lnTo>
                  <a:lnTo>
                    <a:pt x="716178" y="248234"/>
                  </a:lnTo>
                  <a:lnTo>
                    <a:pt x="716762" y="250329"/>
                  </a:lnTo>
                  <a:lnTo>
                    <a:pt x="718324" y="251218"/>
                  </a:lnTo>
                  <a:lnTo>
                    <a:pt x="721156" y="250418"/>
                  </a:lnTo>
                  <a:lnTo>
                    <a:pt x="721931" y="249161"/>
                  </a:lnTo>
                  <a:close/>
                </a:path>
                <a:path w="813435" h="396240">
                  <a:moveTo>
                    <a:pt x="727976" y="264998"/>
                  </a:moveTo>
                  <a:lnTo>
                    <a:pt x="727583" y="264058"/>
                  </a:lnTo>
                  <a:lnTo>
                    <a:pt x="726033" y="262496"/>
                  </a:lnTo>
                  <a:lnTo>
                    <a:pt x="725093" y="262115"/>
                  </a:lnTo>
                  <a:lnTo>
                    <a:pt x="722896" y="262115"/>
                  </a:lnTo>
                  <a:lnTo>
                    <a:pt x="721956" y="262496"/>
                  </a:lnTo>
                  <a:lnTo>
                    <a:pt x="720407" y="264058"/>
                  </a:lnTo>
                  <a:lnTo>
                    <a:pt x="720013" y="264998"/>
                  </a:lnTo>
                  <a:lnTo>
                    <a:pt x="720013" y="267208"/>
                  </a:lnTo>
                  <a:lnTo>
                    <a:pt x="720407" y="268147"/>
                  </a:lnTo>
                  <a:lnTo>
                    <a:pt x="721956" y="269709"/>
                  </a:lnTo>
                  <a:lnTo>
                    <a:pt x="722896" y="270103"/>
                  </a:lnTo>
                  <a:lnTo>
                    <a:pt x="725093" y="270103"/>
                  </a:lnTo>
                  <a:lnTo>
                    <a:pt x="726033" y="269709"/>
                  </a:lnTo>
                  <a:lnTo>
                    <a:pt x="727583" y="268147"/>
                  </a:lnTo>
                  <a:lnTo>
                    <a:pt x="727976" y="267208"/>
                  </a:lnTo>
                  <a:lnTo>
                    <a:pt x="727976" y="266103"/>
                  </a:lnTo>
                  <a:lnTo>
                    <a:pt x="727976" y="264998"/>
                  </a:lnTo>
                  <a:close/>
                </a:path>
                <a:path w="813435" h="396240">
                  <a:moveTo>
                    <a:pt x="736015" y="289712"/>
                  </a:moveTo>
                  <a:lnTo>
                    <a:pt x="735418" y="287578"/>
                  </a:lnTo>
                  <a:lnTo>
                    <a:pt x="734898" y="285724"/>
                  </a:lnTo>
                  <a:lnTo>
                    <a:pt x="733158" y="284619"/>
                  </a:lnTo>
                  <a:lnTo>
                    <a:pt x="731316" y="284746"/>
                  </a:lnTo>
                  <a:lnTo>
                    <a:pt x="731367" y="284873"/>
                  </a:lnTo>
                  <a:lnTo>
                    <a:pt x="731380" y="286499"/>
                  </a:lnTo>
                  <a:lnTo>
                    <a:pt x="730123" y="287794"/>
                  </a:lnTo>
                  <a:lnTo>
                    <a:pt x="728281" y="287807"/>
                  </a:lnTo>
                  <a:lnTo>
                    <a:pt x="728052" y="287731"/>
                  </a:lnTo>
                  <a:lnTo>
                    <a:pt x="727811" y="287667"/>
                  </a:lnTo>
                  <a:lnTo>
                    <a:pt x="727633" y="288328"/>
                  </a:lnTo>
                  <a:lnTo>
                    <a:pt x="727557" y="289026"/>
                  </a:lnTo>
                  <a:lnTo>
                    <a:pt x="728357" y="291871"/>
                  </a:lnTo>
                  <a:lnTo>
                    <a:pt x="730542" y="293103"/>
                  </a:lnTo>
                  <a:lnTo>
                    <a:pt x="734783" y="291909"/>
                  </a:lnTo>
                  <a:lnTo>
                    <a:pt x="736015" y="289712"/>
                  </a:lnTo>
                  <a:close/>
                </a:path>
                <a:path w="813435" h="396240">
                  <a:moveTo>
                    <a:pt x="737425" y="260705"/>
                  </a:moveTo>
                  <a:lnTo>
                    <a:pt x="736828" y="258572"/>
                  </a:lnTo>
                  <a:lnTo>
                    <a:pt x="736231" y="256451"/>
                  </a:lnTo>
                  <a:lnTo>
                    <a:pt x="734034" y="255206"/>
                  </a:lnTo>
                  <a:lnTo>
                    <a:pt x="729792" y="256400"/>
                  </a:lnTo>
                  <a:lnTo>
                    <a:pt x="728573" y="258610"/>
                  </a:lnTo>
                  <a:lnTo>
                    <a:pt x="729170" y="260731"/>
                  </a:lnTo>
                  <a:lnTo>
                    <a:pt x="729742" y="262864"/>
                  </a:lnTo>
                  <a:lnTo>
                    <a:pt x="731939" y="264109"/>
                  </a:lnTo>
                  <a:lnTo>
                    <a:pt x="736180" y="262915"/>
                  </a:lnTo>
                  <a:lnTo>
                    <a:pt x="737425" y="260705"/>
                  </a:lnTo>
                  <a:close/>
                </a:path>
                <a:path w="813435" h="396240">
                  <a:moveTo>
                    <a:pt x="751700" y="304660"/>
                  </a:moveTo>
                  <a:lnTo>
                    <a:pt x="751332" y="303123"/>
                  </a:lnTo>
                  <a:lnTo>
                    <a:pt x="750989" y="301599"/>
                  </a:lnTo>
                  <a:lnTo>
                    <a:pt x="749452" y="300634"/>
                  </a:lnTo>
                  <a:lnTo>
                    <a:pt x="746569" y="301307"/>
                  </a:lnTo>
                  <a:lnTo>
                    <a:pt x="745731" y="302552"/>
                  </a:lnTo>
                  <a:lnTo>
                    <a:pt x="745782" y="303872"/>
                  </a:lnTo>
                  <a:lnTo>
                    <a:pt x="745261" y="302577"/>
                  </a:lnTo>
                  <a:lnTo>
                    <a:pt x="743851" y="301815"/>
                  </a:lnTo>
                  <a:lnTo>
                    <a:pt x="742442" y="302209"/>
                  </a:lnTo>
                  <a:lnTo>
                    <a:pt x="740943" y="302628"/>
                  </a:lnTo>
                  <a:lnTo>
                    <a:pt x="740067" y="304215"/>
                  </a:lnTo>
                  <a:lnTo>
                    <a:pt x="740905" y="307238"/>
                  </a:lnTo>
                  <a:lnTo>
                    <a:pt x="742467" y="308140"/>
                  </a:lnTo>
                  <a:lnTo>
                    <a:pt x="745286" y="307340"/>
                  </a:lnTo>
                  <a:lnTo>
                    <a:pt x="746061" y="306108"/>
                  </a:lnTo>
                  <a:lnTo>
                    <a:pt x="745985" y="304838"/>
                  </a:lnTo>
                  <a:lnTo>
                    <a:pt x="746506" y="306082"/>
                  </a:lnTo>
                  <a:lnTo>
                    <a:pt x="747839" y="306870"/>
                  </a:lnTo>
                  <a:lnTo>
                    <a:pt x="750735" y="306197"/>
                  </a:lnTo>
                  <a:lnTo>
                    <a:pt x="751700" y="304660"/>
                  </a:lnTo>
                  <a:close/>
                </a:path>
                <a:path w="813435" h="396240">
                  <a:moveTo>
                    <a:pt x="756246" y="277799"/>
                  </a:moveTo>
                  <a:lnTo>
                    <a:pt x="749007" y="268224"/>
                  </a:lnTo>
                  <a:lnTo>
                    <a:pt x="748855" y="268236"/>
                  </a:lnTo>
                  <a:lnTo>
                    <a:pt x="745693" y="269138"/>
                  </a:lnTo>
                  <a:lnTo>
                    <a:pt x="743851" y="272237"/>
                  </a:lnTo>
                  <a:lnTo>
                    <a:pt x="744283" y="275424"/>
                  </a:lnTo>
                  <a:lnTo>
                    <a:pt x="744740" y="275247"/>
                  </a:lnTo>
                  <a:lnTo>
                    <a:pt x="745236" y="275120"/>
                  </a:lnTo>
                  <a:lnTo>
                    <a:pt x="747953" y="275107"/>
                  </a:lnTo>
                  <a:lnTo>
                    <a:pt x="749744" y="276885"/>
                  </a:lnTo>
                  <a:lnTo>
                    <a:pt x="749757" y="279730"/>
                  </a:lnTo>
                  <a:lnTo>
                    <a:pt x="749579" y="280327"/>
                  </a:lnTo>
                  <a:lnTo>
                    <a:pt x="749312" y="280860"/>
                  </a:lnTo>
                  <a:lnTo>
                    <a:pt x="749490" y="280898"/>
                  </a:lnTo>
                  <a:lnTo>
                    <a:pt x="749642" y="281000"/>
                  </a:lnTo>
                  <a:lnTo>
                    <a:pt x="749820" y="281025"/>
                  </a:lnTo>
                  <a:lnTo>
                    <a:pt x="750379" y="282206"/>
                  </a:lnTo>
                  <a:lnTo>
                    <a:pt x="751649" y="282917"/>
                  </a:lnTo>
                  <a:lnTo>
                    <a:pt x="754494" y="282257"/>
                  </a:lnTo>
                  <a:lnTo>
                    <a:pt x="755192" y="281127"/>
                  </a:lnTo>
                  <a:lnTo>
                    <a:pt x="755370" y="280835"/>
                  </a:lnTo>
                  <a:lnTo>
                    <a:pt x="755408" y="280530"/>
                  </a:lnTo>
                  <a:lnTo>
                    <a:pt x="755091" y="279171"/>
                  </a:lnTo>
                  <a:lnTo>
                    <a:pt x="754329" y="279920"/>
                  </a:lnTo>
                  <a:lnTo>
                    <a:pt x="753465" y="280530"/>
                  </a:lnTo>
                  <a:lnTo>
                    <a:pt x="754329" y="279908"/>
                  </a:lnTo>
                  <a:lnTo>
                    <a:pt x="755942" y="278320"/>
                  </a:lnTo>
                  <a:lnTo>
                    <a:pt x="756246" y="277799"/>
                  </a:lnTo>
                  <a:close/>
                </a:path>
                <a:path w="813435" h="396240">
                  <a:moveTo>
                    <a:pt x="766914" y="320535"/>
                  </a:moveTo>
                  <a:lnTo>
                    <a:pt x="766330" y="317944"/>
                  </a:lnTo>
                  <a:lnTo>
                    <a:pt x="764197" y="316598"/>
                  </a:lnTo>
                  <a:lnTo>
                    <a:pt x="759917" y="317588"/>
                  </a:lnTo>
                  <a:lnTo>
                    <a:pt x="758571" y="319722"/>
                  </a:lnTo>
                  <a:lnTo>
                    <a:pt x="759066" y="321881"/>
                  </a:lnTo>
                  <a:lnTo>
                    <a:pt x="759561" y="324027"/>
                  </a:lnTo>
                  <a:lnTo>
                    <a:pt x="761695" y="325386"/>
                  </a:lnTo>
                  <a:lnTo>
                    <a:pt x="764438" y="324751"/>
                  </a:lnTo>
                  <a:lnTo>
                    <a:pt x="764946" y="324459"/>
                  </a:lnTo>
                  <a:lnTo>
                    <a:pt x="765403" y="324104"/>
                  </a:lnTo>
                  <a:lnTo>
                    <a:pt x="765517" y="322999"/>
                  </a:lnTo>
                  <a:lnTo>
                    <a:pt x="766025" y="322059"/>
                  </a:lnTo>
                  <a:lnTo>
                    <a:pt x="766851" y="321398"/>
                  </a:lnTo>
                  <a:lnTo>
                    <a:pt x="766902" y="320967"/>
                  </a:lnTo>
                  <a:lnTo>
                    <a:pt x="766914" y="320535"/>
                  </a:lnTo>
                  <a:close/>
                </a:path>
                <a:path w="813435" h="396240">
                  <a:moveTo>
                    <a:pt x="767461" y="295567"/>
                  </a:moveTo>
                  <a:lnTo>
                    <a:pt x="767283" y="295287"/>
                  </a:lnTo>
                  <a:lnTo>
                    <a:pt x="767130" y="294970"/>
                  </a:lnTo>
                  <a:lnTo>
                    <a:pt x="766940" y="293928"/>
                  </a:lnTo>
                  <a:lnTo>
                    <a:pt x="767092" y="293268"/>
                  </a:lnTo>
                  <a:lnTo>
                    <a:pt x="767410" y="292696"/>
                  </a:lnTo>
                  <a:lnTo>
                    <a:pt x="764844" y="289267"/>
                  </a:lnTo>
                  <a:lnTo>
                    <a:pt x="764844" y="295910"/>
                  </a:lnTo>
                  <a:lnTo>
                    <a:pt x="764667" y="295300"/>
                  </a:lnTo>
                  <a:lnTo>
                    <a:pt x="764844" y="295910"/>
                  </a:lnTo>
                  <a:lnTo>
                    <a:pt x="764844" y="289267"/>
                  </a:lnTo>
                  <a:lnTo>
                    <a:pt x="764222" y="288429"/>
                  </a:lnTo>
                  <a:lnTo>
                    <a:pt x="762444" y="289166"/>
                  </a:lnTo>
                  <a:lnTo>
                    <a:pt x="761365" y="291033"/>
                  </a:lnTo>
                  <a:lnTo>
                    <a:pt x="761822" y="293039"/>
                  </a:lnTo>
                  <a:lnTo>
                    <a:pt x="763270" y="293471"/>
                  </a:lnTo>
                  <a:lnTo>
                    <a:pt x="764438" y="294449"/>
                  </a:lnTo>
                  <a:lnTo>
                    <a:pt x="763270" y="293471"/>
                  </a:lnTo>
                  <a:lnTo>
                    <a:pt x="761263" y="293001"/>
                  </a:lnTo>
                  <a:lnTo>
                    <a:pt x="760615" y="292950"/>
                  </a:lnTo>
                  <a:lnTo>
                    <a:pt x="759942" y="293141"/>
                  </a:lnTo>
                  <a:lnTo>
                    <a:pt x="757821" y="293738"/>
                  </a:lnTo>
                  <a:lnTo>
                    <a:pt x="756589" y="295935"/>
                  </a:lnTo>
                  <a:lnTo>
                    <a:pt x="757770" y="300189"/>
                  </a:lnTo>
                  <a:lnTo>
                    <a:pt x="759968" y="301434"/>
                  </a:lnTo>
                  <a:lnTo>
                    <a:pt x="764184" y="300240"/>
                  </a:lnTo>
                  <a:lnTo>
                    <a:pt x="765403" y="298069"/>
                  </a:lnTo>
                  <a:lnTo>
                    <a:pt x="764844" y="295973"/>
                  </a:lnTo>
                  <a:lnTo>
                    <a:pt x="765403" y="296075"/>
                  </a:lnTo>
                  <a:lnTo>
                    <a:pt x="765987" y="296113"/>
                  </a:lnTo>
                  <a:lnTo>
                    <a:pt x="766914" y="295897"/>
                  </a:lnTo>
                  <a:lnTo>
                    <a:pt x="767168" y="295719"/>
                  </a:lnTo>
                  <a:lnTo>
                    <a:pt x="767461" y="295567"/>
                  </a:lnTo>
                  <a:close/>
                </a:path>
                <a:path w="813435" h="396240">
                  <a:moveTo>
                    <a:pt x="773468" y="314718"/>
                  </a:moveTo>
                  <a:lnTo>
                    <a:pt x="772617" y="311683"/>
                  </a:lnTo>
                  <a:lnTo>
                    <a:pt x="771055" y="310794"/>
                  </a:lnTo>
                  <a:lnTo>
                    <a:pt x="768959" y="311391"/>
                  </a:lnTo>
                  <a:lnTo>
                    <a:pt x="768515" y="311759"/>
                  </a:lnTo>
                  <a:lnTo>
                    <a:pt x="768159" y="312191"/>
                  </a:lnTo>
                  <a:lnTo>
                    <a:pt x="768210" y="313067"/>
                  </a:lnTo>
                  <a:lnTo>
                    <a:pt x="768032" y="313931"/>
                  </a:lnTo>
                  <a:lnTo>
                    <a:pt x="767575" y="314629"/>
                  </a:lnTo>
                  <a:lnTo>
                    <a:pt x="767994" y="316255"/>
                  </a:lnTo>
                  <a:lnTo>
                    <a:pt x="769569" y="317144"/>
                  </a:lnTo>
                  <a:lnTo>
                    <a:pt x="772579" y="316293"/>
                  </a:lnTo>
                  <a:lnTo>
                    <a:pt x="773468" y="314718"/>
                  </a:lnTo>
                  <a:close/>
                </a:path>
                <a:path w="813435" h="396240">
                  <a:moveTo>
                    <a:pt x="776643" y="335902"/>
                  </a:moveTo>
                  <a:lnTo>
                    <a:pt x="775690" y="334949"/>
                  </a:lnTo>
                  <a:lnTo>
                    <a:pt x="771906" y="334949"/>
                  </a:lnTo>
                  <a:lnTo>
                    <a:pt x="770953" y="335902"/>
                  </a:lnTo>
                  <a:lnTo>
                    <a:pt x="770953" y="339712"/>
                  </a:lnTo>
                  <a:lnTo>
                    <a:pt x="771906" y="340664"/>
                  </a:lnTo>
                  <a:lnTo>
                    <a:pt x="775690" y="340664"/>
                  </a:lnTo>
                  <a:lnTo>
                    <a:pt x="776643" y="339712"/>
                  </a:lnTo>
                  <a:lnTo>
                    <a:pt x="776643" y="337807"/>
                  </a:lnTo>
                  <a:lnTo>
                    <a:pt x="776643" y="335902"/>
                  </a:lnTo>
                  <a:close/>
                </a:path>
                <a:path w="813435" h="396240">
                  <a:moveTo>
                    <a:pt x="783196" y="314172"/>
                  </a:moveTo>
                  <a:lnTo>
                    <a:pt x="781050" y="311188"/>
                  </a:lnTo>
                  <a:lnTo>
                    <a:pt x="776706" y="305282"/>
                  </a:lnTo>
                  <a:lnTo>
                    <a:pt x="776198" y="306501"/>
                  </a:lnTo>
                  <a:lnTo>
                    <a:pt x="775931" y="307848"/>
                  </a:lnTo>
                  <a:lnTo>
                    <a:pt x="776262" y="309245"/>
                  </a:lnTo>
                  <a:lnTo>
                    <a:pt x="777011" y="312470"/>
                  </a:lnTo>
                  <a:lnTo>
                    <a:pt x="780008" y="314464"/>
                  </a:lnTo>
                  <a:lnTo>
                    <a:pt x="783196" y="314172"/>
                  </a:lnTo>
                  <a:close/>
                </a:path>
                <a:path w="813435" h="396240">
                  <a:moveTo>
                    <a:pt x="787171" y="354241"/>
                  </a:moveTo>
                  <a:lnTo>
                    <a:pt x="787158" y="352666"/>
                  </a:lnTo>
                  <a:lnTo>
                    <a:pt x="785876" y="351409"/>
                  </a:lnTo>
                  <a:lnTo>
                    <a:pt x="783374" y="351434"/>
                  </a:lnTo>
                  <a:lnTo>
                    <a:pt x="782599" y="351917"/>
                  </a:lnTo>
                  <a:lnTo>
                    <a:pt x="782091" y="352628"/>
                  </a:lnTo>
                  <a:lnTo>
                    <a:pt x="784034" y="352501"/>
                  </a:lnTo>
                  <a:lnTo>
                    <a:pt x="785812" y="353237"/>
                  </a:lnTo>
                  <a:lnTo>
                    <a:pt x="787107" y="354584"/>
                  </a:lnTo>
                  <a:lnTo>
                    <a:pt x="787120" y="354457"/>
                  </a:lnTo>
                  <a:lnTo>
                    <a:pt x="787171" y="354241"/>
                  </a:lnTo>
                  <a:close/>
                </a:path>
                <a:path w="813435" h="396240">
                  <a:moveTo>
                    <a:pt x="795858" y="332003"/>
                  </a:moveTo>
                  <a:lnTo>
                    <a:pt x="795756" y="331863"/>
                  </a:lnTo>
                  <a:lnTo>
                    <a:pt x="792162" y="326758"/>
                  </a:lnTo>
                  <a:lnTo>
                    <a:pt x="791425" y="326694"/>
                  </a:lnTo>
                  <a:lnTo>
                    <a:pt x="788911" y="327279"/>
                  </a:lnTo>
                  <a:lnTo>
                    <a:pt x="787577" y="329425"/>
                  </a:lnTo>
                  <a:lnTo>
                    <a:pt x="788568" y="333730"/>
                  </a:lnTo>
                  <a:lnTo>
                    <a:pt x="790702" y="335076"/>
                  </a:lnTo>
                  <a:lnTo>
                    <a:pt x="792886" y="334568"/>
                  </a:lnTo>
                  <a:lnTo>
                    <a:pt x="793026" y="334518"/>
                  </a:lnTo>
                  <a:lnTo>
                    <a:pt x="793737" y="334543"/>
                  </a:lnTo>
                  <a:lnTo>
                    <a:pt x="794283" y="334289"/>
                  </a:lnTo>
                  <a:lnTo>
                    <a:pt x="794753" y="333933"/>
                  </a:lnTo>
                  <a:lnTo>
                    <a:pt x="794905" y="333819"/>
                  </a:lnTo>
                  <a:lnTo>
                    <a:pt x="795032" y="333654"/>
                  </a:lnTo>
                  <a:lnTo>
                    <a:pt x="795197" y="333552"/>
                  </a:lnTo>
                  <a:lnTo>
                    <a:pt x="795578" y="333121"/>
                  </a:lnTo>
                  <a:lnTo>
                    <a:pt x="795794" y="332587"/>
                  </a:lnTo>
                  <a:lnTo>
                    <a:pt x="795858" y="332003"/>
                  </a:lnTo>
                  <a:close/>
                </a:path>
                <a:path w="813435" h="396240">
                  <a:moveTo>
                    <a:pt x="798703" y="373087"/>
                  </a:moveTo>
                  <a:lnTo>
                    <a:pt x="798309" y="372148"/>
                  </a:lnTo>
                  <a:lnTo>
                    <a:pt x="796759" y="370586"/>
                  </a:lnTo>
                  <a:lnTo>
                    <a:pt x="795820" y="370192"/>
                  </a:lnTo>
                  <a:lnTo>
                    <a:pt x="793623" y="370192"/>
                  </a:lnTo>
                  <a:lnTo>
                    <a:pt x="792683" y="370586"/>
                  </a:lnTo>
                  <a:lnTo>
                    <a:pt x="791133" y="372148"/>
                  </a:lnTo>
                  <a:lnTo>
                    <a:pt x="790740" y="373087"/>
                  </a:lnTo>
                  <a:lnTo>
                    <a:pt x="790740" y="375297"/>
                  </a:lnTo>
                  <a:lnTo>
                    <a:pt x="791133" y="376237"/>
                  </a:lnTo>
                  <a:lnTo>
                    <a:pt x="792683" y="377799"/>
                  </a:lnTo>
                  <a:lnTo>
                    <a:pt x="793623" y="378180"/>
                  </a:lnTo>
                  <a:lnTo>
                    <a:pt x="795820" y="378180"/>
                  </a:lnTo>
                  <a:lnTo>
                    <a:pt x="796759" y="377799"/>
                  </a:lnTo>
                  <a:lnTo>
                    <a:pt x="798309" y="376237"/>
                  </a:lnTo>
                  <a:lnTo>
                    <a:pt x="798703" y="375297"/>
                  </a:lnTo>
                  <a:lnTo>
                    <a:pt x="798703" y="374192"/>
                  </a:lnTo>
                  <a:lnTo>
                    <a:pt x="798703" y="373087"/>
                  </a:lnTo>
                  <a:close/>
                </a:path>
                <a:path w="813435" h="396240">
                  <a:moveTo>
                    <a:pt x="798741" y="386524"/>
                  </a:moveTo>
                  <a:lnTo>
                    <a:pt x="797801" y="385584"/>
                  </a:lnTo>
                  <a:lnTo>
                    <a:pt x="794016" y="385584"/>
                  </a:lnTo>
                  <a:lnTo>
                    <a:pt x="793064" y="386524"/>
                  </a:lnTo>
                  <a:lnTo>
                    <a:pt x="793064" y="390334"/>
                  </a:lnTo>
                  <a:lnTo>
                    <a:pt x="794016" y="391287"/>
                  </a:lnTo>
                  <a:lnTo>
                    <a:pt x="797801" y="391287"/>
                  </a:lnTo>
                  <a:lnTo>
                    <a:pt x="798741" y="390334"/>
                  </a:lnTo>
                  <a:lnTo>
                    <a:pt x="798741" y="388429"/>
                  </a:lnTo>
                  <a:lnTo>
                    <a:pt x="798741" y="386524"/>
                  </a:lnTo>
                  <a:close/>
                </a:path>
                <a:path w="813435" h="396240">
                  <a:moveTo>
                    <a:pt x="804583" y="391045"/>
                  </a:moveTo>
                  <a:lnTo>
                    <a:pt x="803643" y="390105"/>
                  </a:lnTo>
                  <a:lnTo>
                    <a:pt x="799858" y="390105"/>
                  </a:lnTo>
                  <a:lnTo>
                    <a:pt x="798906" y="391045"/>
                  </a:lnTo>
                  <a:lnTo>
                    <a:pt x="798906" y="394855"/>
                  </a:lnTo>
                  <a:lnTo>
                    <a:pt x="799858" y="395808"/>
                  </a:lnTo>
                  <a:lnTo>
                    <a:pt x="803643" y="395808"/>
                  </a:lnTo>
                  <a:lnTo>
                    <a:pt x="804583" y="394855"/>
                  </a:lnTo>
                  <a:lnTo>
                    <a:pt x="804583" y="392950"/>
                  </a:lnTo>
                  <a:lnTo>
                    <a:pt x="804583" y="391045"/>
                  </a:lnTo>
                  <a:close/>
                </a:path>
                <a:path w="813435" h="396240">
                  <a:moveTo>
                    <a:pt x="804583" y="366014"/>
                  </a:moveTo>
                  <a:lnTo>
                    <a:pt x="804189" y="363321"/>
                  </a:lnTo>
                  <a:lnTo>
                    <a:pt x="803376" y="362458"/>
                  </a:lnTo>
                  <a:lnTo>
                    <a:pt x="802347" y="362153"/>
                  </a:lnTo>
                  <a:lnTo>
                    <a:pt x="801941" y="363105"/>
                  </a:lnTo>
                  <a:lnTo>
                    <a:pt x="801090" y="363816"/>
                  </a:lnTo>
                  <a:lnTo>
                    <a:pt x="799998" y="363905"/>
                  </a:lnTo>
                  <a:lnTo>
                    <a:pt x="799642" y="363931"/>
                  </a:lnTo>
                  <a:lnTo>
                    <a:pt x="799299" y="363880"/>
                  </a:lnTo>
                  <a:lnTo>
                    <a:pt x="798995" y="363791"/>
                  </a:lnTo>
                  <a:lnTo>
                    <a:pt x="798791" y="364248"/>
                  </a:lnTo>
                  <a:lnTo>
                    <a:pt x="798664" y="364756"/>
                  </a:lnTo>
                  <a:lnTo>
                    <a:pt x="798982" y="366852"/>
                  </a:lnTo>
                  <a:lnTo>
                    <a:pt x="800417" y="367931"/>
                  </a:lnTo>
                  <a:lnTo>
                    <a:pt x="803516" y="367474"/>
                  </a:lnTo>
                  <a:lnTo>
                    <a:pt x="804583" y="366014"/>
                  </a:lnTo>
                  <a:close/>
                </a:path>
                <a:path w="813435" h="396240">
                  <a:moveTo>
                    <a:pt x="806513" y="349123"/>
                  </a:moveTo>
                  <a:lnTo>
                    <a:pt x="805345" y="349313"/>
                  </a:lnTo>
                  <a:lnTo>
                    <a:pt x="804240" y="349123"/>
                  </a:lnTo>
                  <a:lnTo>
                    <a:pt x="803198" y="348716"/>
                  </a:lnTo>
                  <a:lnTo>
                    <a:pt x="801636" y="348107"/>
                  </a:lnTo>
                  <a:lnTo>
                    <a:pt x="800392" y="346951"/>
                  </a:lnTo>
                  <a:lnTo>
                    <a:pt x="799668" y="345363"/>
                  </a:lnTo>
                  <a:lnTo>
                    <a:pt x="798233" y="345782"/>
                  </a:lnTo>
                  <a:lnTo>
                    <a:pt x="797344" y="347243"/>
                  </a:lnTo>
                  <a:lnTo>
                    <a:pt x="798042" y="350253"/>
                  </a:lnTo>
                  <a:lnTo>
                    <a:pt x="799566" y="351205"/>
                  </a:lnTo>
                  <a:lnTo>
                    <a:pt x="801535" y="350761"/>
                  </a:lnTo>
                  <a:lnTo>
                    <a:pt x="801903" y="350545"/>
                  </a:lnTo>
                  <a:lnTo>
                    <a:pt x="802233" y="350278"/>
                  </a:lnTo>
                  <a:lnTo>
                    <a:pt x="802665" y="350418"/>
                  </a:lnTo>
                  <a:lnTo>
                    <a:pt x="803122" y="350545"/>
                  </a:lnTo>
                  <a:lnTo>
                    <a:pt x="804773" y="350520"/>
                  </a:lnTo>
                  <a:lnTo>
                    <a:pt x="805802" y="349961"/>
                  </a:lnTo>
                  <a:lnTo>
                    <a:pt x="806513" y="349123"/>
                  </a:lnTo>
                  <a:close/>
                </a:path>
                <a:path w="813435" h="396240">
                  <a:moveTo>
                    <a:pt x="812838" y="360387"/>
                  </a:moveTo>
                  <a:lnTo>
                    <a:pt x="811364" y="361530"/>
                  </a:lnTo>
                  <a:lnTo>
                    <a:pt x="810374" y="363232"/>
                  </a:lnTo>
                  <a:lnTo>
                    <a:pt x="810298" y="365226"/>
                  </a:lnTo>
                  <a:lnTo>
                    <a:pt x="810882" y="365150"/>
                  </a:lnTo>
                  <a:lnTo>
                    <a:pt x="811453" y="365150"/>
                  </a:lnTo>
                  <a:lnTo>
                    <a:pt x="811999" y="365239"/>
                  </a:lnTo>
                  <a:lnTo>
                    <a:pt x="812279" y="363613"/>
                  </a:lnTo>
                  <a:lnTo>
                    <a:pt x="812571" y="362000"/>
                  </a:lnTo>
                  <a:lnTo>
                    <a:pt x="812838" y="360387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032963" y="7822742"/>
              <a:ext cx="532130" cy="385445"/>
            </a:xfrm>
            <a:custGeom>
              <a:avLst/>
              <a:gdLst/>
              <a:ahLst/>
              <a:cxnLst/>
              <a:rect l="l" t="t" r="r" b="b"/>
              <a:pathLst>
                <a:path w="532129" h="385445">
                  <a:moveTo>
                    <a:pt x="7950" y="31838"/>
                  </a:moveTo>
                  <a:lnTo>
                    <a:pt x="7569" y="30899"/>
                  </a:lnTo>
                  <a:lnTo>
                    <a:pt x="6007" y="29337"/>
                  </a:lnTo>
                  <a:lnTo>
                    <a:pt x="5080" y="28943"/>
                  </a:lnTo>
                  <a:lnTo>
                    <a:pt x="2882" y="28943"/>
                  </a:lnTo>
                  <a:lnTo>
                    <a:pt x="1943" y="29337"/>
                  </a:lnTo>
                  <a:lnTo>
                    <a:pt x="381" y="30899"/>
                  </a:lnTo>
                  <a:lnTo>
                    <a:pt x="0" y="31838"/>
                  </a:lnTo>
                  <a:lnTo>
                    <a:pt x="0" y="34048"/>
                  </a:lnTo>
                  <a:lnTo>
                    <a:pt x="381" y="34988"/>
                  </a:lnTo>
                  <a:lnTo>
                    <a:pt x="1943" y="36550"/>
                  </a:lnTo>
                  <a:lnTo>
                    <a:pt x="2882" y="36944"/>
                  </a:lnTo>
                  <a:lnTo>
                    <a:pt x="5080" y="36944"/>
                  </a:lnTo>
                  <a:lnTo>
                    <a:pt x="6007" y="36550"/>
                  </a:lnTo>
                  <a:lnTo>
                    <a:pt x="7569" y="34988"/>
                  </a:lnTo>
                  <a:lnTo>
                    <a:pt x="7950" y="34048"/>
                  </a:lnTo>
                  <a:lnTo>
                    <a:pt x="7950" y="32943"/>
                  </a:lnTo>
                  <a:lnTo>
                    <a:pt x="7950" y="31838"/>
                  </a:lnTo>
                  <a:close/>
                </a:path>
                <a:path w="532129" h="385445">
                  <a:moveTo>
                    <a:pt x="10312" y="2895"/>
                  </a:moveTo>
                  <a:lnTo>
                    <a:pt x="9918" y="1943"/>
                  </a:lnTo>
                  <a:lnTo>
                    <a:pt x="8369" y="381"/>
                  </a:lnTo>
                  <a:lnTo>
                    <a:pt x="7429" y="0"/>
                  </a:lnTo>
                  <a:lnTo>
                    <a:pt x="5232" y="0"/>
                  </a:lnTo>
                  <a:lnTo>
                    <a:pt x="4292" y="381"/>
                  </a:lnTo>
                  <a:lnTo>
                    <a:pt x="2743" y="1943"/>
                  </a:lnTo>
                  <a:lnTo>
                    <a:pt x="2349" y="2895"/>
                  </a:lnTo>
                  <a:lnTo>
                    <a:pt x="2349" y="5092"/>
                  </a:lnTo>
                  <a:lnTo>
                    <a:pt x="2743" y="6045"/>
                  </a:lnTo>
                  <a:lnTo>
                    <a:pt x="4292" y="7594"/>
                  </a:lnTo>
                  <a:lnTo>
                    <a:pt x="5232" y="7988"/>
                  </a:lnTo>
                  <a:lnTo>
                    <a:pt x="7429" y="7988"/>
                  </a:lnTo>
                  <a:lnTo>
                    <a:pt x="8369" y="7594"/>
                  </a:lnTo>
                  <a:lnTo>
                    <a:pt x="9918" y="6045"/>
                  </a:lnTo>
                  <a:lnTo>
                    <a:pt x="10312" y="5092"/>
                  </a:lnTo>
                  <a:lnTo>
                    <a:pt x="10312" y="3987"/>
                  </a:lnTo>
                  <a:lnTo>
                    <a:pt x="10312" y="2895"/>
                  </a:lnTo>
                  <a:close/>
                </a:path>
                <a:path w="532129" h="385445">
                  <a:moveTo>
                    <a:pt x="37096" y="41135"/>
                  </a:moveTo>
                  <a:lnTo>
                    <a:pt x="36703" y="40195"/>
                  </a:lnTo>
                  <a:lnTo>
                    <a:pt x="35153" y="38633"/>
                  </a:lnTo>
                  <a:lnTo>
                    <a:pt x="34213" y="38239"/>
                  </a:lnTo>
                  <a:lnTo>
                    <a:pt x="32016" y="38239"/>
                  </a:lnTo>
                  <a:lnTo>
                    <a:pt x="31076" y="38633"/>
                  </a:lnTo>
                  <a:lnTo>
                    <a:pt x="29527" y="40195"/>
                  </a:lnTo>
                  <a:lnTo>
                    <a:pt x="29133" y="41135"/>
                  </a:lnTo>
                  <a:lnTo>
                    <a:pt x="29133" y="43345"/>
                  </a:lnTo>
                  <a:lnTo>
                    <a:pt x="29527" y="44284"/>
                  </a:lnTo>
                  <a:lnTo>
                    <a:pt x="31076" y="45847"/>
                  </a:lnTo>
                  <a:lnTo>
                    <a:pt x="32016" y="46240"/>
                  </a:lnTo>
                  <a:lnTo>
                    <a:pt x="34213" y="46240"/>
                  </a:lnTo>
                  <a:lnTo>
                    <a:pt x="35153" y="45847"/>
                  </a:lnTo>
                  <a:lnTo>
                    <a:pt x="36703" y="44284"/>
                  </a:lnTo>
                  <a:lnTo>
                    <a:pt x="37096" y="43345"/>
                  </a:lnTo>
                  <a:lnTo>
                    <a:pt x="37096" y="42240"/>
                  </a:lnTo>
                  <a:lnTo>
                    <a:pt x="37096" y="41135"/>
                  </a:lnTo>
                  <a:close/>
                </a:path>
                <a:path w="532129" h="385445">
                  <a:moveTo>
                    <a:pt x="48196" y="20789"/>
                  </a:moveTo>
                  <a:lnTo>
                    <a:pt x="47256" y="19850"/>
                  </a:lnTo>
                  <a:lnTo>
                    <a:pt x="43472" y="19850"/>
                  </a:lnTo>
                  <a:lnTo>
                    <a:pt x="42519" y="20789"/>
                  </a:lnTo>
                  <a:lnTo>
                    <a:pt x="42519" y="24599"/>
                  </a:lnTo>
                  <a:lnTo>
                    <a:pt x="43472" y="25552"/>
                  </a:lnTo>
                  <a:lnTo>
                    <a:pt x="47256" y="25552"/>
                  </a:lnTo>
                  <a:lnTo>
                    <a:pt x="48196" y="24599"/>
                  </a:lnTo>
                  <a:lnTo>
                    <a:pt x="48196" y="22694"/>
                  </a:lnTo>
                  <a:lnTo>
                    <a:pt x="48196" y="20789"/>
                  </a:lnTo>
                  <a:close/>
                </a:path>
                <a:path w="532129" h="385445">
                  <a:moveTo>
                    <a:pt x="62230" y="39954"/>
                  </a:moveTo>
                  <a:lnTo>
                    <a:pt x="61836" y="39014"/>
                  </a:lnTo>
                  <a:lnTo>
                    <a:pt x="60286" y="37452"/>
                  </a:lnTo>
                  <a:lnTo>
                    <a:pt x="59347" y="37071"/>
                  </a:lnTo>
                  <a:lnTo>
                    <a:pt x="57150" y="37071"/>
                  </a:lnTo>
                  <a:lnTo>
                    <a:pt x="56210" y="37452"/>
                  </a:lnTo>
                  <a:lnTo>
                    <a:pt x="54660" y="39014"/>
                  </a:lnTo>
                  <a:lnTo>
                    <a:pt x="54267" y="39954"/>
                  </a:lnTo>
                  <a:lnTo>
                    <a:pt x="54267" y="42164"/>
                  </a:lnTo>
                  <a:lnTo>
                    <a:pt x="54660" y="43103"/>
                  </a:lnTo>
                  <a:lnTo>
                    <a:pt x="56210" y="44665"/>
                  </a:lnTo>
                  <a:lnTo>
                    <a:pt x="57150" y="45059"/>
                  </a:lnTo>
                  <a:lnTo>
                    <a:pt x="59347" y="45059"/>
                  </a:lnTo>
                  <a:lnTo>
                    <a:pt x="60286" y="44665"/>
                  </a:lnTo>
                  <a:lnTo>
                    <a:pt x="61836" y="43103"/>
                  </a:lnTo>
                  <a:lnTo>
                    <a:pt x="62230" y="42164"/>
                  </a:lnTo>
                  <a:lnTo>
                    <a:pt x="62230" y="41059"/>
                  </a:lnTo>
                  <a:lnTo>
                    <a:pt x="62230" y="39954"/>
                  </a:lnTo>
                  <a:close/>
                </a:path>
                <a:path w="532129" h="385445">
                  <a:moveTo>
                    <a:pt x="70510" y="56845"/>
                  </a:moveTo>
                  <a:lnTo>
                    <a:pt x="69557" y="55892"/>
                  </a:lnTo>
                  <a:lnTo>
                    <a:pt x="65773" y="55892"/>
                  </a:lnTo>
                  <a:lnTo>
                    <a:pt x="64833" y="56845"/>
                  </a:lnTo>
                  <a:lnTo>
                    <a:pt x="64833" y="60642"/>
                  </a:lnTo>
                  <a:lnTo>
                    <a:pt x="65773" y="61595"/>
                  </a:lnTo>
                  <a:lnTo>
                    <a:pt x="69557" y="61595"/>
                  </a:lnTo>
                  <a:lnTo>
                    <a:pt x="70510" y="60642"/>
                  </a:lnTo>
                  <a:lnTo>
                    <a:pt x="70510" y="58737"/>
                  </a:lnTo>
                  <a:lnTo>
                    <a:pt x="70510" y="56845"/>
                  </a:lnTo>
                  <a:close/>
                </a:path>
                <a:path w="532129" h="385445">
                  <a:moveTo>
                    <a:pt x="83832" y="33756"/>
                  </a:moveTo>
                  <a:lnTo>
                    <a:pt x="79578" y="31432"/>
                  </a:lnTo>
                  <a:lnTo>
                    <a:pt x="77495" y="30264"/>
                  </a:lnTo>
                  <a:lnTo>
                    <a:pt x="76949" y="29972"/>
                  </a:lnTo>
                  <a:lnTo>
                    <a:pt x="76949" y="31026"/>
                  </a:lnTo>
                  <a:lnTo>
                    <a:pt x="76174" y="31648"/>
                  </a:lnTo>
                  <a:lnTo>
                    <a:pt x="75209" y="31889"/>
                  </a:lnTo>
                  <a:lnTo>
                    <a:pt x="74409" y="32080"/>
                  </a:lnTo>
                  <a:lnTo>
                    <a:pt x="73634" y="31953"/>
                  </a:lnTo>
                  <a:lnTo>
                    <a:pt x="74396" y="32067"/>
                  </a:lnTo>
                  <a:lnTo>
                    <a:pt x="76174" y="31635"/>
                  </a:lnTo>
                  <a:lnTo>
                    <a:pt x="76949" y="31026"/>
                  </a:lnTo>
                  <a:lnTo>
                    <a:pt x="76949" y="29972"/>
                  </a:lnTo>
                  <a:lnTo>
                    <a:pt x="70662" y="26454"/>
                  </a:lnTo>
                  <a:lnTo>
                    <a:pt x="70332" y="27216"/>
                  </a:lnTo>
                  <a:lnTo>
                    <a:pt x="70180" y="28079"/>
                  </a:lnTo>
                  <a:lnTo>
                    <a:pt x="70396" y="28956"/>
                  </a:lnTo>
                  <a:lnTo>
                    <a:pt x="70713" y="30302"/>
                  </a:lnTo>
                  <a:lnTo>
                    <a:pt x="71716" y="31254"/>
                  </a:lnTo>
                  <a:lnTo>
                    <a:pt x="72923" y="31699"/>
                  </a:lnTo>
                  <a:lnTo>
                    <a:pt x="73952" y="34569"/>
                  </a:lnTo>
                  <a:lnTo>
                    <a:pt x="76758" y="36474"/>
                  </a:lnTo>
                  <a:lnTo>
                    <a:pt x="81495" y="35788"/>
                  </a:lnTo>
                  <a:lnTo>
                    <a:pt x="82854" y="34925"/>
                  </a:lnTo>
                  <a:lnTo>
                    <a:pt x="83832" y="33756"/>
                  </a:lnTo>
                  <a:close/>
                </a:path>
                <a:path w="532129" h="385445">
                  <a:moveTo>
                    <a:pt x="90335" y="53162"/>
                  </a:moveTo>
                  <a:lnTo>
                    <a:pt x="90322" y="52057"/>
                  </a:lnTo>
                  <a:lnTo>
                    <a:pt x="89941" y="51104"/>
                  </a:lnTo>
                  <a:lnTo>
                    <a:pt x="88379" y="49542"/>
                  </a:lnTo>
                  <a:lnTo>
                    <a:pt x="87439" y="49149"/>
                  </a:lnTo>
                  <a:lnTo>
                    <a:pt x="85242" y="49149"/>
                  </a:lnTo>
                  <a:lnTo>
                    <a:pt x="84302" y="49542"/>
                  </a:lnTo>
                  <a:lnTo>
                    <a:pt x="82753" y="51104"/>
                  </a:lnTo>
                  <a:lnTo>
                    <a:pt x="82359" y="52057"/>
                  </a:lnTo>
                  <a:lnTo>
                    <a:pt x="82359" y="54267"/>
                  </a:lnTo>
                  <a:lnTo>
                    <a:pt x="82753" y="55206"/>
                  </a:lnTo>
                  <a:lnTo>
                    <a:pt x="84302" y="56769"/>
                  </a:lnTo>
                  <a:lnTo>
                    <a:pt x="85242" y="57162"/>
                  </a:lnTo>
                  <a:lnTo>
                    <a:pt x="87439" y="57162"/>
                  </a:lnTo>
                  <a:lnTo>
                    <a:pt x="88379" y="56769"/>
                  </a:lnTo>
                  <a:lnTo>
                    <a:pt x="89941" y="55206"/>
                  </a:lnTo>
                  <a:lnTo>
                    <a:pt x="90322" y="54267"/>
                  </a:lnTo>
                  <a:lnTo>
                    <a:pt x="90335" y="53162"/>
                  </a:lnTo>
                  <a:close/>
                </a:path>
                <a:path w="532129" h="385445">
                  <a:moveTo>
                    <a:pt x="96202" y="69316"/>
                  </a:moveTo>
                  <a:lnTo>
                    <a:pt x="95262" y="68364"/>
                  </a:lnTo>
                  <a:lnTo>
                    <a:pt x="91478" y="68364"/>
                  </a:lnTo>
                  <a:lnTo>
                    <a:pt x="90525" y="69316"/>
                  </a:lnTo>
                  <a:lnTo>
                    <a:pt x="90525" y="73113"/>
                  </a:lnTo>
                  <a:lnTo>
                    <a:pt x="91478" y="74066"/>
                  </a:lnTo>
                  <a:lnTo>
                    <a:pt x="95262" y="74066"/>
                  </a:lnTo>
                  <a:lnTo>
                    <a:pt x="96202" y="73113"/>
                  </a:lnTo>
                  <a:lnTo>
                    <a:pt x="96202" y="71221"/>
                  </a:lnTo>
                  <a:lnTo>
                    <a:pt x="96202" y="69316"/>
                  </a:lnTo>
                  <a:close/>
                </a:path>
                <a:path w="532129" h="385445">
                  <a:moveTo>
                    <a:pt x="111709" y="47853"/>
                  </a:moveTo>
                  <a:lnTo>
                    <a:pt x="107962" y="46113"/>
                  </a:lnTo>
                  <a:lnTo>
                    <a:pt x="104254" y="44323"/>
                  </a:lnTo>
                  <a:lnTo>
                    <a:pt x="100545" y="42481"/>
                  </a:lnTo>
                  <a:lnTo>
                    <a:pt x="100431" y="43141"/>
                  </a:lnTo>
                  <a:lnTo>
                    <a:pt x="100342" y="43815"/>
                  </a:lnTo>
                  <a:lnTo>
                    <a:pt x="100431" y="44513"/>
                  </a:lnTo>
                  <a:lnTo>
                    <a:pt x="100952" y="48082"/>
                  </a:lnTo>
                  <a:lnTo>
                    <a:pt x="104254" y="50571"/>
                  </a:lnTo>
                  <a:lnTo>
                    <a:pt x="109397" y="49822"/>
                  </a:lnTo>
                  <a:lnTo>
                    <a:pt x="110718" y="48983"/>
                  </a:lnTo>
                  <a:lnTo>
                    <a:pt x="111709" y="47853"/>
                  </a:lnTo>
                  <a:close/>
                </a:path>
                <a:path w="532129" h="385445">
                  <a:moveTo>
                    <a:pt x="113652" y="61988"/>
                  </a:moveTo>
                  <a:lnTo>
                    <a:pt x="113271" y="61048"/>
                  </a:lnTo>
                  <a:lnTo>
                    <a:pt x="111709" y="59486"/>
                  </a:lnTo>
                  <a:lnTo>
                    <a:pt x="110769" y="59093"/>
                  </a:lnTo>
                  <a:lnTo>
                    <a:pt x="108572" y="59093"/>
                  </a:lnTo>
                  <a:lnTo>
                    <a:pt x="107645" y="59486"/>
                  </a:lnTo>
                  <a:lnTo>
                    <a:pt x="106083" y="61048"/>
                  </a:lnTo>
                  <a:lnTo>
                    <a:pt x="105702" y="61988"/>
                  </a:lnTo>
                  <a:lnTo>
                    <a:pt x="105702" y="64198"/>
                  </a:lnTo>
                  <a:lnTo>
                    <a:pt x="106083" y="65138"/>
                  </a:lnTo>
                  <a:lnTo>
                    <a:pt x="107645" y="66700"/>
                  </a:lnTo>
                  <a:lnTo>
                    <a:pt x="108572" y="67094"/>
                  </a:lnTo>
                  <a:lnTo>
                    <a:pt x="110769" y="67094"/>
                  </a:lnTo>
                  <a:lnTo>
                    <a:pt x="111709" y="66700"/>
                  </a:lnTo>
                  <a:lnTo>
                    <a:pt x="113271" y="65138"/>
                  </a:lnTo>
                  <a:lnTo>
                    <a:pt x="113652" y="64198"/>
                  </a:lnTo>
                  <a:lnTo>
                    <a:pt x="113652" y="63093"/>
                  </a:lnTo>
                  <a:lnTo>
                    <a:pt x="113652" y="61988"/>
                  </a:lnTo>
                  <a:close/>
                </a:path>
                <a:path w="532129" h="385445">
                  <a:moveTo>
                    <a:pt x="131140" y="58496"/>
                  </a:moveTo>
                  <a:lnTo>
                    <a:pt x="130187" y="57543"/>
                  </a:lnTo>
                  <a:lnTo>
                    <a:pt x="126403" y="57543"/>
                  </a:lnTo>
                  <a:lnTo>
                    <a:pt x="125450" y="58496"/>
                  </a:lnTo>
                  <a:lnTo>
                    <a:pt x="125450" y="62306"/>
                  </a:lnTo>
                  <a:lnTo>
                    <a:pt x="126403" y="63258"/>
                  </a:lnTo>
                  <a:lnTo>
                    <a:pt x="130187" y="63258"/>
                  </a:lnTo>
                  <a:lnTo>
                    <a:pt x="131140" y="62306"/>
                  </a:lnTo>
                  <a:lnTo>
                    <a:pt x="131140" y="60401"/>
                  </a:lnTo>
                  <a:lnTo>
                    <a:pt x="131140" y="58496"/>
                  </a:lnTo>
                  <a:close/>
                </a:path>
                <a:path w="532129" h="385445">
                  <a:moveTo>
                    <a:pt x="138176" y="59397"/>
                  </a:moveTo>
                  <a:lnTo>
                    <a:pt x="132981" y="57238"/>
                  </a:lnTo>
                  <a:lnTo>
                    <a:pt x="132753" y="57696"/>
                  </a:lnTo>
                  <a:lnTo>
                    <a:pt x="132600" y="58204"/>
                  </a:lnTo>
                  <a:lnTo>
                    <a:pt x="132791" y="60325"/>
                  </a:lnTo>
                  <a:lnTo>
                    <a:pt x="134175" y="61480"/>
                  </a:lnTo>
                  <a:lnTo>
                    <a:pt x="135724" y="61328"/>
                  </a:lnTo>
                  <a:lnTo>
                    <a:pt x="136893" y="61226"/>
                  </a:lnTo>
                  <a:lnTo>
                    <a:pt x="137820" y="60426"/>
                  </a:lnTo>
                  <a:lnTo>
                    <a:pt x="138176" y="59397"/>
                  </a:lnTo>
                  <a:close/>
                </a:path>
                <a:path w="532129" h="385445">
                  <a:moveTo>
                    <a:pt x="151384" y="76415"/>
                  </a:moveTo>
                  <a:lnTo>
                    <a:pt x="150990" y="75463"/>
                  </a:lnTo>
                  <a:lnTo>
                    <a:pt x="149440" y="73914"/>
                  </a:lnTo>
                  <a:lnTo>
                    <a:pt x="148501" y="73520"/>
                  </a:lnTo>
                  <a:lnTo>
                    <a:pt x="146304" y="73520"/>
                  </a:lnTo>
                  <a:lnTo>
                    <a:pt x="145364" y="73914"/>
                  </a:lnTo>
                  <a:lnTo>
                    <a:pt x="143814" y="75463"/>
                  </a:lnTo>
                  <a:lnTo>
                    <a:pt x="143421" y="76415"/>
                  </a:lnTo>
                  <a:lnTo>
                    <a:pt x="143421" y="78613"/>
                  </a:lnTo>
                  <a:lnTo>
                    <a:pt x="143814" y="79565"/>
                  </a:lnTo>
                  <a:lnTo>
                    <a:pt x="145364" y="81127"/>
                  </a:lnTo>
                  <a:lnTo>
                    <a:pt x="146304" y="81508"/>
                  </a:lnTo>
                  <a:lnTo>
                    <a:pt x="148501" y="81508"/>
                  </a:lnTo>
                  <a:lnTo>
                    <a:pt x="149440" y="81127"/>
                  </a:lnTo>
                  <a:lnTo>
                    <a:pt x="150990" y="79565"/>
                  </a:lnTo>
                  <a:lnTo>
                    <a:pt x="151384" y="78613"/>
                  </a:lnTo>
                  <a:lnTo>
                    <a:pt x="151384" y="77520"/>
                  </a:lnTo>
                  <a:lnTo>
                    <a:pt x="151384" y="76415"/>
                  </a:lnTo>
                  <a:close/>
                </a:path>
                <a:path w="532129" h="385445">
                  <a:moveTo>
                    <a:pt x="158724" y="93764"/>
                  </a:moveTo>
                  <a:lnTo>
                    <a:pt x="157784" y="92811"/>
                  </a:lnTo>
                  <a:lnTo>
                    <a:pt x="154000" y="92811"/>
                  </a:lnTo>
                  <a:lnTo>
                    <a:pt x="153047" y="93764"/>
                  </a:lnTo>
                  <a:lnTo>
                    <a:pt x="153047" y="97561"/>
                  </a:lnTo>
                  <a:lnTo>
                    <a:pt x="154000" y="98513"/>
                  </a:lnTo>
                  <a:lnTo>
                    <a:pt x="157784" y="98513"/>
                  </a:lnTo>
                  <a:lnTo>
                    <a:pt x="158724" y="97561"/>
                  </a:lnTo>
                  <a:lnTo>
                    <a:pt x="158724" y="95656"/>
                  </a:lnTo>
                  <a:lnTo>
                    <a:pt x="158724" y="93764"/>
                  </a:lnTo>
                  <a:close/>
                </a:path>
                <a:path w="532129" h="385445">
                  <a:moveTo>
                    <a:pt x="171284" y="72999"/>
                  </a:moveTo>
                  <a:lnTo>
                    <a:pt x="162699" y="69456"/>
                  </a:lnTo>
                  <a:lnTo>
                    <a:pt x="163728" y="72085"/>
                  </a:lnTo>
                  <a:lnTo>
                    <a:pt x="166306" y="73875"/>
                  </a:lnTo>
                  <a:lnTo>
                    <a:pt x="169240" y="73609"/>
                  </a:lnTo>
                  <a:lnTo>
                    <a:pt x="169976" y="73533"/>
                  </a:lnTo>
                  <a:lnTo>
                    <a:pt x="170649" y="73279"/>
                  </a:lnTo>
                  <a:lnTo>
                    <a:pt x="171284" y="72999"/>
                  </a:lnTo>
                  <a:close/>
                </a:path>
                <a:path w="532129" h="385445">
                  <a:moveTo>
                    <a:pt x="178803" y="89966"/>
                  </a:moveTo>
                  <a:lnTo>
                    <a:pt x="178422" y="89014"/>
                  </a:lnTo>
                  <a:lnTo>
                    <a:pt x="176860" y="87452"/>
                  </a:lnTo>
                  <a:lnTo>
                    <a:pt x="175933" y="87071"/>
                  </a:lnTo>
                  <a:lnTo>
                    <a:pt x="173736" y="87071"/>
                  </a:lnTo>
                  <a:lnTo>
                    <a:pt x="172796" y="87452"/>
                  </a:lnTo>
                  <a:lnTo>
                    <a:pt x="171234" y="89014"/>
                  </a:lnTo>
                  <a:lnTo>
                    <a:pt x="170853" y="89966"/>
                  </a:lnTo>
                  <a:lnTo>
                    <a:pt x="170853" y="92163"/>
                  </a:lnTo>
                  <a:lnTo>
                    <a:pt x="171234" y="93116"/>
                  </a:lnTo>
                  <a:lnTo>
                    <a:pt x="172796" y="94665"/>
                  </a:lnTo>
                  <a:lnTo>
                    <a:pt x="173736" y="95059"/>
                  </a:lnTo>
                  <a:lnTo>
                    <a:pt x="175933" y="95059"/>
                  </a:lnTo>
                  <a:lnTo>
                    <a:pt x="176860" y="94665"/>
                  </a:lnTo>
                  <a:lnTo>
                    <a:pt x="178422" y="93116"/>
                  </a:lnTo>
                  <a:lnTo>
                    <a:pt x="178803" y="92163"/>
                  </a:lnTo>
                  <a:lnTo>
                    <a:pt x="178803" y="91059"/>
                  </a:lnTo>
                  <a:lnTo>
                    <a:pt x="178803" y="89966"/>
                  </a:lnTo>
                  <a:close/>
                </a:path>
                <a:path w="532129" h="385445">
                  <a:moveTo>
                    <a:pt x="183730" y="107556"/>
                  </a:moveTo>
                  <a:lnTo>
                    <a:pt x="182791" y="106603"/>
                  </a:lnTo>
                  <a:lnTo>
                    <a:pt x="179006" y="106603"/>
                  </a:lnTo>
                  <a:lnTo>
                    <a:pt x="178066" y="107556"/>
                  </a:lnTo>
                  <a:lnTo>
                    <a:pt x="178066" y="111353"/>
                  </a:lnTo>
                  <a:lnTo>
                    <a:pt x="179006" y="112306"/>
                  </a:lnTo>
                  <a:lnTo>
                    <a:pt x="182791" y="112306"/>
                  </a:lnTo>
                  <a:lnTo>
                    <a:pt x="183730" y="111353"/>
                  </a:lnTo>
                  <a:lnTo>
                    <a:pt x="183730" y="109461"/>
                  </a:lnTo>
                  <a:lnTo>
                    <a:pt x="183730" y="107556"/>
                  </a:lnTo>
                  <a:close/>
                </a:path>
                <a:path w="532129" h="385445">
                  <a:moveTo>
                    <a:pt x="201193" y="86093"/>
                  </a:moveTo>
                  <a:lnTo>
                    <a:pt x="197345" y="84289"/>
                  </a:lnTo>
                  <a:lnTo>
                    <a:pt x="193484" y="82524"/>
                  </a:lnTo>
                  <a:lnTo>
                    <a:pt x="189598" y="80810"/>
                  </a:lnTo>
                  <a:lnTo>
                    <a:pt x="189395" y="81559"/>
                  </a:lnTo>
                  <a:lnTo>
                    <a:pt x="189268" y="82334"/>
                  </a:lnTo>
                  <a:lnTo>
                    <a:pt x="189674" y="86753"/>
                  </a:lnTo>
                  <a:lnTo>
                    <a:pt x="192836" y="89408"/>
                  </a:lnTo>
                  <a:lnTo>
                    <a:pt x="196405" y="89077"/>
                  </a:lnTo>
                  <a:lnTo>
                    <a:pt x="198475" y="88887"/>
                  </a:lnTo>
                  <a:lnTo>
                    <a:pt x="200139" y="87706"/>
                  </a:lnTo>
                  <a:lnTo>
                    <a:pt x="201193" y="86093"/>
                  </a:lnTo>
                  <a:close/>
                </a:path>
                <a:path w="532129" h="385445">
                  <a:moveTo>
                    <a:pt x="201587" y="101104"/>
                  </a:moveTo>
                  <a:lnTo>
                    <a:pt x="201206" y="100152"/>
                  </a:lnTo>
                  <a:lnTo>
                    <a:pt x="199644" y="98602"/>
                  </a:lnTo>
                  <a:lnTo>
                    <a:pt x="198704" y="98209"/>
                  </a:lnTo>
                  <a:lnTo>
                    <a:pt x="196507" y="98209"/>
                  </a:lnTo>
                  <a:lnTo>
                    <a:pt x="195567" y="98602"/>
                  </a:lnTo>
                  <a:lnTo>
                    <a:pt x="194017" y="100152"/>
                  </a:lnTo>
                  <a:lnTo>
                    <a:pt x="193636" y="101104"/>
                  </a:lnTo>
                  <a:lnTo>
                    <a:pt x="193636" y="103301"/>
                  </a:lnTo>
                  <a:lnTo>
                    <a:pt x="194017" y="104254"/>
                  </a:lnTo>
                  <a:lnTo>
                    <a:pt x="195567" y="105816"/>
                  </a:lnTo>
                  <a:lnTo>
                    <a:pt x="196507" y="106197"/>
                  </a:lnTo>
                  <a:lnTo>
                    <a:pt x="198704" y="106197"/>
                  </a:lnTo>
                  <a:lnTo>
                    <a:pt x="199644" y="105816"/>
                  </a:lnTo>
                  <a:lnTo>
                    <a:pt x="201206" y="104254"/>
                  </a:lnTo>
                  <a:lnTo>
                    <a:pt x="201587" y="103301"/>
                  </a:lnTo>
                  <a:lnTo>
                    <a:pt x="201587" y="102209"/>
                  </a:lnTo>
                  <a:lnTo>
                    <a:pt x="201587" y="101104"/>
                  </a:lnTo>
                  <a:close/>
                </a:path>
                <a:path w="532129" h="385445">
                  <a:moveTo>
                    <a:pt x="219189" y="98590"/>
                  </a:moveTo>
                  <a:lnTo>
                    <a:pt x="218236" y="97637"/>
                  </a:lnTo>
                  <a:lnTo>
                    <a:pt x="214464" y="97637"/>
                  </a:lnTo>
                  <a:lnTo>
                    <a:pt x="213525" y="98590"/>
                  </a:lnTo>
                  <a:lnTo>
                    <a:pt x="213525" y="102387"/>
                  </a:lnTo>
                  <a:lnTo>
                    <a:pt x="214464" y="103339"/>
                  </a:lnTo>
                  <a:lnTo>
                    <a:pt x="218236" y="103339"/>
                  </a:lnTo>
                  <a:lnTo>
                    <a:pt x="219189" y="102387"/>
                  </a:lnTo>
                  <a:lnTo>
                    <a:pt x="219189" y="100482"/>
                  </a:lnTo>
                  <a:lnTo>
                    <a:pt x="219189" y="98590"/>
                  </a:lnTo>
                  <a:close/>
                </a:path>
                <a:path w="532129" h="385445">
                  <a:moveTo>
                    <a:pt x="238569" y="111137"/>
                  </a:moveTo>
                  <a:lnTo>
                    <a:pt x="237629" y="110185"/>
                  </a:lnTo>
                  <a:lnTo>
                    <a:pt x="233845" y="110185"/>
                  </a:lnTo>
                  <a:lnTo>
                    <a:pt x="232892" y="111137"/>
                  </a:lnTo>
                  <a:lnTo>
                    <a:pt x="232892" y="114935"/>
                  </a:lnTo>
                  <a:lnTo>
                    <a:pt x="233845" y="115887"/>
                  </a:lnTo>
                  <a:lnTo>
                    <a:pt x="237629" y="115887"/>
                  </a:lnTo>
                  <a:lnTo>
                    <a:pt x="238569" y="114935"/>
                  </a:lnTo>
                  <a:lnTo>
                    <a:pt x="238569" y="113042"/>
                  </a:lnTo>
                  <a:lnTo>
                    <a:pt x="238569" y="111137"/>
                  </a:lnTo>
                  <a:close/>
                </a:path>
                <a:path w="532129" h="385445">
                  <a:moveTo>
                    <a:pt x="250228" y="131775"/>
                  </a:moveTo>
                  <a:lnTo>
                    <a:pt x="249847" y="130835"/>
                  </a:lnTo>
                  <a:lnTo>
                    <a:pt x="248285" y="129273"/>
                  </a:lnTo>
                  <a:lnTo>
                    <a:pt x="247357" y="128879"/>
                  </a:lnTo>
                  <a:lnTo>
                    <a:pt x="245160" y="128879"/>
                  </a:lnTo>
                  <a:lnTo>
                    <a:pt x="244221" y="129273"/>
                  </a:lnTo>
                  <a:lnTo>
                    <a:pt x="242658" y="130835"/>
                  </a:lnTo>
                  <a:lnTo>
                    <a:pt x="242277" y="131775"/>
                  </a:lnTo>
                  <a:lnTo>
                    <a:pt x="242277" y="133985"/>
                  </a:lnTo>
                  <a:lnTo>
                    <a:pt x="242658" y="134924"/>
                  </a:lnTo>
                  <a:lnTo>
                    <a:pt x="244221" y="136486"/>
                  </a:lnTo>
                  <a:lnTo>
                    <a:pt x="245160" y="136880"/>
                  </a:lnTo>
                  <a:lnTo>
                    <a:pt x="247357" y="136880"/>
                  </a:lnTo>
                  <a:lnTo>
                    <a:pt x="248285" y="136486"/>
                  </a:lnTo>
                  <a:lnTo>
                    <a:pt x="249847" y="134924"/>
                  </a:lnTo>
                  <a:lnTo>
                    <a:pt x="250228" y="133985"/>
                  </a:lnTo>
                  <a:lnTo>
                    <a:pt x="250228" y="132880"/>
                  </a:lnTo>
                  <a:lnTo>
                    <a:pt x="250228" y="131775"/>
                  </a:lnTo>
                  <a:close/>
                </a:path>
                <a:path w="532129" h="385445">
                  <a:moveTo>
                    <a:pt x="256260" y="149682"/>
                  </a:moveTo>
                  <a:lnTo>
                    <a:pt x="255308" y="148729"/>
                  </a:lnTo>
                  <a:lnTo>
                    <a:pt x="251523" y="148729"/>
                  </a:lnTo>
                  <a:lnTo>
                    <a:pt x="250571" y="149682"/>
                  </a:lnTo>
                  <a:lnTo>
                    <a:pt x="250571" y="153492"/>
                  </a:lnTo>
                  <a:lnTo>
                    <a:pt x="251523" y="154444"/>
                  </a:lnTo>
                  <a:lnTo>
                    <a:pt x="255308" y="154444"/>
                  </a:lnTo>
                  <a:lnTo>
                    <a:pt x="256260" y="153492"/>
                  </a:lnTo>
                  <a:lnTo>
                    <a:pt x="256260" y="151587"/>
                  </a:lnTo>
                  <a:lnTo>
                    <a:pt x="256260" y="149682"/>
                  </a:lnTo>
                  <a:close/>
                </a:path>
                <a:path w="532129" h="385445">
                  <a:moveTo>
                    <a:pt x="266573" y="135902"/>
                  </a:moveTo>
                  <a:lnTo>
                    <a:pt x="265620" y="134950"/>
                  </a:lnTo>
                  <a:lnTo>
                    <a:pt x="261835" y="134950"/>
                  </a:lnTo>
                  <a:lnTo>
                    <a:pt x="260896" y="135902"/>
                  </a:lnTo>
                  <a:lnTo>
                    <a:pt x="260896" y="139700"/>
                  </a:lnTo>
                  <a:lnTo>
                    <a:pt x="261835" y="140652"/>
                  </a:lnTo>
                  <a:lnTo>
                    <a:pt x="265620" y="140652"/>
                  </a:lnTo>
                  <a:lnTo>
                    <a:pt x="266573" y="139700"/>
                  </a:lnTo>
                  <a:lnTo>
                    <a:pt x="266573" y="137807"/>
                  </a:lnTo>
                  <a:lnTo>
                    <a:pt x="266573" y="135902"/>
                  </a:lnTo>
                  <a:close/>
                </a:path>
                <a:path w="532129" h="385445">
                  <a:moveTo>
                    <a:pt x="273088" y="128257"/>
                  </a:moveTo>
                  <a:lnTo>
                    <a:pt x="262293" y="121386"/>
                  </a:lnTo>
                  <a:lnTo>
                    <a:pt x="261924" y="122237"/>
                  </a:lnTo>
                  <a:lnTo>
                    <a:pt x="261670" y="123151"/>
                  </a:lnTo>
                  <a:lnTo>
                    <a:pt x="261696" y="124142"/>
                  </a:lnTo>
                  <a:lnTo>
                    <a:pt x="261759" y="127762"/>
                  </a:lnTo>
                  <a:lnTo>
                    <a:pt x="264731" y="130632"/>
                  </a:lnTo>
                  <a:lnTo>
                    <a:pt x="270256" y="130530"/>
                  </a:lnTo>
                  <a:lnTo>
                    <a:pt x="271932" y="129616"/>
                  </a:lnTo>
                  <a:lnTo>
                    <a:pt x="273088" y="128257"/>
                  </a:lnTo>
                  <a:close/>
                </a:path>
                <a:path w="532129" h="385445">
                  <a:moveTo>
                    <a:pt x="276618" y="147269"/>
                  </a:moveTo>
                  <a:lnTo>
                    <a:pt x="276237" y="146329"/>
                  </a:lnTo>
                  <a:lnTo>
                    <a:pt x="274675" y="144767"/>
                  </a:lnTo>
                  <a:lnTo>
                    <a:pt x="273735" y="144386"/>
                  </a:lnTo>
                  <a:lnTo>
                    <a:pt x="271538" y="144386"/>
                  </a:lnTo>
                  <a:lnTo>
                    <a:pt x="270598" y="144767"/>
                  </a:lnTo>
                  <a:lnTo>
                    <a:pt x="269049" y="146329"/>
                  </a:lnTo>
                  <a:lnTo>
                    <a:pt x="268668" y="147269"/>
                  </a:lnTo>
                  <a:lnTo>
                    <a:pt x="268668" y="149479"/>
                  </a:lnTo>
                  <a:lnTo>
                    <a:pt x="269049" y="150418"/>
                  </a:lnTo>
                  <a:lnTo>
                    <a:pt x="270598" y="151980"/>
                  </a:lnTo>
                  <a:lnTo>
                    <a:pt x="271538" y="152374"/>
                  </a:lnTo>
                  <a:lnTo>
                    <a:pt x="273735" y="152374"/>
                  </a:lnTo>
                  <a:lnTo>
                    <a:pt x="274675" y="151980"/>
                  </a:lnTo>
                  <a:lnTo>
                    <a:pt x="276237" y="150418"/>
                  </a:lnTo>
                  <a:lnTo>
                    <a:pt x="276618" y="149479"/>
                  </a:lnTo>
                  <a:lnTo>
                    <a:pt x="276618" y="148374"/>
                  </a:lnTo>
                  <a:lnTo>
                    <a:pt x="276618" y="147269"/>
                  </a:lnTo>
                  <a:close/>
                </a:path>
                <a:path w="532129" h="385445">
                  <a:moveTo>
                    <a:pt x="279869" y="155562"/>
                  </a:moveTo>
                  <a:lnTo>
                    <a:pt x="279488" y="154609"/>
                  </a:lnTo>
                  <a:lnTo>
                    <a:pt x="277926" y="153047"/>
                  </a:lnTo>
                  <a:lnTo>
                    <a:pt x="276987" y="152666"/>
                  </a:lnTo>
                  <a:lnTo>
                    <a:pt x="274789" y="152666"/>
                  </a:lnTo>
                  <a:lnTo>
                    <a:pt x="273862" y="153047"/>
                  </a:lnTo>
                  <a:lnTo>
                    <a:pt x="272300" y="154609"/>
                  </a:lnTo>
                  <a:lnTo>
                    <a:pt x="271919" y="155562"/>
                  </a:lnTo>
                  <a:lnTo>
                    <a:pt x="271919" y="157759"/>
                  </a:lnTo>
                  <a:lnTo>
                    <a:pt x="272300" y="158711"/>
                  </a:lnTo>
                  <a:lnTo>
                    <a:pt x="273862" y="160274"/>
                  </a:lnTo>
                  <a:lnTo>
                    <a:pt x="274789" y="160655"/>
                  </a:lnTo>
                  <a:lnTo>
                    <a:pt x="276987" y="160655"/>
                  </a:lnTo>
                  <a:lnTo>
                    <a:pt x="277926" y="160274"/>
                  </a:lnTo>
                  <a:lnTo>
                    <a:pt x="279488" y="158711"/>
                  </a:lnTo>
                  <a:lnTo>
                    <a:pt x="279869" y="157759"/>
                  </a:lnTo>
                  <a:lnTo>
                    <a:pt x="279869" y="156667"/>
                  </a:lnTo>
                  <a:lnTo>
                    <a:pt x="279869" y="155562"/>
                  </a:lnTo>
                  <a:close/>
                </a:path>
                <a:path w="532129" h="385445">
                  <a:moveTo>
                    <a:pt x="280225" y="165265"/>
                  </a:moveTo>
                  <a:lnTo>
                    <a:pt x="279273" y="164312"/>
                  </a:lnTo>
                  <a:lnTo>
                    <a:pt x="275488" y="164312"/>
                  </a:lnTo>
                  <a:lnTo>
                    <a:pt x="274548" y="165265"/>
                  </a:lnTo>
                  <a:lnTo>
                    <a:pt x="274548" y="169062"/>
                  </a:lnTo>
                  <a:lnTo>
                    <a:pt x="275488" y="170014"/>
                  </a:lnTo>
                  <a:lnTo>
                    <a:pt x="279273" y="170014"/>
                  </a:lnTo>
                  <a:lnTo>
                    <a:pt x="280225" y="169062"/>
                  </a:lnTo>
                  <a:lnTo>
                    <a:pt x="280225" y="167170"/>
                  </a:lnTo>
                  <a:lnTo>
                    <a:pt x="280225" y="165265"/>
                  </a:lnTo>
                  <a:close/>
                </a:path>
                <a:path w="532129" h="385445">
                  <a:moveTo>
                    <a:pt x="287451" y="172796"/>
                  </a:moveTo>
                  <a:lnTo>
                    <a:pt x="286512" y="171843"/>
                  </a:lnTo>
                  <a:lnTo>
                    <a:pt x="282727" y="171843"/>
                  </a:lnTo>
                  <a:lnTo>
                    <a:pt x="281774" y="172796"/>
                  </a:lnTo>
                  <a:lnTo>
                    <a:pt x="281774" y="176593"/>
                  </a:lnTo>
                  <a:lnTo>
                    <a:pt x="282727" y="177546"/>
                  </a:lnTo>
                  <a:lnTo>
                    <a:pt x="286512" y="177546"/>
                  </a:lnTo>
                  <a:lnTo>
                    <a:pt x="287451" y="176593"/>
                  </a:lnTo>
                  <a:lnTo>
                    <a:pt x="287451" y="174688"/>
                  </a:lnTo>
                  <a:lnTo>
                    <a:pt x="287451" y="172796"/>
                  </a:lnTo>
                  <a:close/>
                </a:path>
                <a:path w="532129" h="385445">
                  <a:moveTo>
                    <a:pt x="298538" y="160045"/>
                  </a:moveTo>
                  <a:lnTo>
                    <a:pt x="298157" y="159092"/>
                  </a:lnTo>
                  <a:lnTo>
                    <a:pt x="296595" y="157530"/>
                  </a:lnTo>
                  <a:lnTo>
                    <a:pt x="295656" y="157149"/>
                  </a:lnTo>
                  <a:lnTo>
                    <a:pt x="293458" y="157149"/>
                  </a:lnTo>
                  <a:lnTo>
                    <a:pt x="292531" y="157530"/>
                  </a:lnTo>
                  <a:lnTo>
                    <a:pt x="290969" y="159092"/>
                  </a:lnTo>
                  <a:lnTo>
                    <a:pt x="290588" y="160045"/>
                  </a:lnTo>
                  <a:lnTo>
                    <a:pt x="290588" y="162242"/>
                  </a:lnTo>
                  <a:lnTo>
                    <a:pt x="290969" y="163195"/>
                  </a:lnTo>
                  <a:lnTo>
                    <a:pt x="292531" y="164744"/>
                  </a:lnTo>
                  <a:lnTo>
                    <a:pt x="293458" y="165138"/>
                  </a:lnTo>
                  <a:lnTo>
                    <a:pt x="295656" y="165138"/>
                  </a:lnTo>
                  <a:lnTo>
                    <a:pt x="296595" y="164744"/>
                  </a:lnTo>
                  <a:lnTo>
                    <a:pt x="298157" y="163195"/>
                  </a:lnTo>
                  <a:lnTo>
                    <a:pt x="298538" y="162242"/>
                  </a:lnTo>
                  <a:lnTo>
                    <a:pt x="298538" y="161137"/>
                  </a:lnTo>
                  <a:lnTo>
                    <a:pt x="298538" y="160045"/>
                  </a:lnTo>
                  <a:close/>
                </a:path>
                <a:path w="532129" h="385445">
                  <a:moveTo>
                    <a:pt x="303276" y="147472"/>
                  </a:moveTo>
                  <a:lnTo>
                    <a:pt x="299478" y="145046"/>
                  </a:lnTo>
                  <a:lnTo>
                    <a:pt x="288696" y="138163"/>
                  </a:lnTo>
                  <a:lnTo>
                    <a:pt x="288099" y="139179"/>
                  </a:lnTo>
                  <a:lnTo>
                    <a:pt x="287667" y="140296"/>
                  </a:lnTo>
                  <a:lnTo>
                    <a:pt x="287731" y="143738"/>
                  </a:lnTo>
                  <a:lnTo>
                    <a:pt x="288899" y="145554"/>
                  </a:lnTo>
                  <a:lnTo>
                    <a:pt x="290550" y="146710"/>
                  </a:lnTo>
                  <a:lnTo>
                    <a:pt x="290969" y="150266"/>
                  </a:lnTo>
                  <a:lnTo>
                    <a:pt x="294132" y="152844"/>
                  </a:lnTo>
                  <a:lnTo>
                    <a:pt x="300507" y="152184"/>
                  </a:lnTo>
                  <a:lnTo>
                    <a:pt x="302653" y="150088"/>
                  </a:lnTo>
                  <a:lnTo>
                    <a:pt x="303276" y="147472"/>
                  </a:lnTo>
                  <a:close/>
                </a:path>
                <a:path w="532129" h="385445">
                  <a:moveTo>
                    <a:pt x="307467" y="168744"/>
                  </a:moveTo>
                  <a:lnTo>
                    <a:pt x="307086" y="167805"/>
                  </a:lnTo>
                  <a:lnTo>
                    <a:pt x="305523" y="166243"/>
                  </a:lnTo>
                  <a:lnTo>
                    <a:pt x="304584" y="165849"/>
                  </a:lnTo>
                  <a:lnTo>
                    <a:pt x="302387" y="165849"/>
                  </a:lnTo>
                  <a:lnTo>
                    <a:pt x="301459" y="166243"/>
                  </a:lnTo>
                  <a:lnTo>
                    <a:pt x="299897" y="167805"/>
                  </a:lnTo>
                  <a:lnTo>
                    <a:pt x="299516" y="168744"/>
                  </a:lnTo>
                  <a:lnTo>
                    <a:pt x="299516" y="170954"/>
                  </a:lnTo>
                  <a:lnTo>
                    <a:pt x="299897" y="171894"/>
                  </a:lnTo>
                  <a:lnTo>
                    <a:pt x="301459" y="173456"/>
                  </a:lnTo>
                  <a:lnTo>
                    <a:pt x="302387" y="173850"/>
                  </a:lnTo>
                  <a:lnTo>
                    <a:pt x="304584" y="173850"/>
                  </a:lnTo>
                  <a:lnTo>
                    <a:pt x="305523" y="173456"/>
                  </a:lnTo>
                  <a:lnTo>
                    <a:pt x="307086" y="171894"/>
                  </a:lnTo>
                  <a:lnTo>
                    <a:pt x="307467" y="170954"/>
                  </a:lnTo>
                  <a:lnTo>
                    <a:pt x="307467" y="169849"/>
                  </a:lnTo>
                  <a:lnTo>
                    <a:pt x="307467" y="168744"/>
                  </a:lnTo>
                  <a:close/>
                </a:path>
                <a:path w="532129" h="385445">
                  <a:moveTo>
                    <a:pt x="312648" y="186270"/>
                  </a:moveTo>
                  <a:lnTo>
                    <a:pt x="311696" y="185318"/>
                  </a:lnTo>
                  <a:lnTo>
                    <a:pt x="307911" y="185318"/>
                  </a:lnTo>
                  <a:lnTo>
                    <a:pt x="306971" y="186270"/>
                  </a:lnTo>
                  <a:lnTo>
                    <a:pt x="306971" y="190068"/>
                  </a:lnTo>
                  <a:lnTo>
                    <a:pt x="307911" y="191020"/>
                  </a:lnTo>
                  <a:lnTo>
                    <a:pt x="311696" y="191020"/>
                  </a:lnTo>
                  <a:lnTo>
                    <a:pt x="312648" y="190068"/>
                  </a:lnTo>
                  <a:lnTo>
                    <a:pt x="312648" y="188175"/>
                  </a:lnTo>
                  <a:lnTo>
                    <a:pt x="312648" y="186270"/>
                  </a:lnTo>
                  <a:close/>
                </a:path>
                <a:path w="532129" h="385445">
                  <a:moveTo>
                    <a:pt x="316217" y="158889"/>
                  </a:moveTo>
                  <a:lnTo>
                    <a:pt x="315264" y="157937"/>
                  </a:lnTo>
                  <a:lnTo>
                    <a:pt x="311480" y="157937"/>
                  </a:lnTo>
                  <a:lnTo>
                    <a:pt x="310540" y="158889"/>
                  </a:lnTo>
                  <a:lnTo>
                    <a:pt x="310540" y="162687"/>
                  </a:lnTo>
                  <a:lnTo>
                    <a:pt x="311480" y="163639"/>
                  </a:lnTo>
                  <a:lnTo>
                    <a:pt x="315264" y="163639"/>
                  </a:lnTo>
                  <a:lnTo>
                    <a:pt x="316217" y="162687"/>
                  </a:lnTo>
                  <a:lnTo>
                    <a:pt x="316217" y="160794"/>
                  </a:lnTo>
                  <a:lnTo>
                    <a:pt x="316217" y="158889"/>
                  </a:lnTo>
                  <a:close/>
                </a:path>
                <a:path w="532129" h="385445">
                  <a:moveTo>
                    <a:pt x="329730" y="164668"/>
                  </a:moveTo>
                  <a:lnTo>
                    <a:pt x="322580" y="159969"/>
                  </a:lnTo>
                  <a:lnTo>
                    <a:pt x="318985" y="157619"/>
                  </a:lnTo>
                  <a:lnTo>
                    <a:pt x="318211" y="158826"/>
                  </a:lnTo>
                  <a:lnTo>
                    <a:pt x="317754" y="160235"/>
                  </a:lnTo>
                  <a:lnTo>
                    <a:pt x="318287" y="165354"/>
                  </a:lnTo>
                  <a:lnTo>
                    <a:pt x="321487" y="167970"/>
                  </a:lnTo>
                  <a:lnTo>
                    <a:pt x="325056" y="167589"/>
                  </a:lnTo>
                  <a:lnTo>
                    <a:pt x="327063" y="167373"/>
                  </a:lnTo>
                  <a:lnTo>
                    <a:pt x="328688" y="166230"/>
                  </a:lnTo>
                  <a:lnTo>
                    <a:pt x="329730" y="164668"/>
                  </a:lnTo>
                  <a:close/>
                </a:path>
                <a:path w="532129" h="385445">
                  <a:moveTo>
                    <a:pt x="330403" y="179590"/>
                  </a:moveTo>
                  <a:lnTo>
                    <a:pt x="330009" y="178650"/>
                  </a:lnTo>
                  <a:lnTo>
                    <a:pt x="328460" y="177088"/>
                  </a:lnTo>
                  <a:lnTo>
                    <a:pt x="327520" y="176707"/>
                  </a:lnTo>
                  <a:lnTo>
                    <a:pt x="325323" y="176707"/>
                  </a:lnTo>
                  <a:lnTo>
                    <a:pt x="324383" y="177088"/>
                  </a:lnTo>
                  <a:lnTo>
                    <a:pt x="322834" y="178650"/>
                  </a:lnTo>
                  <a:lnTo>
                    <a:pt x="322440" y="179590"/>
                  </a:lnTo>
                  <a:lnTo>
                    <a:pt x="322440" y="181800"/>
                  </a:lnTo>
                  <a:lnTo>
                    <a:pt x="322834" y="182740"/>
                  </a:lnTo>
                  <a:lnTo>
                    <a:pt x="324383" y="184302"/>
                  </a:lnTo>
                  <a:lnTo>
                    <a:pt x="325323" y="184696"/>
                  </a:lnTo>
                  <a:lnTo>
                    <a:pt x="327520" y="184696"/>
                  </a:lnTo>
                  <a:lnTo>
                    <a:pt x="328460" y="184302"/>
                  </a:lnTo>
                  <a:lnTo>
                    <a:pt x="330009" y="182740"/>
                  </a:lnTo>
                  <a:lnTo>
                    <a:pt x="330403" y="181800"/>
                  </a:lnTo>
                  <a:lnTo>
                    <a:pt x="330403" y="180695"/>
                  </a:lnTo>
                  <a:lnTo>
                    <a:pt x="330403" y="179590"/>
                  </a:lnTo>
                  <a:close/>
                </a:path>
                <a:path w="532129" h="385445">
                  <a:moveTo>
                    <a:pt x="336956" y="192151"/>
                  </a:moveTo>
                  <a:lnTo>
                    <a:pt x="336003" y="191198"/>
                  </a:lnTo>
                  <a:lnTo>
                    <a:pt x="332219" y="191198"/>
                  </a:lnTo>
                  <a:lnTo>
                    <a:pt x="331279" y="192151"/>
                  </a:lnTo>
                  <a:lnTo>
                    <a:pt x="331279" y="195948"/>
                  </a:lnTo>
                  <a:lnTo>
                    <a:pt x="332219" y="196900"/>
                  </a:lnTo>
                  <a:lnTo>
                    <a:pt x="336003" y="196900"/>
                  </a:lnTo>
                  <a:lnTo>
                    <a:pt x="336956" y="195948"/>
                  </a:lnTo>
                  <a:lnTo>
                    <a:pt x="336956" y="194043"/>
                  </a:lnTo>
                  <a:lnTo>
                    <a:pt x="336956" y="192151"/>
                  </a:lnTo>
                  <a:close/>
                </a:path>
                <a:path w="532129" h="385445">
                  <a:moveTo>
                    <a:pt x="342379" y="173126"/>
                  </a:moveTo>
                  <a:lnTo>
                    <a:pt x="340956" y="172161"/>
                  </a:lnTo>
                  <a:lnTo>
                    <a:pt x="339509" y="171208"/>
                  </a:lnTo>
                  <a:lnTo>
                    <a:pt x="338086" y="170256"/>
                  </a:lnTo>
                  <a:lnTo>
                    <a:pt x="337972" y="170776"/>
                  </a:lnTo>
                  <a:lnTo>
                    <a:pt x="338175" y="172631"/>
                  </a:lnTo>
                  <a:lnTo>
                    <a:pt x="339559" y="173774"/>
                  </a:lnTo>
                  <a:lnTo>
                    <a:pt x="341109" y="173609"/>
                  </a:lnTo>
                  <a:lnTo>
                    <a:pt x="341591" y="173558"/>
                  </a:lnTo>
                  <a:lnTo>
                    <a:pt x="342011" y="173367"/>
                  </a:lnTo>
                  <a:lnTo>
                    <a:pt x="342379" y="173126"/>
                  </a:lnTo>
                  <a:close/>
                </a:path>
                <a:path w="532129" h="385445">
                  <a:moveTo>
                    <a:pt x="347967" y="176834"/>
                  </a:moveTo>
                  <a:lnTo>
                    <a:pt x="347027" y="175895"/>
                  </a:lnTo>
                  <a:lnTo>
                    <a:pt x="343242" y="175895"/>
                  </a:lnTo>
                  <a:lnTo>
                    <a:pt x="342303" y="176834"/>
                  </a:lnTo>
                  <a:lnTo>
                    <a:pt x="342303" y="180632"/>
                  </a:lnTo>
                  <a:lnTo>
                    <a:pt x="343242" y="181584"/>
                  </a:lnTo>
                  <a:lnTo>
                    <a:pt x="347027" y="181584"/>
                  </a:lnTo>
                  <a:lnTo>
                    <a:pt x="347967" y="180632"/>
                  </a:lnTo>
                  <a:lnTo>
                    <a:pt x="347967" y="178739"/>
                  </a:lnTo>
                  <a:lnTo>
                    <a:pt x="347967" y="176834"/>
                  </a:lnTo>
                  <a:close/>
                </a:path>
                <a:path w="532129" h="385445">
                  <a:moveTo>
                    <a:pt x="350189" y="211848"/>
                  </a:moveTo>
                  <a:lnTo>
                    <a:pt x="349796" y="210908"/>
                  </a:lnTo>
                  <a:lnTo>
                    <a:pt x="348246" y="209346"/>
                  </a:lnTo>
                  <a:lnTo>
                    <a:pt x="347306" y="208953"/>
                  </a:lnTo>
                  <a:lnTo>
                    <a:pt x="345109" y="208953"/>
                  </a:lnTo>
                  <a:lnTo>
                    <a:pt x="344170" y="209346"/>
                  </a:lnTo>
                  <a:lnTo>
                    <a:pt x="342620" y="210908"/>
                  </a:lnTo>
                  <a:lnTo>
                    <a:pt x="342226" y="211848"/>
                  </a:lnTo>
                  <a:lnTo>
                    <a:pt x="342226" y="214058"/>
                  </a:lnTo>
                  <a:lnTo>
                    <a:pt x="342620" y="214998"/>
                  </a:lnTo>
                  <a:lnTo>
                    <a:pt x="344170" y="216560"/>
                  </a:lnTo>
                  <a:lnTo>
                    <a:pt x="345109" y="216954"/>
                  </a:lnTo>
                  <a:lnTo>
                    <a:pt x="347306" y="216954"/>
                  </a:lnTo>
                  <a:lnTo>
                    <a:pt x="348246" y="216560"/>
                  </a:lnTo>
                  <a:lnTo>
                    <a:pt x="349796" y="214998"/>
                  </a:lnTo>
                  <a:lnTo>
                    <a:pt x="350189" y="214058"/>
                  </a:lnTo>
                  <a:lnTo>
                    <a:pt x="350189" y="212953"/>
                  </a:lnTo>
                  <a:lnTo>
                    <a:pt x="350189" y="211848"/>
                  </a:lnTo>
                  <a:close/>
                </a:path>
                <a:path w="532129" h="385445">
                  <a:moveTo>
                    <a:pt x="356743" y="186410"/>
                  </a:moveTo>
                  <a:lnTo>
                    <a:pt x="354215" y="181317"/>
                  </a:lnTo>
                  <a:lnTo>
                    <a:pt x="353428" y="180759"/>
                  </a:lnTo>
                  <a:lnTo>
                    <a:pt x="353021" y="180670"/>
                  </a:lnTo>
                  <a:lnTo>
                    <a:pt x="352602" y="180581"/>
                  </a:lnTo>
                  <a:lnTo>
                    <a:pt x="352158" y="180632"/>
                  </a:lnTo>
                  <a:lnTo>
                    <a:pt x="349973" y="180860"/>
                  </a:lnTo>
                  <a:lnTo>
                    <a:pt x="348373" y="182816"/>
                  </a:lnTo>
                  <a:lnTo>
                    <a:pt x="348818" y="187210"/>
                  </a:lnTo>
                  <a:lnTo>
                    <a:pt x="350774" y="188810"/>
                  </a:lnTo>
                  <a:lnTo>
                    <a:pt x="355142" y="188379"/>
                  </a:lnTo>
                  <a:lnTo>
                    <a:pt x="356743" y="186410"/>
                  </a:lnTo>
                  <a:close/>
                </a:path>
                <a:path w="532129" h="385445">
                  <a:moveTo>
                    <a:pt x="357708" y="229120"/>
                  </a:moveTo>
                  <a:lnTo>
                    <a:pt x="356755" y="228168"/>
                  </a:lnTo>
                  <a:lnTo>
                    <a:pt x="352983" y="228168"/>
                  </a:lnTo>
                  <a:lnTo>
                    <a:pt x="352044" y="229120"/>
                  </a:lnTo>
                  <a:lnTo>
                    <a:pt x="352044" y="232918"/>
                  </a:lnTo>
                  <a:lnTo>
                    <a:pt x="352983" y="233857"/>
                  </a:lnTo>
                  <a:lnTo>
                    <a:pt x="356755" y="233857"/>
                  </a:lnTo>
                  <a:lnTo>
                    <a:pt x="357708" y="232918"/>
                  </a:lnTo>
                  <a:lnTo>
                    <a:pt x="357708" y="231013"/>
                  </a:lnTo>
                  <a:lnTo>
                    <a:pt x="357708" y="229120"/>
                  </a:lnTo>
                  <a:close/>
                </a:path>
                <a:path w="532129" h="385445">
                  <a:moveTo>
                    <a:pt x="373875" y="200520"/>
                  </a:moveTo>
                  <a:lnTo>
                    <a:pt x="373240" y="198970"/>
                  </a:lnTo>
                  <a:lnTo>
                    <a:pt x="370700" y="196418"/>
                  </a:lnTo>
                  <a:lnTo>
                    <a:pt x="369163" y="195783"/>
                  </a:lnTo>
                  <a:lnTo>
                    <a:pt x="365569" y="195783"/>
                  </a:lnTo>
                  <a:lnTo>
                    <a:pt x="364032" y="196418"/>
                  </a:lnTo>
                  <a:lnTo>
                    <a:pt x="361492" y="198970"/>
                  </a:lnTo>
                  <a:lnTo>
                    <a:pt x="360857" y="200520"/>
                  </a:lnTo>
                  <a:lnTo>
                    <a:pt x="360857" y="204127"/>
                  </a:lnTo>
                  <a:lnTo>
                    <a:pt x="361492" y="205676"/>
                  </a:lnTo>
                  <a:lnTo>
                    <a:pt x="364032" y="208229"/>
                  </a:lnTo>
                  <a:lnTo>
                    <a:pt x="365569" y="208864"/>
                  </a:lnTo>
                  <a:lnTo>
                    <a:pt x="369163" y="208864"/>
                  </a:lnTo>
                  <a:lnTo>
                    <a:pt x="370700" y="208229"/>
                  </a:lnTo>
                  <a:lnTo>
                    <a:pt x="373240" y="205676"/>
                  </a:lnTo>
                  <a:lnTo>
                    <a:pt x="373875" y="204127"/>
                  </a:lnTo>
                  <a:lnTo>
                    <a:pt x="373875" y="202323"/>
                  </a:lnTo>
                  <a:lnTo>
                    <a:pt x="373875" y="200520"/>
                  </a:lnTo>
                  <a:close/>
                </a:path>
                <a:path w="532129" h="385445">
                  <a:moveTo>
                    <a:pt x="377748" y="225132"/>
                  </a:moveTo>
                  <a:lnTo>
                    <a:pt x="377355" y="224193"/>
                  </a:lnTo>
                  <a:lnTo>
                    <a:pt x="375805" y="222631"/>
                  </a:lnTo>
                  <a:lnTo>
                    <a:pt x="374865" y="222237"/>
                  </a:lnTo>
                  <a:lnTo>
                    <a:pt x="372668" y="222237"/>
                  </a:lnTo>
                  <a:lnTo>
                    <a:pt x="371729" y="222631"/>
                  </a:lnTo>
                  <a:lnTo>
                    <a:pt x="370179" y="224193"/>
                  </a:lnTo>
                  <a:lnTo>
                    <a:pt x="369785" y="225132"/>
                  </a:lnTo>
                  <a:lnTo>
                    <a:pt x="369785" y="227342"/>
                  </a:lnTo>
                  <a:lnTo>
                    <a:pt x="370179" y="228282"/>
                  </a:lnTo>
                  <a:lnTo>
                    <a:pt x="371729" y="229844"/>
                  </a:lnTo>
                  <a:lnTo>
                    <a:pt x="372668" y="230225"/>
                  </a:lnTo>
                  <a:lnTo>
                    <a:pt x="374865" y="230225"/>
                  </a:lnTo>
                  <a:lnTo>
                    <a:pt x="375805" y="229844"/>
                  </a:lnTo>
                  <a:lnTo>
                    <a:pt x="377355" y="228282"/>
                  </a:lnTo>
                  <a:lnTo>
                    <a:pt x="377748" y="227342"/>
                  </a:lnTo>
                  <a:lnTo>
                    <a:pt x="377748" y="226237"/>
                  </a:lnTo>
                  <a:lnTo>
                    <a:pt x="377748" y="225132"/>
                  </a:lnTo>
                  <a:close/>
                </a:path>
                <a:path w="532129" h="385445">
                  <a:moveTo>
                    <a:pt x="382866" y="242671"/>
                  </a:moveTo>
                  <a:lnTo>
                    <a:pt x="381927" y="241719"/>
                  </a:lnTo>
                  <a:lnTo>
                    <a:pt x="378142" y="241719"/>
                  </a:lnTo>
                  <a:lnTo>
                    <a:pt x="377190" y="242671"/>
                  </a:lnTo>
                  <a:lnTo>
                    <a:pt x="377190" y="246481"/>
                  </a:lnTo>
                  <a:lnTo>
                    <a:pt x="378142" y="247421"/>
                  </a:lnTo>
                  <a:lnTo>
                    <a:pt x="381927" y="247421"/>
                  </a:lnTo>
                  <a:lnTo>
                    <a:pt x="382866" y="246481"/>
                  </a:lnTo>
                  <a:lnTo>
                    <a:pt x="382866" y="244576"/>
                  </a:lnTo>
                  <a:lnTo>
                    <a:pt x="382866" y="242671"/>
                  </a:lnTo>
                  <a:close/>
                </a:path>
                <a:path w="532129" h="385445">
                  <a:moveTo>
                    <a:pt x="400634" y="236054"/>
                  </a:moveTo>
                  <a:lnTo>
                    <a:pt x="400253" y="235115"/>
                  </a:lnTo>
                  <a:lnTo>
                    <a:pt x="398691" y="233553"/>
                  </a:lnTo>
                  <a:lnTo>
                    <a:pt x="397764" y="233159"/>
                  </a:lnTo>
                  <a:lnTo>
                    <a:pt x="395566" y="233159"/>
                  </a:lnTo>
                  <a:lnTo>
                    <a:pt x="394627" y="233553"/>
                  </a:lnTo>
                  <a:lnTo>
                    <a:pt x="393065" y="235115"/>
                  </a:lnTo>
                  <a:lnTo>
                    <a:pt x="392684" y="236054"/>
                  </a:lnTo>
                  <a:lnTo>
                    <a:pt x="392684" y="238264"/>
                  </a:lnTo>
                  <a:lnTo>
                    <a:pt x="393065" y="239204"/>
                  </a:lnTo>
                  <a:lnTo>
                    <a:pt x="394627" y="240766"/>
                  </a:lnTo>
                  <a:lnTo>
                    <a:pt x="395566" y="241147"/>
                  </a:lnTo>
                  <a:lnTo>
                    <a:pt x="397764" y="241147"/>
                  </a:lnTo>
                  <a:lnTo>
                    <a:pt x="398691" y="240766"/>
                  </a:lnTo>
                  <a:lnTo>
                    <a:pt x="400253" y="239204"/>
                  </a:lnTo>
                  <a:lnTo>
                    <a:pt x="400634" y="238264"/>
                  </a:lnTo>
                  <a:lnTo>
                    <a:pt x="400634" y="237159"/>
                  </a:lnTo>
                  <a:lnTo>
                    <a:pt x="400634" y="236054"/>
                  </a:lnTo>
                  <a:close/>
                </a:path>
                <a:path w="532129" h="385445">
                  <a:moveTo>
                    <a:pt x="401535" y="220484"/>
                  </a:moveTo>
                  <a:lnTo>
                    <a:pt x="401167" y="216750"/>
                  </a:lnTo>
                  <a:lnTo>
                    <a:pt x="401066" y="216522"/>
                  </a:lnTo>
                  <a:lnTo>
                    <a:pt x="396570" y="212864"/>
                  </a:lnTo>
                  <a:lnTo>
                    <a:pt x="394296" y="211061"/>
                  </a:lnTo>
                  <a:lnTo>
                    <a:pt x="394131" y="211023"/>
                  </a:lnTo>
                  <a:lnTo>
                    <a:pt x="390461" y="211391"/>
                  </a:lnTo>
                  <a:lnTo>
                    <a:pt x="387858" y="214604"/>
                  </a:lnTo>
                  <a:lnTo>
                    <a:pt x="388213" y="218198"/>
                  </a:lnTo>
                  <a:lnTo>
                    <a:pt x="388569" y="221792"/>
                  </a:lnTo>
                  <a:lnTo>
                    <a:pt x="391769" y="224409"/>
                  </a:lnTo>
                  <a:lnTo>
                    <a:pt x="398932" y="223685"/>
                  </a:lnTo>
                  <a:lnTo>
                    <a:pt x="401535" y="220484"/>
                  </a:lnTo>
                  <a:close/>
                </a:path>
                <a:path w="532129" h="385445">
                  <a:moveTo>
                    <a:pt x="401764" y="259892"/>
                  </a:moveTo>
                  <a:lnTo>
                    <a:pt x="400812" y="258940"/>
                  </a:lnTo>
                  <a:lnTo>
                    <a:pt x="397027" y="258940"/>
                  </a:lnTo>
                  <a:lnTo>
                    <a:pt x="396087" y="259892"/>
                  </a:lnTo>
                  <a:lnTo>
                    <a:pt x="396087" y="263690"/>
                  </a:lnTo>
                  <a:lnTo>
                    <a:pt x="397027" y="264642"/>
                  </a:lnTo>
                  <a:lnTo>
                    <a:pt x="400812" y="264642"/>
                  </a:lnTo>
                  <a:lnTo>
                    <a:pt x="401764" y="263690"/>
                  </a:lnTo>
                  <a:lnTo>
                    <a:pt x="401764" y="261785"/>
                  </a:lnTo>
                  <a:lnTo>
                    <a:pt x="401764" y="259892"/>
                  </a:lnTo>
                  <a:close/>
                </a:path>
                <a:path w="532129" h="385445">
                  <a:moveTo>
                    <a:pt x="407022" y="236245"/>
                  </a:moveTo>
                  <a:lnTo>
                    <a:pt x="406082" y="235292"/>
                  </a:lnTo>
                  <a:lnTo>
                    <a:pt x="402297" y="235292"/>
                  </a:lnTo>
                  <a:lnTo>
                    <a:pt x="401345" y="236245"/>
                  </a:lnTo>
                  <a:lnTo>
                    <a:pt x="401345" y="240042"/>
                  </a:lnTo>
                  <a:lnTo>
                    <a:pt x="402297" y="240995"/>
                  </a:lnTo>
                  <a:lnTo>
                    <a:pt x="406082" y="240995"/>
                  </a:lnTo>
                  <a:lnTo>
                    <a:pt x="407022" y="240042"/>
                  </a:lnTo>
                  <a:lnTo>
                    <a:pt x="407022" y="238150"/>
                  </a:lnTo>
                  <a:lnTo>
                    <a:pt x="407022" y="236245"/>
                  </a:lnTo>
                  <a:close/>
                </a:path>
                <a:path w="532129" h="385445">
                  <a:moveTo>
                    <a:pt x="416140" y="278803"/>
                  </a:moveTo>
                  <a:lnTo>
                    <a:pt x="415747" y="277850"/>
                  </a:lnTo>
                  <a:lnTo>
                    <a:pt x="414197" y="276288"/>
                  </a:lnTo>
                  <a:lnTo>
                    <a:pt x="413258" y="275907"/>
                  </a:lnTo>
                  <a:lnTo>
                    <a:pt x="411060" y="275907"/>
                  </a:lnTo>
                  <a:lnTo>
                    <a:pt x="410121" y="276288"/>
                  </a:lnTo>
                  <a:lnTo>
                    <a:pt x="408571" y="277850"/>
                  </a:lnTo>
                  <a:lnTo>
                    <a:pt x="408178" y="278803"/>
                  </a:lnTo>
                  <a:lnTo>
                    <a:pt x="408178" y="281000"/>
                  </a:lnTo>
                  <a:lnTo>
                    <a:pt x="408571" y="281952"/>
                  </a:lnTo>
                  <a:lnTo>
                    <a:pt x="410121" y="283514"/>
                  </a:lnTo>
                  <a:lnTo>
                    <a:pt x="411060" y="283895"/>
                  </a:lnTo>
                  <a:lnTo>
                    <a:pt x="413258" y="283895"/>
                  </a:lnTo>
                  <a:lnTo>
                    <a:pt x="414197" y="283514"/>
                  </a:lnTo>
                  <a:lnTo>
                    <a:pt x="415747" y="281952"/>
                  </a:lnTo>
                  <a:lnTo>
                    <a:pt x="416140" y="281000"/>
                  </a:lnTo>
                  <a:lnTo>
                    <a:pt x="416140" y="279908"/>
                  </a:lnTo>
                  <a:lnTo>
                    <a:pt x="416140" y="278803"/>
                  </a:lnTo>
                  <a:close/>
                </a:path>
                <a:path w="532129" h="385445">
                  <a:moveTo>
                    <a:pt x="418211" y="233362"/>
                  </a:moveTo>
                  <a:lnTo>
                    <a:pt x="417271" y="232410"/>
                  </a:lnTo>
                  <a:lnTo>
                    <a:pt x="413499" y="232410"/>
                  </a:lnTo>
                  <a:lnTo>
                    <a:pt x="412546" y="233362"/>
                  </a:lnTo>
                  <a:lnTo>
                    <a:pt x="412546" y="237159"/>
                  </a:lnTo>
                  <a:lnTo>
                    <a:pt x="413499" y="238099"/>
                  </a:lnTo>
                  <a:lnTo>
                    <a:pt x="417271" y="238099"/>
                  </a:lnTo>
                  <a:lnTo>
                    <a:pt x="418211" y="237159"/>
                  </a:lnTo>
                  <a:lnTo>
                    <a:pt x="418211" y="235254"/>
                  </a:lnTo>
                  <a:lnTo>
                    <a:pt x="418211" y="233362"/>
                  </a:lnTo>
                  <a:close/>
                </a:path>
                <a:path w="532129" h="385445">
                  <a:moveTo>
                    <a:pt x="420738" y="250126"/>
                  </a:moveTo>
                  <a:lnTo>
                    <a:pt x="420344" y="249174"/>
                  </a:lnTo>
                  <a:lnTo>
                    <a:pt x="418795" y="247611"/>
                  </a:lnTo>
                  <a:lnTo>
                    <a:pt x="417855" y="247218"/>
                  </a:lnTo>
                  <a:lnTo>
                    <a:pt x="415645" y="247218"/>
                  </a:lnTo>
                  <a:lnTo>
                    <a:pt x="414705" y="247611"/>
                  </a:lnTo>
                  <a:lnTo>
                    <a:pt x="413156" y="249174"/>
                  </a:lnTo>
                  <a:lnTo>
                    <a:pt x="412762" y="250126"/>
                  </a:lnTo>
                  <a:lnTo>
                    <a:pt x="412762" y="252336"/>
                  </a:lnTo>
                  <a:lnTo>
                    <a:pt x="413156" y="253276"/>
                  </a:lnTo>
                  <a:lnTo>
                    <a:pt x="414705" y="254838"/>
                  </a:lnTo>
                  <a:lnTo>
                    <a:pt x="415645" y="255231"/>
                  </a:lnTo>
                  <a:lnTo>
                    <a:pt x="417855" y="255231"/>
                  </a:lnTo>
                  <a:lnTo>
                    <a:pt x="418795" y="254838"/>
                  </a:lnTo>
                  <a:lnTo>
                    <a:pt x="420344" y="253276"/>
                  </a:lnTo>
                  <a:lnTo>
                    <a:pt x="420738" y="252336"/>
                  </a:lnTo>
                  <a:lnTo>
                    <a:pt x="420738" y="251231"/>
                  </a:lnTo>
                  <a:lnTo>
                    <a:pt x="420738" y="250126"/>
                  </a:lnTo>
                  <a:close/>
                </a:path>
                <a:path w="532129" h="385445">
                  <a:moveTo>
                    <a:pt x="424776" y="295490"/>
                  </a:moveTo>
                  <a:lnTo>
                    <a:pt x="423824" y="294538"/>
                  </a:lnTo>
                  <a:lnTo>
                    <a:pt x="420027" y="294538"/>
                  </a:lnTo>
                  <a:lnTo>
                    <a:pt x="419087" y="295490"/>
                  </a:lnTo>
                  <a:lnTo>
                    <a:pt x="419087" y="299300"/>
                  </a:lnTo>
                  <a:lnTo>
                    <a:pt x="420027" y="300253"/>
                  </a:lnTo>
                  <a:lnTo>
                    <a:pt x="423824" y="300253"/>
                  </a:lnTo>
                  <a:lnTo>
                    <a:pt x="424776" y="299300"/>
                  </a:lnTo>
                  <a:lnTo>
                    <a:pt x="424776" y="297395"/>
                  </a:lnTo>
                  <a:lnTo>
                    <a:pt x="424776" y="295490"/>
                  </a:lnTo>
                  <a:close/>
                </a:path>
                <a:path w="532129" h="385445">
                  <a:moveTo>
                    <a:pt x="428447" y="240461"/>
                  </a:moveTo>
                  <a:lnTo>
                    <a:pt x="426542" y="238683"/>
                  </a:lnTo>
                  <a:lnTo>
                    <a:pt x="425589" y="237807"/>
                  </a:lnTo>
                  <a:lnTo>
                    <a:pt x="426250" y="239014"/>
                  </a:lnTo>
                  <a:lnTo>
                    <a:pt x="427240" y="239877"/>
                  </a:lnTo>
                  <a:lnTo>
                    <a:pt x="428447" y="240461"/>
                  </a:lnTo>
                  <a:close/>
                </a:path>
                <a:path w="532129" h="385445">
                  <a:moveTo>
                    <a:pt x="439140" y="266166"/>
                  </a:moveTo>
                  <a:lnTo>
                    <a:pt x="438505" y="264629"/>
                  </a:lnTo>
                  <a:lnTo>
                    <a:pt x="435965" y="262077"/>
                  </a:lnTo>
                  <a:lnTo>
                    <a:pt x="434428" y="261442"/>
                  </a:lnTo>
                  <a:lnTo>
                    <a:pt x="430834" y="261442"/>
                  </a:lnTo>
                  <a:lnTo>
                    <a:pt x="429298" y="262077"/>
                  </a:lnTo>
                  <a:lnTo>
                    <a:pt x="426758" y="264629"/>
                  </a:lnTo>
                  <a:lnTo>
                    <a:pt x="426123" y="266166"/>
                  </a:lnTo>
                  <a:lnTo>
                    <a:pt x="426123" y="269786"/>
                  </a:lnTo>
                  <a:lnTo>
                    <a:pt x="426758" y="271322"/>
                  </a:lnTo>
                  <a:lnTo>
                    <a:pt x="429298" y="273875"/>
                  </a:lnTo>
                  <a:lnTo>
                    <a:pt x="430834" y="274523"/>
                  </a:lnTo>
                  <a:lnTo>
                    <a:pt x="434428" y="274523"/>
                  </a:lnTo>
                  <a:lnTo>
                    <a:pt x="435965" y="273875"/>
                  </a:lnTo>
                  <a:lnTo>
                    <a:pt x="438505" y="271322"/>
                  </a:lnTo>
                  <a:lnTo>
                    <a:pt x="439140" y="269786"/>
                  </a:lnTo>
                  <a:lnTo>
                    <a:pt x="439140" y="267982"/>
                  </a:lnTo>
                  <a:lnTo>
                    <a:pt x="439140" y="266166"/>
                  </a:lnTo>
                  <a:close/>
                </a:path>
                <a:path w="532129" h="385445">
                  <a:moveTo>
                    <a:pt x="444474" y="290347"/>
                  </a:moveTo>
                  <a:lnTo>
                    <a:pt x="444080" y="289394"/>
                  </a:lnTo>
                  <a:lnTo>
                    <a:pt x="442531" y="287845"/>
                  </a:lnTo>
                  <a:lnTo>
                    <a:pt x="441591" y="287451"/>
                  </a:lnTo>
                  <a:lnTo>
                    <a:pt x="439394" y="287451"/>
                  </a:lnTo>
                  <a:lnTo>
                    <a:pt x="438454" y="287845"/>
                  </a:lnTo>
                  <a:lnTo>
                    <a:pt x="436905" y="289394"/>
                  </a:lnTo>
                  <a:lnTo>
                    <a:pt x="436511" y="290347"/>
                  </a:lnTo>
                  <a:lnTo>
                    <a:pt x="436511" y="292544"/>
                  </a:lnTo>
                  <a:lnTo>
                    <a:pt x="436905" y="293497"/>
                  </a:lnTo>
                  <a:lnTo>
                    <a:pt x="438454" y="295059"/>
                  </a:lnTo>
                  <a:lnTo>
                    <a:pt x="439394" y="295440"/>
                  </a:lnTo>
                  <a:lnTo>
                    <a:pt x="441591" y="295440"/>
                  </a:lnTo>
                  <a:lnTo>
                    <a:pt x="442531" y="295059"/>
                  </a:lnTo>
                  <a:lnTo>
                    <a:pt x="444080" y="293497"/>
                  </a:lnTo>
                  <a:lnTo>
                    <a:pt x="444474" y="292544"/>
                  </a:lnTo>
                  <a:lnTo>
                    <a:pt x="444474" y="291452"/>
                  </a:lnTo>
                  <a:lnTo>
                    <a:pt x="444474" y="290347"/>
                  </a:lnTo>
                  <a:close/>
                </a:path>
                <a:path w="532129" h="385445">
                  <a:moveTo>
                    <a:pt x="450710" y="307467"/>
                  </a:moveTo>
                  <a:lnTo>
                    <a:pt x="449757" y="306514"/>
                  </a:lnTo>
                  <a:lnTo>
                    <a:pt x="445985" y="306514"/>
                  </a:lnTo>
                  <a:lnTo>
                    <a:pt x="445033" y="307467"/>
                  </a:lnTo>
                  <a:lnTo>
                    <a:pt x="445033" y="311264"/>
                  </a:lnTo>
                  <a:lnTo>
                    <a:pt x="445985" y="312204"/>
                  </a:lnTo>
                  <a:lnTo>
                    <a:pt x="449757" y="312204"/>
                  </a:lnTo>
                  <a:lnTo>
                    <a:pt x="450710" y="311264"/>
                  </a:lnTo>
                  <a:lnTo>
                    <a:pt x="450710" y="309359"/>
                  </a:lnTo>
                  <a:lnTo>
                    <a:pt x="450710" y="307467"/>
                  </a:lnTo>
                  <a:close/>
                </a:path>
                <a:path w="532129" h="385445">
                  <a:moveTo>
                    <a:pt x="467309" y="284505"/>
                  </a:moveTo>
                  <a:lnTo>
                    <a:pt x="467233" y="281292"/>
                  </a:lnTo>
                  <a:lnTo>
                    <a:pt x="465505" y="279234"/>
                  </a:lnTo>
                  <a:lnTo>
                    <a:pt x="463804" y="277114"/>
                  </a:lnTo>
                  <a:lnTo>
                    <a:pt x="462038" y="275094"/>
                  </a:lnTo>
                  <a:lnTo>
                    <a:pt x="461314" y="274955"/>
                  </a:lnTo>
                  <a:lnTo>
                    <a:pt x="460565" y="274878"/>
                  </a:lnTo>
                  <a:lnTo>
                    <a:pt x="459778" y="275005"/>
                  </a:lnTo>
                  <a:lnTo>
                    <a:pt x="456247" y="275590"/>
                  </a:lnTo>
                  <a:lnTo>
                    <a:pt x="453834" y="278955"/>
                  </a:lnTo>
                  <a:lnTo>
                    <a:pt x="454990" y="286080"/>
                  </a:lnTo>
                  <a:lnTo>
                    <a:pt x="458343" y="288505"/>
                  </a:lnTo>
                  <a:lnTo>
                    <a:pt x="465137" y="287375"/>
                  </a:lnTo>
                  <a:lnTo>
                    <a:pt x="467309" y="284505"/>
                  </a:lnTo>
                  <a:close/>
                </a:path>
                <a:path w="532129" h="385445">
                  <a:moveTo>
                    <a:pt x="467982" y="299808"/>
                  </a:moveTo>
                  <a:lnTo>
                    <a:pt x="467601" y="298869"/>
                  </a:lnTo>
                  <a:lnTo>
                    <a:pt x="466051" y="297307"/>
                  </a:lnTo>
                  <a:lnTo>
                    <a:pt x="465112" y="296926"/>
                  </a:lnTo>
                  <a:lnTo>
                    <a:pt x="462915" y="296926"/>
                  </a:lnTo>
                  <a:lnTo>
                    <a:pt x="461975" y="297307"/>
                  </a:lnTo>
                  <a:lnTo>
                    <a:pt x="460413" y="298869"/>
                  </a:lnTo>
                  <a:lnTo>
                    <a:pt x="460032" y="299808"/>
                  </a:lnTo>
                  <a:lnTo>
                    <a:pt x="460032" y="302018"/>
                  </a:lnTo>
                  <a:lnTo>
                    <a:pt x="460413" y="302958"/>
                  </a:lnTo>
                  <a:lnTo>
                    <a:pt x="461975" y="304520"/>
                  </a:lnTo>
                  <a:lnTo>
                    <a:pt x="462915" y="304914"/>
                  </a:lnTo>
                  <a:lnTo>
                    <a:pt x="465112" y="304914"/>
                  </a:lnTo>
                  <a:lnTo>
                    <a:pt x="466051" y="304520"/>
                  </a:lnTo>
                  <a:lnTo>
                    <a:pt x="467601" y="302958"/>
                  </a:lnTo>
                  <a:lnTo>
                    <a:pt x="467982" y="302018"/>
                  </a:lnTo>
                  <a:lnTo>
                    <a:pt x="467982" y="300913"/>
                  </a:lnTo>
                  <a:lnTo>
                    <a:pt x="467982" y="299808"/>
                  </a:lnTo>
                  <a:close/>
                </a:path>
                <a:path w="532129" h="385445">
                  <a:moveTo>
                    <a:pt x="472617" y="325755"/>
                  </a:moveTo>
                  <a:lnTo>
                    <a:pt x="471665" y="324802"/>
                  </a:lnTo>
                  <a:lnTo>
                    <a:pt x="467880" y="324802"/>
                  </a:lnTo>
                  <a:lnTo>
                    <a:pt x="466940" y="325755"/>
                  </a:lnTo>
                  <a:lnTo>
                    <a:pt x="466940" y="329565"/>
                  </a:lnTo>
                  <a:lnTo>
                    <a:pt x="467880" y="330504"/>
                  </a:lnTo>
                  <a:lnTo>
                    <a:pt x="471665" y="330504"/>
                  </a:lnTo>
                  <a:lnTo>
                    <a:pt x="472617" y="329565"/>
                  </a:lnTo>
                  <a:lnTo>
                    <a:pt x="472617" y="327660"/>
                  </a:lnTo>
                  <a:lnTo>
                    <a:pt x="472617" y="325755"/>
                  </a:lnTo>
                  <a:close/>
                </a:path>
                <a:path w="532129" h="385445">
                  <a:moveTo>
                    <a:pt x="481457" y="303212"/>
                  </a:moveTo>
                  <a:lnTo>
                    <a:pt x="480504" y="302272"/>
                  </a:lnTo>
                  <a:lnTo>
                    <a:pt x="476719" y="302272"/>
                  </a:lnTo>
                  <a:lnTo>
                    <a:pt x="475780" y="303212"/>
                  </a:lnTo>
                  <a:lnTo>
                    <a:pt x="475780" y="307022"/>
                  </a:lnTo>
                  <a:lnTo>
                    <a:pt x="476719" y="307975"/>
                  </a:lnTo>
                  <a:lnTo>
                    <a:pt x="480504" y="307975"/>
                  </a:lnTo>
                  <a:lnTo>
                    <a:pt x="481457" y="307022"/>
                  </a:lnTo>
                  <a:lnTo>
                    <a:pt x="481457" y="305117"/>
                  </a:lnTo>
                  <a:lnTo>
                    <a:pt x="481457" y="303212"/>
                  </a:lnTo>
                  <a:close/>
                </a:path>
                <a:path w="532129" h="385445">
                  <a:moveTo>
                    <a:pt x="482600" y="300659"/>
                  </a:moveTo>
                  <a:lnTo>
                    <a:pt x="481685" y="299453"/>
                  </a:lnTo>
                  <a:lnTo>
                    <a:pt x="479882" y="297078"/>
                  </a:lnTo>
                  <a:lnTo>
                    <a:pt x="479767" y="297472"/>
                  </a:lnTo>
                  <a:lnTo>
                    <a:pt x="479717" y="297891"/>
                  </a:lnTo>
                  <a:lnTo>
                    <a:pt x="480009" y="299720"/>
                  </a:lnTo>
                  <a:lnTo>
                    <a:pt x="481228" y="300659"/>
                  </a:lnTo>
                  <a:lnTo>
                    <a:pt x="482600" y="300659"/>
                  </a:lnTo>
                  <a:close/>
                </a:path>
                <a:path w="532129" h="385445">
                  <a:moveTo>
                    <a:pt x="484060" y="346506"/>
                  </a:moveTo>
                  <a:lnTo>
                    <a:pt x="483666" y="345567"/>
                  </a:lnTo>
                  <a:lnTo>
                    <a:pt x="482117" y="344004"/>
                  </a:lnTo>
                  <a:lnTo>
                    <a:pt x="481177" y="343611"/>
                  </a:lnTo>
                  <a:lnTo>
                    <a:pt x="478980" y="343611"/>
                  </a:lnTo>
                  <a:lnTo>
                    <a:pt x="478040" y="344004"/>
                  </a:lnTo>
                  <a:lnTo>
                    <a:pt x="476491" y="345567"/>
                  </a:lnTo>
                  <a:lnTo>
                    <a:pt x="476097" y="346506"/>
                  </a:lnTo>
                  <a:lnTo>
                    <a:pt x="476097" y="348716"/>
                  </a:lnTo>
                  <a:lnTo>
                    <a:pt x="476491" y="349656"/>
                  </a:lnTo>
                  <a:lnTo>
                    <a:pt x="478040" y="351218"/>
                  </a:lnTo>
                  <a:lnTo>
                    <a:pt x="478980" y="351612"/>
                  </a:lnTo>
                  <a:lnTo>
                    <a:pt x="481177" y="351612"/>
                  </a:lnTo>
                  <a:lnTo>
                    <a:pt x="482117" y="351218"/>
                  </a:lnTo>
                  <a:lnTo>
                    <a:pt x="483666" y="349656"/>
                  </a:lnTo>
                  <a:lnTo>
                    <a:pt x="484060" y="348716"/>
                  </a:lnTo>
                  <a:lnTo>
                    <a:pt x="484060" y="347611"/>
                  </a:lnTo>
                  <a:lnTo>
                    <a:pt x="484060" y="346506"/>
                  </a:lnTo>
                  <a:close/>
                </a:path>
                <a:path w="532129" h="385445">
                  <a:moveTo>
                    <a:pt x="489877" y="364502"/>
                  </a:moveTo>
                  <a:lnTo>
                    <a:pt x="488924" y="363550"/>
                  </a:lnTo>
                  <a:lnTo>
                    <a:pt x="485127" y="363550"/>
                  </a:lnTo>
                  <a:lnTo>
                    <a:pt x="484187" y="364502"/>
                  </a:lnTo>
                  <a:lnTo>
                    <a:pt x="484187" y="368312"/>
                  </a:lnTo>
                  <a:lnTo>
                    <a:pt x="485127" y="369265"/>
                  </a:lnTo>
                  <a:lnTo>
                    <a:pt x="488924" y="369265"/>
                  </a:lnTo>
                  <a:lnTo>
                    <a:pt x="489877" y="368312"/>
                  </a:lnTo>
                  <a:lnTo>
                    <a:pt x="489877" y="366407"/>
                  </a:lnTo>
                  <a:lnTo>
                    <a:pt x="489877" y="364502"/>
                  </a:lnTo>
                  <a:close/>
                </a:path>
                <a:path w="532129" h="385445">
                  <a:moveTo>
                    <a:pt x="508660" y="341871"/>
                  </a:moveTo>
                  <a:lnTo>
                    <a:pt x="508609" y="335343"/>
                  </a:lnTo>
                  <a:lnTo>
                    <a:pt x="505663" y="332435"/>
                  </a:lnTo>
                  <a:lnTo>
                    <a:pt x="502081" y="332460"/>
                  </a:lnTo>
                  <a:lnTo>
                    <a:pt x="498475" y="332486"/>
                  </a:lnTo>
                  <a:lnTo>
                    <a:pt x="495592" y="335445"/>
                  </a:lnTo>
                  <a:lnTo>
                    <a:pt x="495642" y="341363"/>
                  </a:lnTo>
                  <a:lnTo>
                    <a:pt x="496912" y="343293"/>
                  </a:lnTo>
                  <a:lnTo>
                    <a:pt x="499745" y="345084"/>
                  </a:lnTo>
                  <a:lnTo>
                    <a:pt x="500888" y="345554"/>
                  </a:lnTo>
                  <a:lnTo>
                    <a:pt x="502881" y="345541"/>
                  </a:lnTo>
                  <a:lnTo>
                    <a:pt x="506742" y="344271"/>
                  </a:lnTo>
                  <a:lnTo>
                    <a:pt x="508660" y="341871"/>
                  </a:lnTo>
                  <a:close/>
                </a:path>
                <a:path w="532129" h="385445">
                  <a:moveTo>
                    <a:pt x="513664" y="383794"/>
                  </a:moveTo>
                  <a:lnTo>
                    <a:pt x="513651" y="382231"/>
                  </a:lnTo>
                  <a:lnTo>
                    <a:pt x="513626" y="382104"/>
                  </a:lnTo>
                  <a:lnTo>
                    <a:pt x="513511" y="380555"/>
                  </a:lnTo>
                  <a:lnTo>
                    <a:pt x="512305" y="379387"/>
                  </a:lnTo>
                  <a:lnTo>
                    <a:pt x="509231" y="379412"/>
                  </a:lnTo>
                  <a:lnTo>
                    <a:pt x="507974" y="380695"/>
                  </a:lnTo>
                  <a:lnTo>
                    <a:pt x="507987" y="383578"/>
                  </a:lnTo>
                  <a:lnTo>
                    <a:pt x="508901" y="384632"/>
                  </a:lnTo>
                  <a:lnTo>
                    <a:pt x="510349" y="385025"/>
                  </a:lnTo>
                  <a:lnTo>
                    <a:pt x="510578" y="385102"/>
                  </a:lnTo>
                  <a:lnTo>
                    <a:pt x="512419" y="385089"/>
                  </a:lnTo>
                  <a:lnTo>
                    <a:pt x="513664" y="383794"/>
                  </a:lnTo>
                  <a:close/>
                </a:path>
                <a:path w="532129" h="385445">
                  <a:moveTo>
                    <a:pt x="529348" y="362953"/>
                  </a:moveTo>
                  <a:lnTo>
                    <a:pt x="522274" y="353631"/>
                  </a:lnTo>
                  <a:lnTo>
                    <a:pt x="521766" y="354571"/>
                  </a:lnTo>
                  <a:lnTo>
                    <a:pt x="521411" y="355600"/>
                  </a:lnTo>
                  <a:lnTo>
                    <a:pt x="521449" y="360362"/>
                  </a:lnTo>
                  <a:lnTo>
                    <a:pt x="524383" y="363258"/>
                  </a:lnTo>
                  <a:lnTo>
                    <a:pt x="527977" y="363232"/>
                  </a:lnTo>
                  <a:lnTo>
                    <a:pt x="528459" y="363232"/>
                  </a:lnTo>
                  <a:lnTo>
                    <a:pt x="528891" y="363054"/>
                  </a:lnTo>
                  <a:lnTo>
                    <a:pt x="529348" y="362953"/>
                  </a:lnTo>
                  <a:close/>
                </a:path>
                <a:path w="532129" h="385445">
                  <a:moveTo>
                    <a:pt x="532053" y="376389"/>
                  </a:moveTo>
                  <a:lnTo>
                    <a:pt x="532041" y="374180"/>
                  </a:lnTo>
                  <a:lnTo>
                    <a:pt x="530250" y="372402"/>
                  </a:lnTo>
                  <a:lnTo>
                    <a:pt x="527532" y="372414"/>
                  </a:lnTo>
                  <a:lnTo>
                    <a:pt x="527037" y="372541"/>
                  </a:lnTo>
                  <a:lnTo>
                    <a:pt x="525119" y="373316"/>
                  </a:lnTo>
                  <a:lnTo>
                    <a:pt x="524090" y="374751"/>
                  </a:lnTo>
                  <a:lnTo>
                    <a:pt x="524103" y="378650"/>
                  </a:lnTo>
                  <a:lnTo>
                    <a:pt x="525907" y="380428"/>
                  </a:lnTo>
                  <a:lnTo>
                    <a:pt x="529653" y="380403"/>
                  </a:lnTo>
                  <a:lnTo>
                    <a:pt x="530961" y="379476"/>
                  </a:lnTo>
                  <a:lnTo>
                    <a:pt x="531876" y="377621"/>
                  </a:lnTo>
                  <a:lnTo>
                    <a:pt x="532053" y="377024"/>
                  </a:lnTo>
                  <a:lnTo>
                    <a:pt x="532053" y="376389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877299" y="7804759"/>
              <a:ext cx="750570" cy="576580"/>
            </a:xfrm>
            <a:custGeom>
              <a:avLst/>
              <a:gdLst/>
              <a:ahLst/>
              <a:cxnLst/>
              <a:rect l="l" t="t" r="r" b="b"/>
              <a:pathLst>
                <a:path w="750570" h="576579">
                  <a:moveTo>
                    <a:pt x="9512" y="14668"/>
                  </a:moveTo>
                  <a:lnTo>
                    <a:pt x="7912" y="7620"/>
                  </a:lnTo>
                  <a:lnTo>
                    <a:pt x="4394" y="5410"/>
                  </a:lnTo>
                  <a:lnTo>
                    <a:pt x="571" y="6311"/>
                  </a:lnTo>
                  <a:lnTo>
                    <a:pt x="304" y="6515"/>
                  </a:lnTo>
                  <a:lnTo>
                    <a:pt x="0" y="6642"/>
                  </a:lnTo>
                  <a:lnTo>
                    <a:pt x="304" y="10693"/>
                  </a:lnTo>
                  <a:lnTo>
                    <a:pt x="469" y="14732"/>
                  </a:lnTo>
                  <a:lnTo>
                    <a:pt x="482" y="18757"/>
                  </a:lnTo>
                  <a:lnTo>
                    <a:pt x="1536" y="19088"/>
                  </a:lnTo>
                  <a:lnTo>
                    <a:pt x="2654" y="19240"/>
                  </a:lnTo>
                  <a:lnTo>
                    <a:pt x="7315" y="18173"/>
                  </a:lnTo>
                  <a:lnTo>
                    <a:pt x="9512" y="14668"/>
                  </a:lnTo>
                  <a:close/>
                </a:path>
                <a:path w="750570" h="576579">
                  <a:moveTo>
                    <a:pt x="15646" y="34417"/>
                  </a:moveTo>
                  <a:lnTo>
                    <a:pt x="15252" y="33477"/>
                  </a:lnTo>
                  <a:lnTo>
                    <a:pt x="13703" y="31915"/>
                  </a:lnTo>
                  <a:lnTo>
                    <a:pt x="12763" y="31521"/>
                  </a:lnTo>
                  <a:lnTo>
                    <a:pt x="10566" y="31521"/>
                  </a:lnTo>
                  <a:lnTo>
                    <a:pt x="9626" y="31915"/>
                  </a:lnTo>
                  <a:lnTo>
                    <a:pt x="8077" y="33477"/>
                  </a:lnTo>
                  <a:lnTo>
                    <a:pt x="7683" y="34417"/>
                  </a:lnTo>
                  <a:lnTo>
                    <a:pt x="7683" y="36626"/>
                  </a:lnTo>
                  <a:lnTo>
                    <a:pt x="8077" y="37566"/>
                  </a:lnTo>
                  <a:lnTo>
                    <a:pt x="9626" y="39128"/>
                  </a:lnTo>
                  <a:lnTo>
                    <a:pt x="10566" y="39522"/>
                  </a:lnTo>
                  <a:lnTo>
                    <a:pt x="12763" y="39522"/>
                  </a:lnTo>
                  <a:lnTo>
                    <a:pt x="13703" y="39128"/>
                  </a:lnTo>
                  <a:lnTo>
                    <a:pt x="15252" y="37566"/>
                  </a:lnTo>
                  <a:lnTo>
                    <a:pt x="15646" y="36626"/>
                  </a:lnTo>
                  <a:lnTo>
                    <a:pt x="15646" y="35521"/>
                  </a:lnTo>
                  <a:lnTo>
                    <a:pt x="15646" y="34417"/>
                  </a:lnTo>
                  <a:close/>
                </a:path>
                <a:path w="750570" h="576579">
                  <a:moveTo>
                    <a:pt x="22987" y="51028"/>
                  </a:moveTo>
                  <a:lnTo>
                    <a:pt x="22047" y="50076"/>
                  </a:lnTo>
                  <a:lnTo>
                    <a:pt x="18262" y="50076"/>
                  </a:lnTo>
                  <a:lnTo>
                    <a:pt x="17310" y="51028"/>
                  </a:lnTo>
                  <a:lnTo>
                    <a:pt x="17310" y="54825"/>
                  </a:lnTo>
                  <a:lnTo>
                    <a:pt x="18262" y="55778"/>
                  </a:lnTo>
                  <a:lnTo>
                    <a:pt x="22047" y="55778"/>
                  </a:lnTo>
                  <a:lnTo>
                    <a:pt x="22987" y="54825"/>
                  </a:lnTo>
                  <a:lnTo>
                    <a:pt x="22987" y="52933"/>
                  </a:lnTo>
                  <a:lnTo>
                    <a:pt x="22987" y="51028"/>
                  </a:lnTo>
                  <a:close/>
                </a:path>
                <a:path w="750570" h="576579">
                  <a:moveTo>
                    <a:pt x="28892" y="533"/>
                  </a:moveTo>
                  <a:lnTo>
                    <a:pt x="20878" y="647"/>
                  </a:lnTo>
                  <a:lnTo>
                    <a:pt x="22364" y="1803"/>
                  </a:lnTo>
                  <a:lnTo>
                    <a:pt x="24282" y="2374"/>
                  </a:lnTo>
                  <a:lnTo>
                    <a:pt x="26250" y="1917"/>
                  </a:lnTo>
                  <a:lnTo>
                    <a:pt x="27266" y="1676"/>
                  </a:lnTo>
                  <a:lnTo>
                    <a:pt x="28130" y="1168"/>
                  </a:lnTo>
                  <a:lnTo>
                    <a:pt x="28892" y="533"/>
                  </a:lnTo>
                  <a:close/>
                </a:path>
                <a:path w="750570" h="576579">
                  <a:moveTo>
                    <a:pt x="39700" y="42392"/>
                  </a:moveTo>
                  <a:lnTo>
                    <a:pt x="39319" y="41452"/>
                  </a:lnTo>
                  <a:lnTo>
                    <a:pt x="37769" y="39890"/>
                  </a:lnTo>
                  <a:lnTo>
                    <a:pt x="36830" y="39497"/>
                  </a:lnTo>
                  <a:lnTo>
                    <a:pt x="34632" y="39497"/>
                  </a:lnTo>
                  <a:lnTo>
                    <a:pt x="33693" y="39890"/>
                  </a:lnTo>
                  <a:lnTo>
                    <a:pt x="32143" y="41452"/>
                  </a:lnTo>
                  <a:lnTo>
                    <a:pt x="31762" y="42392"/>
                  </a:lnTo>
                  <a:lnTo>
                    <a:pt x="31762" y="44602"/>
                  </a:lnTo>
                  <a:lnTo>
                    <a:pt x="32143" y="45542"/>
                  </a:lnTo>
                  <a:lnTo>
                    <a:pt x="33693" y="47091"/>
                  </a:lnTo>
                  <a:lnTo>
                    <a:pt x="34632" y="47485"/>
                  </a:lnTo>
                  <a:lnTo>
                    <a:pt x="36830" y="47485"/>
                  </a:lnTo>
                  <a:lnTo>
                    <a:pt x="37769" y="47091"/>
                  </a:lnTo>
                  <a:lnTo>
                    <a:pt x="39319" y="45542"/>
                  </a:lnTo>
                  <a:lnTo>
                    <a:pt x="39700" y="44602"/>
                  </a:lnTo>
                  <a:lnTo>
                    <a:pt x="39700" y="43497"/>
                  </a:lnTo>
                  <a:lnTo>
                    <a:pt x="39700" y="42392"/>
                  </a:lnTo>
                  <a:close/>
                </a:path>
                <a:path w="750570" h="576579">
                  <a:moveTo>
                    <a:pt x="42964" y="26289"/>
                  </a:moveTo>
                  <a:lnTo>
                    <a:pt x="42024" y="25336"/>
                  </a:lnTo>
                  <a:lnTo>
                    <a:pt x="38239" y="25336"/>
                  </a:lnTo>
                  <a:lnTo>
                    <a:pt x="37858" y="25717"/>
                  </a:lnTo>
                  <a:lnTo>
                    <a:pt x="37858" y="24269"/>
                  </a:lnTo>
                  <a:lnTo>
                    <a:pt x="37858" y="22466"/>
                  </a:lnTo>
                  <a:lnTo>
                    <a:pt x="37223" y="20929"/>
                  </a:lnTo>
                  <a:lnTo>
                    <a:pt x="34683" y="18376"/>
                  </a:lnTo>
                  <a:lnTo>
                    <a:pt x="33147" y="17729"/>
                  </a:lnTo>
                  <a:lnTo>
                    <a:pt x="29552" y="17729"/>
                  </a:lnTo>
                  <a:lnTo>
                    <a:pt x="28016" y="18376"/>
                  </a:lnTo>
                  <a:lnTo>
                    <a:pt x="25476" y="20929"/>
                  </a:lnTo>
                  <a:lnTo>
                    <a:pt x="24841" y="22466"/>
                  </a:lnTo>
                  <a:lnTo>
                    <a:pt x="24841" y="26073"/>
                  </a:lnTo>
                  <a:lnTo>
                    <a:pt x="25476" y="27622"/>
                  </a:lnTo>
                  <a:lnTo>
                    <a:pt x="28016" y="30175"/>
                  </a:lnTo>
                  <a:lnTo>
                    <a:pt x="29552" y="30810"/>
                  </a:lnTo>
                  <a:lnTo>
                    <a:pt x="33147" y="30810"/>
                  </a:lnTo>
                  <a:lnTo>
                    <a:pt x="34683" y="30175"/>
                  </a:lnTo>
                  <a:lnTo>
                    <a:pt x="37223" y="27622"/>
                  </a:lnTo>
                  <a:lnTo>
                    <a:pt x="37287" y="27470"/>
                  </a:lnTo>
                  <a:lnTo>
                    <a:pt x="37287" y="30086"/>
                  </a:lnTo>
                  <a:lnTo>
                    <a:pt x="38239" y="31038"/>
                  </a:lnTo>
                  <a:lnTo>
                    <a:pt x="42024" y="31038"/>
                  </a:lnTo>
                  <a:lnTo>
                    <a:pt x="42964" y="30086"/>
                  </a:lnTo>
                  <a:lnTo>
                    <a:pt x="42964" y="28194"/>
                  </a:lnTo>
                  <a:lnTo>
                    <a:pt x="42964" y="26289"/>
                  </a:lnTo>
                  <a:close/>
                </a:path>
                <a:path w="750570" h="576579">
                  <a:moveTo>
                    <a:pt x="45123" y="2159"/>
                  </a:moveTo>
                  <a:lnTo>
                    <a:pt x="44170" y="1206"/>
                  </a:lnTo>
                  <a:lnTo>
                    <a:pt x="40398" y="1206"/>
                  </a:lnTo>
                  <a:lnTo>
                    <a:pt x="39446" y="2159"/>
                  </a:lnTo>
                  <a:lnTo>
                    <a:pt x="39446" y="5969"/>
                  </a:lnTo>
                  <a:lnTo>
                    <a:pt x="40398" y="6908"/>
                  </a:lnTo>
                  <a:lnTo>
                    <a:pt x="44170" y="6908"/>
                  </a:lnTo>
                  <a:lnTo>
                    <a:pt x="45123" y="5969"/>
                  </a:lnTo>
                  <a:lnTo>
                    <a:pt x="45123" y="4064"/>
                  </a:lnTo>
                  <a:lnTo>
                    <a:pt x="45123" y="2159"/>
                  </a:lnTo>
                  <a:close/>
                </a:path>
                <a:path w="750570" h="576579">
                  <a:moveTo>
                    <a:pt x="60045" y="45377"/>
                  </a:moveTo>
                  <a:lnTo>
                    <a:pt x="59410" y="43268"/>
                  </a:lnTo>
                  <a:lnTo>
                    <a:pt x="58991" y="41871"/>
                  </a:lnTo>
                  <a:lnTo>
                    <a:pt x="57861" y="40932"/>
                  </a:lnTo>
                  <a:lnTo>
                    <a:pt x="56540" y="40614"/>
                  </a:lnTo>
                  <a:lnTo>
                    <a:pt x="56870" y="40017"/>
                  </a:lnTo>
                  <a:lnTo>
                    <a:pt x="56997" y="39331"/>
                  </a:lnTo>
                  <a:lnTo>
                    <a:pt x="56502" y="37096"/>
                  </a:lnTo>
                  <a:lnTo>
                    <a:pt x="54965" y="36144"/>
                  </a:lnTo>
                  <a:lnTo>
                    <a:pt x="51917" y="36842"/>
                  </a:lnTo>
                  <a:lnTo>
                    <a:pt x="50965" y="38366"/>
                  </a:lnTo>
                  <a:lnTo>
                    <a:pt x="51511" y="40728"/>
                  </a:lnTo>
                  <a:lnTo>
                    <a:pt x="52057" y="41376"/>
                  </a:lnTo>
                  <a:lnTo>
                    <a:pt x="52730" y="41744"/>
                  </a:lnTo>
                  <a:lnTo>
                    <a:pt x="52933" y="41871"/>
                  </a:lnTo>
                  <a:lnTo>
                    <a:pt x="52730" y="41744"/>
                  </a:lnTo>
                  <a:lnTo>
                    <a:pt x="51803" y="42748"/>
                  </a:lnTo>
                  <a:lnTo>
                    <a:pt x="51371" y="44170"/>
                  </a:lnTo>
                  <a:lnTo>
                    <a:pt x="52425" y="47675"/>
                  </a:lnTo>
                  <a:lnTo>
                    <a:pt x="54648" y="48882"/>
                  </a:lnTo>
                  <a:lnTo>
                    <a:pt x="58864" y="47612"/>
                  </a:lnTo>
                  <a:lnTo>
                    <a:pt x="60045" y="45377"/>
                  </a:lnTo>
                  <a:close/>
                </a:path>
                <a:path w="750570" h="576579">
                  <a:moveTo>
                    <a:pt x="60528" y="3289"/>
                  </a:moveTo>
                  <a:lnTo>
                    <a:pt x="60172" y="38"/>
                  </a:lnTo>
                  <a:lnTo>
                    <a:pt x="55918" y="76"/>
                  </a:lnTo>
                  <a:lnTo>
                    <a:pt x="47409" y="215"/>
                  </a:lnTo>
                  <a:lnTo>
                    <a:pt x="47294" y="1536"/>
                  </a:lnTo>
                  <a:lnTo>
                    <a:pt x="47459" y="2209"/>
                  </a:lnTo>
                  <a:lnTo>
                    <a:pt x="48272" y="5740"/>
                  </a:lnTo>
                  <a:lnTo>
                    <a:pt x="51752" y="7937"/>
                  </a:lnTo>
                  <a:lnTo>
                    <a:pt x="58508" y="6375"/>
                  </a:lnTo>
                  <a:lnTo>
                    <a:pt x="60528" y="3289"/>
                  </a:lnTo>
                  <a:close/>
                </a:path>
                <a:path w="750570" h="576579">
                  <a:moveTo>
                    <a:pt x="60871" y="16344"/>
                  </a:moveTo>
                  <a:lnTo>
                    <a:pt x="59613" y="12115"/>
                  </a:lnTo>
                  <a:lnTo>
                    <a:pt x="57378" y="10909"/>
                  </a:lnTo>
                  <a:lnTo>
                    <a:pt x="53174" y="12192"/>
                  </a:lnTo>
                  <a:lnTo>
                    <a:pt x="51993" y="14427"/>
                  </a:lnTo>
                  <a:lnTo>
                    <a:pt x="52793" y="17081"/>
                  </a:lnTo>
                  <a:lnTo>
                    <a:pt x="53060" y="17564"/>
                  </a:lnTo>
                  <a:lnTo>
                    <a:pt x="53403" y="17957"/>
                  </a:lnTo>
                  <a:lnTo>
                    <a:pt x="54444" y="18059"/>
                  </a:lnTo>
                  <a:lnTo>
                    <a:pt x="52984" y="17919"/>
                  </a:lnTo>
                  <a:lnTo>
                    <a:pt x="52565" y="17894"/>
                  </a:lnTo>
                  <a:lnTo>
                    <a:pt x="49999" y="18491"/>
                  </a:lnTo>
                  <a:lnTo>
                    <a:pt x="48653" y="20637"/>
                  </a:lnTo>
                  <a:lnTo>
                    <a:pt x="49149" y="22783"/>
                  </a:lnTo>
                  <a:lnTo>
                    <a:pt x="49631" y="24930"/>
                  </a:lnTo>
                  <a:lnTo>
                    <a:pt x="51777" y="26276"/>
                  </a:lnTo>
                  <a:lnTo>
                    <a:pt x="56057" y="25285"/>
                  </a:lnTo>
                  <a:lnTo>
                    <a:pt x="57391" y="23152"/>
                  </a:lnTo>
                  <a:lnTo>
                    <a:pt x="56756" y="20358"/>
                  </a:lnTo>
                  <a:lnTo>
                    <a:pt x="56438" y="19824"/>
                  </a:lnTo>
                  <a:lnTo>
                    <a:pt x="55372" y="18554"/>
                  </a:lnTo>
                  <a:lnTo>
                    <a:pt x="56045" y="19354"/>
                  </a:lnTo>
                  <a:lnTo>
                    <a:pt x="56553" y="19405"/>
                  </a:lnTo>
                  <a:lnTo>
                    <a:pt x="57073" y="19367"/>
                  </a:lnTo>
                  <a:lnTo>
                    <a:pt x="59690" y="18580"/>
                  </a:lnTo>
                  <a:lnTo>
                    <a:pt x="60871" y="16344"/>
                  </a:lnTo>
                  <a:close/>
                </a:path>
                <a:path w="750570" h="576579">
                  <a:moveTo>
                    <a:pt x="70396" y="58572"/>
                  </a:moveTo>
                  <a:lnTo>
                    <a:pt x="69443" y="57619"/>
                  </a:lnTo>
                  <a:lnTo>
                    <a:pt x="65646" y="57619"/>
                  </a:lnTo>
                  <a:lnTo>
                    <a:pt x="64706" y="58572"/>
                  </a:lnTo>
                  <a:lnTo>
                    <a:pt x="64706" y="62382"/>
                  </a:lnTo>
                  <a:lnTo>
                    <a:pt x="65646" y="63334"/>
                  </a:lnTo>
                  <a:lnTo>
                    <a:pt x="69443" y="63334"/>
                  </a:lnTo>
                  <a:lnTo>
                    <a:pt x="70396" y="62382"/>
                  </a:lnTo>
                  <a:lnTo>
                    <a:pt x="70396" y="60477"/>
                  </a:lnTo>
                  <a:lnTo>
                    <a:pt x="70396" y="58572"/>
                  </a:lnTo>
                  <a:close/>
                </a:path>
                <a:path w="750570" h="576579">
                  <a:moveTo>
                    <a:pt x="74422" y="38"/>
                  </a:moveTo>
                  <a:lnTo>
                    <a:pt x="66789" y="0"/>
                  </a:lnTo>
                  <a:lnTo>
                    <a:pt x="62966" y="12"/>
                  </a:lnTo>
                  <a:lnTo>
                    <a:pt x="64376" y="2768"/>
                  </a:lnTo>
                  <a:lnTo>
                    <a:pt x="67475" y="4279"/>
                  </a:lnTo>
                  <a:lnTo>
                    <a:pt x="72301" y="2806"/>
                  </a:lnTo>
                  <a:lnTo>
                    <a:pt x="73647" y="1574"/>
                  </a:lnTo>
                  <a:lnTo>
                    <a:pt x="74422" y="38"/>
                  </a:lnTo>
                  <a:close/>
                </a:path>
                <a:path w="750570" h="576579">
                  <a:moveTo>
                    <a:pt x="77368" y="7899"/>
                  </a:moveTo>
                  <a:lnTo>
                    <a:pt x="76974" y="6959"/>
                  </a:lnTo>
                  <a:lnTo>
                    <a:pt x="75425" y="5397"/>
                  </a:lnTo>
                  <a:lnTo>
                    <a:pt x="74485" y="5003"/>
                  </a:lnTo>
                  <a:lnTo>
                    <a:pt x="72288" y="5003"/>
                  </a:lnTo>
                  <a:lnTo>
                    <a:pt x="71348" y="5397"/>
                  </a:lnTo>
                  <a:lnTo>
                    <a:pt x="69799" y="6959"/>
                  </a:lnTo>
                  <a:lnTo>
                    <a:pt x="69405" y="7899"/>
                  </a:lnTo>
                  <a:lnTo>
                    <a:pt x="69405" y="10109"/>
                  </a:lnTo>
                  <a:lnTo>
                    <a:pt x="69799" y="11049"/>
                  </a:lnTo>
                  <a:lnTo>
                    <a:pt x="71348" y="12611"/>
                  </a:lnTo>
                  <a:lnTo>
                    <a:pt x="72288" y="13004"/>
                  </a:lnTo>
                  <a:lnTo>
                    <a:pt x="74485" y="13004"/>
                  </a:lnTo>
                  <a:lnTo>
                    <a:pt x="75425" y="12611"/>
                  </a:lnTo>
                  <a:lnTo>
                    <a:pt x="76974" y="11049"/>
                  </a:lnTo>
                  <a:lnTo>
                    <a:pt x="77368" y="10109"/>
                  </a:lnTo>
                  <a:lnTo>
                    <a:pt x="77368" y="9004"/>
                  </a:lnTo>
                  <a:lnTo>
                    <a:pt x="77368" y="7899"/>
                  </a:lnTo>
                  <a:close/>
                </a:path>
                <a:path w="750570" h="576579">
                  <a:moveTo>
                    <a:pt x="81622" y="31496"/>
                  </a:moveTo>
                  <a:lnTo>
                    <a:pt x="80581" y="28028"/>
                  </a:lnTo>
                  <a:lnTo>
                    <a:pt x="79552" y="24561"/>
                  </a:lnTo>
                  <a:lnTo>
                    <a:pt x="75907" y="22606"/>
                  </a:lnTo>
                  <a:lnTo>
                    <a:pt x="74256" y="23114"/>
                  </a:lnTo>
                  <a:lnTo>
                    <a:pt x="74256" y="28575"/>
                  </a:lnTo>
                  <a:lnTo>
                    <a:pt x="73304" y="30099"/>
                  </a:lnTo>
                  <a:lnTo>
                    <a:pt x="70243" y="30797"/>
                  </a:lnTo>
                  <a:lnTo>
                    <a:pt x="71767" y="30441"/>
                  </a:lnTo>
                  <a:lnTo>
                    <a:pt x="73291" y="30099"/>
                  </a:lnTo>
                  <a:lnTo>
                    <a:pt x="74244" y="28562"/>
                  </a:lnTo>
                  <a:lnTo>
                    <a:pt x="74256" y="23114"/>
                  </a:lnTo>
                  <a:lnTo>
                    <a:pt x="71501" y="23952"/>
                  </a:lnTo>
                  <a:lnTo>
                    <a:pt x="70700" y="24485"/>
                  </a:lnTo>
                  <a:lnTo>
                    <a:pt x="69989" y="25120"/>
                  </a:lnTo>
                  <a:lnTo>
                    <a:pt x="68986" y="25577"/>
                  </a:lnTo>
                  <a:lnTo>
                    <a:pt x="68351" y="26555"/>
                  </a:lnTo>
                  <a:lnTo>
                    <a:pt x="68338" y="27749"/>
                  </a:lnTo>
                  <a:lnTo>
                    <a:pt x="67881" y="28968"/>
                  </a:lnTo>
                  <a:lnTo>
                    <a:pt x="67691" y="30391"/>
                  </a:lnTo>
                  <a:lnTo>
                    <a:pt x="69164" y="35280"/>
                  </a:lnTo>
                  <a:lnTo>
                    <a:pt x="72796" y="37223"/>
                  </a:lnTo>
                  <a:lnTo>
                    <a:pt x="79679" y="35140"/>
                  </a:lnTo>
                  <a:lnTo>
                    <a:pt x="81622" y="31496"/>
                  </a:lnTo>
                  <a:close/>
                </a:path>
                <a:path w="750570" h="576579">
                  <a:moveTo>
                    <a:pt x="89166" y="51041"/>
                  </a:moveTo>
                  <a:lnTo>
                    <a:pt x="88785" y="50101"/>
                  </a:lnTo>
                  <a:lnTo>
                    <a:pt x="87223" y="48539"/>
                  </a:lnTo>
                  <a:lnTo>
                    <a:pt x="86296" y="48158"/>
                  </a:lnTo>
                  <a:lnTo>
                    <a:pt x="84099" y="48158"/>
                  </a:lnTo>
                  <a:lnTo>
                    <a:pt x="83159" y="48539"/>
                  </a:lnTo>
                  <a:lnTo>
                    <a:pt x="81597" y="50101"/>
                  </a:lnTo>
                  <a:lnTo>
                    <a:pt x="81216" y="51041"/>
                  </a:lnTo>
                  <a:lnTo>
                    <a:pt x="81216" y="53251"/>
                  </a:lnTo>
                  <a:lnTo>
                    <a:pt x="81597" y="54190"/>
                  </a:lnTo>
                  <a:lnTo>
                    <a:pt x="83159" y="55753"/>
                  </a:lnTo>
                  <a:lnTo>
                    <a:pt x="84099" y="56146"/>
                  </a:lnTo>
                  <a:lnTo>
                    <a:pt x="86296" y="56146"/>
                  </a:lnTo>
                  <a:lnTo>
                    <a:pt x="87223" y="55753"/>
                  </a:lnTo>
                  <a:lnTo>
                    <a:pt x="88785" y="54190"/>
                  </a:lnTo>
                  <a:lnTo>
                    <a:pt x="89166" y="53251"/>
                  </a:lnTo>
                  <a:lnTo>
                    <a:pt x="89166" y="52146"/>
                  </a:lnTo>
                  <a:lnTo>
                    <a:pt x="89166" y="51041"/>
                  </a:lnTo>
                  <a:close/>
                </a:path>
                <a:path w="750570" h="576579">
                  <a:moveTo>
                    <a:pt x="97663" y="67043"/>
                  </a:moveTo>
                  <a:lnTo>
                    <a:pt x="96710" y="66103"/>
                  </a:lnTo>
                  <a:lnTo>
                    <a:pt x="92925" y="66103"/>
                  </a:lnTo>
                  <a:lnTo>
                    <a:pt x="91986" y="67043"/>
                  </a:lnTo>
                  <a:lnTo>
                    <a:pt x="91986" y="70853"/>
                  </a:lnTo>
                  <a:lnTo>
                    <a:pt x="92925" y="71805"/>
                  </a:lnTo>
                  <a:lnTo>
                    <a:pt x="96710" y="71805"/>
                  </a:lnTo>
                  <a:lnTo>
                    <a:pt x="97663" y="70853"/>
                  </a:lnTo>
                  <a:lnTo>
                    <a:pt x="97663" y="68948"/>
                  </a:lnTo>
                  <a:lnTo>
                    <a:pt x="97663" y="67043"/>
                  </a:lnTo>
                  <a:close/>
                </a:path>
                <a:path w="750570" h="576579">
                  <a:moveTo>
                    <a:pt x="102095" y="9563"/>
                  </a:moveTo>
                  <a:lnTo>
                    <a:pt x="101460" y="8026"/>
                  </a:lnTo>
                  <a:lnTo>
                    <a:pt x="98920" y="5473"/>
                  </a:lnTo>
                  <a:lnTo>
                    <a:pt x="97383" y="4838"/>
                  </a:lnTo>
                  <a:lnTo>
                    <a:pt x="93789" y="4838"/>
                  </a:lnTo>
                  <a:lnTo>
                    <a:pt x="92252" y="5473"/>
                  </a:lnTo>
                  <a:lnTo>
                    <a:pt x="89712" y="8026"/>
                  </a:lnTo>
                  <a:lnTo>
                    <a:pt x="89077" y="9563"/>
                  </a:lnTo>
                  <a:lnTo>
                    <a:pt x="89077" y="13182"/>
                  </a:lnTo>
                  <a:lnTo>
                    <a:pt x="89712" y="14719"/>
                  </a:lnTo>
                  <a:lnTo>
                    <a:pt x="92252" y="17272"/>
                  </a:lnTo>
                  <a:lnTo>
                    <a:pt x="93789" y="17919"/>
                  </a:lnTo>
                  <a:lnTo>
                    <a:pt x="97383" y="17919"/>
                  </a:lnTo>
                  <a:lnTo>
                    <a:pt x="98920" y="17272"/>
                  </a:lnTo>
                  <a:lnTo>
                    <a:pt x="101460" y="14719"/>
                  </a:lnTo>
                  <a:lnTo>
                    <a:pt x="102095" y="13182"/>
                  </a:lnTo>
                  <a:lnTo>
                    <a:pt x="102095" y="11379"/>
                  </a:lnTo>
                  <a:lnTo>
                    <a:pt x="102095" y="9563"/>
                  </a:lnTo>
                  <a:close/>
                </a:path>
                <a:path w="750570" h="576579">
                  <a:moveTo>
                    <a:pt x="110578" y="37782"/>
                  </a:moveTo>
                  <a:lnTo>
                    <a:pt x="109931" y="36245"/>
                  </a:lnTo>
                  <a:lnTo>
                    <a:pt x="107391" y="33693"/>
                  </a:lnTo>
                  <a:lnTo>
                    <a:pt x="105867" y="33058"/>
                  </a:lnTo>
                  <a:lnTo>
                    <a:pt x="102260" y="33058"/>
                  </a:lnTo>
                  <a:lnTo>
                    <a:pt x="100736" y="33693"/>
                  </a:lnTo>
                  <a:lnTo>
                    <a:pt x="98183" y="36245"/>
                  </a:lnTo>
                  <a:lnTo>
                    <a:pt x="97548" y="37782"/>
                  </a:lnTo>
                  <a:lnTo>
                    <a:pt x="97548" y="41402"/>
                  </a:lnTo>
                  <a:lnTo>
                    <a:pt x="98183" y="42938"/>
                  </a:lnTo>
                  <a:lnTo>
                    <a:pt x="100736" y="45491"/>
                  </a:lnTo>
                  <a:lnTo>
                    <a:pt x="102260" y="46126"/>
                  </a:lnTo>
                  <a:lnTo>
                    <a:pt x="105867" y="46126"/>
                  </a:lnTo>
                  <a:lnTo>
                    <a:pt x="107391" y="45491"/>
                  </a:lnTo>
                  <a:lnTo>
                    <a:pt x="109931" y="42938"/>
                  </a:lnTo>
                  <a:lnTo>
                    <a:pt x="110578" y="41402"/>
                  </a:lnTo>
                  <a:lnTo>
                    <a:pt x="110578" y="39585"/>
                  </a:lnTo>
                  <a:lnTo>
                    <a:pt x="110578" y="37782"/>
                  </a:lnTo>
                  <a:close/>
                </a:path>
                <a:path w="750570" h="576579">
                  <a:moveTo>
                    <a:pt x="113715" y="57365"/>
                  </a:moveTo>
                  <a:lnTo>
                    <a:pt x="113334" y="56426"/>
                  </a:lnTo>
                  <a:lnTo>
                    <a:pt x="111772" y="54864"/>
                  </a:lnTo>
                  <a:lnTo>
                    <a:pt x="110832" y="54470"/>
                  </a:lnTo>
                  <a:lnTo>
                    <a:pt x="108635" y="54470"/>
                  </a:lnTo>
                  <a:lnTo>
                    <a:pt x="107708" y="54864"/>
                  </a:lnTo>
                  <a:lnTo>
                    <a:pt x="106146" y="56426"/>
                  </a:lnTo>
                  <a:lnTo>
                    <a:pt x="105765" y="57365"/>
                  </a:lnTo>
                  <a:lnTo>
                    <a:pt x="105765" y="59575"/>
                  </a:lnTo>
                  <a:lnTo>
                    <a:pt x="106146" y="60515"/>
                  </a:lnTo>
                  <a:lnTo>
                    <a:pt x="107708" y="62077"/>
                  </a:lnTo>
                  <a:lnTo>
                    <a:pt x="108635" y="62471"/>
                  </a:lnTo>
                  <a:lnTo>
                    <a:pt x="110832" y="62471"/>
                  </a:lnTo>
                  <a:lnTo>
                    <a:pt x="111772" y="62077"/>
                  </a:lnTo>
                  <a:lnTo>
                    <a:pt x="113334" y="60515"/>
                  </a:lnTo>
                  <a:lnTo>
                    <a:pt x="113715" y="59575"/>
                  </a:lnTo>
                  <a:lnTo>
                    <a:pt x="113715" y="58470"/>
                  </a:lnTo>
                  <a:lnTo>
                    <a:pt x="113715" y="57365"/>
                  </a:lnTo>
                  <a:close/>
                </a:path>
                <a:path w="750570" h="576579">
                  <a:moveTo>
                    <a:pt x="129501" y="34632"/>
                  </a:moveTo>
                  <a:lnTo>
                    <a:pt x="129108" y="33693"/>
                  </a:lnTo>
                  <a:lnTo>
                    <a:pt x="127558" y="32131"/>
                  </a:lnTo>
                  <a:lnTo>
                    <a:pt x="126631" y="31750"/>
                  </a:lnTo>
                  <a:lnTo>
                    <a:pt x="124434" y="31750"/>
                  </a:lnTo>
                  <a:lnTo>
                    <a:pt x="123494" y="32131"/>
                  </a:lnTo>
                  <a:lnTo>
                    <a:pt x="121945" y="33693"/>
                  </a:lnTo>
                  <a:lnTo>
                    <a:pt x="121551" y="34632"/>
                  </a:lnTo>
                  <a:lnTo>
                    <a:pt x="121551" y="36842"/>
                  </a:lnTo>
                  <a:lnTo>
                    <a:pt x="121945" y="37782"/>
                  </a:lnTo>
                  <a:lnTo>
                    <a:pt x="123494" y="39344"/>
                  </a:lnTo>
                  <a:lnTo>
                    <a:pt x="124434" y="39725"/>
                  </a:lnTo>
                  <a:lnTo>
                    <a:pt x="126631" y="39725"/>
                  </a:lnTo>
                  <a:lnTo>
                    <a:pt x="127558" y="39344"/>
                  </a:lnTo>
                  <a:lnTo>
                    <a:pt x="129108" y="37782"/>
                  </a:lnTo>
                  <a:lnTo>
                    <a:pt x="129501" y="36842"/>
                  </a:lnTo>
                  <a:lnTo>
                    <a:pt x="129501" y="35737"/>
                  </a:lnTo>
                  <a:lnTo>
                    <a:pt x="129501" y="34632"/>
                  </a:lnTo>
                  <a:close/>
                </a:path>
                <a:path w="750570" h="576579">
                  <a:moveTo>
                    <a:pt x="130581" y="51104"/>
                  </a:moveTo>
                  <a:lnTo>
                    <a:pt x="129628" y="50152"/>
                  </a:lnTo>
                  <a:lnTo>
                    <a:pt x="125857" y="50152"/>
                  </a:lnTo>
                  <a:lnTo>
                    <a:pt x="124917" y="51104"/>
                  </a:lnTo>
                  <a:lnTo>
                    <a:pt x="124917" y="54902"/>
                  </a:lnTo>
                  <a:lnTo>
                    <a:pt x="125857" y="55854"/>
                  </a:lnTo>
                  <a:lnTo>
                    <a:pt x="129628" y="55854"/>
                  </a:lnTo>
                  <a:lnTo>
                    <a:pt x="130581" y="54902"/>
                  </a:lnTo>
                  <a:lnTo>
                    <a:pt x="130581" y="52997"/>
                  </a:lnTo>
                  <a:lnTo>
                    <a:pt x="130581" y="51104"/>
                  </a:lnTo>
                  <a:close/>
                </a:path>
                <a:path w="750570" h="576579">
                  <a:moveTo>
                    <a:pt x="131394" y="12788"/>
                  </a:moveTo>
                  <a:lnTo>
                    <a:pt x="130759" y="11239"/>
                  </a:lnTo>
                  <a:lnTo>
                    <a:pt x="128206" y="8686"/>
                  </a:lnTo>
                  <a:lnTo>
                    <a:pt x="126682" y="8051"/>
                  </a:lnTo>
                  <a:lnTo>
                    <a:pt x="123088" y="8051"/>
                  </a:lnTo>
                  <a:lnTo>
                    <a:pt x="121551" y="8686"/>
                  </a:lnTo>
                  <a:lnTo>
                    <a:pt x="119011" y="11239"/>
                  </a:lnTo>
                  <a:lnTo>
                    <a:pt x="118376" y="12788"/>
                  </a:lnTo>
                  <a:lnTo>
                    <a:pt x="118376" y="16395"/>
                  </a:lnTo>
                  <a:lnTo>
                    <a:pt x="119011" y="17932"/>
                  </a:lnTo>
                  <a:lnTo>
                    <a:pt x="121551" y="20485"/>
                  </a:lnTo>
                  <a:lnTo>
                    <a:pt x="123088" y="21132"/>
                  </a:lnTo>
                  <a:lnTo>
                    <a:pt x="126682" y="21132"/>
                  </a:lnTo>
                  <a:lnTo>
                    <a:pt x="128206" y="20485"/>
                  </a:lnTo>
                  <a:lnTo>
                    <a:pt x="130759" y="17932"/>
                  </a:lnTo>
                  <a:lnTo>
                    <a:pt x="131394" y="16395"/>
                  </a:lnTo>
                  <a:lnTo>
                    <a:pt x="131394" y="14592"/>
                  </a:lnTo>
                  <a:lnTo>
                    <a:pt x="131394" y="12788"/>
                  </a:lnTo>
                  <a:close/>
                </a:path>
                <a:path w="750570" h="576579">
                  <a:moveTo>
                    <a:pt x="146824" y="38379"/>
                  </a:moveTo>
                  <a:lnTo>
                    <a:pt x="145884" y="37426"/>
                  </a:lnTo>
                  <a:lnTo>
                    <a:pt x="142100" y="37426"/>
                  </a:lnTo>
                  <a:lnTo>
                    <a:pt x="141147" y="38379"/>
                  </a:lnTo>
                  <a:lnTo>
                    <a:pt x="141147" y="42176"/>
                  </a:lnTo>
                  <a:lnTo>
                    <a:pt x="142100" y="43129"/>
                  </a:lnTo>
                  <a:lnTo>
                    <a:pt x="145884" y="43129"/>
                  </a:lnTo>
                  <a:lnTo>
                    <a:pt x="146824" y="42176"/>
                  </a:lnTo>
                  <a:lnTo>
                    <a:pt x="146824" y="40284"/>
                  </a:lnTo>
                  <a:lnTo>
                    <a:pt x="146824" y="38379"/>
                  </a:lnTo>
                  <a:close/>
                </a:path>
                <a:path w="750570" h="576579">
                  <a:moveTo>
                    <a:pt x="147878" y="31991"/>
                  </a:moveTo>
                  <a:lnTo>
                    <a:pt x="146926" y="31038"/>
                  </a:lnTo>
                  <a:lnTo>
                    <a:pt x="143141" y="31038"/>
                  </a:lnTo>
                  <a:lnTo>
                    <a:pt x="142201" y="31991"/>
                  </a:lnTo>
                  <a:lnTo>
                    <a:pt x="142201" y="35801"/>
                  </a:lnTo>
                  <a:lnTo>
                    <a:pt x="143141" y="36741"/>
                  </a:lnTo>
                  <a:lnTo>
                    <a:pt x="146926" y="36741"/>
                  </a:lnTo>
                  <a:lnTo>
                    <a:pt x="147878" y="35801"/>
                  </a:lnTo>
                  <a:lnTo>
                    <a:pt x="147878" y="33896"/>
                  </a:lnTo>
                  <a:lnTo>
                    <a:pt x="147878" y="31991"/>
                  </a:lnTo>
                  <a:close/>
                </a:path>
                <a:path w="750570" h="576579">
                  <a:moveTo>
                    <a:pt x="148945" y="20383"/>
                  </a:moveTo>
                  <a:lnTo>
                    <a:pt x="148564" y="19443"/>
                  </a:lnTo>
                  <a:lnTo>
                    <a:pt x="147002" y="17881"/>
                  </a:lnTo>
                  <a:lnTo>
                    <a:pt x="146062" y="17487"/>
                  </a:lnTo>
                  <a:lnTo>
                    <a:pt x="143865" y="17487"/>
                  </a:lnTo>
                  <a:lnTo>
                    <a:pt x="142925" y="17881"/>
                  </a:lnTo>
                  <a:lnTo>
                    <a:pt x="141376" y="19443"/>
                  </a:lnTo>
                  <a:lnTo>
                    <a:pt x="140982" y="20383"/>
                  </a:lnTo>
                  <a:lnTo>
                    <a:pt x="140982" y="22593"/>
                  </a:lnTo>
                  <a:lnTo>
                    <a:pt x="141376" y="23545"/>
                  </a:lnTo>
                  <a:lnTo>
                    <a:pt x="142925" y="25107"/>
                  </a:lnTo>
                  <a:lnTo>
                    <a:pt x="143865" y="25488"/>
                  </a:lnTo>
                  <a:lnTo>
                    <a:pt x="146062" y="25488"/>
                  </a:lnTo>
                  <a:lnTo>
                    <a:pt x="147002" y="25107"/>
                  </a:lnTo>
                  <a:lnTo>
                    <a:pt x="148564" y="23545"/>
                  </a:lnTo>
                  <a:lnTo>
                    <a:pt x="148945" y="22593"/>
                  </a:lnTo>
                  <a:lnTo>
                    <a:pt x="148945" y="21488"/>
                  </a:lnTo>
                  <a:lnTo>
                    <a:pt x="148945" y="20383"/>
                  </a:lnTo>
                  <a:close/>
                </a:path>
                <a:path w="750570" h="576579">
                  <a:moveTo>
                    <a:pt x="151561" y="10807"/>
                  </a:moveTo>
                  <a:lnTo>
                    <a:pt x="151231" y="9296"/>
                  </a:lnTo>
                  <a:lnTo>
                    <a:pt x="149656" y="8851"/>
                  </a:lnTo>
                  <a:lnTo>
                    <a:pt x="148094" y="8369"/>
                  </a:lnTo>
                  <a:lnTo>
                    <a:pt x="146494" y="7950"/>
                  </a:lnTo>
                  <a:lnTo>
                    <a:pt x="145821" y="8636"/>
                  </a:lnTo>
                  <a:lnTo>
                    <a:pt x="145478" y="9588"/>
                  </a:lnTo>
                  <a:lnTo>
                    <a:pt x="145719" y="10591"/>
                  </a:lnTo>
                  <a:lnTo>
                    <a:pt x="146088" y="12115"/>
                  </a:lnTo>
                  <a:lnTo>
                    <a:pt x="147624" y="13055"/>
                  </a:lnTo>
                  <a:lnTo>
                    <a:pt x="150647" y="12319"/>
                  </a:lnTo>
                  <a:lnTo>
                    <a:pt x="151561" y="10807"/>
                  </a:lnTo>
                  <a:close/>
                </a:path>
                <a:path w="750570" h="576579">
                  <a:moveTo>
                    <a:pt x="163614" y="49822"/>
                  </a:moveTo>
                  <a:lnTo>
                    <a:pt x="163233" y="48882"/>
                  </a:lnTo>
                  <a:lnTo>
                    <a:pt x="161671" y="47320"/>
                  </a:lnTo>
                  <a:lnTo>
                    <a:pt x="160743" y="46926"/>
                  </a:lnTo>
                  <a:lnTo>
                    <a:pt x="158546" y="46926"/>
                  </a:lnTo>
                  <a:lnTo>
                    <a:pt x="157607" y="47320"/>
                  </a:lnTo>
                  <a:lnTo>
                    <a:pt x="156044" y="48882"/>
                  </a:lnTo>
                  <a:lnTo>
                    <a:pt x="155663" y="49822"/>
                  </a:lnTo>
                  <a:lnTo>
                    <a:pt x="155663" y="52031"/>
                  </a:lnTo>
                  <a:lnTo>
                    <a:pt x="156044" y="52971"/>
                  </a:lnTo>
                  <a:lnTo>
                    <a:pt x="157607" y="54533"/>
                  </a:lnTo>
                  <a:lnTo>
                    <a:pt x="158546" y="54927"/>
                  </a:lnTo>
                  <a:lnTo>
                    <a:pt x="160743" y="54927"/>
                  </a:lnTo>
                  <a:lnTo>
                    <a:pt x="161671" y="54533"/>
                  </a:lnTo>
                  <a:lnTo>
                    <a:pt x="163233" y="52971"/>
                  </a:lnTo>
                  <a:lnTo>
                    <a:pt x="163614" y="52031"/>
                  </a:lnTo>
                  <a:lnTo>
                    <a:pt x="163614" y="50927"/>
                  </a:lnTo>
                  <a:lnTo>
                    <a:pt x="163614" y="49822"/>
                  </a:lnTo>
                  <a:close/>
                </a:path>
                <a:path w="750570" h="576579">
                  <a:moveTo>
                    <a:pt x="173570" y="65697"/>
                  </a:moveTo>
                  <a:lnTo>
                    <a:pt x="172618" y="64744"/>
                  </a:lnTo>
                  <a:lnTo>
                    <a:pt x="168821" y="64744"/>
                  </a:lnTo>
                  <a:lnTo>
                    <a:pt x="167881" y="65697"/>
                  </a:lnTo>
                  <a:lnTo>
                    <a:pt x="167881" y="69494"/>
                  </a:lnTo>
                  <a:lnTo>
                    <a:pt x="168821" y="70446"/>
                  </a:lnTo>
                  <a:lnTo>
                    <a:pt x="172618" y="70446"/>
                  </a:lnTo>
                  <a:lnTo>
                    <a:pt x="173570" y="69494"/>
                  </a:lnTo>
                  <a:lnTo>
                    <a:pt x="173570" y="67602"/>
                  </a:lnTo>
                  <a:lnTo>
                    <a:pt x="173570" y="65697"/>
                  </a:lnTo>
                  <a:close/>
                </a:path>
                <a:path w="750570" h="576579">
                  <a:moveTo>
                    <a:pt x="185635" y="35636"/>
                  </a:moveTo>
                  <a:lnTo>
                    <a:pt x="185000" y="34099"/>
                  </a:lnTo>
                  <a:lnTo>
                    <a:pt x="182448" y="31546"/>
                  </a:lnTo>
                  <a:lnTo>
                    <a:pt x="180924" y="30899"/>
                  </a:lnTo>
                  <a:lnTo>
                    <a:pt x="177317" y="30899"/>
                  </a:lnTo>
                  <a:lnTo>
                    <a:pt x="175793" y="31546"/>
                  </a:lnTo>
                  <a:lnTo>
                    <a:pt x="173253" y="34099"/>
                  </a:lnTo>
                  <a:lnTo>
                    <a:pt x="172605" y="35636"/>
                  </a:lnTo>
                  <a:lnTo>
                    <a:pt x="172605" y="39255"/>
                  </a:lnTo>
                  <a:lnTo>
                    <a:pt x="173253" y="40792"/>
                  </a:lnTo>
                  <a:lnTo>
                    <a:pt x="175793" y="43345"/>
                  </a:lnTo>
                  <a:lnTo>
                    <a:pt x="177317" y="43980"/>
                  </a:lnTo>
                  <a:lnTo>
                    <a:pt x="180924" y="43980"/>
                  </a:lnTo>
                  <a:lnTo>
                    <a:pt x="182448" y="43345"/>
                  </a:lnTo>
                  <a:lnTo>
                    <a:pt x="185000" y="40792"/>
                  </a:lnTo>
                  <a:lnTo>
                    <a:pt x="185635" y="39255"/>
                  </a:lnTo>
                  <a:lnTo>
                    <a:pt x="185635" y="37439"/>
                  </a:lnTo>
                  <a:lnTo>
                    <a:pt x="185635" y="35636"/>
                  </a:lnTo>
                  <a:close/>
                </a:path>
                <a:path w="750570" h="576579">
                  <a:moveTo>
                    <a:pt x="200634" y="78359"/>
                  </a:moveTo>
                  <a:lnTo>
                    <a:pt x="199885" y="75298"/>
                  </a:lnTo>
                  <a:lnTo>
                    <a:pt x="198348" y="74358"/>
                  </a:lnTo>
                  <a:lnTo>
                    <a:pt x="196824" y="74739"/>
                  </a:lnTo>
                  <a:lnTo>
                    <a:pt x="195313" y="75107"/>
                  </a:lnTo>
                  <a:lnTo>
                    <a:pt x="194373" y="76657"/>
                  </a:lnTo>
                  <a:lnTo>
                    <a:pt x="195122" y="79717"/>
                  </a:lnTo>
                  <a:lnTo>
                    <a:pt x="196646" y="80645"/>
                  </a:lnTo>
                  <a:lnTo>
                    <a:pt x="199707" y="79895"/>
                  </a:lnTo>
                  <a:lnTo>
                    <a:pt x="200634" y="78359"/>
                  </a:lnTo>
                  <a:close/>
                </a:path>
                <a:path w="750570" h="576579">
                  <a:moveTo>
                    <a:pt x="214795" y="46875"/>
                  </a:moveTo>
                  <a:lnTo>
                    <a:pt x="214160" y="45339"/>
                  </a:lnTo>
                  <a:lnTo>
                    <a:pt x="211620" y="42786"/>
                  </a:lnTo>
                  <a:lnTo>
                    <a:pt x="210083" y="42151"/>
                  </a:lnTo>
                  <a:lnTo>
                    <a:pt x="206489" y="42151"/>
                  </a:lnTo>
                  <a:lnTo>
                    <a:pt x="204952" y="42786"/>
                  </a:lnTo>
                  <a:lnTo>
                    <a:pt x="202412" y="45339"/>
                  </a:lnTo>
                  <a:lnTo>
                    <a:pt x="201777" y="46875"/>
                  </a:lnTo>
                  <a:lnTo>
                    <a:pt x="201777" y="50495"/>
                  </a:lnTo>
                  <a:lnTo>
                    <a:pt x="202412" y="52031"/>
                  </a:lnTo>
                  <a:lnTo>
                    <a:pt x="204952" y="54584"/>
                  </a:lnTo>
                  <a:lnTo>
                    <a:pt x="206489" y="55219"/>
                  </a:lnTo>
                  <a:lnTo>
                    <a:pt x="210083" y="55219"/>
                  </a:lnTo>
                  <a:lnTo>
                    <a:pt x="211620" y="54584"/>
                  </a:lnTo>
                  <a:lnTo>
                    <a:pt x="214160" y="52031"/>
                  </a:lnTo>
                  <a:lnTo>
                    <a:pt x="214795" y="50495"/>
                  </a:lnTo>
                  <a:lnTo>
                    <a:pt x="214795" y="48679"/>
                  </a:lnTo>
                  <a:lnTo>
                    <a:pt x="214795" y="46875"/>
                  </a:lnTo>
                  <a:close/>
                </a:path>
                <a:path w="750570" h="576579">
                  <a:moveTo>
                    <a:pt x="216941" y="66738"/>
                  </a:moveTo>
                  <a:lnTo>
                    <a:pt x="216547" y="65798"/>
                  </a:lnTo>
                  <a:lnTo>
                    <a:pt x="214998" y="64236"/>
                  </a:lnTo>
                  <a:lnTo>
                    <a:pt x="214058" y="63842"/>
                  </a:lnTo>
                  <a:lnTo>
                    <a:pt x="211861" y="63842"/>
                  </a:lnTo>
                  <a:lnTo>
                    <a:pt x="210921" y="64236"/>
                  </a:lnTo>
                  <a:lnTo>
                    <a:pt x="209372" y="65798"/>
                  </a:lnTo>
                  <a:lnTo>
                    <a:pt x="208978" y="66738"/>
                  </a:lnTo>
                  <a:lnTo>
                    <a:pt x="208978" y="68948"/>
                  </a:lnTo>
                  <a:lnTo>
                    <a:pt x="209372" y="69888"/>
                  </a:lnTo>
                  <a:lnTo>
                    <a:pt x="210921" y="71450"/>
                  </a:lnTo>
                  <a:lnTo>
                    <a:pt x="211861" y="71843"/>
                  </a:lnTo>
                  <a:lnTo>
                    <a:pt x="214058" y="71843"/>
                  </a:lnTo>
                  <a:lnTo>
                    <a:pt x="214998" y="71450"/>
                  </a:lnTo>
                  <a:lnTo>
                    <a:pt x="216547" y="69888"/>
                  </a:lnTo>
                  <a:lnTo>
                    <a:pt x="216941" y="68948"/>
                  </a:lnTo>
                  <a:lnTo>
                    <a:pt x="216941" y="67843"/>
                  </a:lnTo>
                  <a:lnTo>
                    <a:pt x="216941" y="66738"/>
                  </a:lnTo>
                  <a:close/>
                </a:path>
                <a:path w="750570" h="576579">
                  <a:moveTo>
                    <a:pt x="234061" y="61442"/>
                  </a:moveTo>
                  <a:lnTo>
                    <a:pt x="233121" y="60490"/>
                  </a:lnTo>
                  <a:lnTo>
                    <a:pt x="229336" y="60490"/>
                  </a:lnTo>
                  <a:lnTo>
                    <a:pt x="228384" y="61442"/>
                  </a:lnTo>
                  <a:lnTo>
                    <a:pt x="228384" y="65239"/>
                  </a:lnTo>
                  <a:lnTo>
                    <a:pt x="229336" y="66192"/>
                  </a:lnTo>
                  <a:lnTo>
                    <a:pt x="233121" y="66192"/>
                  </a:lnTo>
                  <a:lnTo>
                    <a:pt x="234061" y="65239"/>
                  </a:lnTo>
                  <a:lnTo>
                    <a:pt x="234061" y="63347"/>
                  </a:lnTo>
                  <a:lnTo>
                    <a:pt x="234061" y="61442"/>
                  </a:lnTo>
                  <a:close/>
                </a:path>
                <a:path w="750570" h="576579">
                  <a:moveTo>
                    <a:pt x="664997" y="537248"/>
                  </a:moveTo>
                  <a:lnTo>
                    <a:pt x="664057" y="536295"/>
                  </a:lnTo>
                  <a:lnTo>
                    <a:pt x="660273" y="536295"/>
                  </a:lnTo>
                  <a:lnTo>
                    <a:pt x="659320" y="537248"/>
                  </a:lnTo>
                  <a:lnTo>
                    <a:pt x="659320" y="541045"/>
                  </a:lnTo>
                  <a:lnTo>
                    <a:pt x="660273" y="541997"/>
                  </a:lnTo>
                  <a:lnTo>
                    <a:pt x="664057" y="541997"/>
                  </a:lnTo>
                  <a:lnTo>
                    <a:pt x="664997" y="541045"/>
                  </a:lnTo>
                  <a:lnTo>
                    <a:pt x="664997" y="539153"/>
                  </a:lnTo>
                  <a:lnTo>
                    <a:pt x="664997" y="537248"/>
                  </a:lnTo>
                  <a:close/>
                </a:path>
                <a:path w="750570" h="576579">
                  <a:moveTo>
                    <a:pt x="672122" y="514096"/>
                  </a:moveTo>
                  <a:lnTo>
                    <a:pt x="671182" y="513143"/>
                  </a:lnTo>
                  <a:lnTo>
                    <a:pt x="667397" y="513143"/>
                  </a:lnTo>
                  <a:lnTo>
                    <a:pt x="666445" y="514096"/>
                  </a:lnTo>
                  <a:lnTo>
                    <a:pt x="666445" y="517906"/>
                  </a:lnTo>
                  <a:lnTo>
                    <a:pt x="667397" y="518845"/>
                  </a:lnTo>
                  <a:lnTo>
                    <a:pt x="671182" y="518845"/>
                  </a:lnTo>
                  <a:lnTo>
                    <a:pt x="672122" y="517906"/>
                  </a:lnTo>
                  <a:lnTo>
                    <a:pt x="672122" y="516001"/>
                  </a:lnTo>
                  <a:lnTo>
                    <a:pt x="672122" y="514096"/>
                  </a:lnTo>
                  <a:close/>
                </a:path>
                <a:path w="750570" h="576579">
                  <a:moveTo>
                    <a:pt x="677900" y="557161"/>
                  </a:moveTo>
                  <a:lnTo>
                    <a:pt x="677519" y="556221"/>
                  </a:lnTo>
                  <a:lnTo>
                    <a:pt x="675957" y="554659"/>
                  </a:lnTo>
                  <a:lnTo>
                    <a:pt x="675017" y="554266"/>
                  </a:lnTo>
                  <a:lnTo>
                    <a:pt x="672820" y="554266"/>
                  </a:lnTo>
                  <a:lnTo>
                    <a:pt x="671893" y="554659"/>
                  </a:lnTo>
                  <a:lnTo>
                    <a:pt x="670331" y="556221"/>
                  </a:lnTo>
                  <a:lnTo>
                    <a:pt x="669950" y="557161"/>
                  </a:lnTo>
                  <a:lnTo>
                    <a:pt x="669950" y="559371"/>
                  </a:lnTo>
                  <a:lnTo>
                    <a:pt x="670331" y="560311"/>
                  </a:lnTo>
                  <a:lnTo>
                    <a:pt x="671893" y="561873"/>
                  </a:lnTo>
                  <a:lnTo>
                    <a:pt x="672820" y="562267"/>
                  </a:lnTo>
                  <a:lnTo>
                    <a:pt x="675017" y="562267"/>
                  </a:lnTo>
                  <a:lnTo>
                    <a:pt x="675957" y="561873"/>
                  </a:lnTo>
                  <a:lnTo>
                    <a:pt x="677519" y="560311"/>
                  </a:lnTo>
                  <a:lnTo>
                    <a:pt x="677900" y="559371"/>
                  </a:lnTo>
                  <a:lnTo>
                    <a:pt x="677900" y="558266"/>
                  </a:lnTo>
                  <a:lnTo>
                    <a:pt x="677900" y="557161"/>
                  </a:lnTo>
                  <a:close/>
                </a:path>
                <a:path w="750570" h="576579">
                  <a:moveTo>
                    <a:pt x="684745" y="528942"/>
                  </a:moveTo>
                  <a:lnTo>
                    <a:pt x="684352" y="528002"/>
                  </a:lnTo>
                  <a:lnTo>
                    <a:pt x="682802" y="526440"/>
                  </a:lnTo>
                  <a:lnTo>
                    <a:pt x="681863" y="526046"/>
                  </a:lnTo>
                  <a:lnTo>
                    <a:pt x="679665" y="526046"/>
                  </a:lnTo>
                  <a:lnTo>
                    <a:pt x="678726" y="526440"/>
                  </a:lnTo>
                  <a:lnTo>
                    <a:pt x="677176" y="528002"/>
                  </a:lnTo>
                  <a:lnTo>
                    <a:pt x="676783" y="528942"/>
                  </a:lnTo>
                  <a:lnTo>
                    <a:pt x="676783" y="531152"/>
                  </a:lnTo>
                  <a:lnTo>
                    <a:pt x="677176" y="532091"/>
                  </a:lnTo>
                  <a:lnTo>
                    <a:pt x="678726" y="533654"/>
                  </a:lnTo>
                  <a:lnTo>
                    <a:pt x="679665" y="534047"/>
                  </a:lnTo>
                  <a:lnTo>
                    <a:pt x="681863" y="534047"/>
                  </a:lnTo>
                  <a:lnTo>
                    <a:pt x="682802" y="533654"/>
                  </a:lnTo>
                  <a:lnTo>
                    <a:pt x="684352" y="532091"/>
                  </a:lnTo>
                  <a:lnTo>
                    <a:pt x="684745" y="531152"/>
                  </a:lnTo>
                  <a:lnTo>
                    <a:pt x="684745" y="530047"/>
                  </a:lnTo>
                  <a:lnTo>
                    <a:pt x="684745" y="528942"/>
                  </a:lnTo>
                  <a:close/>
                </a:path>
                <a:path w="750570" h="576579">
                  <a:moveTo>
                    <a:pt x="686231" y="498551"/>
                  </a:moveTo>
                  <a:lnTo>
                    <a:pt x="685838" y="497611"/>
                  </a:lnTo>
                  <a:lnTo>
                    <a:pt x="684288" y="496049"/>
                  </a:lnTo>
                  <a:lnTo>
                    <a:pt x="683348" y="495655"/>
                  </a:lnTo>
                  <a:lnTo>
                    <a:pt x="681151" y="495655"/>
                  </a:lnTo>
                  <a:lnTo>
                    <a:pt x="680212" y="496049"/>
                  </a:lnTo>
                  <a:lnTo>
                    <a:pt x="678662" y="497611"/>
                  </a:lnTo>
                  <a:lnTo>
                    <a:pt x="678268" y="498551"/>
                  </a:lnTo>
                  <a:lnTo>
                    <a:pt x="678268" y="500761"/>
                  </a:lnTo>
                  <a:lnTo>
                    <a:pt x="678662" y="501700"/>
                  </a:lnTo>
                  <a:lnTo>
                    <a:pt x="680212" y="503262"/>
                  </a:lnTo>
                  <a:lnTo>
                    <a:pt x="681151" y="503656"/>
                  </a:lnTo>
                  <a:lnTo>
                    <a:pt x="683348" y="503656"/>
                  </a:lnTo>
                  <a:lnTo>
                    <a:pt x="684288" y="503262"/>
                  </a:lnTo>
                  <a:lnTo>
                    <a:pt x="685838" y="501700"/>
                  </a:lnTo>
                  <a:lnTo>
                    <a:pt x="686231" y="500761"/>
                  </a:lnTo>
                  <a:lnTo>
                    <a:pt x="686231" y="499656"/>
                  </a:lnTo>
                  <a:lnTo>
                    <a:pt x="686231" y="498551"/>
                  </a:lnTo>
                  <a:close/>
                </a:path>
                <a:path w="750570" h="576579">
                  <a:moveTo>
                    <a:pt x="689419" y="467271"/>
                  </a:moveTo>
                  <a:lnTo>
                    <a:pt x="688479" y="466318"/>
                  </a:lnTo>
                  <a:lnTo>
                    <a:pt x="684695" y="466318"/>
                  </a:lnTo>
                  <a:lnTo>
                    <a:pt x="683755" y="467271"/>
                  </a:lnTo>
                  <a:lnTo>
                    <a:pt x="683755" y="471068"/>
                  </a:lnTo>
                  <a:lnTo>
                    <a:pt x="684695" y="472020"/>
                  </a:lnTo>
                  <a:lnTo>
                    <a:pt x="688479" y="472020"/>
                  </a:lnTo>
                  <a:lnTo>
                    <a:pt x="689419" y="471068"/>
                  </a:lnTo>
                  <a:lnTo>
                    <a:pt x="689419" y="469176"/>
                  </a:lnTo>
                  <a:lnTo>
                    <a:pt x="689419" y="467271"/>
                  </a:lnTo>
                  <a:close/>
                </a:path>
                <a:path w="750570" h="576579">
                  <a:moveTo>
                    <a:pt x="692658" y="480148"/>
                  </a:moveTo>
                  <a:lnTo>
                    <a:pt x="691718" y="479196"/>
                  </a:lnTo>
                  <a:lnTo>
                    <a:pt x="687933" y="479196"/>
                  </a:lnTo>
                  <a:lnTo>
                    <a:pt x="686981" y="480148"/>
                  </a:lnTo>
                  <a:lnTo>
                    <a:pt x="686981" y="483946"/>
                  </a:lnTo>
                  <a:lnTo>
                    <a:pt x="687933" y="484898"/>
                  </a:lnTo>
                  <a:lnTo>
                    <a:pt x="691718" y="484898"/>
                  </a:lnTo>
                  <a:lnTo>
                    <a:pt x="692658" y="483946"/>
                  </a:lnTo>
                  <a:lnTo>
                    <a:pt x="692658" y="482053"/>
                  </a:lnTo>
                  <a:lnTo>
                    <a:pt x="692658" y="480148"/>
                  </a:lnTo>
                  <a:close/>
                </a:path>
                <a:path w="750570" h="576579">
                  <a:moveTo>
                    <a:pt x="693966" y="443471"/>
                  </a:moveTo>
                  <a:lnTo>
                    <a:pt x="693026" y="442518"/>
                  </a:lnTo>
                  <a:lnTo>
                    <a:pt x="689241" y="442518"/>
                  </a:lnTo>
                  <a:lnTo>
                    <a:pt x="688301" y="443471"/>
                  </a:lnTo>
                  <a:lnTo>
                    <a:pt x="688301" y="447268"/>
                  </a:lnTo>
                  <a:lnTo>
                    <a:pt x="689241" y="448221"/>
                  </a:lnTo>
                  <a:lnTo>
                    <a:pt x="693026" y="448221"/>
                  </a:lnTo>
                  <a:lnTo>
                    <a:pt x="693966" y="447268"/>
                  </a:lnTo>
                  <a:lnTo>
                    <a:pt x="693966" y="445376"/>
                  </a:lnTo>
                  <a:lnTo>
                    <a:pt x="693966" y="443471"/>
                  </a:lnTo>
                  <a:close/>
                </a:path>
                <a:path w="750570" h="576579">
                  <a:moveTo>
                    <a:pt x="697509" y="419252"/>
                  </a:moveTo>
                  <a:lnTo>
                    <a:pt x="696556" y="418299"/>
                  </a:lnTo>
                  <a:lnTo>
                    <a:pt x="692772" y="418299"/>
                  </a:lnTo>
                  <a:lnTo>
                    <a:pt x="691819" y="419252"/>
                  </a:lnTo>
                  <a:lnTo>
                    <a:pt x="691819" y="423062"/>
                  </a:lnTo>
                  <a:lnTo>
                    <a:pt x="692772" y="424014"/>
                  </a:lnTo>
                  <a:lnTo>
                    <a:pt x="696556" y="424014"/>
                  </a:lnTo>
                  <a:lnTo>
                    <a:pt x="697509" y="423062"/>
                  </a:lnTo>
                  <a:lnTo>
                    <a:pt x="697509" y="421157"/>
                  </a:lnTo>
                  <a:lnTo>
                    <a:pt x="697509" y="419252"/>
                  </a:lnTo>
                  <a:close/>
                </a:path>
                <a:path w="750570" h="576579">
                  <a:moveTo>
                    <a:pt x="699617" y="400278"/>
                  </a:moveTo>
                  <a:lnTo>
                    <a:pt x="699071" y="399542"/>
                  </a:lnTo>
                  <a:lnTo>
                    <a:pt x="698512" y="398792"/>
                  </a:lnTo>
                  <a:lnTo>
                    <a:pt x="697953" y="398081"/>
                  </a:lnTo>
                  <a:lnTo>
                    <a:pt x="698080" y="399097"/>
                  </a:lnTo>
                  <a:lnTo>
                    <a:pt x="698754" y="399884"/>
                  </a:lnTo>
                  <a:lnTo>
                    <a:pt x="699617" y="400278"/>
                  </a:lnTo>
                  <a:close/>
                </a:path>
                <a:path w="750570" h="576579">
                  <a:moveTo>
                    <a:pt x="703021" y="512902"/>
                  </a:moveTo>
                  <a:lnTo>
                    <a:pt x="702386" y="511365"/>
                  </a:lnTo>
                  <a:lnTo>
                    <a:pt x="699846" y="508812"/>
                  </a:lnTo>
                  <a:lnTo>
                    <a:pt x="698309" y="508165"/>
                  </a:lnTo>
                  <a:lnTo>
                    <a:pt x="694715" y="508165"/>
                  </a:lnTo>
                  <a:lnTo>
                    <a:pt x="693178" y="508812"/>
                  </a:lnTo>
                  <a:lnTo>
                    <a:pt x="690626" y="511365"/>
                  </a:lnTo>
                  <a:lnTo>
                    <a:pt x="689991" y="512902"/>
                  </a:lnTo>
                  <a:lnTo>
                    <a:pt x="689991" y="516521"/>
                  </a:lnTo>
                  <a:lnTo>
                    <a:pt x="690626" y="518071"/>
                  </a:lnTo>
                  <a:lnTo>
                    <a:pt x="693178" y="520623"/>
                  </a:lnTo>
                  <a:lnTo>
                    <a:pt x="694715" y="521258"/>
                  </a:lnTo>
                  <a:lnTo>
                    <a:pt x="698309" y="521258"/>
                  </a:lnTo>
                  <a:lnTo>
                    <a:pt x="699846" y="520623"/>
                  </a:lnTo>
                  <a:lnTo>
                    <a:pt x="702386" y="518071"/>
                  </a:lnTo>
                  <a:lnTo>
                    <a:pt x="703021" y="516521"/>
                  </a:lnTo>
                  <a:lnTo>
                    <a:pt x="703021" y="514718"/>
                  </a:lnTo>
                  <a:lnTo>
                    <a:pt x="703021" y="512902"/>
                  </a:lnTo>
                  <a:close/>
                </a:path>
                <a:path w="750570" h="576579">
                  <a:moveTo>
                    <a:pt x="704367" y="485762"/>
                  </a:moveTo>
                  <a:lnTo>
                    <a:pt x="703973" y="484822"/>
                  </a:lnTo>
                  <a:lnTo>
                    <a:pt x="702424" y="483260"/>
                  </a:lnTo>
                  <a:lnTo>
                    <a:pt x="701484" y="482866"/>
                  </a:lnTo>
                  <a:lnTo>
                    <a:pt x="699287" y="482866"/>
                  </a:lnTo>
                  <a:lnTo>
                    <a:pt x="698347" y="483260"/>
                  </a:lnTo>
                  <a:lnTo>
                    <a:pt x="696798" y="484822"/>
                  </a:lnTo>
                  <a:lnTo>
                    <a:pt x="696404" y="485762"/>
                  </a:lnTo>
                  <a:lnTo>
                    <a:pt x="696404" y="487972"/>
                  </a:lnTo>
                  <a:lnTo>
                    <a:pt x="696798" y="488911"/>
                  </a:lnTo>
                  <a:lnTo>
                    <a:pt x="698347" y="490474"/>
                  </a:lnTo>
                  <a:lnTo>
                    <a:pt x="699287" y="490867"/>
                  </a:lnTo>
                  <a:lnTo>
                    <a:pt x="701484" y="490867"/>
                  </a:lnTo>
                  <a:lnTo>
                    <a:pt x="702424" y="490474"/>
                  </a:lnTo>
                  <a:lnTo>
                    <a:pt x="703973" y="488911"/>
                  </a:lnTo>
                  <a:lnTo>
                    <a:pt x="704367" y="487972"/>
                  </a:lnTo>
                  <a:lnTo>
                    <a:pt x="704367" y="486867"/>
                  </a:lnTo>
                  <a:lnTo>
                    <a:pt x="704367" y="485762"/>
                  </a:lnTo>
                  <a:close/>
                </a:path>
                <a:path w="750570" h="576579">
                  <a:moveTo>
                    <a:pt x="705396" y="573900"/>
                  </a:moveTo>
                  <a:lnTo>
                    <a:pt x="705065" y="569912"/>
                  </a:lnTo>
                  <a:lnTo>
                    <a:pt x="703757" y="568553"/>
                  </a:lnTo>
                  <a:lnTo>
                    <a:pt x="702094" y="568185"/>
                  </a:lnTo>
                  <a:lnTo>
                    <a:pt x="702487" y="568629"/>
                  </a:lnTo>
                  <a:lnTo>
                    <a:pt x="702779" y="569188"/>
                  </a:lnTo>
                  <a:lnTo>
                    <a:pt x="702945" y="571385"/>
                  </a:lnTo>
                  <a:lnTo>
                    <a:pt x="701776" y="572757"/>
                  </a:lnTo>
                  <a:lnTo>
                    <a:pt x="698982" y="572973"/>
                  </a:lnTo>
                  <a:lnTo>
                    <a:pt x="697890" y="572236"/>
                  </a:lnTo>
                  <a:lnTo>
                    <a:pt x="697420" y="571157"/>
                  </a:lnTo>
                  <a:lnTo>
                    <a:pt x="697255" y="571944"/>
                  </a:lnTo>
                  <a:lnTo>
                    <a:pt x="697471" y="574560"/>
                  </a:lnTo>
                  <a:lnTo>
                    <a:pt x="699376" y="576199"/>
                  </a:lnTo>
                  <a:lnTo>
                    <a:pt x="701573" y="576021"/>
                  </a:lnTo>
                  <a:lnTo>
                    <a:pt x="703770" y="575830"/>
                  </a:lnTo>
                  <a:lnTo>
                    <a:pt x="705396" y="573900"/>
                  </a:lnTo>
                  <a:close/>
                </a:path>
                <a:path w="750570" h="576579">
                  <a:moveTo>
                    <a:pt x="706170" y="428345"/>
                  </a:moveTo>
                  <a:lnTo>
                    <a:pt x="706107" y="427278"/>
                  </a:lnTo>
                  <a:lnTo>
                    <a:pt x="706158" y="427101"/>
                  </a:lnTo>
                  <a:lnTo>
                    <a:pt x="705713" y="424751"/>
                  </a:lnTo>
                  <a:lnTo>
                    <a:pt x="703618" y="423341"/>
                  </a:lnTo>
                  <a:lnTo>
                    <a:pt x="701446" y="423773"/>
                  </a:lnTo>
                  <a:lnTo>
                    <a:pt x="699300" y="424192"/>
                  </a:lnTo>
                  <a:lnTo>
                    <a:pt x="697890" y="426300"/>
                  </a:lnTo>
                  <a:lnTo>
                    <a:pt x="698741" y="430618"/>
                  </a:lnTo>
                  <a:lnTo>
                    <a:pt x="700836" y="432041"/>
                  </a:lnTo>
                  <a:lnTo>
                    <a:pt x="704062" y="431393"/>
                  </a:lnTo>
                  <a:lnTo>
                    <a:pt x="704964" y="430758"/>
                  </a:lnTo>
                  <a:lnTo>
                    <a:pt x="706005" y="429196"/>
                  </a:lnTo>
                  <a:lnTo>
                    <a:pt x="706170" y="428345"/>
                  </a:lnTo>
                  <a:close/>
                </a:path>
                <a:path w="750570" h="576579">
                  <a:moveTo>
                    <a:pt x="707504" y="496773"/>
                  </a:moveTo>
                  <a:lnTo>
                    <a:pt x="707123" y="495833"/>
                  </a:lnTo>
                  <a:lnTo>
                    <a:pt x="705561" y="494271"/>
                  </a:lnTo>
                  <a:lnTo>
                    <a:pt x="704621" y="493877"/>
                  </a:lnTo>
                  <a:lnTo>
                    <a:pt x="702424" y="493877"/>
                  </a:lnTo>
                  <a:lnTo>
                    <a:pt x="701484" y="494271"/>
                  </a:lnTo>
                  <a:lnTo>
                    <a:pt x="699922" y="495833"/>
                  </a:lnTo>
                  <a:lnTo>
                    <a:pt x="699541" y="496773"/>
                  </a:lnTo>
                  <a:lnTo>
                    <a:pt x="699541" y="498983"/>
                  </a:lnTo>
                  <a:lnTo>
                    <a:pt x="699922" y="499935"/>
                  </a:lnTo>
                  <a:lnTo>
                    <a:pt x="701484" y="501497"/>
                  </a:lnTo>
                  <a:lnTo>
                    <a:pt x="702424" y="501891"/>
                  </a:lnTo>
                  <a:lnTo>
                    <a:pt x="704621" y="501891"/>
                  </a:lnTo>
                  <a:lnTo>
                    <a:pt x="705561" y="501497"/>
                  </a:lnTo>
                  <a:lnTo>
                    <a:pt x="707123" y="499935"/>
                  </a:lnTo>
                  <a:lnTo>
                    <a:pt x="707504" y="498983"/>
                  </a:lnTo>
                  <a:lnTo>
                    <a:pt x="707504" y="497878"/>
                  </a:lnTo>
                  <a:lnTo>
                    <a:pt x="707504" y="496773"/>
                  </a:lnTo>
                  <a:close/>
                </a:path>
                <a:path w="750570" h="576579">
                  <a:moveTo>
                    <a:pt x="708063" y="456958"/>
                  </a:moveTo>
                  <a:lnTo>
                    <a:pt x="707682" y="456018"/>
                  </a:lnTo>
                  <a:lnTo>
                    <a:pt x="706120" y="454456"/>
                  </a:lnTo>
                  <a:lnTo>
                    <a:pt x="705180" y="454063"/>
                  </a:lnTo>
                  <a:lnTo>
                    <a:pt x="702983" y="454063"/>
                  </a:lnTo>
                  <a:lnTo>
                    <a:pt x="702043" y="454456"/>
                  </a:lnTo>
                  <a:lnTo>
                    <a:pt x="700493" y="456018"/>
                  </a:lnTo>
                  <a:lnTo>
                    <a:pt x="700100" y="456958"/>
                  </a:lnTo>
                  <a:lnTo>
                    <a:pt x="700100" y="459168"/>
                  </a:lnTo>
                  <a:lnTo>
                    <a:pt x="700493" y="460108"/>
                  </a:lnTo>
                  <a:lnTo>
                    <a:pt x="702043" y="461670"/>
                  </a:lnTo>
                  <a:lnTo>
                    <a:pt x="702983" y="462064"/>
                  </a:lnTo>
                  <a:lnTo>
                    <a:pt x="705180" y="462064"/>
                  </a:lnTo>
                  <a:lnTo>
                    <a:pt x="706120" y="461670"/>
                  </a:lnTo>
                  <a:lnTo>
                    <a:pt x="707682" y="460108"/>
                  </a:lnTo>
                  <a:lnTo>
                    <a:pt x="708063" y="459168"/>
                  </a:lnTo>
                  <a:lnTo>
                    <a:pt x="708063" y="458063"/>
                  </a:lnTo>
                  <a:lnTo>
                    <a:pt x="708063" y="456958"/>
                  </a:lnTo>
                  <a:close/>
                </a:path>
                <a:path w="750570" h="576579">
                  <a:moveTo>
                    <a:pt x="708469" y="412115"/>
                  </a:moveTo>
                  <a:lnTo>
                    <a:pt x="707440" y="410718"/>
                  </a:lnTo>
                  <a:lnTo>
                    <a:pt x="706399" y="409359"/>
                  </a:lnTo>
                  <a:lnTo>
                    <a:pt x="705370" y="407974"/>
                  </a:lnTo>
                  <a:lnTo>
                    <a:pt x="705053" y="408546"/>
                  </a:lnTo>
                  <a:lnTo>
                    <a:pt x="704900" y="409219"/>
                  </a:lnTo>
                  <a:lnTo>
                    <a:pt x="705040" y="409905"/>
                  </a:lnTo>
                  <a:lnTo>
                    <a:pt x="705091" y="410248"/>
                  </a:lnTo>
                  <a:lnTo>
                    <a:pt x="705243" y="410565"/>
                  </a:lnTo>
                  <a:lnTo>
                    <a:pt x="705421" y="410857"/>
                  </a:lnTo>
                  <a:lnTo>
                    <a:pt x="706031" y="411835"/>
                  </a:lnTo>
                  <a:lnTo>
                    <a:pt x="707161" y="412394"/>
                  </a:lnTo>
                  <a:lnTo>
                    <a:pt x="708393" y="412153"/>
                  </a:lnTo>
                  <a:close/>
                </a:path>
                <a:path w="750570" h="576579">
                  <a:moveTo>
                    <a:pt x="709371" y="471944"/>
                  </a:moveTo>
                  <a:lnTo>
                    <a:pt x="708418" y="470992"/>
                  </a:lnTo>
                  <a:lnTo>
                    <a:pt x="704634" y="470992"/>
                  </a:lnTo>
                  <a:lnTo>
                    <a:pt x="703681" y="471944"/>
                  </a:lnTo>
                  <a:lnTo>
                    <a:pt x="703681" y="475754"/>
                  </a:lnTo>
                  <a:lnTo>
                    <a:pt x="704634" y="476707"/>
                  </a:lnTo>
                  <a:lnTo>
                    <a:pt x="708418" y="476707"/>
                  </a:lnTo>
                  <a:lnTo>
                    <a:pt x="709371" y="475754"/>
                  </a:lnTo>
                  <a:lnTo>
                    <a:pt x="709371" y="473849"/>
                  </a:lnTo>
                  <a:lnTo>
                    <a:pt x="709371" y="471944"/>
                  </a:lnTo>
                  <a:close/>
                </a:path>
                <a:path w="750570" h="576579">
                  <a:moveTo>
                    <a:pt x="711479" y="441426"/>
                  </a:moveTo>
                  <a:lnTo>
                    <a:pt x="710920" y="437045"/>
                  </a:lnTo>
                  <a:lnTo>
                    <a:pt x="708926" y="435495"/>
                  </a:lnTo>
                  <a:lnTo>
                    <a:pt x="705993" y="435876"/>
                  </a:lnTo>
                  <a:lnTo>
                    <a:pt x="703338" y="439661"/>
                  </a:lnTo>
                  <a:lnTo>
                    <a:pt x="703262" y="439940"/>
                  </a:lnTo>
                  <a:lnTo>
                    <a:pt x="703580" y="442429"/>
                  </a:lnTo>
                  <a:lnTo>
                    <a:pt x="705573" y="443992"/>
                  </a:lnTo>
                  <a:lnTo>
                    <a:pt x="709930" y="443420"/>
                  </a:lnTo>
                  <a:lnTo>
                    <a:pt x="711479" y="441426"/>
                  </a:lnTo>
                  <a:close/>
                </a:path>
                <a:path w="750570" h="576579">
                  <a:moveTo>
                    <a:pt x="713511" y="502145"/>
                  </a:moveTo>
                  <a:lnTo>
                    <a:pt x="712571" y="501192"/>
                  </a:lnTo>
                  <a:lnTo>
                    <a:pt x="708787" y="501192"/>
                  </a:lnTo>
                  <a:lnTo>
                    <a:pt x="707834" y="502145"/>
                  </a:lnTo>
                  <a:lnTo>
                    <a:pt x="707834" y="505942"/>
                  </a:lnTo>
                  <a:lnTo>
                    <a:pt x="708787" y="506895"/>
                  </a:lnTo>
                  <a:lnTo>
                    <a:pt x="712571" y="506895"/>
                  </a:lnTo>
                  <a:lnTo>
                    <a:pt x="713511" y="505942"/>
                  </a:lnTo>
                  <a:lnTo>
                    <a:pt x="713511" y="504050"/>
                  </a:lnTo>
                  <a:lnTo>
                    <a:pt x="713511" y="502145"/>
                  </a:lnTo>
                  <a:close/>
                </a:path>
                <a:path w="750570" h="576579">
                  <a:moveTo>
                    <a:pt x="719226" y="455663"/>
                  </a:moveTo>
                  <a:lnTo>
                    <a:pt x="718286" y="454710"/>
                  </a:lnTo>
                  <a:lnTo>
                    <a:pt x="714489" y="454710"/>
                  </a:lnTo>
                  <a:lnTo>
                    <a:pt x="713549" y="455663"/>
                  </a:lnTo>
                  <a:lnTo>
                    <a:pt x="713549" y="459473"/>
                  </a:lnTo>
                  <a:lnTo>
                    <a:pt x="714489" y="460425"/>
                  </a:lnTo>
                  <a:lnTo>
                    <a:pt x="718286" y="460425"/>
                  </a:lnTo>
                  <a:lnTo>
                    <a:pt x="719226" y="459473"/>
                  </a:lnTo>
                  <a:lnTo>
                    <a:pt x="719226" y="457568"/>
                  </a:lnTo>
                  <a:lnTo>
                    <a:pt x="719226" y="455663"/>
                  </a:lnTo>
                  <a:close/>
                </a:path>
                <a:path w="750570" h="576579">
                  <a:moveTo>
                    <a:pt x="724357" y="433844"/>
                  </a:moveTo>
                  <a:lnTo>
                    <a:pt x="723620" y="432816"/>
                  </a:lnTo>
                  <a:lnTo>
                    <a:pt x="722884" y="431812"/>
                  </a:lnTo>
                  <a:lnTo>
                    <a:pt x="722147" y="430796"/>
                  </a:lnTo>
                  <a:lnTo>
                    <a:pt x="722604" y="432028"/>
                  </a:lnTo>
                  <a:lnTo>
                    <a:pt x="723328" y="433108"/>
                  </a:lnTo>
                  <a:lnTo>
                    <a:pt x="724357" y="433844"/>
                  </a:lnTo>
                  <a:close/>
                </a:path>
                <a:path w="750570" h="576579">
                  <a:moveTo>
                    <a:pt x="724573" y="439267"/>
                  </a:moveTo>
                  <a:lnTo>
                    <a:pt x="723925" y="437730"/>
                  </a:lnTo>
                  <a:lnTo>
                    <a:pt x="721385" y="435178"/>
                  </a:lnTo>
                  <a:lnTo>
                    <a:pt x="719848" y="434530"/>
                  </a:lnTo>
                  <a:lnTo>
                    <a:pt x="716254" y="434530"/>
                  </a:lnTo>
                  <a:lnTo>
                    <a:pt x="714717" y="435178"/>
                  </a:lnTo>
                  <a:lnTo>
                    <a:pt x="712177" y="437730"/>
                  </a:lnTo>
                  <a:lnTo>
                    <a:pt x="711542" y="439267"/>
                  </a:lnTo>
                  <a:lnTo>
                    <a:pt x="711542" y="442887"/>
                  </a:lnTo>
                  <a:lnTo>
                    <a:pt x="712177" y="444436"/>
                  </a:lnTo>
                  <a:lnTo>
                    <a:pt x="714717" y="446989"/>
                  </a:lnTo>
                  <a:lnTo>
                    <a:pt x="716254" y="447624"/>
                  </a:lnTo>
                  <a:lnTo>
                    <a:pt x="719848" y="447624"/>
                  </a:lnTo>
                  <a:lnTo>
                    <a:pt x="721385" y="446989"/>
                  </a:lnTo>
                  <a:lnTo>
                    <a:pt x="723925" y="444436"/>
                  </a:lnTo>
                  <a:lnTo>
                    <a:pt x="724573" y="442887"/>
                  </a:lnTo>
                  <a:lnTo>
                    <a:pt x="724573" y="441083"/>
                  </a:lnTo>
                  <a:lnTo>
                    <a:pt x="724573" y="439267"/>
                  </a:lnTo>
                  <a:close/>
                </a:path>
                <a:path w="750570" h="576579">
                  <a:moveTo>
                    <a:pt x="727392" y="475792"/>
                  </a:moveTo>
                  <a:lnTo>
                    <a:pt x="721995" y="467779"/>
                  </a:lnTo>
                  <a:lnTo>
                    <a:pt x="719772" y="467918"/>
                  </a:lnTo>
                  <a:lnTo>
                    <a:pt x="719505" y="467842"/>
                  </a:lnTo>
                  <a:lnTo>
                    <a:pt x="715695" y="468579"/>
                  </a:lnTo>
                  <a:lnTo>
                    <a:pt x="713384" y="472020"/>
                  </a:lnTo>
                  <a:lnTo>
                    <a:pt x="714616" y="478269"/>
                  </a:lnTo>
                  <a:lnTo>
                    <a:pt x="716711" y="480225"/>
                  </a:lnTo>
                  <a:lnTo>
                    <a:pt x="719239" y="480720"/>
                  </a:lnTo>
                  <a:lnTo>
                    <a:pt x="718540" y="481507"/>
                  </a:lnTo>
                  <a:lnTo>
                    <a:pt x="718146" y="482561"/>
                  </a:lnTo>
                  <a:lnTo>
                    <a:pt x="718426" y="485889"/>
                  </a:lnTo>
                  <a:lnTo>
                    <a:pt x="720344" y="487527"/>
                  </a:lnTo>
                  <a:lnTo>
                    <a:pt x="724738" y="487159"/>
                  </a:lnTo>
                  <a:lnTo>
                    <a:pt x="726363" y="485228"/>
                  </a:lnTo>
                  <a:lnTo>
                    <a:pt x="726059" y="481571"/>
                  </a:lnTo>
                  <a:lnTo>
                    <a:pt x="725144" y="480428"/>
                  </a:lnTo>
                  <a:lnTo>
                    <a:pt x="723303" y="479513"/>
                  </a:lnTo>
                  <a:lnTo>
                    <a:pt x="722630" y="479310"/>
                  </a:lnTo>
                  <a:lnTo>
                    <a:pt x="720813" y="479463"/>
                  </a:lnTo>
                  <a:lnTo>
                    <a:pt x="722630" y="479298"/>
                  </a:lnTo>
                  <a:lnTo>
                    <a:pt x="723315" y="479501"/>
                  </a:lnTo>
                  <a:lnTo>
                    <a:pt x="723925" y="479818"/>
                  </a:lnTo>
                  <a:lnTo>
                    <a:pt x="726135" y="478421"/>
                  </a:lnTo>
                  <a:lnTo>
                    <a:pt x="727392" y="475792"/>
                  </a:lnTo>
                  <a:close/>
                </a:path>
                <a:path w="750570" h="576579">
                  <a:moveTo>
                    <a:pt x="733361" y="498894"/>
                  </a:moveTo>
                  <a:lnTo>
                    <a:pt x="732955" y="496747"/>
                  </a:lnTo>
                  <a:lnTo>
                    <a:pt x="732536" y="494588"/>
                  </a:lnTo>
                  <a:lnTo>
                    <a:pt x="730440" y="493179"/>
                  </a:lnTo>
                  <a:lnTo>
                    <a:pt x="726427" y="493966"/>
                  </a:lnTo>
                  <a:lnTo>
                    <a:pt x="725220" y="495566"/>
                  </a:lnTo>
                  <a:lnTo>
                    <a:pt x="725144" y="497382"/>
                  </a:lnTo>
                  <a:lnTo>
                    <a:pt x="723988" y="497116"/>
                  </a:lnTo>
                  <a:lnTo>
                    <a:pt x="719772" y="497459"/>
                  </a:lnTo>
                  <a:lnTo>
                    <a:pt x="717105" y="500634"/>
                  </a:lnTo>
                  <a:lnTo>
                    <a:pt x="717702" y="507834"/>
                  </a:lnTo>
                  <a:lnTo>
                    <a:pt x="720852" y="510501"/>
                  </a:lnTo>
                  <a:lnTo>
                    <a:pt x="728014" y="509905"/>
                  </a:lnTo>
                  <a:lnTo>
                    <a:pt x="730681" y="506742"/>
                  </a:lnTo>
                  <a:lnTo>
                    <a:pt x="730326" y="502526"/>
                  </a:lnTo>
                  <a:lnTo>
                    <a:pt x="729881" y="501421"/>
                  </a:lnTo>
                  <a:lnTo>
                    <a:pt x="732002" y="500964"/>
                  </a:lnTo>
                  <a:lnTo>
                    <a:pt x="733361" y="498894"/>
                  </a:lnTo>
                  <a:close/>
                </a:path>
                <a:path w="750570" h="576579">
                  <a:moveTo>
                    <a:pt x="739800" y="513295"/>
                  </a:moveTo>
                  <a:lnTo>
                    <a:pt x="738860" y="512343"/>
                  </a:lnTo>
                  <a:lnTo>
                    <a:pt x="735076" y="512343"/>
                  </a:lnTo>
                  <a:lnTo>
                    <a:pt x="734123" y="513295"/>
                  </a:lnTo>
                  <a:lnTo>
                    <a:pt x="734123" y="517105"/>
                  </a:lnTo>
                  <a:lnTo>
                    <a:pt x="735076" y="518058"/>
                  </a:lnTo>
                  <a:lnTo>
                    <a:pt x="738860" y="518058"/>
                  </a:lnTo>
                  <a:lnTo>
                    <a:pt x="739800" y="517105"/>
                  </a:lnTo>
                  <a:lnTo>
                    <a:pt x="739800" y="515200"/>
                  </a:lnTo>
                  <a:lnTo>
                    <a:pt x="739800" y="513295"/>
                  </a:lnTo>
                  <a:close/>
                </a:path>
                <a:path w="750570" h="576579">
                  <a:moveTo>
                    <a:pt x="740587" y="476580"/>
                  </a:moveTo>
                  <a:lnTo>
                    <a:pt x="740562" y="476110"/>
                  </a:lnTo>
                  <a:lnTo>
                    <a:pt x="740422" y="474548"/>
                  </a:lnTo>
                  <a:lnTo>
                    <a:pt x="739051" y="473379"/>
                  </a:lnTo>
                  <a:lnTo>
                    <a:pt x="737489" y="473506"/>
                  </a:lnTo>
                  <a:lnTo>
                    <a:pt x="735926" y="473633"/>
                  </a:lnTo>
                  <a:lnTo>
                    <a:pt x="734758" y="475018"/>
                  </a:lnTo>
                  <a:lnTo>
                    <a:pt x="735012" y="477799"/>
                  </a:lnTo>
                  <a:lnTo>
                    <a:pt x="735850" y="478751"/>
                  </a:lnTo>
                  <a:lnTo>
                    <a:pt x="737273" y="479158"/>
                  </a:lnTo>
                  <a:lnTo>
                    <a:pt x="737603" y="479209"/>
                  </a:lnTo>
                  <a:lnTo>
                    <a:pt x="739051" y="479094"/>
                  </a:lnTo>
                  <a:lnTo>
                    <a:pt x="739902" y="478383"/>
                  </a:lnTo>
                  <a:lnTo>
                    <a:pt x="740473" y="477024"/>
                  </a:lnTo>
                  <a:lnTo>
                    <a:pt x="740587" y="476580"/>
                  </a:lnTo>
                  <a:close/>
                </a:path>
                <a:path w="750570" h="576579">
                  <a:moveTo>
                    <a:pt x="742683" y="497852"/>
                  </a:moveTo>
                  <a:lnTo>
                    <a:pt x="742289" y="496912"/>
                  </a:lnTo>
                  <a:lnTo>
                    <a:pt x="740740" y="495350"/>
                  </a:lnTo>
                  <a:lnTo>
                    <a:pt x="739800" y="494957"/>
                  </a:lnTo>
                  <a:lnTo>
                    <a:pt x="737590" y="494957"/>
                  </a:lnTo>
                  <a:lnTo>
                    <a:pt x="736650" y="495350"/>
                  </a:lnTo>
                  <a:lnTo>
                    <a:pt x="735101" y="496912"/>
                  </a:lnTo>
                  <a:lnTo>
                    <a:pt x="734707" y="497852"/>
                  </a:lnTo>
                  <a:lnTo>
                    <a:pt x="734707" y="500062"/>
                  </a:lnTo>
                  <a:lnTo>
                    <a:pt x="735101" y="501015"/>
                  </a:lnTo>
                  <a:lnTo>
                    <a:pt x="736650" y="502577"/>
                  </a:lnTo>
                  <a:lnTo>
                    <a:pt x="737590" y="502958"/>
                  </a:lnTo>
                  <a:lnTo>
                    <a:pt x="739800" y="502958"/>
                  </a:lnTo>
                  <a:lnTo>
                    <a:pt x="740740" y="502577"/>
                  </a:lnTo>
                  <a:lnTo>
                    <a:pt x="742289" y="501015"/>
                  </a:lnTo>
                  <a:lnTo>
                    <a:pt x="742683" y="500062"/>
                  </a:lnTo>
                  <a:lnTo>
                    <a:pt x="742683" y="498957"/>
                  </a:lnTo>
                  <a:lnTo>
                    <a:pt x="742683" y="497852"/>
                  </a:lnTo>
                  <a:close/>
                </a:path>
                <a:path w="750570" h="576579">
                  <a:moveTo>
                    <a:pt x="744728" y="468553"/>
                  </a:moveTo>
                  <a:lnTo>
                    <a:pt x="743775" y="467614"/>
                  </a:lnTo>
                  <a:lnTo>
                    <a:pt x="739990" y="467614"/>
                  </a:lnTo>
                  <a:lnTo>
                    <a:pt x="739051" y="468553"/>
                  </a:lnTo>
                  <a:lnTo>
                    <a:pt x="739051" y="472363"/>
                  </a:lnTo>
                  <a:lnTo>
                    <a:pt x="739990" y="473316"/>
                  </a:lnTo>
                  <a:lnTo>
                    <a:pt x="743775" y="473316"/>
                  </a:lnTo>
                  <a:lnTo>
                    <a:pt x="744728" y="472363"/>
                  </a:lnTo>
                  <a:lnTo>
                    <a:pt x="744728" y="470458"/>
                  </a:lnTo>
                  <a:lnTo>
                    <a:pt x="744728" y="468553"/>
                  </a:lnTo>
                  <a:close/>
                </a:path>
                <a:path w="750570" h="576579">
                  <a:moveTo>
                    <a:pt x="745324" y="464134"/>
                  </a:moveTo>
                  <a:lnTo>
                    <a:pt x="743038" y="460730"/>
                  </a:lnTo>
                  <a:lnTo>
                    <a:pt x="740791" y="457301"/>
                  </a:lnTo>
                  <a:lnTo>
                    <a:pt x="738466" y="453910"/>
                  </a:lnTo>
                  <a:lnTo>
                    <a:pt x="737171" y="452043"/>
                  </a:lnTo>
                  <a:lnTo>
                    <a:pt x="735863" y="450215"/>
                  </a:lnTo>
                  <a:lnTo>
                    <a:pt x="734568" y="448348"/>
                  </a:lnTo>
                  <a:lnTo>
                    <a:pt x="734060" y="448424"/>
                  </a:lnTo>
                  <a:lnTo>
                    <a:pt x="733577" y="448589"/>
                  </a:lnTo>
                  <a:lnTo>
                    <a:pt x="732993" y="448932"/>
                  </a:lnTo>
                  <a:lnTo>
                    <a:pt x="732866" y="449097"/>
                  </a:lnTo>
                  <a:lnTo>
                    <a:pt x="731659" y="450062"/>
                  </a:lnTo>
                  <a:lnTo>
                    <a:pt x="731024" y="451358"/>
                  </a:lnTo>
                  <a:lnTo>
                    <a:pt x="731481" y="454990"/>
                  </a:lnTo>
                  <a:lnTo>
                    <a:pt x="733475" y="456539"/>
                  </a:lnTo>
                  <a:lnTo>
                    <a:pt x="736434" y="456158"/>
                  </a:lnTo>
                  <a:lnTo>
                    <a:pt x="737069" y="455803"/>
                  </a:lnTo>
                  <a:lnTo>
                    <a:pt x="737616" y="455345"/>
                  </a:lnTo>
                  <a:lnTo>
                    <a:pt x="737069" y="456526"/>
                  </a:lnTo>
                  <a:lnTo>
                    <a:pt x="736790" y="457860"/>
                  </a:lnTo>
                  <a:lnTo>
                    <a:pt x="737158" y="459752"/>
                  </a:lnTo>
                  <a:lnTo>
                    <a:pt x="737412" y="460184"/>
                  </a:lnTo>
                  <a:lnTo>
                    <a:pt x="738339" y="462229"/>
                  </a:lnTo>
                  <a:lnTo>
                    <a:pt x="739597" y="463384"/>
                  </a:lnTo>
                  <a:lnTo>
                    <a:pt x="741159" y="463994"/>
                  </a:lnTo>
                  <a:lnTo>
                    <a:pt x="742188" y="464388"/>
                  </a:lnTo>
                  <a:lnTo>
                    <a:pt x="743305" y="464591"/>
                  </a:lnTo>
                  <a:lnTo>
                    <a:pt x="744550" y="464400"/>
                  </a:lnTo>
                  <a:lnTo>
                    <a:pt x="744931" y="464362"/>
                  </a:lnTo>
                  <a:lnTo>
                    <a:pt x="745109" y="464210"/>
                  </a:lnTo>
                  <a:lnTo>
                    <a:pt x="745324" y="464134"/>
                  </a:lnTo>
                  <a:close/>
                </a:path>
                <a:path w="750570" h="576579">
                  <a:moveTo>
                    <a:pt x="749960" y="480517"/>
                  </a:moveTo>
                  <a:lnTo>
                    <a:pt x="749414" y="480428"/>
                  </a:lnTo>
                  <a:lnTo>
                    <a:pt x="748842" y="480428"/>
                  </a:lnTo>
                  <a:lnTo>
                    <a:pt x="748118" y="480517"/>
                  </a:lnTo>
                  <a:lnTo>
                    <a:pt x="747966" y="480466"/>
                  </a:lnTo>
                  <a:lnTo>
                    <a:pt x="744308" y="481190"/>
                  </a:lnTo>
                  <a:lnTo>
                    <a:pt x="741997" y="484644"/>
                  </a:lnTo>
                  <a:lnTo>
                    <a:pt x="743204" y="490804"/>
                  </a:lnTo>
                  <a:lnTo>
                    <a:pt x="745223" y="492734"/>
                  </a:lnTo>
                  <a:lnTo>
                    <a:pt x="747674" y="493293"/>
                  </a:lnTo>
                  <a:lnTo>
                    <a:pt x="748487" y="489038"/>
                  </a:lnTo>
                  <a:lnTo>
                    <a:pt x="749960" y="480517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420465" y="8278139"/>
              <a:ext cx="201295" cy="307340"/>
            </a:xfrm>
            <a:custGeom>
              <a:avLst/>
              <a:gdLst/>
              <a:ahLst/>
              <a:cxnLst/>
              <a:rect l="l" t="t" r="r" b="b"/>
              <a:pathLst>
                <a:path w="201295" h="307340">
                  <a:moveTo>
                    <a:pt x="6146" y="275361"/>
                  </a:moveTo>
                  <a:lnTo>
                    <a:pt x="4445" y="272453"/>
                  </a:lnTo>
                  <a:lnTo>
                    <a:pt x="3746" y="272097"/>
                  </a:lnTo>
                  <a:lnTo>
                    <a:pt x="3162" y="271564"/>
                  </a:lnTo>
                  <a:lnTo>
                    <a:pt x="2946" y="271564"/>
                  </a:lnTo>
                  <a:lnTo>
                    <a:pt x="2743" y="271513"/>
                  </a:lnTo>
                  <a:lnTo>
                    <a:pt x="1003" y="271856"/>
                  </a:lnTo>
                  <a:lnTo>
                    <a:pt x="0" y="273354"/>
                  </a:lnTo>
                  <a:lnTo>
                    <a:pt x="584" y="276440"/>
                  </a:lnTo>
                  <a:lnTo>
                    <a:pt x="2070" y="277456"/>
                  </a:lnTo>
                  <a:lnTo>
                    <a:pt x="3594" y="277152"/>
                  </a:lnTo>
                  <a:lnTo>
                    <a:pt x="5143" y="276860"/>
                  </a:lnTo>
                  <a:lnTo>
                    <a:pt x="6146" y="275361"/>
                  </a:lnTo>
                  <a:close/>
                </a:path>
                <a:path w="201295" h="307340">
                  <a:moveTo>
                    <a:pt x="21107" y="293509"/>
                  </a:moveTo>
                  <a:lnTo>
                    <a:pt x="20320" y="289331"/>
                  </a:lnTo>
                  <a:lnTo>
                    <a:pt x="18478" y="288036"/>
                  </a:lnTo>
                  <a:lnTo>
                    <a:pt x="16484" y="288188"/>
                  </a:lnTo>
                  <a:lnTo>
                    <a:pt x="16624" y="290639"/>
                  </a:lnTo>
                  <a:lnTo>
                    <a:pt x="15455" y="292887"/>
                  </a:lnTo>
                  <a:lnTo>
                    <a:pt x="13398" y="294106"/>
                  </a:lnTo>
                  <a:lnTo>
                    <a:pt x="14224" y="295529"/>
                  </a:lnTo>
                  <a:lnTo>
                    <a:pt x="15849" y="296367"/>
                  </a:lnTo>
                  <a:lnTo>
                    <a:pt x="19697" y="295617"/>
                  </a:lnTo>
                  <a:lnTo>
                    <a:pt x="21107" y="293509"/>
                  </a:lnTo>
                  <a:close/>
                </a:path>
                <a:path w="201295" h="307340">
                  <a:moveTo>
                    <a:pt x="22834" y="231838"/>
                  </a:moveTo>
                  <a:lnTo>
                    <a:pt x="22440" y="230898"/>
                  </a:lnTo>
                  <a:lnTo>
                    <a:pt x="20891" y="229336"/>
                  </a:lnTo>
                  <a:lnTo>
                    <a:pt x="19951" y="228942"/>
                  </a:lnTo>
                  <a:lnTo>
                    <a:pt x="17754" y="228942"/>
                  </a:lnTo>
                  <a:lnTo>
                    <a:pt x="16814" y="229336"/>
                  </a:lnTo>
                  <a:lnTo>
                    <a:pt x="15265" y="230898"/>
                  </a:lnTo>
                  <a:lnTo>
                    <a:pt x="14871" y="231838"/>
                  </a:lnTo>
                  <a:lnTo>
                    <a:pt x="14871" y="234048"/>
                  </a:lnTo>
                  <a:lnTo>
                    <a:pt x="15265" y="234988"/>
                  </a:lnTo>
                  <a:lnTo>
                    <a:pt x="16814" y="236550"/>
                  </a:lnTo>
                  <a:lnTo>
                    <a:pt x="17754" y="236931"/>
                  </a:lnTo>
                  <a:lnTo>
                    <a:pt x="19951" y="236931"/>
                  </a:lnTo>
                  <a:lnTo>
                    <a:pt x="20891" y="236550"/>
                  </a:lnTo>
                  <a:lnTo>
                    <a:pt x="22440" y="234988"/>
                  </a:lnTo>
                  <a:lnTo>
                    <a:pt x="22834" y="234048"/>
                  </a:lnTo>
                  <a:lnTo>
                    <a:pt x="22834" y="232943"/>
                  </a:lnTo>
                  <a:lnTo>
                    <a:pt x="22834" y="231838"/>
                  </a:lnTo>
                  <a:close/>
                </a:path>
                <a:path w="201295" h="307340">
                  <a:moveTo>
                    <a:pt x="24930" y="264731"/>
                  </a:moveTo>
                  <a:lnTo>
                    <a:pt x="24320" y="261556"/>
                  </a:lnTo>
                  <a:lnTo>
                    <a:pt x="23736" y="260731"/>
                  </a:lnTo>
                  <a:lnTo>
                    <a:pt x="22987" y="260159"/>
                  </a:lnTo>
                  <a:lnTo>
                    <a:pt x="22771" y="261239"/>
                  </a:lnTo>
                  <a:lnTo>
                    <a:pt x="21945" y="262153"/>
                  </a:lnTo>
                  <a:lnTo>
                    <a:pt x="19469" y="262686"/>
                  </a:lnTo>
                  <a:lnTo>
                    <a:pt x="18186" y="261950"/>
                  </a:lnTo>
                  <a:lnTo>
                    <a:pt x="17653" y="260731"/>
                  </a:lnTo>
                  <a:lnTo>
                    <a:pt x="16878" y="261620"/>
                  </a:lnTo>
                  <a:lnTo>
                    <a:pt x="16446" y="262813"/>
                  </a:lnTo>
                  <a:lnTo>
                    <a:pt x="16687" y="264071"/>
                  </a:lnTo>
                  <a:lnTo>
                    <a:pt x="17119" y="266230"/>
                  </a:lnTo>
                  <a:lnTo>
                    <a:pt x="19202" y="267652"/>
                  </a:lnTo>
                  <a:lnTo>
                    <a:pt x="23507" y="266827"/>
                  </a:lnTo>
                  <a:lnTo>
                    <a:pt x="24930" y="264731"/>
                  </a:lnTo>
                  <a:close/>
                </a:path>
                <a:path w="201295" h="307340">
                  <a:moveTo>
                    <a:pt x="32029" y="234289"/>
                  </a:moveTo>
                  <a:lnTo>
                    <a:pt x="31089" y="233337"/>
                  </a:lnTo>
                  <a:lnTo>
                    <a:pt x="27305" y="233337"/>
                  </a:lnTo>
                  <a:lnTo>
                    <a:pt x="26352" y="234289"/>
                  </a:lnTo>
                  <a:lnTo>
                    <a:pt x="26352" y="238086"/>
                  </a:lnTo>
                  <a:lnTo>
                    <a:pt x="27305" y="239039"/>
                  </a:lnTo>
                  <a:lnTo>
                    <a:pt x="31089" y="239039"/>
                  </a:lnTo>
                  <a:lnTo>
                    <a:pt x="32029" y="238086"/>
                  </a:lnTo>
                  <a:lnTo>
                    <a:pt x="32029" y="236194"/>
                  </a:lnTo>
                  <a:lnTo>
                    <a:pt x="32029" y="234289"/>
                  </a:lnTo>
                  <a:close/>
                </a:path>
                <a:path w="201295" h="307340">
                  <a:moveTo>
                    <a:pt x="39662" y="211302"/>
                  </a:moveTo>
                  <a:lnTo>
                    <a:pt x="38722" y="210350"/>
                  </a:lnTo>
                  <a:lnTo>
                    <a:pt x="34937" y="210350"/>
                  </a:lnTo>
                  <a:lnTo>
                    <a:pt x="33997" y="211302"/>
                  </a:lnTo>
                  <a:lnTo>
                    <a:pt x="33997" y="215112"/>
                  </a:lnTo>
                  <a:lnTo>
                    <a:pt x="34937" y="216065"/>
                  </a:lnTo>
                  <a:lnTo>
                    <a:pt x="38722" y="216065"/>
                  </a:lnTo>
                  <a:lnTo>
                    <a:pt x="39662" y="215112"/>
                  </a:lnTo>
                  <a:lnTo>
                    <a:pt x="39662" y="213207"/>
                  </a:lnTo>
                  <a:lnTo>
                    <a:pt x="39662" y="211302"/>
                  </a:lnTo>
                  <a:close/>
                </a:path>
                <a:path w="201295" h="307340">
                  <a:moveTo>
                    <a:pt x="41148" y="244576"/>
                  </a:moveTo>
                  <a:lnTo>
                    <a:pt x="40513" y="243039"/>
                  </a:lnTo>
                  <a:lnTo>
                    <a:pt x="37960" y="240487"/>
                  </a:lnTo>
                  <a:lnTo>
                    <a:pt x="36436" y="239852"/>
                  </a:lnTo>
                  <a:lnTo>
                    <a:pt x="32842" y="239852"/>
                  </a:lnTo>
                  <a:lnTo>
                    <a:pt x="31305" y="240487"/>
                  </a:lnTo>
                  <a:lnTo>
                    <a:pt x="28765" y="243039"/>
                  </a:lnTo>
                  <a:lnTo>
                    <a:pt x="28117" y="244576"/>
                  </a:lnTo>
                  <a:lnTo>
                    <a:pt x="28117" y="248196"/>
                  </a:lnTo>
                  <a:lnTo>
                    <a:pt x="28765" y="249732"/>
                  </a:lnTo>
                  <a:lnTo>
                    <a:pt x="31305" y="252285"/>
                  </a:lnTo>
                  <a:lnTo>
                    <a:pt x="32842" y="252933"/>
                  </a:lnTo>
                  <a:lnTo>
                    <a:pt x="36436" y="252933"/>
                  </a:lnTo>
                  <a:lnTo>
                    <a:pt x="37960" y="252285"/>
                  </a:lnTo>
                  <a:lnTo>
                    <a:pt x="40513" y="249732"/>
                  </a:lnTo>
                  <a:lnTo>
                    <a:pt x="41148" y="248196"/>
                  </a:lnTo>
                  <a:lnTo>
                    <a:pt x="41148" y="246392"/>
                  </a:lnTo>
                  <a:lnTo>
                    <a:pt x="41148" y="244576"/>
                  </a:lnTo>
                  <a:close/>
                </a:path>
                <a:path w="201295" h="307340">
                  <a:moveTo>
                    <a:pt x="43789" y="227799"/>
                  </a:moveTo>
                  <a:lnTo>
                    <a:pt x="43408" y="226860"/>
                  </a:lnTo>
                  <a:lnTo>
                    <a:pt x="41859" y="225298"/>
                  </a:lnTo>
                  <a:lnTo>
                    <a:pt x="40919" y="224904"/>
                  </a:lnTo>
                  <a:lnTo>
                    <a:pt x="38722" y="224904"/>
                  </a:lnTo>
                  <a:lnTo>
                    <a:pt x="37782" y="225298"/>
                  </a:lnTo>
                  <a:lnTo>
                    <a:pt x="36220" y="226860"/>
                  </a:lnTo>
                  <a:lnTo>
                    <a:pt x="35839" y="227799"/>
                  </a:lnTo>
                  <a:lnTo>
                    <a:pt x="35839" y="230009"/>
                  </a:lnTo>
                  <a:lnTo>
                    <a:pt x="36220" y="230949"/>
                  </a:lnTo>
                  <a:lnTo>
                    <a:pt x="37782" y="232511"/>
                  </a:lnTo>
                  <a:lnTo>
                    <a:pt x="38722" y="232905"/>
                  </a:lnTo>
                  <a:lnTo>
                    <a:pt x="40919" y="232905"/>
                  </a:lnTo>
                  <a:lnTo>
                    <a:pt x="41859" y="232511"/>
                  </a:lnTo>
                  <a:lnTo>
                    <a:pt x="43408" y="230949"/>
                  </a:lnTo>
                  <a:lnTo>
                    <a:pt x="43789" y="230009"/>
                  </a:lnTo>
                  <a:lnTo>
                    <a:pt x="43789" y="228904"/>
                  </a:lnTo>
                  <a:lnTo>
                    <a:pt x="43789" y="227799"/>
                  </a:lnTo>
                  <a:close/>
                </a:path>
                <a:path w="201295" h="307340">
                  <a:moveTo>
                    <a:pt x="44500" y="254457"/>
                  </a:moveTo>
                  <a:lnTo>
                    <a:pt x="44119" y="253517"/>
                  </a:lnTo>
                  <a:lnTo>
                    <a:pt x="42557" y="251955"/>
                  </a:lnTo>
                  <a:lnTo>
                    <a:pt x="41630" y="251561"/>
                  </a:lnTo>
                  <a:lnTo>
                    <a:pt x="39433" y="251561"/>
                  </a:lnTo>
                  <a:lnTo>
                    <a:pt x="38493" y="251955"/>
                  </a:lnTo>
                  <a:lnTo>
                    <a:pt x="36931" y="253517"/>
                  </a:lnTo>
                  <a:lnTo>
                    <a:pt x="36550" y="254457"/>
                  </a:lnTo>
                  <a:lnTo>
                    <a:pt x="36550" y="256667"/>
                  </a:lnTo>
                  <a:lnTo>
                    <a:pt x="36931" y="257606"/>
                  </a:lnTo>
                  <a:lnTo>
                    <a:pt x="38493" y="259168"/>
                  </a:lnTo>
                  <a:lnTo>
                    <a:pt x="39433" y="259562"/>
                  </a:lnTo>
                  <a:lnTo>
                    <a:pt x="41630" y="259562"/>
                  </a:lnTo>
                  <a:lnTo>
                    <a:pt x="42557" y="259168"/>
                  </a:lnTo>
                  <a:lnTo>
                    <a:pt x="44119" y="257606"/>
                  </a:lnTo>
                  <a:lnTo>
                    <a:pt x="44500" y="256667"/>
                  </a:lnTo>
                  <a:lnTo>
                    <a:pt x="44500" y="255562"/>
                  </a:lnTo>
                  <a:lnTo>
                    <a:pt x="44500" y="254457"/>
                  </a:lnTo>
                  <a:close/>
                </a:path>
                <a:path w="201295" h="307340">
                  <a:moveTo>
                    <a:pt x="49479" y="302920"/>
                  </a:moveTo>
                  <a:lnTo>
                    <a:pt x="48920" y="299948"/>
                  </a:lnTo>
                  <a:lnTo>
                    <a:pt x="46824" y="298526"/>
                  </a:lnTo>
                  <a:lnTo>
                    <a:pt x="42519" y="299364"/>
                  </a:lnTo>
                  <a:lnTo>
                    <a:pt x="41097" y="301459"/>
                  </a:lnTo>
                  <a:lnTo>
                    <a:pt x="41922" y="305790"/>
                  </a:lnTo>
                  <a:lnTo>
                    <a:pt x="44018" y="307213"/>
                  </a:lnTo>
                  <a:lnTo>
                    <a:pt x="46507" y="306730"/>
                  </a:lnTo>
                  <a:lnTo>
                    <a:pt x="46786" y="306565"/>
                  </a:lnTo>
                  <a:lnTo>
                    <a:pt x="47078" y="306425"/>
                  </a:lnTo>
                  <a:lnTo>
                    <a:pt x="47447" y="305523"/>
                  </a:lnTo>
                  <a:lnTo>
                    <a:pt x="48120" y="304825"/>
                  </a:lnTo>
                  <a:lnTo>
                    <a:pt x="49022" y="304393"/>
                  </a:lnTo>
                  <a:lnTo>
                    <a:pt x="49314" y="303695"/>
                  </a:lnTo>
                  <a:lnTo>
                    <a:pt x="49479" y="302920"/>
                  </a:lnTo>
                  <a:close/>
                </a:path>
                <a:path w="201295" h="307340">
                  <a:moveTo>
                    <a:pt x="51308" y="272059"/>
                  </a:moveTo>
                  <a:lnTo>
                    <a:pt x="50355" y="271106"/>
                  </a:lnTo>
                  <a:lnTo>
                    <a:pt x="46558" y="271106"/>
                  </a:lnTo>
                  <a:lnTo>
                    <a:pt x="45618" y="272059"/>
                  </a:lnTo>
                  <a:lnTo>
                    <a:pt x="45618" y="275869"/>
                  </a:lnTo>
                  <a:lnTo>
                    <a:pt x="46558" y="276821"/>
                  </a:lnTo>
                  <a:lnTo>
                    <a:pt x="50355" y="276821"/>
                  </a:lnTo>
                  <a:lnTo>
                    <a:pt x="51308" y="275869"/>
                  </a:lnTo>
                  <a:lnTo>
                    <a:pt x="51308" y="273964"/>
                  </a:lnTo>
                  <a:lnTo>
                    <a:pt x="51308" y="272059"/>
                  </a:lnTo>
                  <a:close/>
                </a:path>
                <a:path w="201295" h="307340">
                  <a:moveTo>
                    <a:pt x="51981" y="226402"/>
                  </a:moveTo>
                  <a:lnTo>
                    <a:pt x="51587" y="225463"/>
                  </a:lnTo>
                  <a:lnTo>
                    <a:pt x="50038" y="223901"/>
                  </a:lnTo>
                  <a:lnTo>
                    <a:pt x="49098" y="223507"/>
                  </a:lnTo>
                  <a:lnTo>
                    <a:pt x="46901" y="223507"/>
                  </a:lnTo>
                  <a:lnTo>
                    <a:pt x="45961" y="223901"/>
                  </a:lnTo>
                  <a:lnTo>
                    <a:pt x="44399" y="225463"/>
                  </a:lnTo>
                  <a:lnTo>
                    <a:pt x="44018" y="226402"/>
                  </a:lnTo>
                  <a:lnTo>
                    <a:pt x="44018" y="228612"/>
                  </a:lnTo>
                  <a:lnTo>
                    <a:pt x="44399" y="229552"/>
                  </a:lnTo>
                  <a:lnTo>
                    <a:pt x="45961" y="231114"/>
                  </a:lnTo>
                  <a:lnTo>
                    <a:pt x="46901" y="231508"/>
                  </a:lnTo>
                  <a:lnTo>
                    <a:pt x="49098" y="231508"/>
                  </a:lnTo>
                  <a:lnTo>
                    <a:pt x="50038" y="231114"/>
                  </a:lnTo>
                  <a:lnTo>
                    <a:pt x="51587" y="229552"/>
                  </a:lnTo>
                  <a:lnTo>
                    <a:pt x="51981" y="228612"/>
                  </a:lnTo>
                  <a:lnTo>
                    <a:pt x="51981" y="227507"/>
                  </a:lnTo>
                  <a:lnTo>
                    <a:pt x="51981" y="226402"/>
                  </a:lnTo>
                  <a:close/>
                </a:path>
                <a:path w="201295" h="307340">
                  <a:moveTo>
                    <a:pt x="54140" y="196062"/>
                  </a:moveTo>
                  <a:lnTo>
                    <a:pt x="53746" y="195122"/>
                  </a:lnTo>
                  <a:lnTo>
                    <a:pt x="52197" y="193560"/>
                  </a:lnTo>
                  <a:lnTo>
                    <a:pt x="51257" y="193167"/>
                  </a:lnTo>
                  <a:lnTo>
                    <a:pt x="49060" y="193167"/>
                  </a:lnTo>
                  <a:lnTo>
                    <a:pt x="48120" y="193560"/>
                  </a:lnTo>
                  <a:lnTo>
                    <a:pt x="46570" y="195122"/>
                  </a:lnTo>
                  <a:lnTo>
                    <a:pt x="46177" y="196062"/>
                  </a:lnTo>
                  <a:lnTo>
                    <a:pt x="46177" y="198272"/>
                  </a:lnTo>
                  <a:lnTo>
                    <a:pt x="46570" y="199212"/>
                  </a:lnTo>
                  <a:lnTo>
                    <a:pt x="48120" y="200774"/>
                  </a:lnTo>
                  <a:lnTo>
                    <a:pt x="49060" y="201168"/>
                  </a:lnTo>
                  <a:lnTo>
                    <a:pt x="51257" y="201168"/>
                  </a:lnTo>
                  <a:lnTo>
                    <a:pt x="52197" y="200774"/>
                  </a:lnTo>
                  <a:lnTo>
                    <a:pt x="53746" y="199212"/>
                  </a:lnTo>
                  <a:lnTo>
                    <a:pt x="54140" y="198272"/>
                  </a:lnTo>
                  <a:lnTo>
                    <a:pt x="54140" y="197167"/>
                  </a:lnTo>
                  <a:lnTo>
                    <a:pt x="54140" y="196062"/>
                  </a:lnTo>
                  <a:close/>
                </a:path>
                <a:path w="201295" h="307340">
                  <a:moveTo>
                    <a:pt x="60947" y="177825"/>
                  </a:moveTo>
                  <a:lnTo>
                    <a:pt x="60007" y="176872"/>
                  </a:lnTo>
                  <a:lnTo>
                    <a:pt x="56222" y="176872"/>
                  </a:lnTo>
                  <a:lnTo>
                    <a:pt x="55270" y="177825"/>
                  </a:lnTo>
                  <a:lnTo>
                    <a:pt x="55270" y="181635"/>
                  </a:lnTo>
                  <a:lnTo>
                    <a:pt x="56222" y="182575"/>
                  </a:lnTo>
                  <a:lnTo>
                    <a:pt x="60007" y="182575"/>
                  </a:lnTo>
                  <a:lnTo>
                    <a:pt x="60947" y="181635"/>
                  </a:lnTo>
                  <a:lnTo>
                    <a:pt x="60947" y="179730"/>
                  </a:lnTo>
                  <a:lnTo>
                    <a:pt x="60947" y="177825"/>
                  </a:lnTo>
                  <a:close/>
                </a:path>
                <a:path w="201295" h="307340">
                  <a:moveTo>
                    <a:pt x="67208" y="230682"/>
                  </a:moveTo>
                  <a:lnTo>
                    <a:pt x="66573" y="229133"/>
                  </a:lnTo>
                  <a:lnTo>
                    <a:pt x="64020" y="226580"/>
                  </a:lnTo>
                  <a:lnTo>
                    <a:pt x="62496" y="225945"/>
                  </a:lnTo>
                  <a:lnTo>
                    <a:pt x="58889" y="225945"/>
                  </a:lnTo>
                  <a:lnTo>
                    <a:pt x="57353" y="226580"/>
                  </a:lnTo>
                  <a:lnTo>
                    <a:pt x="54813" y="229133"/>
                  </a:lnTo>
                  <a:lnTo>
                    <a:pt x="54178" y="230682"/>
                  </a:lnTo>
                  <a:lnTo>
                    <a:pt x="54178" y="234289"/>
                  </a:lnTo>
                  <a:lnTo>
                    <a:pt x="54813" y="235839"/>
                  </a:lnTo>
                  <a:lnTo>
                    <a:pt x="57353" y="238391"/>
                  </a:lnTo>
                  <a:lnTo>
                    <a:pt x="58889" y="239026"/>
                  </a:lnTo>
                  <a:lnTo>
                    <a:pt x="62496" y="239026"/>
                  </a:lnTo>
                  <a:lnTo>
                    <a:pt x="64020" y="238391"/>
                  </a:lnTo>
                  <a:lnTo>
                    <a:pt x="66573" y="235839"/>
                  </a:lnTo>
                  <a:lnTo>
                    <a:pt x="67208" y="234289"/>
                  </a:lnTo>
                  <a:lnTo>
                    <a:pt x="67208" y="232486"/>
                  </a:lnTo>
                  <a:lnTo>
                    <a:pt x="67208" y="230682"/>
                  </a:lnTo>
                  <a:close/>
                </a:path>
                <a:path w="201295" h="307340">
                  <a:moveTo>
                    <a:pt x="68605" y="243992"/>
                  </a:moveTo>
                  <a:lnTo>
                    <a:pt x="67970" y="242455"/>
                  </a:lnTo>
                  <a:lnTo>
                    <a:pt x="65430" y="239903"/>
                  </a:lnTo>
                  <a:lnTo>
                    <a:pt x="63893" y="239255"/>
                  </a:lnTo>
                  <a:lnTo>
                    <a:pt x="60299" y="239255"/>
                  </a:lnTo>
                  <a:lnTo>
                    <a:pt x="58762" y="239903"/>
                  </a:lnTo>
                  <a:lnTo>
                    <a:pt x="56222" y="242455"/>
                  </a:lnTo>
                  <a:lnTo>
                    <a:pt x="55587" y="243992"/>
                  </a:lnTo>
                  <a:lnTo>
                    <a:pt x="55587" y="247611"/>
                  </a:lnTo>
                  <a:lnTo>
                    <a:pt x="56222" y="249148"/>
                  </a:lnTo>
                  <a:lnTo>
                    <a:pt x="58762" y="251701"/>
                  </a:lnTo>
                  <a:lnTo>
                    <a:pt x="60299" y="252336"/>
                  </a:lnTo>
                  <a:lnTo>
                    <a:pt x="63893" y="252336"/>
                  </a:lnTo>
                  <a:lnTo>
                    <a:pt x="65430" y="251701"/>
                  </a:lnTo>
                  <a:lnTo>
                    <a:pt x="67970" y="249148"/>
                  </a:lnTo>
                  <a:lnTo>
                    <a:pt x="68605" y="247611"/>
                  </a:lnTo>
                  <a:lnTo>
                    <a:pt x="68605" y="245795"/>
                  </a:lnTo>
                  <a:lnTo>
                    <a:pt x="68605" y="243992"/>
                  </a:lnTo>
                  <a:close/>
                </a:path>
                <a:path w="201295" h="307340">
                  <a:moveTo>
                    <a:pt x="70789" y="215747"/>
                  </a:moveTo>
                  <a:lnTo>
                    <a:pt x="70370" y="208534"/>
                  </a:lnTo>
                  <a:lnTo>
                    <a:pt x="67271" y="205790"/>
                  </a:lnTo>
                  <a:lnTo>
                    <a:pt x="61556" y="206133"/>
                  </a:lnTo>
                  <a:lnTo>
                    <a:pt x="59829" y="207340"/>
                  </a:lnTo>
                  <a:lnTo>
                    <a:pt x="58737" y="208991"/>
                  </a:lnTo>
                  <a:lnTo>
                    <a:pt x="57950" y="208559"/>
                  </a:lnTo>
                  <a:lnTo>
                    <a:pt x="57061" y="208343"/>
                  </a:lnTo>
                  <a:lnTo>
                    <a:pt x="53962" y="208953"/>
                  </a:lnTo>
                  <a:lnTo>
                    <a:pt x="52539" y="211048"/>
                  </a:lnTo>
                  <a:lnTo>
                    <a:pt x="53365" y="215379"/>
                  </a:lnTo>
                  <a:lnTo>
                    <a:pt x="55460" y="216801"/>
                  </a:lnTo>
                  <a:lnTo>
                    <a:pt x="58000" y="216319"/>
                  </a:lnTo>
                  <a:lnTo>
                    <a:pt x="58648" y="215963"/>
                  </a:lnTo>
                  <a:lnTo>
                    <a:pt x="59867" y="217919"/>
                  </a:lnTo>
                  <a:lnTo>
                    <a:pt x="62014" y="219214"/>
                  </a:lnTo>
                  <a:lnTo>
                    <a:pt x="68072" y="218846"/>
                  </a:lnTo>
                  <a:lnTo>
                    <a:pt x="70789" y="215747"/>
                  </a:lnTo>
                  <a:close/>
                </a:path>
                <a:path w="201295" h="307340">
                  <a:moveTo>
                    <a:pt x="71640" y="271907"/>
                  </a:moveTo>
                  <a:lnTo>
                    <a:pt x="71374" y="267500"/>
                  </a:lnTo>
                  <a:lnTo>
                    <a:pt x="69481" y="265823"/>
                  </a:lnTo>
                  <a:lnTo>
                    <a:pt x="66662" y="265988"/>
                  </a:lnTo>
                  <a:lnTo>
                    <a:pt x="66103" y="266204"/>
                  </a:lnTo>
                  <a:lnTo>
                    <a:pt x="65582" y="266509"/>
                  </a:lnTo>
                  <a:lnTo>
                    <a:pt x="65138" y="267335"/>
                  </a:lnTo>
                  <a:lnTo>
                    <a:pt x="64541" y="268058"/>
                  </a:lnTo>
                  <a:lnTo>
                    <a:pt x="63779" y="268630"/>
                  </a:lnTo>
                  <a:lnTo>
                    <a:pt x="63614" y="269113"/>
                  </a:lnTo>
                  <a:lnTo>
                    <a:pt x="63525" y="269633"/>
                  </a:lnTo>
                  <a:lnTo>
                    <a:pt x="63690" y="272389"/>
                  </a:lnTo>
                  <a:lnTo>
                    <a:pt x="65582" y="274066"/>
                  </a:lnTo>
                  <a:lnTo>
                    <a:pt x="69964" y="273799"/>
                  </a:lnTo>
                  <a:lnTo>
                    <a:pt x="71640" y="271907"/>
                  </a:lnTo>
                  <a:close/>
                </a:path>
                <a:path w="201295" h="307340">
                  <a:moveTo>
                    <a:pt x="75438" y="194767"/>
                  </a:moveTo>
                  <a:lnTo>
                    <a:pt x="75057" y="193827"/>
                  </a:lnTo>
                  <a:lnTo>
                    <a:pt x="73494" y="192265"/>
                  </a:lnTo>
                  <a:lnTo>
                    <a:pt x="72567" y="191871"/>
                  </a:lnTo>
                  <a:lnTo>
                    <a:pt x="70370" y="191871"/>
                  </a:lnTo>
                  <a:lnTo>
                    <a:pt x="69430" y="192265"/>
                  </a:lnTo>
                  <a:lnTo>
                    <a:pt x="67881" y="193827"/>
                  </a:lnTo>
                  <a:lnTo>
                    <a:pt x="67487" y="194767"/>
                  </a:lnTo>
                  <a:lnTo>
                    <a:pt x="67487" y="196977"/>
                  </a:lnTo>
                  <a:lnTo>
                    <a:pt x="67881" y="197916"/>
                  </a:lnTo>
                  <a:lnTo>
                    <a:pt x="69430" y="199466"/>
                  </a:lnTo>
                  <a:lnTo>
                    <a:pt x="70370" y="199859"/>
                  </a:lnTo>
                  <a:lnTo>
                    <a:pt x="72567" y="199859"/>
                  </a:lnTo>
                  <a:lnTo>
                    <a:pt x="73494" y="199466"/>
                  </a:lnTo>
                  <a:lnTo>
                    <a:pt x="75057" y="197916"/>
                  </a:lnTo>
                  <a:lnTo>
                    <a:pt x="75438" y="196977"/>
                  </a:lnTo>
                  <a:lnTo>
                    <a:pt x="75438" y="195872"/>
                  </a:lnTo>
                  <a:lnTo>
                    <a:pt x="75438" y="194767"/>
                  </a:lnTo>
                  <a:close/>
                </a:path>
                <a:path w="201295" h="307340">
                  <a:moveTo>
                    <a:pt x="75984" y="289928"/>
                  </a:moveTo>
                  <a:lnTo>
                    <a:pt x="75895" y="288353"/>
                  </a:lnTo>
                  <a:lnTo>
                    <a:pt x="75780" y="286778"/>
                  </a:lnTo>
                  <a:lnTo>
                    <a:pt x="74460" y="285584"/>
                  </a:lnTo>
                  <a:lnTo>
                    <a:pt x="71526" y="285762"/>
                  </a:lnTo>
                  <a:lnTo>
                    <a:pt x="70510" y="286804"/>
                  </a:lnTo>
                  <a:lnTo>
                    <a:pt x="70307" y="288099"/>
                  </a:lnTo>
                  <a:lnTo>
                    <a:pt x="71043" y="288937"/>
                  </a:lnTo>
                  <a:lnTo>
                    <a:pt x="71653" y="289902"/>
                  </a:lnTo>
                  <a:lnTo>
                    <a:pt x="71882" y="291084"/>
                  </a:lnTo>
                  <a:lnTo>
                    <a:pt x="72301" y="291274"/>
                  </a:lnTo>
                  <a:lnTo>
                    <a:pt x="72745" y="291414"/>
                  </a:lnTo>
                  <a:lnTo>
                    <a:pt x="74790" y="291274"/>
                  </a:lnTo>
                  <a:lnTo>
                    <a:pt x="75984" y="289928"/>
                  </a:lnTo>
                  <a:close/>
                </a:path>
                <a:path w="201295" h="307340">
                  <a:moveTo>
                    <a:pt x="77838" y="170002"/>
                  </a:moveTo>
                  <a:lnTo>
                    <a:pt x="76898" y="169049"/>
                  </a:lnTo>
                  <a:lnTo>
                    <a:pt x="73113" y="169049"/>
                  </a:lnTo>
                  <a:lnTo>
                    <a:pt x="72161" y="170002"/>
                  </a:lnTo>
                  <a:lnTo>
                    <a:pt x="72161" y="173812"/>
                  </a:lnTo>
                  <a:lnTo>
                    <a:pt x="73113" y="174752"/>
                  </a:lnTo>
                  <a:lnTo>
                    <a:pt x="76898" y="174752"/>
                  </a:lnTo>
                  <a:lnTo>
                    <a:pt x="77838" y="173812"/>
                  </a:lnTo>
                  <a:lnTo>
                    <a:pt x="77838" y="171907"/>
                  </a:lnTo>
                  <a:lnTo>
                    <a:pt x="77838" y="170002"/>
                  </a:lnTo>
                  <a:close/>
                </a:path>
                <a:path w="201295" h="307340">
                  <a:moveTo>
                    <a:pt x="78879" y="225107"/>
                  </a:moveTo>
                  <a:lnTo>
                    <a:pt x="78498" y="224167"/>
                  </a:lnTo>
                  <a:lnTo>
                    <a:pt x="76936" y="222605"/>
                  </a:lnTo>
                  <a:lnTo>
                    <a:pt x="76009" y="222211"/>
                  </a:lnTo>
                  <a:lnTo>
                    <a:pt x="73812" y="222211"/>
                  </a:lnTo>
                  <a:lnTo>
                    <a:pt x="72872" y="222605"/>
                  </a:lnTo>
                  <a:lnTo>
                    <a:pt x="71310" y="224167"/>
                  </a:lnTo>
                  <a:lnTo>
                    <a:pt x="70929" y="225107"/>
                  </a:lnTo>
                  <a:lnTo>
                    <a:pt x="70929" y="227317"/>
                  </a:lnTo>
                  <a:lnTo>
                    <a:pt x="71310" y="228257"/>
                  </a:lnTo>
                  <a:lnTo>
                    <a:pt x="72872" y="229819"/>
                  </a:lnTo>
                  <a:lnTo>
                    <a:pt x="73812" y="230200"/>
                  </a:lnTo>
                  <a:lnTo>
                    <a:pt x="76009" y="230200"/>
                  </a:lnTo>
                  <a:lnTo>
                    <a:pt x="76936" y="229819"/>
                  </a:lnTo>
                  <a:lnTo>
                    <a:pt x="78498" y="228257"/>
                  </a:lnTo>
                  <a:lnTo>
                    <a:pt x="78879" y="227317"/>
                  </a:lnTo>
                  <a:lnTo>
                    <a:pt x="78879" y="226212"/>
                  </a:lnTo>
                  <a:lnTo>
                    <a:pt x="78879" y="225107"/>
                  </a:lnTo>
                  <a:close/>
                </a:path>
                <a:path w="201295" h="307340">
                  <a:moveTo>
                    <a:pt x="83616" y="156946"/>
                  </a:moveTo>
                  <a:lnTo>
                    <a:pt x="82664" y="156006"/>
                  </a:lnTo>
                  <a:lnTo>
                    <a:pt x="78879" y="156006"/>
                  </a:lnTo>
                  <a:lnTo>
                    <a:pt x="77927" y="156946"/>
                  </a:lnTo>
                  <a:lnTo>
                    <a:pt x="77927" y="160756"/>
                  </a:lnTo>
                  <a:lnTo>
                    <a:pt x="78879" y="161709"/>
                  </a:lnTo>
                  <a:lnTo>
                    <a:pt x="82664" y="161709"/>
                  </a:lnTo>
                  <a:lnTo>
                    <a:pt x="83616" y="160756"/>
                  </a:lnTo>
                  <a:lnTo>
                    <a:pt x="83616" y="158851"/>
                  </a:lnTo>
                  <a:lnTo>
                    <a:pt x="83616" y="156946"/>
                  </a:lnTo>
                  <a:close/>
                </a:path>
                <a:path w="201295" h="307340">
                  <a:moveTo>
                    <a:pt x="89382" y="287401"/>
                  </a:moveTo>
                  <a:lnTo>
                    <a:pt x="88557" y="286854"/>
                  </a:lnTo>
                  <a:lnTo>
                    <a:pt x="87528" y="286613"/>
                  </a:lnTo>
                  <a:lnTo>
                    <a:pt x="84328" y="287235"/>
                  </a:lnTo>
                  <a:lnTo>
                    <a:pt x="82918" y="289331"/>
                  </a:lnTo>
                  <a:lnTo>
                    <a:pt x="83324" y="291490"/>
                  </a:lnTo>
                  <a:lnTo>
                    <a:pt x="83502" y="292468"/>
                  </a:lnTo>
                  <a:lnTo>
                    <a:pt x="84061" y="293255"/>
                  </a:lnTo>
                  <a:lnTo>
                    <a:pt x="84785" y="293827"/>
                  </a:lnTo>
                  <a:lnTo>
                    <a:pt x="87871" y="289560"/>
                  </a:lnTo>
                  <a:lnTo>
                    <a:pt x="89382" y="287401"/>
                  </a:lnTo>
                  <a:close/>
                </a:path>
                <a:path w="201295" h="307340">
                  <a:moveTo>
                    <a:pt x="90919" y="133870"/>
                  </a:moveTo>
                  <a:lnTo>
                    <a:pt x="89979" y="132918"/>
                  </a:lnTo>
                  <a:lnTo>
                    <a:pt x="86194" y="132918"/>
                  </a:lnTo>
                  <a:lnTo>
                    <a:pt x="85242" y="133870"/>
                  </a:lnTo>
                  <a:lnTo>
                    <a:pt x="85242" y="137668"/>
                  </a:lnTo>
                  <a:lnTo>
                    <a:pt x="86194" y="138620"/>
                  </a:lnTo>
                  <a:lnTo>
                    <a:pt x="89979" y="138620"/>
                  </a:lnTo>
                  <a:lnTo>
                    <a:pt x="90919" y="137668"/>
                  </a:lnTo>
                  <a:lnTo>
                    <a:pt x="90919" y="135763"/>
                  </a:lnTo>
                  <a:lnTo>
                    <a:pt x="90919" y="133870"/>
                  </a:lnTo>
                  <a:close/>
                </a:path>
                <a:path w="201295" h="307340">
                  <a:moveTo>
                    <a:pt x="93700" y="235242"/>
                  </a:moveTo>
                  <a:lnTo>
                    <a:pt x="93306" y="228676"/>
                  </a:lnTo>
                  <a:lnTo>
                    <a:pt x="90220" y="225933"/>
                  </a:lnTo>
                  <a:lnTo>
                    <a:pt x="83032" y="226364"/>
                  </a:lnTo>
                  <a:lnTo>
                    <a:pt x="80302" y="229463"/>
                  </a:lnTo>
                  <a:lnTo>
                    <a:pt x="80632" y="234784"/>
                  </a:lnTo>
                  <a:lnTo>
                    <a:pt x="81407" y="236283"/>
                  </a:lnTo>
                  <a:lnTo>
                    <a:pt x="82550" y="237388"/>
                  </a:lnTo>
                  <a:lnTo>
                    <a:pt x="82905" y="237248"/>
                  </a:lnTo>
                  <a:lnTo>
                    <a:pt x="83223" y="237032"/>
                  </a:lnTo>
                  <a:lnTo>
                    <a:pt x="85737" y="236537"/>
                  </a:lnTo>
                  <a:lnTo>
                    <a:pt x="87757" y="237324"/>
                  </a:lnTo>
                  <a:lnTo>
                    <a:pt x="89217" y="238721"/>
                  </a:lnTo>
                  <a:lnTo>
                    <a:pt x="91859" y="237756"/>
                  </a:lnTo>
                  <a:lnTo>
                    <a:pt x="93700" y="235242"/>
                  </a:lnTo>
                  <a:close/>
                </a:path>
                <a:path w="201295" h="307340">
                  <a:moveTo>
                    <a:pt x="93814" y="281063"/>
                  </a:moveTo>
                  <a:lnTo>
                    <a:pt x="93446" y="279107"/>
                  </a:lnTo>
                  <a:lnTo>
                    <a:pt x="91744" y="277672"/>
                  </a:lnTo>
                  <a:lnTo>
                    <a:pt x="89738" y="277799"/>
                  </a:lnTo>
                  <a:lnTo>
                    <a:pt x="87541" y="277926"/>
                  </a:lnTo>
                  <a:lnTo>
                    <a:pt x="85864" y="279819"/>
                  </a:lnTo>
                  <a:lnTo>
                    <a:pt x="86131" y="284238"/>
                  </a:lnTo>
                  <a:lnTo>
                    <a:pt x="88023" y="285915"/>
                  </a:lnTo>
                  <a:lnTo>
                    <a:pt x="90360" y="285775"/>
                  </a:lnTo>
                  <a:lnTo>
                    <a:pt x="90500" y="285686"/>
                  </a:lnTo>
                  <a:lnTo>
                    <a:pt x="90639" y="285661"/>
                  </a:lnTo>
                  <a:lnTo>
                    <a:pt x="91706" y="284137"/>
                  </a:lnTo>
                  <a:lnTo>
                    <a:pt x="92760" y="282600"/>
                  </a:lnTo>
                  <a:lnTo>
                    <a:pt x="93814" y="281063"/>
                  </a:lnTo>
                  <a:close/>
                </a:path>
                <a:path w="201295" h="307340">
                  <a:moveTo>
                    <a:pt x="95377" y="263258"/>
                  </a:moveTo>
                  <a:lnTo>
                    <a:pt x="95072" y="258102"/>
                  </a:lnTo>
                  <a:lnTo>
                    <a:pt x="91998" y="255358"/>
                  </a:lnTo>
                  <a:lnTo>
                    <a:pt x="88392" y="255574"/>
                  </a:lnTo>
                  <a:lnTo>
                    <a:pt x="84810" y="255790"/>
                  </a:lnTo>
                  <a:lnTo>
                    <a:pt x="82067" y="258902"/>
                  </a:lnTo>
                  <a:lnTo>
                    <a:pt x="82372" y="263753"/>
                  </a:lnTo>
                  <a:lnTo>
                    <a:pt x="82880" y="264833"/>
                  </a:lnTo>
                  <a:lnTo>
                    <a:pt x="83553" y="265798"/>
                  </a:lnTo>
                  <a:lnTo>
                    <a:pt x="84493" y="264515"/>
                  </a:lnTo>
                  <a:lnTo>
                    <a:pt x="85864" y="263550"/>
                  </a:lnTo>
                  <a:lnTo>
                    <a:pt x="90106" y="262724"/>
                  </a:lnTo>
                  <a:lnTo>
                    <a:pt x="92583" y="263842"/>
                  </a:lnTo>
                  <a:lnTo>
                    <a:pt x="94030" y="265836"/>
                  </a:lnTo>
                  <a:lnTo>
                    <a:pt x="94856" y="264668"/>
                  </a:lnTo>
                  <a:lnTo>
                    <a:pt x="95377" y="263258"/>
                  </a:lnTo>
                  <a:close/>
                </a:path>
                <a:path w="201295" h="307340">
                  <a:moveTo>
                    <a:pt x="96469" y="179311"/>
                  </a:moveTo>
                  <a:lnTo>
                    <a:pt x="96354" y="177774"/>
                  </a:lnTo>
                  <a:lnTo>
                    <a:pt x="96189" y="175564"/>
                  </a:lnTo>
                  <a:lnTo>
                    <a:pt x="94284" y="173926"/>
                  </a:lnTo>
                  <a:lnTo>
                    <a:pt x="90246" y="174231"/>
                  </a:lnTo>
                  <a:lnTo>
                    <a:pt x="90246" y="177774"/>
                  </a:lnTo>
                  <a:lnTo>
                    <a:pt x="89573" y="177825"/>
                  </a:lnTo>
                  <a:lnTo>
                    <a:pt x="88976" y="178066"/>
                  </a:lnTo>
                  <a:lnTo>
                    <a:pt x="89573" y="177812"/>
                  </a:lnTo>
                  <a:lnTo>
                    <a:pt x="90246" y="177774"/>
                  </a:lnTo>
                  <a:lnTo>
                    <a:pt x="90246" y="174231"/>
                  </a:lnTo>
                  <a:lnTo>
                    <a:pt x="89903" y="174256"/>
                  </a:lnTo>
                  <a:lnTo>
                    <a:pt x="88252" y="176161"/>
                  </a:lnTo>
                  <a:lnTo>
                    <a:pt x="88430" y="178371"/>
                  </a:lnTo>
                  <a:lnTo>
                    <a:pt x="87223" y="179146"/>
                  </a:lnTo>
                  <a:lnTo>
                    <a:pt x="86410" y="180492"/>
                  </a:lnTo>
                  <a:lnTo>
                    <a:pt x="86639" y="184213"/>
                  </a:lnTo>
                  <a:lnTo>
                    <a:pt x="88531" y="185902"/>
                  </a:lnTo>
                  <a:lnTo>
                    <a:pt x="92913" y="185635"/>
                  </a:lnTo>
                  <a:lnTo>
                    <a:pt x="94589" y="183730"/>
                  </a:lnTo>
                  <a:lnTo>
                    <a:pt x="94449" y="181508"/>
                  </a:lnTo>
                  <a:lnTo>
                    <a:pt x="94246" y="179285"/>
                  </a:lnTo>
                  <a:lnTo>
                    <a:pt x="94437" y="181444"/>
                  </a:lnTo>
                  <a:lnTo>
                    <a:pt x="95656" y="180695"/>
                  </a:lnTo>
                  <a:lnTo>
                    <a:pt x="96469" y="179311"/>
                  </a:lnTo>
                  <a:close/>
                </a:path>
                <a:path w="201295" h="307340">
                  <a:moveTo>
                    <a:pt x="99314" y="223596"/>
                  </a:moveTo>
                  <a:lnTo>
                    <a:pt x="98933" y="222643"/>
                  </a:lnTo>
                  <a:lnTo>
                    <a:pt x="97370" y="221081"/>
                  </a:lnTo>
                  <a:lnTo>
                    <a:pt x="96443" y="220700"/>
                  </a:lnTo>
                  <a:lnTo>
                    <a:pt x="94246" y="220700"/>
                  </a:lnTo>
                  <a:lnTo>
                    <a:pt x="93306" y="221081"/>
                  </a:lnTo>
                  <a:lnTo>
                    <a:pt x="91744" y="222643"/>
                  </a:lnTo>
                  <a:lnTo>
                    <a:pt x="91363" y="223596"/>
                  </a:lnTo>
                  <a:lnTo>
                    <a:pt x="91363" y="225793"/>
                  </a:lnTo>
                  <a:lnTo>
                    <a:pt x="91744" y="226745"/>
                  </a:lnTo>
                  <a:lnTo>
                    <a:pt x="93306" y="228295"/>
                  </a:lnTo>
                  <a:lnTo>
                    <a:pt x="94246" y="228688"/>
                  </a:lnTo>
                  <a:lnTo>
                    <a:pt x="96443" y="228688"/>
                  </a:lnTo>
                  <a:lnTo>
                    <a:pt x="97370" y="228295"/>
                  </a:lnTo>
                  <a:lnTo>
                    <a:pt x="98933" y="226745"/>
                  </a:lnTo>
                  <a:lnTo>
                    <a:pt x="99314" y="225793"/>
                  </a:lnTo>
                  <a:lnTo>
                    <a:pt x="99314" y="224688"/>
                  </a:lnTo>
                  <a:lnTo>
                    <a:pt x="99314" y="223596"/>
                  </a:lnTo>
                  <a:close/>
                </a:path>
                <a:path w="201295" h="307340">
                  <a:moveTo>
                    <a:pt x="103428" y="148793"/>
                  </a:moveTo>
                  <a:lnTo>
                    <a:pt x="103047" y="147853"/>
                  </a:lnTo>
                  <a:lnTo>
                    <a:pt x="101485" y="146291"/>
                  </a:lnTo>
                  <a:lnTo>
                    <a:pt x="100545" y="145910"/>
                  </a:lnTo>
                  <a:lnTo>
                    <a:pt x="98348" y="145910"/>
                  </a:lnTo>
                  <a:lnTo>
                    <a:pt x="97421" y="146291"/>
                  </a:lnTo>
                  <a:lnTo>
                    <a:pt x="95859" y="147853"/>
                  </a:lnTo>
                  <a:lnTo>
                    <a:pt x="95478" y="148793"/>
                  </a:lnTo>
                  <a:lnTo>
                    <a:pt x="95478" y="151003"/>
                  </a:lnTo>
                  <a:lnTo>
                    <a:pt x="95859" y="151955"/>
                  </a:lnTo>
                  <a:lnTo>
                    <a:pt x="97421" y="153504"/>
                  </a:lnTo>
                  <a:lnTo>
                    <a:pt x="98348" y="153898"/>
                  </a:lnTo>
                  <a:lnTo>
                    <a:pt x="100545" y="153898"/>
                  </a:lnTo>
                  <a:lnTo>
                    <a:pt x="101485" y="153504"/>
                  </a:lnTo>
                  <a:lnTo>
                    <a:pt x="103047" y="151955"/>
                  </a:lnTo>
                  <a:lnTo>
                    <a:pt x="103428" y="151003"/>
                  </a:lnTo>
                  <a:lnTo>
                    <a:pt x="103428" y="149898"/>
                  </a:lnTo>
                  <a:lnTo>
                    <a:pt x="103428" y="148793"/>
                  </a:lnTo>
                  <a:close/>
                </a:path>
                <a:path w="201295" h="307340">
                  <a:moveTo>
                    <a:pt x="104711" y="251841"/>
                  </a:moveTo>
                  <a:lnTo>
                    <a:pt x="104330" y="250901"/>
                  </a:lnTo>
                  <a:lnTo>
                    <a:pt x="102768" y="249339"/>
                  </a:lnTo>
                  <a:lnTo>
                    <a:pt x="101828" y="248945"/>
                  </a:lnTo>
                  <a:lnTo>
                    <a:pt x="99631" y="248945"/>
                  </a:lnTo>
                  <a:lnTo>
                    <a:pt x="98704" y="249339"/>
                  </a:lnTo>
                  <a:lnTo>
                    <a:pt x="97142" y="250901"/>
                  </a:lnTo>
                  <a:lnTo>
                    <a:pt x="96761" y="251841"/>
                  </a:lnTo>
                  <a:lnTo>
                    <a:pt x="96761" y="254050"/>
                  </a:lnTo>
                  <a:lnTo>
                    <a:pt x="97142" y="254990"/>
                  </a:lnTo>
                  <a:lnTo>
                    <a:pt x="98704" y="256552"/>
                  </a:lnTo>
                  <a:lnTo>
                    <a:pt x="99631" y="256946"/>
                  </a:lnTo>
                  <a:lnTo>
                    <a:pt x="101828" y="256946"/>
                  </a:lnTo>
                  <a:lnTo>
                    <a:pt x="102768" y="256552"/>
                  </a:lnTo>
                  <a:lnTo>
                    <a:pt x="104330" y="254990"/>
                  </a:lnTo>
                  <a:lnTo>
                    <a:pt x="104711" y="254050"/>
                  </a:lnTo>
                  <a:lnTo>
                    <a:pt x="104711" y="252945"/>
                  </a:lnTo>
                  <a:lnTo>
                    <a:pt x="104711" y="251841"/>
                  </a:lnTo>
                  <a:close/>
                </a:path>
                <a:path w="201295" h="307340">
                  <a:moveTo>
                    <a:pt x="105156" y="118427"/>
                  </a:moveTo>
                  <a:lnTo>
                    <a:pt x="104762" y="117475"/>
                  </a:lnTo>
                  <a:lnTo>
                    <a:pt x="103212" y="115925"/>
                  </a:lnTo>
                  <a:lnTo>
                    <a:pt x="102273" y="115531"/>
                  </a:lnTo>
                  <a:lnTo>
                    <a:pt x="100076" y="115531"/>
                  </a:lnTo>
                  <a:lnTo>
                    <a:pt x="99136" y="115925"/>
                  </a:lnTo>
                  <a:lnTo>
                    <a:pt x="97586" y="117475"/>
                  </a:lnTo>
                  <a:lnTo>
                    <a:pt x="97193" y="118427"/>
                  </a:lnTo>
                  <a:lnTo>
                    <a:pt x="97193" y="120637"/>
                  </a:lnTo>
                  <a:lnTo>
                    <a:pt x="97586" y="121577"/>
                  </a:lnTo>
                  <a:lnTo>
                    <a:pt x="99136" y="123139"/>
                  </a:lnTo>
                  <a:lnTo>
                    <a:pt x="100076" y="123520"/>
                  </a:lnTo>
                  <a:lnTo>
                    <a:pt x="102273" y="123520"/>
                  </a:lnTo>
                  <a:lnTo>
                    <a:pt x="103212" y="123139"/>
                  </a:lnTo>
                  <a:lnTo>
                    <a:pt x="104762" y="121577"/>
                  </a:lnTo>
                  <a:lnTo>
                    <a:pt x="105156" y="120637"/>
                  </a:lnTo>
                  <a:lnTo>
                    <a:pt x="105156" y="119532"/>
                  </a:lnTo>
                  <a:lnTo>
                    <a:pt x="105156" y="118427"/>
                  </a:lnTo>
                  <a:close/>
                </a:path>
                <a:path w="201295" h="307340">
                  <a:moveTo>
                    <a:pt x="108978" y="173202"/>
                  </a:moveTo>
                  <a:lnTo>
                    <a:pt x="108038" y="172262"/>
                  </a:lnTo>
                  <a:lnTo>
                    <a:pt x="104254" y="172262"/>
                  </a:lnTo>
                  <a:lnTo>
                    <a:pt x="103301" y="173202"/>
                  </a:lnTo>
                  <a:lnTo>
                    <a:pt x="103301" y="177012"/>
                  </a:lnTo>
                  <a:lnTo>
                    <a:pt x="104254" y="177965"/>
                  </a:lnTo>
                  <a:lnTo>
                    <a:pt x="108038" y="177965"/>
                  </a:lnTo>
                  <a:lnTo>
                    <a:pt x="108978" y="177012"/>
                  </a:lnTo>
                  <a:lnTo>
                    <a:pt x="108978" y="175107"/>
                  </a:lnTo>
                  <a:lnTo>
                    <a:pt x="108978" y="173202"/>
                  </a:lnTo>
                  <a:close/>
                </a:path>
                <a:path w="201295" h="307340">
                  <a:moveTo>
                    <a:pt x="110705" y="199694"/>
                  </a:moveTo>
                  <a:lnTo>
                    <a:pt x="110578" y="197497"/>
                  </a:lnTo>
                  <a:lnTo>
                    <a:pt x="110451" y="195287"/>
                  </a:lnTo>
                  <a:lnTo>
                    <a:pt x="108559" y="193611"/>
                  </a:lnTo>
                  <a:lnTo>
                    <a:pt x="105041" y="193827"/>
                  </a:lnTo>
                  <a:lnTo>
                    <a:pt x="103962" y="194602"/>
                  </a:lnTo>
                  <a:lnTo>
                    <a:pt x="103289" y="195656"/>
                  </a:lnTo>
                  <a:lnTo>
                    <a:pt x="102958" y="194348"/>
                  </a:lnTo>
                  <a:lnTo>
                    <a:pt x="101777" y="193395"/>
                  </a:lnTo>
                  <a:lnTo>
                    <a:pt x="98818" y="193624"/>
                  </a:lnTo>
                  <a:lnTo>
                    <a:pt x="97637" y="194995"/>
                  </a:lnTo>
                  <a:lnTo>
                    <a:pt x="97866" y="198043"/>
                  </a:lnTo>
                  <a:lnTo>
                    <a:pt x="94894" y="195376"/>
                  </a:lnTo>
                  <a:lnTo>
                    <a:pt x="87718" y="195821"/>
                  </a:lnTo>
                  <a:lnTo>
                    <a:pt x="84988" y="198920"/>
                  </a:lnTo>
                  <a:lnTo>
                    <a:pt x="85305" y="204216"/>
                  </a:lnTo>
                  <a:lnTo>
                    <a:pt x="86093" y="205701"/>
                  </a:lnTo>
                  <a:lnTo>
                    <a:pt x="87210" y="206806"/>
                  </a:lnTo>
                  <a:lnTo>
                    <a:pt x="88061" y="206908"/>
                  </a:lnTo>
                  <a:lnTo>
                    <a:pt x="88785" y="207391"/>
                  </a:lnTo>
                  <a:lnTo>
                    <a:pt x="89230" y="208114"/>
                  </a:lnTo>
                  <a:lnTo>
                    <a:pt x="90119" y="208483"/>
                  </a:lnTo>
                  <a:lnTo>
                    <a:pt x="91071" y="208724"/>
                  </a:lnTo>
                  <a:lnTo>
                    <a:pt x="95681" y="208432"/>
                  </a:lnTo>
                  <a:lnTo>
                    <a:pt x="98412" y="205333"/>
                  </a:lnTo>
                  <a:lnTo>
                    <a:pt x="98196" y="201726"/>
                  </a:lnTo>
                  <a:lnTo>
                    <a:pt x="97980" y="198234"/>
                  </a:lnTo>
                  <a:lnTo>
                    <a:pt x="99237" y="199313"/>
                  </a:lnTo>
                  <a:lnTo>
                    <a:pt x="101574" y="199136"/>
                  </a:lnTo>
                  <a:lnTo>
                    <a:pt x="102222" y="198780"/>
                  </a:lnTo>
                  <a:lnTo>
                    <a:pt x="102692" y="198247"/>
                  </a:lnTo>
                  <a:lnTo>
                    <a:pt x="102628" y="198081"/>
                  </a:lnTo>
                  <a:lnTo>
                    <a:pt x="102577" y="197116"/>
                  </a:lnTo>
                  <a:lnTo>
                    <a:pt x="102628" y="198069"/>
                  </a:lnTo>
                  <a:lnTo>
                    <a:pt x="102692" y="198247"/>
                  </a:lnTo>
                  <a:lnTo>
                    <a:pt x="102984" y="200304"/>
                  </a:lnTo>
                  <a:lnTo>
                    <a:pt x="104749" y="201853"/>
                  </a:lnTo>
                  <a:lnTo>
                    <a:pt x="109042" y="201599"/>
                  </a:lnTo>
                  <a:lnTo>
                    <a:pt x="110705" y="199694"/>
                  </a:lnTo>
                  <a:close/>
                </a:path>
                <a:path w="201295" h="307340">
                  <a:moveTo>
                    <a:pt x="111721" y="100076"/>
                  </a:moveTo>
                  <a:lnTo>
                    <a:pt x="110769" y="99123"/>
                  </a:lnTo>
                  <a:lnTo>
                    <a:pt x="106984" y="99123"/>
                  </a:lnTo>
                  <a:lnTo>
                    <a:pt x="106045" y="100076"/>
                  </a:lnTo>
                  <a:lnTo>
                    <a:pt x="106045" y="103886"/>
                  </a:lnTo>
                  <a:lnTo>
                    <a:pt x="106984" y="104838"/>
                  </a:lnTo>
                  <a:lnTo>
                    <a:pt x="110769" y="104838"/>
                  </a:lnTo>
                  <a:lnTo>
                    <a:pt x="111721" y="103886"/>
                  </a:lnTo>
                  <a:lnTo>
                    <a:pt x="111721" y="101981"/>
                  </a:lnTo>
                  <a:lnTo>
                    <a:pt x="111721" y="100076"/>
                  </a:lnTo>
                  <a:close/>
                </a:path>
                <a:path w="201295" h="307340">
                  <a:moveTo>
                    <a:pt x="120332" y="166179"/>
                  </a:moveTo>
                  <a:lnTo>
                    <a:pt x="119697" y="164642"/>
                  </a:lnTo>
                  <a:lnTo>
                    <a:pt x="117144" y="162090"/>
                  </a:lnTo>
                  <a:lnTo>
                    <a:pt x="115620" y="161442"/>
                  </a:lnTo>
                  <a:lnTo>
                    <a:pt x="112026" y="161442"/>
                  </a:lnTo>
                  <a:lnTo>
                    <a:pt x="110490" y="162090"/>
                  </a:lnTo>
                  <a:lnTo>
                    <a:pt x="107950" y="164642"/>
                  </a:lnTo>
                  <a:lnTo>
                    <a:pt x="107315" y="166179"/>
                  </a:lnTo>
                  <a:lnTo>
                    <a:pt x="107315" y="169799"/>
                  </a:lnTo>
                  <a:lnTo>
                    <a:pt x="107950" y="171335"/>
                  </a:lnTo>
                  <a:lnTo>
                    <a:pt x="110490" y="173888"/>
                  </a:lnTo>
                  <a:lnTo>
                    <a:pt x="112026" y="174523"/>
                  </a:lnTo>
                  <a:lnTo>
                    <a:pt x="115620" y="174523"/>
                  </a:lnTo>
                  <a:lnTo>
                    <a:pt x="117144" y="173888"/>
                  </a:lnTo>
                  <a:lnTo>
                    <a:pt x="119697" y="171335"/>
                  </a:lnTo>
                  <a:lnTo>
                    <a:pt x="120332" y="169799"/>
                  </a:lnTo>
                  <a:lnTo>
                    <a:pt x="120332" y="167982"/>
                  </a:lnTo>
                  <a:lnTo>
                    <a:pt x="120332" y="166179"/>
                  </a:lnTo>
                  <a:close/>
                </a:path>
                <a:path w="201295" h="307340">
                  <a:moveTo>
                    <a:pt x="120484" y="239522"/>
                  </a:moveTo>
                  <a:lnTo>
                    <a:pt x="119329" y="237350"/>
                  </a:lnTo>
                  <a:lnTo>
                    <a:pt x="117005" y="235915"/>
                  </a:lnTo>
                  <a:lnTo>
                    <a:pt x="114388" y="236067"/>
                  </a:lnTo>
                  <a:lnTo>
                    <a:pt x="110807" y="236296"/>
                  </a:lnTo>
                  <a:lnTo>
                    <a:pt x="108077" y="239395"/>
                  </a:lnTo>
                  <a:lnTo>
                    <a:pt x="108483" y="246443"/>
                  </a:lnTo>
                  <a:lnTo>
                    <a:pt x="111328" y="249008"/>
                  </a:lnTo>
                  <a:lnTo>
                    <a:pt x="114693" y="249072"/>
                  </a:lnTo>
                  <a:lnTo>
                    <a:pt x="118592" y="242722"/>
                  </a:lnTo>
                  <a:lnTo>
                    <a:pt x="120484" y="239522"/>
                  </a:lnTo>
                  <a:close/>
                </a:path>
                <a:path w="201295" h="307340">
                  <a:moveTo>
                    <a:pt x="120738" y="214236"/>
                  </a:moveTo>
                  <a:lnTo>
                    <a:pt x="120103" y="212699"/>
                  </a:lnTo>
                  <a:lnTo>
                    <a:pt x="117563" y="210146"/>
                  </a:lnTo>
                  <a:lnTo>
                    <a:pt x="116027" y="209499"/>
                  </a:lnTo>
                  <a:lnTo>
                    <a:pt x="112433" y="209499"/>
                  </a:lnTo>
                  <a:lnTo>
                    <a:pt x="110896" y="210146"/>
                  </a:lnTo>
                  <a:lnTo>
                    <a:pt x="108356" y="212699"/>
                  </a:lnTo>
                  <a:lnTo>
                    <a:pt x="107721" y="214236"/>
                  </a:lnTo>
                  <a:lnTo>
                    <a:pt x="107721" y="217843"/>
                  </a:lnTo>
                  <a:lnTo>
                    <a:pt x="108356" y="219392"/>
                  </a:lnTo>
                  <a:lnTo>
                    <a:pt x="110896" y="221945"/>
                  </a:lnTo>
                  <a:lnTo>
                    <a:pt x="112433" y="222580"/>
                  </a:lnTo>
                  <a:lnTo>
                    <a:pt x="116027" y="222580"/>
                  </a:lnTo>
                  <a:lnTo>
                    <a:pt x="117563" y="221945"/>
                  </a:lnTo>
                  <a:lnTo>
                    <a:pt x="120103" y="219392"/>
                  </a:lnTo>
                  <a:lnTo>
                    <a:pt x="120738" y="217843"/>
                  </a:lnTo>
                  <a:lnTo>
                    <a:pt x="120738" y="216039"/>
                  </a:lnTo>
                  <a:lnTo>
                    <a:pt x="120738" y="214236"/>
                  </a:lnTo>
                  <a:close/>
                </a:path>
                <a:path w="201295" h="307340">
                  <a:moveTo>
                    <a:pt x="121831" y="132892"/>
                  </a:moveTo>
                  <a:lnTo>
                    <a:pt x="121196" y="131356"/>
                  </a:lnTo>
                  <a:lnTo>
                    <a:pt x="118656" y="128803"/>
                  </a:lnTo>
                  <a:lnTo>
                    <a:pt x="117119" y="128155"/>
                  </a:lnTo>
                  <a:lnTo>
                    <a:pt x="113525" y="128155"/>
                  </a:lnTo>
                  <a:lnTo>
                    <a:pt x="111988" y="128803"/>
                  </a:lnTo>
                  <a:lnTo>
                    <a:pt x="109448" y="131356"/>
                  </a:lnTo>
                  <a:lnTo>
                    <a:pt x="108813" y="132892"/>
                  </a:lnTo>
                  <a:lnTo>
                    <a:pt x="108813" y="136512"/>
                  </a:lnTo>
                  <a:lnTo>
                    <a:pt x="109448" y="138049"/>
                  </a:lnTo>
                  <a:lnTo>
                    <a:pt x="111988" y="140601"/>
                  </a:lnTo>
                  <a:lnTo>
                    <a:pt x="113525" y="141236"/>
                  </a:lnTo>
                  <a:lnTo>
                    <a:pt x="117119" y="141236"/>
                  </a:lnTo>
                  <a:lnTo>
                    <a:pt x="118656" y="140601"/>
                  </a:lnTo>
                  <a:lnTo>
                    <a:pt x="121196" y="138049"/>
                  </a:lnTo>
                  <a:lnTo>
                    <a:pt x="121831" y="136512"/>
                  </a:lnTo>
                  <a:lnTo>
                    <a:pt x="121831" y="134696"/>
                  </a:lnTo>
                  <a:lnTo>
                    <a:pt x="121831" y="132892"/>
                  </a:lnTo>
                  <a:close/>
                </a:path>
                <a:path w="201295" h="307340">
                  <a:moveTo>
                    <a:pt x="123380" y="180898"/>
                  </a:moveTo>
                  <a:lnTo>
                    <a:pt x="122440" y="179959"/>
                  </a:lnTo>
                  <a:lnTo>
                    <a:pt x="118656" y="179959"/>
                  </a:lnTo>
                  <a:lnTo>
                    <a:pt x="117716" y="180898"/>
                  </a:lnTo>
                  <a:lnTo>
                    <a:pt x="117716" y="184696"/>
                  </a:lnTo>
                  <a:lnTo>
                    <a:pt x="118656" y="185648"/>
                  </a:lnTo>
                  <a:lnTo>
                    <a:pt x="122440" y="185648"/>
                  </a:lnTo>
                  <a:lnTo>
                    <a:pt x="123380" y="184696"/>
                  </a:lnTo>
                  <a:lnTo>
                    <a:pt x="123380" y="182803"/>
                  </a:lnTo>
                  <a:lnTo>
                    <a:pt x="123380" y="180898"/>
                  </a:lnTo>
                  <a:close/>
                </a:path>
                <a:path w="201295" h="307340">
                  <a:moveTo>
                    <a:pt x="123583" y="190944"/>
                  </a:moveTo>
                  <a:lnTo>
                    <a:pt x="123190" y="190004"/>
                  </a:lnTo>
                  <a:lnTo>
                    <a:pt x="121640" y="188442"/>
                  </a:lnTo>
                  <a:lnTo>
                    <a:pt x="120700" y="188048"/>
                  </a:lnTo>
                  <a:lnTo>
                    <a:pt x="118503" y="188048"/>
                  </a:lnTo>
                  <a:lnTo>
                    <a:pt x="117563" y="188442"/>
                  </a:lnTo>
                  <a:lnTo>
                    <a:pt x="116014" y="190004"/>
                  </a:lnTo>
                  <a:lnTo>
                    <a:pt x="115620" y="190944"/>
                  </a:lnTo>
                  <a:lnTo>
                    <a:pt x="115620" y="193154"/>
                  </a:lnTo>
                  <a:lnTo>
                    <a:pt x="116014" y="194094"/>
                  </a:lnTo>
                  <a:lnTo>
                    <a:pt x="117563" y="195656"/>
                  </a:lnTo>
                  <a:lnTo>
                    <a:pt x="118503" y="196049"/>
                  </a:lnTo>
                  <a:lnTo>
                    <a:pt x="120700" y="196049"/>
                  </a:lnTo>
                  <a:lnTo>
                    <a:pt x="121640" y="195656"/>
                  </a:lnTo>
                  <a:lnTo>
                    <a:pt x="123190" y="194094"/>
                  </a:lnTo>
                  <a:lnTo>
                    <a:pt x="123583" y="193154"/>
                  </a:lnTo>
                  <a:lnTo>
                    <a:pt x="123583" y="192049"/>
                  </a:lnTo>
                  <a:lnTo>
                    <a:pt x="123583" y="190944"/>
                  </a:lnTo>
                  <a:close/>
                </a:path>
                <a:path w="201295" h="307340">
                  <a:moveTo>
                    <a:pt x="126441" y="116814"/>
                  </a:moveTo>
                  <a:lnTo>
                    <a:pt x="126047" y="115874"/>
                  </a:lnTo>
                  <a:lnTo>
                    <a:pt x="124498" y="114312"/>
                  </a:lnTo>
                  <a:lnTo>
                    <a:pt x="123558" y="113919"/>
                  </a:lnTo>
                  <a:lnTo>
                    <a:pt x="121361" y="113919"/>
                  </a:lnTo>
                  <a:lnTo>
                    <a:pt x="120421" y="114312"/>
                  </a:lnTo>
                  <a:lnTo>
                    <a:pt x="118859" y="115874"/>
                  </a:lnTo>
                  <a:lnTo>
                    <a:pt x="118465" y="116814"/>
                  </a:lnTo>
                  <a:lnTo>
                    <a:pt x="118465" y="119024"/>
                  </a:lnTo>
                  <a:lnTo>
                    <a:pt x="118859" y="119976"/>
                  </a:lnTo>
                  <a:lnTo>
                    <a:pt x="120421" y="121539"/>
                  </a:lnTo>
                  <a:lnTo>
                    <a:pt x="121361" y="121920"/>
                  </a:lnTo>
                  <a:lnTo>
                    <a:pt x="123558" y="121920"/>
                  </a:lnTo>
                  <a:lnTo>
                    <a:pt x="124498" y="121539"/>
                  </a:lnTo>
                  <a:lnTo>
                    <a:pt x="126047" y="119976"/>
                  </a:lnTo>
                  <a:lnTo>
                    <a:pt x="126441" y="119024"/>
                  </a:lnTo>
                  <a:lnTo>
                    <a:pt x="126441" y="117919"/>
                  </a:lnTo>
                  <a:lnTo>
                    <a:pt x="126441" y="116814"/>
                  </a:lnTo>
                  <a:close/>
                </a:path>
                <a:path w="201295" h="307340">
                  <a:moveTo>
                    <a:pt x="128231" y="208635"/>
                  </a:moveTo>
                  <a:lnTo>
                    <a:pt x="127279" y="207695"/>
                  </a:lnTo>
                  <a:lnTo>
                    <a:pt x="123494" y="207695"/>
                  </a:lnTo>
                  <a:lnTo>
                    <a:pt x="122555" y="208635"/>
                  </a:lnTo>
                  <a:lnTo>
                    <a:pt x="122555" y="212445"/>
                  </a:lnTo>
                  <a:lnTo>
                    <a:pt x="123494" y="213398"/>
                  </a:lnTo>
                  <a:lnTo>
                    <a:pt x="127279" y="213398"/>
                  </a:lnTo>
                  <a:lnTo>
                    <a:pt x="128231" y="212445"/>
                  </a:lnTo>
                  <a:lnTo>
                    <a:pt x="128231" y="210540"/>
                  </a:lnTo>
                  <a:lnTo>
                    <a:pt x="128231" y="208635"/>
                  </a:lnTo>
                  <a:close/>
                </a:path>
                <a:path w="201295" h="307340">
                  <a:moveTo>
                    <a:pt x="128485" y="92011"/>
                  </a:moveTo>
                  <a:lnTo>
                    <a:pt x="127546" y="91059"/>
                  </a:lnTo>
                  <a:lnTo>
                    <a:pt x="123761" y="91059"/>
                  </a:lnTo>
                  <a:lnTo>
                    <a:pt x="122809" y="92011"/>
                  </a:lnTo>
                  <a:lnTo>
                    <a:pt x="122809" y="95808"/>
                  </a:lnTo>
                  <a:lnTo>
                    <a:pt x="123761" y="96761"/>
                  </a:lnTo>
                  <a:lnTo>
                    <a:pt x="127546" y="96761"/>
                  </a:lnTo>
                  <a:lnTo>
                    <a:pt x="128485" y="95808"/>
                  </a:lnTo>
                  <a:lnTo>
                    <a:pt x="128485" y="93916"/>
                  </a:lnTo>
                  <a:lnTo>
                    <a:pt x="128485" y="92011"/>
                  </a:lnTo>
                  <a:close/>
                </a:path>
                <a:path w="201295" h="307340">
                  <a:moveTo>
                    <a:pt x="129590" y="223748"/>
                  </a:moveTo>
                  <a:lnTo>
                    <a:pt x="129247" y="223672"/>
                  </a:lnTo>
                  <a:lnTo>
                    <a:pt x="128917" y="223583"/>
                  </a:lnTo>
                  <a:lnTo>
                    <a:pt x="128549" y="223596"/>
                  </a:lnTo>
                  <a:lnTo>
                    <a:pt x="126365" y="223735"/>
                  </a:lnTo>
                  <a:lnTo>
                    <a:pt x="124675" y="225628"/>
                  </a:lnTo>
                  <a:lnTo>
                    <a:pt x="124866" y="228777"/>
                  </a:lnTo>
                  <a:lnTo>
                    <a:pt x="125298" y="229577"/>
                  </a:lnTo>
                  <a:lnTo>
                    <a:pt x="125882" y="230225"/>
                  </a:lnTo>
                  <a:lnTo>
                    <a:pt x="127114" y="228079"/>
                  </a:lnTo>
                  <a:lnTo>
                    <a:pt x="128371" y="225920"/>
                  </a:lnTo>
                  <a:lnTo>
                    <a:pt x="129590" y="223748"/>
                  </a:lnTo>
                  <a:close/>
                </a:path>
                <a:path w="201295" h="307340">
                  <a:moveTo>
                    <a:pt x="131038" y="197777"/>
                  </a:moveTo>
                  <a:lnTo>
                    <a:pt x="130644" y="196837"/>
                  </a:lnTo>
                  <a:lnTo>
                    <a:pt x="129095" y="195275"/>
                  </a:lnTo>
                  <a:lnTo>
                    <a:pt x="128155" y="194881"/>
                  </a:lnTo>
                  <a:lnTo>
                    <a:pt x="125958" y="194881"/>
                  </a:lnTo>
                  <a:lnTo>
                    <a:pt x="125018" y="195275"/>
                  </a:lnTo>
                  <a:lnTo>
                    <a:pt x="123469" y="196837"/>
                  </a:lnTo>
                  <a:lnTo>
                    <a:pt x="123075" y="197777"/>
                  </a:lnTo>
                  <a:lnTo>
                    <a:pt x="123075" y="199986"/>
                  </a:lnTo>
                  <a:lnTo>
                    <a:pt x="123469" y="200926"/>
                  </a:lnTo>
                  <a:lnTo>
                    <a:pt x="125018" y="202488"/>
                  </a:lnTo>
                  <a:lnTo>
                    <a:pt x="125958" y="202882"/>
                  </a:lnTo>
                  <a:lnTo>
                    <a:pt x="128155" y="202882"/>
                  </a:lnTo>
                  <a:lnTo>
                    <a:pt x="129095" y="202488"/>
                  </a:lnTo>
                  <a:lnTo>
                    <a:pt x="130644" y="200926"/>
                  </a:lnTo>
                  <a:lnTo>
                    <a:pt x="131038" y="199986"/>
                  </a:lnTo>
                  <a:lnTo>
                    <a:pt x="131038" y="198882"/>
                  </a:lnTo>
                  <a:lnTo>
                    <a:pt x="131038" y="197777"/>
                  </a:lnTo>
                  <a:close/>
                </a:path>
                <a:path w="201295" h="307340">
                  <a:moveTo>
                    <a:pt x="136626" y="210845"/>
                  </a:moveTo>
                  <a:lnTo>
                    <a:pt x="136080" y="210350"/>
                  </a:lnTo>
                  <a:lnTo>
                    <a:pt x="135356" y="210083"/>
                  </a:lnTo>
                  <a:lnTo>
                    <a:pt x="134569" y="210121"/>
                  </a:lnTo>
                  <a:lnTo>
                    <a:pt x="133007" y="210223"/>
                  </a:lnTo>
                  <a:lnTo>
                    <a:pt x="131813" y="211569"/>
                  </a:lnTo>
                  <a:lnTo>
                    <a:pt x="131991" y="214401"/>
                  </a:lnTo>
                  <a:lnTo>
                    <a:pt x="132867" y="215379"/>
                  </a:lnTo>
                  <a:lnTo>
                    <a:pt x="134010" y="215696"/>
                  </a:lnTo>
                  <a:lnTo>
                    <a:pt x="136626" y="210845"/>
                  </a:lnTo>
                  <a:close/>
                </a:path>
                <a:path w="201295" h="307340">
                  <a:moveTo>
                    <a:pt x="142481" y="199644"/>
                  </a:moveTo>
                  <a:lnTo>
                    <a:pt x="142278" y="199631"/>
                  </a:lnTo>
                  <a:lnTo>
                    <a:pt x="142113" y="199567"/>
                  </a:lnTo>
                  <a:lnTo>
                    <a:pt x="141909" y="199567"/>
                  </a:lnTo>
                  <a:lnTo>
                    <a:pt x="139725" y="199732"/>
                  </a:lnTo>
                  <a:lnTo>
                    <a:pt x="138074" y="201650"/>
                  </a:lnTo>
                  <a:lnTo>
                    <a:pt x="138315" y="204724"/>
                  </a:lnTo>
                  <a:lnTo>
                    <a:pt x="138696" y="205447"/>
                  </a:lnTo>
                  <a:lnTo>
                    <a:pt x="139204" y="206057"/>
                  </a:lnTo>
                  <a:lnTo>
                    <a:pt x="140322" y="203936"/>
                  </a:lnTo>
                  <a:lnTo>
                    <a:pt x="141389" y="201777"/>
                  </a:lnTo>
                  <a:lnTo>
                    <a:pt x="142481" y="199644"/>
                  </a:lnTo>
                  <a:close/>
                </a:path>
                <a:path w="201295" h="307340">
                  <a:moveTo>
                    <a:pt x="145059" y="152692"/>
                  </a:moveTo>
                  <a:lnTo>
                    <a:pt x="144424" y="151155"/>
                  </a:lnTo>
                  <a:lnTo>
                    <a:pt x="141871" y="148602"/>
                  </a:lnTo>
                  <a:lnTo>
                    <a:pt x="140347" y="147967"/>
                  </a:lnTo>
                  <a:lnTo>
                    <a:pt x="136753" y="147967"/>
                  </a:lnTo>
                  <a:lnTo>
                    <a:pt x="135216" y="148602"/>
                  </a:lnTo>
                  <a:lnTo>
                    <a:pt x="132676" y="151155"/>
                  </a:lnTo>
                  <a:lnTo>
                    <a:pt x="132041" y="152692"/>
                  </a:lnTo>
                  <a:lnTo>
                    <a:pt x="132041" y="156311"/>
                  </a:lnTo>
                  <a:lnTo>
                    <a:pt x="132676" y="157848"/>
                  </a:lnTo>
                  <a:lnTo>
                    <a:pt x="135216" y="160401"/>
                  </a:lnTo>
                  <a:lnTo>
                    <a:pt x="136753" y="161048"/>
                  </a:lnTo>
                  <a:lnTo>
                    <a:pt x="140347" y="161048"/>
                  </a:lnTo>
                  <a:lnTo>
                    <a:pt x="141871" y="160401"/>
                  </a:lnTo>
                  <a:lnTo>
                    <a:pt x="144424" y="157848"/>
                  </a:lnTo>
                  <a:lnTo>
                    <a:pt x="145059" y="156311"/>
                  </a:lnTo>
                  <a:lnTo>
                    <a:pt x="145059" y="154508"/>
                  </a:lnTo>
                  <a:lnTo>
                    <a:pt x="145059" y="152692"/>
                  </a:lnTo>
                  <a:close/>
                </a:path>
                <a:path w="201295" h="307340">
                  <a:moveTo>
                    <a:pt x="145402" y="105435"/>
                  </a:moveTo>
                  <a:lnTo>
                    <a:pt x="145072" y="101041"/>
                  </a:lnTo>
                  <a:lnTo>
                    <a:pt x="143154" y="99390"/>
                  </a:lnTo>
                  <a:lnTo>
                    <a:pt x="140258" y="99606"/>
                  </a:lnTo>
                  <a:lnTo>
                    <a:pt x="139636" y="99898"/>
                  </a:lnTo>
                  <a:lnTo>
                    <a:pt x="139077" y="100279"/>
                  </a:lnTo>
                  <a:lnTo>
                    <a:pt x="138950" y="100253"/>
                  </a:lnTo>
                  <a:lnTo>
                    <a:pt x="137312" y="100380"/>
                  </a:lnTo>
                  <a:lnTo>
                    <a:pt x="136144" y="101765"/>
                  </a:lnTo>
                  <a:lnTo>
                    <a:pt x="136283" y="103339"/>
                  </a:lnTo>
                  <a:lnTo>
                    <a:pt x="136359" y="104406"/>
                  </a:lnTo>
                  <a:lnTo>
                    <a:pt x="137045" y="105244"/>
                  </a:lnTo>
                  <a:lnTo>
                    <a:pt x="137934" y="105664"/>
                  </a:lnTo>
                  <a:lnTo>
                    <a:pt x="138709" y="106857"/>
                  </a:lnTo>
                  <a:lnTo>
                    <a:pt x="140055" y="107645"/>
                  </a:lnTo>
                  <a:lnTo>
                    <a:pt x="143751" y="107365"/>
                  </a:lnTo>
                  <a:lnTo>
                    <a:pt x="145402" y="105435"/>
                  </a:lnTo>
                  <a:close/>
                </a:path>
                <a:path w="201295" h="307340">
                  <a:moveTo>
                    <a:pt x="147256" y="182092"/>
                  </a:moveTo>
                  <a:lnTo>
                    <a:pt x="146621" y="180555"/>
                  </a:lnTo>
                  <a:lnTo>
                    <a:pt x="144068" y="177990"/>
                  </a:lnTo>
                  <a:lnTo>
                    <a:pt x="142544" y="177355"/>
                  </a:lnTo>
                  <a:lnTo>
                    <a:pt x="138950" y="177355"/>
                  </a:lnTo>
                  <a:lnTo>
                    <a:pt x="137414" y="177990"/>
                  </a:lnTo>
                  <a:lnTo>
                    <a:pt x="134874" y="180555"/>
                  </a:lnTo>
                  <a:lnTo>
                    <a:pt x="134239" y="182092"/>
                  </a:lnTo>
                  <a:lnTo>
                    <a:pt x="134239" y="185699"/>
                  </a:lnTo>
                  <a:lnTo>
                    <a:pt x="134874" y="187248"/>
                  </a:lnTo>
                  <a:lnTo>
                    <a:pt x="137414" y="189801"/>
                  </a:lnTo>
                  <a:lnTo>
                    <a:pt x="138950" y="190436"/>
                  </a:lnTo>
                  <a:lnTo>
                    <a:pt x="142544" y="190436"/>
                  </a:lnTo>
                  <a:lnTo>
                    <a:pt x="144068" y="189801"/>
                  </a:lnTo>
                  <a:lnTo>
                    <a:pt x="146621" y="187248"/>
                  </a:lnTo>
                  <a:lnTo>
                    <a:pt x="147256" y="185699"/>
                  </a:lnTo>
                  <a:lnTo>
                    <a:pt x="147256" y="183896"/>
                  </a:lnTo>
                  <a:lnTo>
                    <a:pt x="147256" y="182092"/>
                  </a:lnTo>
                  <a:close/>
                </a:path>
                <a:path w="201295" h="307340">
                  <a:moveTo>
                    <a:pt x="149288" y="122072"/>
                  </a:moveTo>
                  <a:lnTo>
                    <a:pt x="148653" y="120535"/>
                  </a:lnTo>
                  <a:lnTo>
                    <a:pt x="146113" y="117970"/>
                  </a:lnTo>
                  <a:lnTo>
                    <a:pt x="144576" y="117335"/>
                  </a:lnTo>
                  <a:lnTo>
                    <a:pt x="140982" y="117335"/>
                  </a:lnTo>
                  <a:lnTo>
                    <a:pt x="139446" y="117970"/>
                  </a:lnTo>
                  <a:lnTo>
                    <a:pt x="136906" y="120535"/>
                  </a:lnTo>
                  <a:lnTo>
                    <a:pt x="136258" y="122072"/>
                  </a:lnTo>
                  <a:lnTo>
                    <a:pt x="136258" y="125691"/>
                  </a:lnTo>
                  <a:lnTo>
                    <a:pt x="136906" y="127228"/>
                  </a:lnTo>
                  <a:lnTo>
                    <a:pt x="139446" y="129794"/>
                  </a:lnTo>
                  <a:lnTo>
                    <a:pt x="140982" y="130429"/>
                  </a:lnTo>
                  <a:lnTo>
                    <a:pt x="144576" y="130429"/>
                  </a:lnTo>
                  <a:lnTo>
                    <a:pt x="146113" y="129794"/>
                  </a:lnTo>
                  <a:lnTo>
                    <a:pt x="148653" y="127228"/>
                  </a:lnTo>
                  <a:lnTo>
                    <a:pt x="149288" y="125691"/>
                  </a:lnTo>
                  <a:lnTo>
                    <a:pt x="149288" y="123875"/>
                  </a:lnTo>
                  <a:lnTo>
                    <a:pt x="149288" y="122072"/>
                  </a:lnTo>
                  <a:close/>
                </a:path>
                <a:path w="201295" h="307340">
                  <a:moveTo>
                    <a:pt x="158610" y="72821"/>
                  </a:moveTo>
                  <a:lnTo>
                    <a:pt x="157975" y="71285"/>
                  </a:lnTo>
                  <a:lnTo>
                    <a:pt x="155435" y="68732"/>
                  </a:lnTo>
                  <a:lnTo>
                    <a:pt x="153898" y="68097"/>
                  </a:lnTo>
                  <a:lnTo>
                    <a:pt x="150304" y="68097"/>
                  </a:lnTo>
                  <a:lnTo>
                    <a:pt x="148767" y="68732"/>
                  </a:lnTo>
                  <a:lnTo>
                    <a:pt x="146227" y="71285"/>
                  </a:lnTo>
                  <a:lnTo>
                    <a:pt x="145592" y="72821"/>
                  </a:lnTo>
                  <a:lnTo>
                    <a:pt x="145592" y="76441"/>
                  </a:lnTo>
                  <a:lnTo>
                    <a:pt x="146227" y="77978"/>
                  </a:lnTo>
                  <a:lnTo>
                    <a:pt x="148767" y="80530"/>
                  </a:lnTo>
                  <a:lnTo>
                    <a:pt x="150304" y="81178"/>
                  </a:lnTo>
                  <a:lnTo>
                    <a:pt x="153898" y="81178"/>
                  </a:lnTo>
                  <a:lnTo>
                    <a:pt x="155435" y="80530"/>
                  </a:lnTo>
                  <a:lnTo>
                    <a:pt x="157975" y="77978"/>
                  </a:lnTo>
                  <a:lnTo>
                    <a:pt x="158610" y="76441"/>
                  </a:lnTo>
                  <a:lnTo>
                    <a:pt x="158610" y="74637"/>
                  </a:lnTo>
                  <a:lnTo>
                    <a:pt x="158610" y="72821"/>
                  </a:lnTo>
                  <a:close/>
                </a:path>
                <a:path w="201295" h="307340">
                  <a:moveTo>
                    <a:pt x="159778" y="98018"/>
                  </a:moveTo>
                  <a:lnTo>
                    <a:pt x="159613" y="95808"/>
                  </a:lnTo>
                  <a:lnTo>
                    <a:pt x="159321" y="95262"/>
                  </a:lnTo>
                  <a:lnTo>
                    <a:pt x="158915" y="94818"/>
                  </a:lnTo>
                  <a:lnTo>
                    <a:pt x="158356" y="94157"/>
                  </a:lnTo>
                  <a:lnTo>
                    <a:pt x="157530" y="93751"/>
                  </a:lnTo>
                  <a:lnTo>
                    <a:pt x="155041" y="93941"/>
                  </a:lnTo>
                  <a:lnTo>
                    <a:pt x="153873" y="95313"/>
                  </a:lnTo>
                  <a:lnTo>
                    <a:pt x="154025" y="97205"/>
                  </a:lnTo>
                  <a:lnTo>
                    <a:pt x="154254" y="97790"/>
                  </a:lnTo>
                  <a:lnTo>
                    <a:pt x="154724" y="98856"/>
                  </a:lnTo>
                  <a:lnTo>
                    <a:pt x="155803" y="99593"/>
                  </a:lnTo>
                  <a:lnTo>
                    <a:pt x="157035" y="99504"/>
                  </a:lnTo>
                  <a:lnTo>
                    <a:pt x="158610" y="99390"/>
                  </a:lnTo>
                  <a:lnTo>
                    <a:pt x="159778" y="98018"/>
                  </a:lnTo>
                  <a:close/>
                </a:path>
                <a:path w="201295" h="307340">
                  <a:moveTo>
                    <a:pt x="160388" y="161785"/>
                  </a:moveTo>
                  <a:lnTo>
                    <a:pt x="160261" y="162077"/>
                  </a:lnTo>
                  <a:lnTo>
                    <a:pt x="160388" y="161785"/>
                  </a:lnTo>
                  <a:close/>
                </a:path>
                <a:path w="201295" h="307340">
                  <a:moveTo>
                    <a:pt x="166966" y="118440"/>
                  </a:moveTo>
                  <a:lnTo>
                    <a:pt x="166712" y="115290"/>
                  </a:lnTo>
                  <a:lnTo>
                    <a:pt x="165341" y="114122"/>
                  </a:lnTo>
                  <a:lnTo>
                    <a:pt x="162217" y="114388"/>
                  </a:lnTo>
                  <a:lnTo>
                    <a:pt x="161061" y="115760"/>
                  </a:lnTo>
                  <a:lnTo>
                    <a:pt x="161175" y="117208"/>
                  </a:lnTo>
                  <a:lnTo>
                    <a:pt x="159664" y="115671"/>
                  </a:lnTo>
                  <a:lnTo>
                    <a:pt x="158724" y="115277"/>
                  </a:lnTo>
                  <a:lnTo>
                    <a:pt x="156527" y="115277"/>
                  </a:lnTo>
                  <a:lnTo>
                    <a:pt x="155587" y="115671"/>
                  </a:lnTo>
                  <a:lnTo>
                    <a:pt x="154038" y="117233"/>
                  </a:lnTo>
                  <a:lnTo>
                    <a:pt x="153644" y="118173"/>
                  </a:lnTo>
                  <a:lnTo>
                    <a:pt x="153644" y="120383"/>
                  </a:lnTo>
                  <a:lnTo>
                    <a:pt x="154038" y="121323"/>
                  </a:lnTo>
                  <a:lnTo>
                    <a:pt x="155587" y="122885"/>
                  </a:lnTo>
                  <a:lnTo>
                    <a:pt x="156527" y="123278"/>
                  </a:lnTo>
                  <a:lnTo>
                    <a:pt x="158724" y="123278"/>
                  </a:lnTo>
                  <a:lnTo>
                    <a:pt x="159664" y="122885"/>
                  </a:lnTo>
                  <a:lnTo>
                    <a:pt x="161213" y="121323"/>
                  </a:lnTo>
                  <a:lnTo>
                    <a:pt x="161607" y="120383"/>
                  </a:lnTo>
                  <a:lnTo>
                    <a:pt x="161607" y="119278"/>
                  </a:lnTo>
                  <a:lnTo>
                    <a:pt x="162687" y="120065"/>
                  </a:lnTo>
                  <a:lnTo>
                    <a:pt x="164249" y="119938"/>
                  </a:lnTo>
                  <a:lnTo>
                    <a:pt x="165811" y="119811"/>
                  </a:lnTo>
                  <a:lnTo>
                    <a:pt x="166966" y="118440"/>
                  </a:lnTo>
                  <a:close/>
                </a:path>
                <a:path w="201295" h="307340">
                  <a:moveTo>
                    <a:pt x="171437" y="134962"/>
                  </a:moveTo>
                  <a:lnTo>
                    <a:pt x="170383" y="132448"/>
                  </a:lnTo>
                  <a:lnTo>
                    <a:pt x="167881" y="130733"/>
                  </a:lnTo>
                  <a:lnTo>
                    <a:pt x="165023" y="130949"/>
                  </a:lnTo>
                  <a:lnTo>
                    <a:pt x="161442" y="131229"/>
                  </a:lnTo>
                  <a:lnTo>
                    <a:pt x="158750" y="134366"/>
                  </a:lnTo>
                  <a:lnTo>
                    <a:pt x="159283" y="141566"/>
                  </a:lnTo>
                  <a:lnTo>
                    <a:pt x="162407" y="144259"/>
                  </a:lnTo>
                  <a:lnTo>
                    <a:pt x="166763" y="143929"/>
                  </a:lnTo>
                  <a:lnTo>
                    <a:pt x="167436" y="143687"/>
                  </a:lnTo>
                  <a:lnTo>
                    <a:pt x="168097" y="143395"/>
                  </a:lnTo>
                  <a:lnTo>
                    <a:pt x="170345" y="137782"/>
                  </a:lnTo>
                  <a:lnTo>
                    <a:pt x="171437" y="134962"/>
                  </a:lnTo>
                  <a:close/>
                </a:path>
                <a:path w="201295" h="307340">
                  <a:moveTo>
                    <a:pt x="174180" y="102235"/>
                  </a:moveTo>
                  <a:lnTo>
                    <a:pt x="173240" y="101282"/>
                  </a:lnTo>
                  <a:lnTo>
                    <a:pt x="169468" y="101282"/>
                  </a:lnTo>
                  <a:lnTo>
                    <a:pt x="168516" y="102235"/>
                  </a:lnTo>
                  <a:lnTo>
                    <a:pt x="168516" y="106032"/>
                  </a:lnTo>
                  <a:lnTo>
                    <a:pt x="169468" y="106984"/>
                  </a:lnTo>
                  <a:lnTo>
                    <a:pt x="173240" y="106984"/>
                  </a:lnTo>
                  <a:lnTo>
                    <a:pt x="174180" y="106032"/>
                  </a:lnTo>
                  <a:lnTo>
                    <a:pt x="174180" y="104140"/>
                  </a:lnTo>
                  <a:lnTo>
                    <a:pt x="174180" y="102235"/>
                  </a:lnTo>
                  <a:close/>
                </a:path>
                <a:path w="201295" h="307340">
                  <a:moveTo>
                    <a:pt x="178371" y="116205"/>
                  </a:moveTo>
                  <a:lnTo>
                    <a:pt x="178181" y="116179"/>
                  </a:lnTo>
                  <a:lnTo>
                    <a:pt x="177990" y="116116"/>
                  </a:lnTo>
                  <a:lnTo>
                    <a:pt x="177800" y="116128"/>
                  </a:lnTo>
                  <a:lnTo>
                    <a:pt x="175615" y="116293"/>
                  </a:lnTo>
                  <a:lnTo>
                    <a:pt x="173951" y="118224"/>
                  </a:lnTo>
                  <a:lnTo>
                    <a:pt x="174218" y="121666"/>
                  </a:lnTo>
                  <a:lnTo>
                    <a:pt x="174904" y="122682"/>
                  </a:lnTo>
                  <a:lnTo>
                    <a:pt x="175844" y="123355"/>
                  </a:lnTo>
                  <a:lnTo>
                    <a:pt x="176707" y="120967"/>
                  </a:lnTo>
                  <a:lnTo>
                    <a:pt x="177533" y="118579"/>
                  </a:lnTo>
                  <a:lnTo>
                    <a:pt x="178371" y="116205"/>
                  </a:lnTo>
                  <a:close/>
                </a:path>
                <a:path w="201295" h="307340">
                  <a:moveTo>
                    <a:pt x="181864" y="106159"/>
                  </a:moveTo>
                  <a:lnTo>
                    <a:pt x="181406" y="106032"/>
                  </a:lnTo>
                  <a:lnTo>
                    <a:pt x="180949" y="105956"/>
                  </a:lnTo>
                  <a:lnTo>
                    <a:pt x="178257" y="106184"/>
                  </a:lnTo>
                  <a:lnTo>
                    <a:pt x="176631" y="108102"/>
                  </a:lnTo>
                  <a:lnTo>
                    <a:pt x="176809" y="110312"/>
                  </a:lnTo>
                  <a:lnTo>
                    <a:pt x="176936" y="111848"/>
                  </a:lnTo>
                  <a:lnTo>
                    <a:pt x="177939" y="113068"/>
                  </a:lnTo>
                  <a:lnTo>
                    <a:pt x="179273" y="113626"/>
                  </a:lnTo>
                  <a:lnTo>
                    <a:pt x="180136" y="111137"/>
                  </a:lnTo>
                  <a:lnTo>
                    <a:pt x="181025" y="108661"/>
                  </a:lnTo>
                  <a:lnTo>
                    <a:pt x="181864" y="106159"/>
                  </a:lnTo>
                  <a:close/>
                </a:path>
                <a:path w="201295" h="307340">
                  <a:moveTo>
                    <a:pt x="183235" y="59143"/>
                  </a:moveTo>
                  <a:lnTo>
                    <a:pt x="182600" y="57607"/>
                  </a:lnTo>
                  <a:lnTo>
                    <a:pt x="180047" y="55054"/>
                  </a:lnTo>
                  <a:lnTo>
                    <a:pt x="178523" y="54419"/>
                  </a:lnTo>
                  <a:lnTo>
                    <a:pt x="174929" y="54419"/>
                  </a:lnTo>
                  <a:lnTo>
                    <a:pt x="173393" y="55054"/>
                  </a:lnTo>
                  <a:lnTo>
                    <a:pt x="170853" y="57607"/>
                  </a:lnTo>
                  <a:lnTo>
                    <a:pt x="170218" y="59143"/>
                  </a:lnTo>
                  <a:lnTo>
                    <a:pt x="170218" y="62763"/>
                  </a:lnTo>
                  <a:lnTo>
                    <a:pt x="170853" y="64300"/>
                  </a:lnTo>
                  <a:lnTo>
                    <a:pt x="173393" y="66852"/>
                  </a:lnTo>
                  <a:lnTo>
                    <a:pt x="174929" y="67500"/>
                  </a:lnTo>
                  <a:lnTo>
                    <a:pt x="178523" y="67500"/>
                  </a:lnTo>
                  <a:lnTo>
                    <a:pt x="180047" y="66852"/>
                  </a:lnTo>
                  <a:lnTo>
                    <a:pt x="182600" y="64300"/>
                  </a:lnTo>
                  <a:lnTo>
                    <a:pt x="183235" y="62763"/>
                  </a:lnTo>
                  <a:lnTo>
                    <a:pt x="183235" y="60960"/>
                  </a:lnTo>
                  <a:lnTo>
                    <a:pt x="183235" y="59143"/>
                  </a:lnTo>
                  <a:close/>
                </a:path>
                <a:path w="201295" h="307340">
                  <a:moveTo>
                    <a:pt x="185661" y="88519"/>
                  </a:moveTo>
                  <a:lnTo>
                    <a:pt x="185026" y="86982"/>
                  </a:lnTo>
                  <a:lnTo>
                    <a:pt x="182486" y="84429"/>
                  </a:lnTo>
                  <a:lnTo>
                    <a:pt x="180949" y="83794"/>
                  </a:lnTo>
                  <a:lnTo>
                    <a:pt x="177355" y="83794"/>
                  </a:lnTo>
                  <a:lnTo>
                    <a:pt x="175818" y="84429"/>
                  </a:lnTo>
                  <a:lnTo>
                    <a:pt x="173278" y="86982"/>
                  </a:lnTo>
                  <a:lnTo>
                    <a:pt x="172643" y="88519"/>
                  </a:lnTo>
                  <a:lnTo>
                    <a:pt x="172643" y="92138"/>
                  </a:lnTo>
                  <a:lnTo>
                    <a:pt x="173278" y="93675"/>
                  </a:lnTo>
                  <a:lnTo>
                    <a:pt x="175818" y="96227"/>
                  </a:lnTo>
                  <a:lnTo>
                    <a:pt x="177355" y="96875"/>
                  </a:lnTo>
                  <a:lnTo>
                    <a:pt x="180949" y="96875"/>
                  </a:lnTo>
                  <a:lnTo>
                    <a:pt x="182486" y="96227"/>
                  </a:lnTo>
                  <a:lnTo>
                    <a:pt x="185026" y="93675"/>
                  </a:lnTo>
                  <a:lnTo>
                    <a:pt x="185661" y="92138"/>
                  </a:lnTo>
                  <a:lnTo>
                    <a:pt x="185661" y="90335"/>
                  </a:lnTo>
                  <a:lnTo>
                    <a:pt x="185661" y="88519"/>
                  </a:lnTo>
                  <a:close/>
                </a:path>
                <a:path w="201295" h="307340">
                  <a:moveTo>
                    <a:pt x="197421" y="3200"/>
                  </a:moveTo>
                  <a:lnTo>
                    <a:pt x="197396" y="2730"/>
                  </a:lnTo>
                  <a:lnTo>
                    <a:pt x="197256" y="1168"/>
                  </a:lnTo>
                  <a:lnTo>
                    <a:pt x="195884" y="0"/>
                  </a:lnTo>
                  <a:lnTo>
                    <a:pt x="194322" y="127"/>
                  </a:lnTo>
                  <a:lnTo>
                    <a:pt x="192760" y="254"/>
                  </a:lnTo>
                  <a:lnTo>
                    <a:pt x="191592" y="1638"/>
                  </a:lnTo>
                  <a:lnTo>
                    <a:pt x="191846" y="4419"/>
                  </a:lnTo>
                  <a:lnTo>
                    <a:pt x="192684" y="5372"/>
                  </a:lnTo>
                  <a:lnTo>
                    <a:pt x="194106" y="5778"/>
                  </a:lnTo>
                  <a:lnTo>
                    <a:pt x="194437" y="5829"/>
                  </a:lnTo>
                  <a:lnTo>
                    <a:pt x="195884" y="5715"/>
                  </a:lnTo>
                  <a:lnTo>
                    <a:pt x="196735" y="5003"/>
                  </a:lnTo>
                  <a:lnTo>
                    <a:pt x="197307" y="3644"/>
                  </a:lnTo>
                  <a:lnTo>
                    <a:pt x="197421" y="3200"/>
                  </a:lnTo>
                  <a:close/>
                </a:path>
                <a:path w="201295" h="307340">
                  <a:moveTo>
                    <a:pt x="200799" y="37833"/>
                  </a:moveTo>
                  <a:lnTo>
                    <a:pt x="198412" y="38976"/>
                  </a:lnTo>
                  <a:lnTo>
                    <a:pt x="196837" y="41465"/>
                  </a:lnTo>
                  <a:lnTo>
                    <a:pt x="197065" y="44259"/>
                  </a:lnTo>
                  <a:lnTo>
                    <a:pt x="197180" y="45580"/>
                  </a:lnTo>
                  <a:lnTo>
                    <a:pt x="197764" y="46697"/>
                  </a:lnTo>
                  <a:lnTo>
                    <a:pt x="198526" y="47675"/>
                  </a:lnTo>
                  <a:lnTo>
                    <a:pt x="200075" y="41122"/>
                  </a:lnTo>
                  <a:lnTo>
                    <a:pt x="200799" y="37833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297860" y="8479116"/>
              <a:ext cx="230504" cy="257175"/>
            </a:xfrm>
            <a:custGeom>
              <a:avLst/>
              <a:gdLst/>
              <a:ahLst/>
              <a:cxnLst/>
              <a:rect l="l" t="t" r="r" b="b"/>
              <a:pathLst>
                <a:path w="230504" h="257175">
                  <a:moveTo>
                    <a:pt x="5803" y="210718"/>
                  </a:moveTo>
                  <a:lnTo>
                    <a:pt x="5562" y="209169"/>
                  </a:lnTo>
                  <a:lnTo>
                    <a:pt x="5308" y="207606"/>
                  </a:lnTo>
                  <a:lnTo>
                    <a:pt x="3860" y="206552"/>
                  </a:lnTo>
                  <a:lnTo>
                    <a:pt x="1104" y="206997"/>
                  </a:lnTo>
                  <a:lnTo>
                    <a:pt x="228" y="207924"/>
                  </a:lnTo>
                  <a:lnTo>
                    <a:pt x="0" y="209042"/>
                  </a:lnTo>
                  <a:lnTo>
                    <a:pt x="127" y="209245"/>
                  </a:lnTo>
                  <a:lnTo>
                    <a:pt x="317" y="209905"/>
                  </a:lnTo>
                  <a:lnTo>
                    <a:pt x="355" y="210439"/>
                  </a:lnTo>
                  <a:lnTo>
                    <a:pt x="279" y="210947"/>
                  </a:lnTo>
                  <a:lnTo>
                    <a:pt x="838" y="211988"/>
                  </a:lnTo>
                  <a:lnTo>
                    <a:pt x="1981" y="212623"/>
                  </a:lnTo>
                  <a:lnTo>
                    <a:pt x="4749" y="212178"/>
                  </a:lnTo>
                  <a:lnTo>
                    <a:pt x="5803" y="210718"/>
                  </a:lnTo>
                  <a:close/>
                </a:path>
                <a:path w="230504" h="257175">
                  <a:moveTo>
                    <a:pt x="10960" y="184099"/>
                  </a:moveTo>
                  <a:lnTo>
                    <a:pt x="10007" y="183146"/>
                  </a:lnTo>
                  <a:lnTo>
                    <a:pt x="6223" y="183146"/>
                  </a:lnTo>
                  <a:lnTo>
                    <a:pt x="5283" y="184099"/>
                  </a:lnTo>
                  <a:lnTo>
                    <a:pt x="5283" y="187896"/>
                  </a:lnTo>
                  <a:lnTo>
                    <a:pt x="6223" y="188849"/>
                  </a:lnTo>
                  <a:lnTo>
                    <a:pt x="10007" y="188849"/>
                  </a:lnTo>
                  <a:lnTo>
                    <a:pt x="10960" y="187896"/>
                  </a:lnTo>
                  <a:lnTo>
                    <a:pt x="10960" y="185991"/>
                  </a:lnTo>
                  <a:lnTo>
                    <a:pt x="10960" y="184099"/>
                  </a:lnTo>
                  <a:close/>
                </a:path>
                <a:path w="230504" h="257175">
                  <a:moveTo>
                    <a:pt x="19900" y="226682"/>
                  </a:moveTo>
                  <a:lnTo>
                    <a:pt x="19519" y="225729"/>
                  </a:lnTo>
                  <a:lnTo>
                    <a:pt x="17957" y="224180"/>
                  </a:lnTo>
                  <a:lnTo>
                    <a:pt x="17018" y="223786"/>
                  </a:lnTo>
                  <a:lnTo>
                    <a:pt x="14820" y="223786"/>
                  </a:lnTo>
                  <a:lnTo>
                    <a:pt x="13893" y="224180"/>
                  </a:lnTo>
                  <a:lnTo>
                    <a:pt x="12331" y="225729"/>
                  </a:lnTo>
                  <a:lnTo>
                    <a:pt x="11950" y="226682"/>
                  </a:lnTo>
                  <a:lnTo>
                    <a:pt x="11950" y="228879"/>
                  </a:lnTo>
                  <a:lnTo>
                    <a:pt x="12331" y="229831"/>
                  </a:lnTo>
                  <a:lnTo>
                    <a:pt x="13893" y="231394"/>
                  </a:lnTo>
                  <a:lnTo>
                    <a:pt x="14820" y="231775"/>
                  </a:lnTo>
                  <a:lnTo>
                    <a:pt x="17018" y="231775"/>
                  </a:lnTo>
                  <a:lnTo>
                    <a:pt x="17957" y="231394"/>
                  </a:lnTo>
                  <a:lnTo>
                    <a:pt x="19519" y="229831"/>
                  </a:lnTo>
                  <a:lnTo>
                    <a:pt x="19900" y="228879"/>
                  </a:lnTo>
                  <a:lnTo>
                    <a:pt x="19900" y="227787"/>
                  </a:lnTo>
                  <a:lnTo>
                    <a:pt x="19900" y="226682"/>
                  </a:lnTo>
                  <a:close/>
                </a:path>
                <a:path w="230504" h="257175">
                  <a:moveTo>
                    <a:pt x="23787" y="167601"/>
                  </a:moveTo>
                  <a:lnTo>
                    <a:pt x="23406" y="166662"/>
                  </a:lnTo>
                  <a:lnTo>
                    <a:pt x="21844" y="165100"/>
                  </a:lnTo>
                  <a:lnTo>
                    <a:pt x="20916" y="164706"/>
                  </a:lnTo>
                  <a:lnTo>
                    <a:pt x="18719" y="164706"/>
                  </a:lnTo>
                  <a:lnTo>
                    <a:pt x="17780" y="165100"/>
                  </a:lnTo>
                  <a:lnTo>
                    <a:pt x="16217" y="166662"/>
                  </a:lnTo>
                  <a:lnTo>
                    <a:pt x="15836" y="167601"/>
                  </a:lnTo>
                  <a:lnTo>
                    <a:pt x="15836" y="169811"/>
                  </a:lnTo>
                  <a:lnTo>
                    <a:pt x="16217" y="170751"/>
                  </a:lnTo>
                  <a:lnTo>
                    <a:pt x="17780" y="172313"/>
                  </a:lnTo>
                  <a:lnTo>
                    <a:pt x="18719" y="172707"/>
                  </a:lnTo>
                  <a:lnTo>
                    <a:pt x="20916" y="172707"/>
                  </a:lnTo>
                  <a:lnTo>
                    <a:pt x="21844" y="172313"/>
                  </a:lnTo>
                  <a:lnTo>
                    <a:pt x="23406" y="170751"/>
                  </a:lnTo>
                  <a:lnTo>
                    <a:pt x="23787" y="169811"/>
                  </a:lnTo>
                  <a:lnTo>
                    <a:pt x="23787" y="168706"/>
                  </a:lnTo>
                  <a:lnTo>
                    <a:pt x="23787" y="167601"/>
                  </a:lnTo>
                  <a:close/>
                </a:path>
                <a:path w="230504" h="257175">
                  <a:moveTo>
                    <a:pt x="24612" y="198018"/>
                  </a:moveTo>
                  <a:lnTo>
                    <a:pt x="24218" y="197078"/>
                  </a:lnTo>
                  <a:lnTo>
                    <a:pt x="22669" y="195503"/>
                  </a:lnTo>
                  <a:lnTo>
                    <a:pt x="21729" y="195122"/>
                  </a:lnTo>
                  <a:lnTo>
                    <a:pt x="19519" y="195122"/>
                  </a:lnTo>
                  <a:lnTo>
                    <a:pt x="18580" y="195503"/>
                  </a:lnTo>
                  <a:lnTo>
                    <a:pt x="17030" y="197078"/>
                  </a:lnTo>
                  <a:lnTo>
                    <a:pt x="16637" y="198018"/>
                  </a:lnTo>
                  <a:lnTo>
                    <a:pt x="16637" y="200228"/>
                  </a:lnTo>
                  <a:lnTo>
                    <a:pt x="17030" y="201168"/>
                  </a:lnTo>
                  <a:lnTo>
                    <a:pt x="18580" y="202730"/>
                  </a:lnTo>
                  <a:lnTo>
                    <a:pt x="19519" y="203123"/>
                  </a:lnTo>
                  <a:lnTo>
                    <a:pt x="21729" y="203123"/>
                  </a:lnTo>
                  <a:lnTo>
                    <a:pt x="22669" y="202730"/>
                  </a:lnTo>
                  <a:lnTo>
                    <a:pt x="24218" y="201168"/>
                  </a:lnTo>
                  <a:lnTo>
                    <a:pt x="24612" y="200228"/>
                  </a:lnTo>
                  <a:lnTo>
                    <a:pt x="24612" y="199123"/>
                  </a:lnTo>
                  <a:lnTo>
                    <a:pt x="24612" y="198018"/>
                  </a:lnTo>
                  <a:close/>
                </a:path>
                <a:path w="230504" h="257175">
                  <a:moveTo>
                    <a:pt x="28663" y="246405"/>
                  </a:moveTo>
                  <a:lnTo>
                    <a:pt x="28206" y="243509"/>
                  </a:lnTo>
                  <a:lnTo>
                    <a:pt x="27076" y="242595"/>
                  </a:lnTo>
                  <a:lnTo>
                    <a:pt x="25781" y="242519"/>
                  </a:lnTo>
                  <a:lnTo>
                    <a:pt x="25946" y="244449"/>
                  </a:lnTo>
                  <a:lnTo>
                    <a:pt x="25273" y="246278"/>
                  </a:lnTo>
                  <a:lnTo>
                    <a:pt x="23952" y="247611"/>
                  </a:lnTo>
                  <a:lnTo>
                    <a:pt x="24536" y="248043"/>
                  </a:lnTo>
                  <a:lnTo>
                    <a:pt x="25285" y="248246"/>
                  </a:lnTo>
                  <a:lnTo>
                    <a:pt x="27622" y="247878"/>
                  </a:lnTo>
                  <a:lnTo>
                    <a:pt x="28663" y="246405"/>
                  </a:lnTo>
                  <a:close/>
                </a:path>
                <a:path w="230504" h="257175">
                  <a:moveTo>
                    <a:pt x="28867" y="148666"/>
                  </a:moveTo>
                  <a:lnTo>
                    <a:pt x="27927" y="147713"/>
                  </a:lnTo>
                  <a:lnTo>
                    <a:pt x="24130" y="147713"/>
                  </a:lnTo>
                  <a:lnTo>
                    <a:pt x="23177" y="148666"/>
                  </a:lnTo>
                  <a:lnTo>
                    <a:pt x="23177" y="152476"/>
                  </a:lnTo>
                  <a:lnTo>
                    <a:pt x="24130" y="153428"/>
                  </a:lnTo>
                  <a:lnTo>
                    <a:pt x="27927" y="153428"/>
                  </a:lnTo>
                  <a:lnTo>
                    <a:pt x="28867" y="152476"/>
                  </a:lnTo>
                  <a:lnTo>
                    <a:pt x="28867" y="150571"/>
                  </a:lnTo>
                  <a:lnTo>
                    <a:pt x="28867" y="148666"/>
                  </a:lnTo>
                  <a:close/>
                </a:path>
                <a:path w="230504" h="257175">
                  <a:moveTo>
                    <a:pt x="41732" y="182524"/>
                  </a:moveTo>
                  <a:lnTo>
                    <a:pt x="41021" y="178041"/>
                  </a:lnTo>
                  <a:lnTo>
                    <a:pt x="37680" y="175602"/>
                  </a:lnTo>
                  <a:lnTo>
                    <a:pt x="30581" y="176745"/>
                  </a:lnTo>
                  <a:lnTo>
                    <a:pt x="28168" y="180098"/>
                  </a:lnTo>
                  <a:lnTo>
                    <a:pt x="28740" y="183667"/>
                  </a:lnTo>
                  <a:lnTo>
                    <a:pt x="29298" y="187236"/>
                  </a:lnTo>
                  <a:lnTo>
                    <a:pt x="32639" y="189661"/>
                  </a:lnTo>
                  <a:lnTo>
                    <a:pt x="37185" y="188937"/>
                  </a:lnTo>
                  <a:lnTo>
                    <a:pt x="38036" y="188531"/>
                  </a:lnTo>
                  <a:lnTo>
                    <a:pt x="38811" y="187998"/>
                  </a:lnTo>
                  <a:lnTo>
                    <a:pt x="38303" y="186347"/>
                  </a:lnTo>
                  <a:lnTo>
                    <a:pt x="39179" y="184759"/>
                  </a:lnTo>
                  <a:lnTo>
                    <a:pt x="40944" y="184251"/>
                  </a:lnTo>
                  <a:lnTo>
                    <a:pt x="41452" y="184264"/>
                  </a:lnTo>
                  <a:lnTo>
                    <a:pt x="41668" y="183426"/>
                  </a:lnTo>
                  <a:lnTo>
                    <a:pt x="41732" y="182524"/>
                  </a:lnTo>
                  <a:close/>
                </a:path>
                <a:path w="230504" h="257175">
                  <a:moveTo>
                    <a:pt x="42710" y="214452"/>
                  </a:moveTo>
                  <a:lnTo>
                    <a:pt x="41922" y="211150"/>
                  </a:lnTo>
                  <a:lnTo>
                    <a:pt x="38811" y="208927"/>
                  </a:lnTo>
                  <a:lnTo>
                    <a:pt x="31877" y="210032"/>
                  </a:lnTo>
                  <a:lnTo>
                    <a:pt x="29451" y="213385"/>
                  </a:lnTo>
                  <a:lnTo>
                    <a:pt x="30505" y="220091"/>
                  </a:lnTo>
                  <a:lnTo>
                    <a:pt x="33134" y="222199"/>
                  </a:lnTo>
                  <a:lnTo>
                    <a:pt x="36144" y="222338"/>
                  </a:lnTo>
                  <a:lnTo>
                    <a:pt x="35394" y="218973"/>
                  </a:lnTo>
                  <a:lnTo>
                    <a:pt x="37312" y="215569"/>
                  </a:lnTo>
                  <a:lnTo>
                    <a:pt x="41338" y="214414"/>
                  </a:lnTo>
                  <a:lnTo>
                    <a:pt x="42710" y="214452"/>
                  </a:lnTo>
                  <a:close/>
                </a:path>
                <a:path w="230504" h="257175">
                  <a:moveTo>
                    <a:pt x="44869" y="164211"/>
                  </a:moveTo>
                  <a:lnTo>
                    <a:pt x="44488" y="163271"/>
                  </a:lnTo>
                  <a:lnTo>
                    <a:pt x="42926" y="161709"/>
                  </a:lnTo>
                  <a:lnTo>
                    <a:pt x="41986" y="161315"/>
                  </a:lnTo>
                  <a:lnTo>
                    <a:pt x="39789" y="161315"/>
                  </a:lnTo>
                  <a:lnTo>
                    <a:pt x="38849" y="161709"/>
                  </a:lnTo>
                  <a:lnTo>
                    <a:pt x="37299" y="163271"/>
                  </a:lnTo>
                  <a:lnTo>
                    <a:pt x="36906" y="164211"/>
                  </a:lnTo>
                  <a:lnTo>
                    <a:pt x="36906" y="166420"/>
                  </a:lnTo>
                  <a:lnTo>
                    <a:pt x="37299" y="167360"/>
                  </a:lnTo>
                  <a:lnTo>
                    <a:pt x="38849" y="168922"/>
                  </a:lnTo>
                  <a:lnTo>
                    <a:pt x="39789" y="169316"/>
                  </a:lnTo>
                  <a:lnTo>
                    <a:pt x="41986" y="169316"/>
                  </a:lnTo>
                  <a:lnTo>
                    <a:pt x="42926" y="168922"/>
                  </a:lnTo>
                  <a:lnTo>
                    <a:pt x="44488" y="167360"/>
                  </a:lnTo>
                  <a:lnTo>
                    <a:pt x="44869" y="166420"/>
                  </a:lnTo>
                  <a:lnTo>
                    <a:pt x="44869" y="165315"/>
                  </a:lnTo>
                  <a:lnTo>
                    <a:pt x="44869" y="164211"/>
                  </a:lnTo>
                  <a:close/>
                </a:path>
                <a:path w="230504" h="257175">
                  <a:moveTo>
                    <a:pt x="44907" y="139217"/>
                  </a:moveTo>
                  <a:lnTo>
                    <a:pt x="43967" y="138264"/>
                  </a:lnTo>
                  <a:lnTo>
                    <a:pt x="40182" y="138264"/>
                  </a:lnTo>
                  <a:lnTo>
                    <a:pt x="39230" y="139217"/>
                  </a:lnTo>
                  <a:lnTo>
                    <a:pt x="39230" y="143027"/>
                  </a:lnTo>
                  <a:lnTo>
                    <a:pt x="40182" y="143967"/>
                  </a:lnTo>
                  <a:lnTo>
                    <a:pt x="43967" y="143967"/>
                  </a:lnTo>
                  <a:lnTo>
                    <a:pt x="44907" y="143027"/>
                  </a:lnTo>
                  <a:lnTo>
                    <a:pt x="44907" y="141122"/>
                  </a:lnTo>
                  <a:lnTo>
                    <a:pt x="44907" y="139217"/>
                  </a:lnTo>
                  <a:close/>
                </a:path>
                <a:path w="230504" h="257175">
                  <a:moveTo>
                    <a:pt x="48221" y="239318"/>
                  </a:moveTo>
                  <a:lnTo>
                    <a:pt x="47802" y="236613"/>
                  </a:lnTo>
                  <a:lnTo>
                    <a:pt x="45758" y="235127"/>
                  </a:lnTo>
                  <a:lnTo>
                    <a:pt x="41427" y="235826"/>
                  </a:lnTo>
                  <a:lnTo>
                    <a:pt x="39941" y="237871"/>
                  </a:lnTo>
                  <a:lnTo>
                    <a:pt x="40538" y="241655"/>
                  </a:lnTo>
                  <a:lnTo>
                    <a:pt x="41719" y="242887"/>
                  </a:lnTo>
                  <a:lnTo>
                    <a:pt x="43192" y="243281"/>
                  </a:lnTo>
                  <a:lnTo>
                    <a:pt x="44018" y="241960"/>
                  </a:lnTo>
                  <a:lnTo>
                    <a:pt x="45275" y="240880"/>
                  </a:lnTo>
                  <a:lnTo>
                    <a:pt x="46875" y="240423"/>
                  </a:lnTo>
                  <a:lnTo>
                    <a:pt x="47282" y="240309"/>
                  </a:lnTo>
                  <a:lnTo>
                    <a:pt x="47675" y="240360"/>
                  </a:lnTo>
                  <a:lnTo>
                    <a:pt x="48082" y="240334"/>
                  </a:lnTo>
                  <a:lnTo>
                    <a:pt x="48196" y="239839"/>
                  </a:lnTo>
                  <a:lnTo>
                    <a:pt x="48221" y="239318"/>
                  </a:lnTo>
                  <a:close/>
                </a:path>
                <a:path w="230504" h="257175">
                  <a:moveTo>
                    <a:pt x="51917" y="254596"/>
                  </a:moveTo>
                  <a:lnTo>
                    <a:pt x="51358" y="254508"/>
                  </a:lnTo>
                  <a:lnTo>
                    <a:pt x="49758" y="254762"/>
                  </a:lnTo>
                  <a:lnTo>
                    <a:pt x="48869" y="255828"/>
                  </a:lnTo>
                  <a:lnTo>
                    <a:pt x="48742" y="257073"/>
                  </a:lnTo>
                  <a:lnTo>
                    <a:pt x="49796" y="256247"/>
                  </a:lnTo>
                  <a:lnTo>
                    <a:pt x="50876" y="255422"/>
                  </a:lnTo>
                  <a:lnTo>
                    <a:pt x="51917" y="254596"/>
                  </a:lnTo>
                  <a:close/>
                </a:path>
                <a:path w="230504" h="257175">
                  <a:moveTo>
                    <a:pt x="62420" y="148310"/>
                  </a:moveTo>
                  <a:lnTo>
                    <a:pt x="62026" y="147370"/>
                  </a:lnTo>
                  <a:lnTo>
                    <a:pt x="60477" y="145808"/>
                  </a:lnTo>
                  <a:lnTo>
                    <a:pt x="59537" y="145415"/>
                  </a:lnTo>
                  <a:lnTo>
                    <a:pt x="57340" y="145415"/>
                  </a:lnTo>
                  <a:lnTo>
                    <a:pt x="56400" y="145808"/>
                  </a:lnTo>
                  <a:lnTo>
                    <a:pt x="54838" y="147370"/>
                  </a:lnTo>
                  <a:lnTo>
                    <a:pt x="54457" y="148310"/>
                  </a:lnTo>
                  <a:lnTo>
                    <a:pt x="54457" y="150520"/>
                  </a:lnTo>
                  <a:lnTo>
                    <a:pt x="54838" y="151460"/>
                  </a:lnTo>
                  <a:lnTo>
                    <a:pt x="56400" y="153022"/>
                  </a:lnTo>
                  <a:lnTo>
                    <a:pt x="57340" y="153416"/>
                  </a:lnTo>
                  <a:lnTo>
                    <a:pt x="59537" y="153416"/>
                  </a:lnTo>
                  <a:lnTo>
                    <a:pt x="60477" y="153022"/>
                  </a:lnTo>
                  <a:lnTo>
                    <a:pt x="62026" y="151460"/>
                  </a:lnTo>
                  <a:lnTo>
                    <a:pt x="62420" y="150520"/>
                  </a:lnTo>
                  <a:lnTo>
                    <a:pt x="62420" y="149415"/>
                  </a:lnTo>
                  <a:lnTo>
                    <a:pt x="62420" y="148310"/>
                  </a:lnTo>
                  <a:close/>
                </a:path>
                <a:path w="230504" h="257175">
                  <a:moveTo>
                    <a:pt x="66967" y="202958"/>
                  </a:moveTo>
                  <a:lnTo>
                    <a:pt x="65836" y="195821"/>
                  </a:lnTo>
                  <a:lnTo>
                    <a:pt x="62496" y="193395"/>
                  </a:lnTo>
                  <a:lnTo>
                    <a:pt x="56451" y="194360"/>
                  </a:lnTo>
                  <a:lnTo>
                    <a:pt x="54584" y="196151"/>
                  </a:lnTo>
                  <a:lnTo>
                    <a:pt x="53848" y="198399"/>
                  </a:lnTo>
                  <a:lnTo>
                    <a:pt x="54406" y="198894"/>
                  </a:lnTo>
                  <a:lnTo>
                    <a:pt x="54889" y="199491"/>
                  </a:lnTo>
                  <a:lnTo>
                    <a:pt x="55460" y="201523"/>
                  </a:lnTo>
                  <a:lnTo>
                    <a:pt x="55118" y="202768"/>
                  </a:lnTo>
                  <a:lnTo>
                    <a:pt x="54381" y="203746"/>
                  </a:lnTo>
                  <a:lnTo>
                    <a:pt x="55702" y="205981"/>
                  </a:lnTo>
                  <a:lnTo>
                    <a:pt x="58280" y="207314"/>
                  </a:lnTo>
                  <a:lnTo>
                    <a:pt x="60985" y="206883"/>
                  </a:lnTo>
                  <a:lnTo>
                    <a:pt x="64541" y="206311"/>
                  </a:lnTo>
                  <a:lnTo>
                    <a:pt x="66967" y="202958"/>
                  </a:lnTo>
                  <a:close/>
                </a:path>
                <a:path w="230504" h="257175">
                  <a:moveTo>
                    <a:pt x="68148" y="167741"/>
                  </a:moveTo>
                  <a:lnTo>
                    <a:pt x="67513" y="166204"/>
                  </a:lnTo>
                  <a:lnTo>
                    <a:pt x="64973" y="163652"/>
                  </a:lnTo>
                  <a:lnTo>
                    <a:pt x="63436" y="163017"/>
                  </a:lnTo>
                  <a:lnTo>
                    <a:pt x="59842" y="163017"/>
                  </a:lnTo>
                  <a:lnTo>
                    <a:pt x="58305" y="163652"/>
                  </a:lnTo>
                  <a:lnTo>
                    <a:pt x="55765" y="166204"/>
                  </a:lnTo>
                  <a:lnTo>
                    <a:pt x="55130" y="167741"/>
                  </a:lnTo>
                  <a:lnTo>
                    <a:pt x="55130" y="171361"/>
                  </a:lnTo>
                  <a:lnTo>
                    <a:pt x="55765" y="172897"/>
                  </a:lnTo>
                  <a:lnTo>
                    <a:pt x="58305" y="175450"/>
                  </a:lnTo>
                  <a:lnTo>
                    <a:pt x="59842" y="176085"/>
                  </a:lnTo>
                  <a:lnTo>
                    <a:pt x="63436" y="176085"/>
                  </a:lnTo>
                  <a:lnTo>
                    <a:pt x="64973" y="175450"/>
                  </a:lnTo>
                  <a:lnTo>
                    <a:pt x="67513" y="172897"/>
                  </a:lnTo>
                  <a:lnTo>
                    <a:pt x="68148" y="171361"/>
                  </a:lnTo>
                  <a:lnTo>
                    <a:pt x="68148" y="169545"/>
                  </a:lnTo>
                  <a:lnTo>
                    <a:pt x="68148" y="167741"/>
                  </a:lnTo>
                  <a:close/>
                </a:path>
                <a:path w="230504" h="257175">
                  <a:moveTo>
                    <a:pt x="71602" y="232067"/>
                  </a:moveTo>
                  <a:lnTo>
                    <a:pt x="70459" y="224929"/>
                  </a:lnTo>
                  <a:lnTo>
                    <a:pt x="67119" y="222491"/>
                  </a:lnTo>
                  <a:lnTo>
                    <a:pt x="62064" y="223304"/>
                  </a:lnTo>
                  <a:lnTo>
                    <a:pt x="60845" y="224104"/>
                  </a:lnTo>
                  <a:lnTo>
                    <a:pt x="59905" y="225158"/>
                  </a:lnTo>
                  <a:lnTo>
                    <a:pt x="61302" y="225437"/>
                  </a:lnTo>
                  <a:lnTo>
                    <a:pt x="62534" y="226441"/>
                  </a:lnTo>
                  <a:lnTo>
                    <a:pt x="62953" y="227926"/>
                  </a:lnTo>
                  <a:lnTo>
                    <a:pt x="63550" y="230047"/>
                  </a:lnTo>
                  <a:lnTo>
                    <a:pt x="62331" y="232270"/>
                  </a:lnTo>
                  <a:lnTo>
                    <a:pt x="59829" y="232981"/>
                  </a:lnTo>
                  <a:lnTo>
                    <a:pt x="59055" y="232968"/>
                  </a:lnTo>
                  <a:lnTo>
                    <a:pt x="60401" y="235140"/>
                  </a:lnTo>
                  <a:lnTo>
                    <a:pt x="62941" y="236410"/>
                  </a:lnTo>
                  <a:lnTo>
                    <a:pt x="69176" y="235419"/>
                  </a:lnTo>
                  <a:lnTo>
                    <a:pt x="71602" y="232067"/>
                  </a:lnTo>
                  <a:close/>
                </a:path>
                <a:path w="230504" h="257175">
                  <a:moveTo>
                    <a:pt x="76200" y="139344"/>
                  </a:moveTo>
                  <a:lnTo>
                    <a:pt x="75260" y="138391"/>
                  </a:lnTo>
                  <a:lnTo>
                    <a:pt x="71475" y="138391"/>
                  </a:lnTo>
                  <a:lnTo>
                    <a:pt x="70535" y="139344"/>
                  </a:lnTo>
                  <a:lnTo>
                    <a:pt x="70535" y="143141"/>
                  </a:lnTo>
                  <a:lnTo>
                    <a:pt x="71475" y="144094"/>
                  </a:lnTo>
                  <a:lnTo>
                    <a:pt x="75260" y="144094"/>
                  </a:lnTo>
                  <a:lnTo>
                    <a:pt x="76200" y="143141"/>
                  </a:lnTo>
                  <a:lnTo>
                    <a:pt x="76200" y="141249"/>
                  </a:lnTo>
                  <a:lnTo>
                    <a:pt x="76200" y="139344"/>
                  </a:lnTo>
                  <a:close/>
                </a:path>
                <a:path w="230504" h="257175">
                  <a:moveTo>
                    <a:pt x="79057" y="129070"/>
                  </a:moveTo>
                  <a:lnTo>
                    <a:pt x="78117" y="128117"/>
                  </a:lnTo>
                  <a:lnTo>
                    <a:pt x="74333" y="128117"/>
                  </a:lnTo>
                  <a:lnTo>
                    <a:pt x="73380" y="129070"/>
                  </a:lnTo>
                  <a:lnTo>
                    <a:pt x="73380" y="132867"/>
                  </a:lnTo>
                  <a:lnTo>
                    <a:pt x="74333" y="133819"/>
                  </a:lnTo>
                  <a:lnTo>
                    <a:pt x="78117" y="133819"/>
                  </a:lnTo>
                  <a:lnTo>
                    <a:pt x="79057" y="132867"/>
                  </a:lnTo>
                  <a:lnTo>
                    <a:pt x="79057" y="130962"/>
                  </a:lnTo>
                  <a:lnTo>
                    <a:pt x="79057" y="129070"/>
                  </a:lnTo>
                  <a:close/>
                </a:path>
                <a:path w="230504" h="257175">
                  <a:moveTo>
                    <a:pt x="80022" y="162610"/>
                  </a:moveTo>
                  <a:lnTo>
                    <a:pt x="79641" y="161671"/>
                  </a:lnTo>
                  <a:lnTo>
                    <a:pt x="78079" y="160108"/>
                  </a:lnTo>
                  <a:lnTo>
                    <a:pt x="77139" y="159715"/>
                  </a:lnTo>
                  <a:lnTo>
                    <a:pt x="74942" y="159715"/>
                  </a:lnTo>
                  <a:lnTo>
                    <a:pt x="74002" y="160108"/>
                  </a:lnTo>
                  <a:lnTo>
                    <a:pt x="72453" y="161671"/>
                  </a:lnTo>
                  <a:lnTo>
                    <a:pt x="72059" y="162610"/>
                  </a:lnTo>
                  <a:lnTo>
                    <a:pt x="72059" y="164820"/>
                  </a:lnTo>
                  <a:lnTo>
                    <a:pt x="72453" y="165760"/>
                  </a:lnTo>
                  <a:lnTo>
                    <a:pt x="74002" y="167322"/>
                  </a:lnTo>
                  <a:lnTo>
                    <a:pt x="74942" y="167716"/>
                  </a:lnTo>
                  <a:lnTo>
                    <a:pt x="77139" y="167716"/>
                  </a:lnTo>
                  <a:lnTo>
                    <a:pt x="78079" y="167322"/>
                  </a:lnTo>
                  <a:lnTo>
                    <a:pt x="79641" y="165760"/>
                  </a:lnTo>
                  <a:lnTo>
                    <a:pt x="80022" y="164820"/>
                  </a:lnTo>
                  <a:lnTo>
                    <a:pt x="80022" y="163715"/>
                  </a:lnTo>
                  <a:lnTo>
                    <a:pt x="80022" y="162610"/>
                  </a:lnTo>
                  <a:close/>
                </a:path>
                <a:path w="230504" h="257175">
                  <a:moveTo>
                    <a:pt x="83324" y="108000"/>
                  </a:moveTo>
                  <a:lnTo>
                    <a:pt x="82651" y="104927"/>
                  </a:lnTo>
                  <a:lnTo>
                    <a:pt x="81153" y="103949"/>
                  </a:lnTo>
                  <a:lnTo>
                    <a:pt x="78092" y="104622"/>
                  </a:lnTo>
                  <a:lnTo>
                    <a:pt x="77101" y="106146"/>
                  </a:lnTo>
                  <a:lnTo>
                    <a:pt x="77787" y="109220"/>
                  </a:lnTo>
                  <a:lnTo>
                    <a:pt x="79298" y="110197"/>
                  </a:lnTo>
                  <a:lnTo>
                    <a:pt x="80822" y="109855"/>
                  </a:lnTo>
                  <a:lnTo>
                    <a:pt x="82359" y="109524"/>
                  </a:lnTo>
                  <a:lnTo>
                    <a:pt x="83324" y="108000"/>
                  </a:lnTo>
                  <a:close/>
                </a:path>
                <a:path w="230504" h="257175">
                  <a:moveTo>
                    <a:pt x="87388" y="224751"/>
                  </a:moveTo>
                  <a:lnTo>
                    <a:pt x="86868" y="224612"/>
                  </a:lnTo>
                  <a:lnTo>
                    <a:pt x="86309" y="224561"/>
                  </a:lnTo>
                  <a:lnTo>
                    <a:pt x="85750" y="224650"/>
                  </a:lnTo>
                  <a:lnTo>
                    <a:pt x="83629" y="224993"/>
                  </a:lnTo>
                  <a:lnTo>
                    <a:pt x="82181" y="226974"/>
                  </a:lnTo>
                  <a:lnTo>
                    <a:pt x="82448" y="229108"/>
                  </a:lnTo>
                  <a:lnTo>
                    <a:pt x="84112" y="227660"/>
                  </a:lnTo>
                  <a:lnTo>
                    <a:pt x="87388" y="224751"/>
                  </a:lnTo>
                  <a:close/>
                </a:path>
                <a:path w="230504" h="257175">
                  <a:moveTo>
                    <a:pt x="91935" y="179374"/>
                  </a:moveTo>
                  <a:lnTo>
                    <a:pt x="91300" y="177838"/>
                  </a:lnTo>
                  <a:lnTo>
                    <a:pt x="88760" y="175285"/>
                  </a:lnTo>
                  <a:lnTo>
                    <a:pt x="87223" y="174650"/>
                  </a:lnTo>
                  <a:lnTo>
                    <a:pt x="83629" y="174650"/>
                  </a:lnTo>
                  <a:lnTo>
                    <a:pt x="82092" y="175285"/>
                  </a:lnTo>
                  <a:lnTo>
                    <a:pt x="79552" y="177838"/>
                  </a:lnTo>
                  <a:lnTo>
                    <a:pt x="78917" y="179374"/>
                  </a:lnTo>
                  <a:lnTo>
                    <a:pt x="78917" y="182994"/>
                  </a:lnTo>
                  <a:lnTo>
                    <a:pt x="79552" y="184531"/>
                  </a:lnTo>
                  <a:lnTo>
                    <a:pt x="82092" y="187083"/>
                  </a:lnTo>
                  <a:lnTo>
                    <a:pt x="83629" y="187731"/>
                  </a:lnTo>
                  <a:lnTo>
                    <a:pt x="87223" y="187731"/>
                  </a:lnTo>
                  <a:lnTo>
                    <a:pt x="88760" y="187083"/>
                  </a:lnTo>
                  <a:lnTo>
                    <a:pt x="91300" y="184531"/>
                  </a:lnTo>
                  <a:lnTo>
                    <a:pt x="91935" y="182994"/>
                  </a:lnTo>
                  <a:lnTo>
                    <a:pt x="91935" y="181190"/>
                  </a:lnTo>
                  <a:lnTo>
                    <a:pt x="91935" y="179374"/>
                  </a:lnTo>
                  <a:close/>
                </a:path>
                <a:path w="230504" h="257175">
                  <a:moveTo>
                    <a:pt x="94767" y="149644"/>
                  </a:moveTo>
                  <a:lnTo>
                    <a:pt x="93827" y="145326"/>
                  </a:lnTo>
                  <a:lnTo>
                    <a:pt x="91719" y="143967"/>
                  </a:lnTo>
                  <a:lnTo>
                    <a:pt x="91516" y="144018"/>
                  </a:lnTo>
                  <a:lnTo>
                    <a:pt x="91516" y="148577"/>
                  </a:lnTo>
                  <a:lnTo>
                    <a:pt x="90462" y="150037"/>
                  </a:lnTo>
                  <a:lnTo>
                    <a:pt x="91503" y="148577"/>
                  </a:lnTo>
                  <a:lnTo>
                    <a:pt x="91059" y="145808"/>
                  </a:lnTo>
                  <a:lnTo>
                    <a:pt x="90119" y="144919"/>
                  </a:lnTo>
                  <a:lnTo>
                    <a:pt x="91071" y="145796"/>
                  </a:lnTo>
                  <a:lnTo>
                    <a:pt x="91262" y="147027"/>
                  </a:lnTo>
                  <a:lnTo>
                    <a:pt x="91503" y="148577"/>
                  </a:lnTo>
                  <a:lnTo>
                    <a:pt x="91516" y="144018"/>
                  </a:lnTo>
                  <a:lnTo>
                    <a:pt x="89344" y="144500"/>
                  </a:lnTo>
                  <a:lnTo>
                    <a:pt x="89179" y="144627"/>
                  </a:lnTo>
                  <a:lnTo>
                    <a:pt x="88976" y="144703"/>
                  </a:lnTo>
                  <a:lnTo>
                    <a:pt x="88658" y="144640"/>
                  </a:lnTo>
                  <a:lnTo>
                    <a:pt x="88341" y="144614"/>
                  </a:lnTo>
                  <a:lnTo>
                    <a:pt x="86474" y="144907"/>
                  </a:lnTo>
                  <a:lnTo>
                    <a:pt x="85420" y="146367"/>
                  </a:lnTo>
                  <a:lnTo>
                    <a:pt x="85661" y="147929"/>
                  </a:lnTo>
                  <a:lnTo>
                    <a:pt x="85775" y="148678"/>
                  </a:lnTo>
                  <a:lnTo>
                    <a:pt x="86194" y="149301"/>
                  </a:lnTo>
                  <a:lnTo>
                    <a:pt x="86753" y="149745"/>
                  </a:lnTo>
                  <a:lnTo>
                    <a:pt x="87439" y="151549"/>
                  </a:lnTo>
                  <a:lnTo>
                    <a:pt x="89306" y="152692"/>
                  </a:lnTo>
                  <a:lnTo>
                    <a:pt x="93408" y="151777"/>
                  </a:lnTo>
                  <a:lnTo>
                    <a:pt x="94767" y="149644"/>
                  </a:lnTo>
                  <a:close/>
                </a:path>
                <a:path w="230504" h="257175">
                  <a:moveTo>
                    <a:pt x="94881" y="88049"/>
                  </a:moveTo>
                  <a:lnTo>
                    <a:pt x="94500" y="87096"/>
                  </a:lnTo>
                  <a:lnTo>
                    <a:pt x="92951" y="85534"/>
                  </a:lnTo>
                  <a:lnTo>
                    <a:pt x="92011" y="85153"/>
                  </a:lnTo>
                  <a:lnTo>
                    <a:pt x="89814" y="85153"/>
                  </a:lnTo>
                  <a:lnTo>
                    <a:pt x="88874" y="85534"/>
                  </a:lnTo>
                  <a:lnTo>
                    <a:pt x="87312" y="87096"/>
                  </a:lnTo>
                  <a:lnTo>
                    <a:pt x="86931" y="88049"/>
                  </a:lnTo>
                  <a:lnTo>
                    <a:pt x="86931" y="90246"/>
                  </a:lnTo>
                  <a:lnTo>
                    <a:pt x="87312" y="91198"/>
                  </a:lnTo>
                  <a:lnTo>
                    <a:pt x="88874" y="92760"/>
                  </a:lnTo>
                  <a:lnTo>
                    <a:pt x="89814" y="93141"/>
                  </a:lnTo>
                  <a:lnTo>
                    <a:pt x="92011" y="93141"/>
                  </a:lnTo>
                  <a:lnTo>
                    <a:pt x="92951" y="92760"/>
                  </a:lnTo>
                  <a:lnTo>
                    <a:pt x="94500" y="91198"/>
                  </a:lnTo>
                  <a:lnTo>
                    <a:pt x="94881" y="90246"/>
                  </a:lnTo>
                  <a:lnTo>
                    <a:pt x="94881" y="89154"/>
                  </a:lnTo>
                  <a:lnTo>
                    <a:pt x="94881" y="88049"/>
                  </a:lnTo>
                  <a:close/>
                </a:path>
                <a:path w="230504" h="257175">
                  <a:moveTo>
                    <a:pt x="95072" y="205752"/>
                  </a:moveTo>
                  <a:lnTo>
                    <a:pt x="94437" y="204203"/>
                  </a:lnTo>
                  <a:lnTo>
                    <a:pt x="91884" y="201650"/>
                  </a:lnTo>
                  <a:lnTo>
                    <a:pt x="90360" y="201015"/>
                  </a:lnTo>
                  <a:lnTo>
                    <a:pt x="86766" y="201015"/>
                  </a:lnTo>
                  <a:lnTo>
                    <a:pt x="85229" y="201650"/>
                  </a:lnTo>
                  <a:lnTo>
                    <a:pt x="82689" y="204203"/>
                  </a:lnTo>
                  <a:lnTo>
                    <a:pt x="82054" y="205752"/>
                  </a:lnTo>
                  <a:lnTo>
                    <a:pt x="82054" y="209359"/>
                  </a:lnTo>
                  <a:lnTo>
                    <a:pt x="82689" y="210896"/>
                  </a:lnTo>
                  <a:lnTo>
                    <a:pt x="85229" y="213461"/>
                  </a:lnTo>
                  <a:lnTo>
                    <a:pt x="86766" y="214096"/>
                  </a:lnTo>
                  <a:lnTo>
                    <a:pt x="90360" y="214096"/>
                  </a:lnTo>
                  <a:lnTo>
                    <a:pt x="91884" y="213461"/>
                  </a:lnTo>
                  <a:lnTo>
                    <a:pt x="94437" y="210896"/>
                  </a:lnTo>
                  <a:lnTo>
                    <a:pt x="95072" y="209359"/>
                  </a:lnTo>
                  <a:lnTo>
                    <a:pt x="95072" y="207556"/>
                  </a:lnTo>
                  <a:lnTo>
                    <a:pt x="95072" y="205752"/>
                  </a:lnTo>
                  <a:close/>
                </a:path>
                <a:path w="230504" h="257175">
                  <a:moveTo>
                    <a:pt x="97434" y="118351"/>
                  </a:moveTo>
                  <a:lnTo>
                    <a:pt x="97053" y="117411"/>
                  </a:lnTo>
                  <a:lnTo>
                    <a:pt x="95491" y="115849"/>
                  </a:lnTo>
                  <a:lnTo>
                    <a:pt x="94551" y="115455"/>
                  </a:lnTo>
                  <a:lnTo>
                    <a:pt x="92354" y="115455"/>
                  </a:lnTo>
                  <a:lnTo>
                    <a:pt x="91414" y="115849"/>
                  </a:lnTo>
                  <a:lnTo>
                    <a:pt x="89865" y="117411"/>
                  </a:lnTo>
                  <a:lnTo>
                    <a:pt x="89471" y="118351"/>
                  </a:lnTo>
                  <a:lnTo>
                    <a:pt x="89471" y="120561"/>
                  </a:lnTo>
                  <a:lnTo>
                    <a:pt x="89865" y="121513"/>
                  </a:lnTo>
                  <a:lnTo>
                    <a:pt x="91414" y="123075"/>
                  </a:lnTo>
                  <a:lnTo>
                    <a:pt x="92354" y="123456"/>
                  </a:lnTo>
                  <a:lnTo>
                    <a:pt x="94551" y="123456"/>
                  </a:lnTo>
                  <a:lnTo>
                    <a:pt x="95491" y="123075"/>
                  </a:lnTo>
                  <a:lnTo>
                    <a:pt x="97053" y="121513"/>
                  </a:lnTo>
                  <a:lnTo>
                    <a:pt x="97434" y="120561"/>
                  </a:lnTo>
                  <a:lnTo>
                    <a:pt x="97434" y="119456"/>
                  </a:lnTo>
                  <a:lnTo>
                    <a:pt x="97434" y="118351"/>
                  </a:lnTo>
                  <a:close/>
                </a:path>
                <a:path w="230504" h="257175">
                  <a:moveTo>
                    <a:pt x="98920" y="68783"/>
                  </a:moveTo>
                  <a:lnTo>
                    <a:pt x="97980" y="67830"/>
                  </a:lnTo>
                  <a:lnTo>
                    <a:pt x="94195" y="67830"/>
                  </a:lnTo>
                  <a:lnTo>
                    <a:pt x="93243" y="68783"/>
                  </a:lnTo>
                  <a:lnTo>
                    <a:pt x="93243" y="72580"/>
                  </a:lnTo>
                  <a:lnTo>
                    <a:pt x="94195" y="73533"/>
                  </a:lnTo>
                  <a:lnTo>
                    <a:pt x="97980" y="73533"/>
                  </a:lnTo>
                  <a:lnTo>
                    <a:pt x="98920" y="72580"/>
                  </a:lnTo>
                  <a:lnTo>
                    <a:pt x="98920" y="70688"/>
                  </a:lnTo>
                  <a:lnTo>
                    <a:pt x="98920" y="68783"/>
                  </a:lnTo>
                  <a:close/>
                </a:path>
                <a:path w="230504" h="257175">
                  <a:moveTo>
                    <a:pt x="104190" y="166204"/>
                  </a:moveTo>
                  <a:lnTo>
                    <a:pt x="103517" y="163144"/>
                  </a:lnTo>
                  <a:lnTo>
                    <a:pt x="102006" y="162153"/>
                  </a:lnTo>
                  <a:lnTo>
                    <a:pt x="100457" y="162496"/>
                  </a:lnTo>
                  <a:lnTo>
                    <a:pt x="100558" y="164084"/>
                  </a:lnTo>
                  <a:lnTo>
                    <a:pt x="100418" y="162407"/>
                  </a:lnTo>
                  <a:lnTo>
                    <a:pt x="100101" y="160020"/>
                  </a:lnTo>
                  <a:lnTo>
                    <a:pt x="98056" y="158534"/>
                  </a:lnTo>
                  <a:lnTo>
                    <a:pt x="93726" y="159232"/>
                  </a:lnTo>
                  <a:lnTo>
                    <a:pt x="92240" y="161290"/>
                  </a:lnTo>
                  <a:lnTo>
                    <a:pt x="92925" y="165646"/>
                  </a:lnTo>
                  <a:lnTo>
                    <a:pt x="94970" y="167132"/>
                  </a:lnTo>
                  <a:lnTo>
                    <a:pt x="97624" y="166700"/>
                  </a:lnTo>
                  <a:lnTo>
                    <a:pt x="98069" y="166509"/>
                  </a:lnTo>
                  <a:lnTo>
                    <a:pt x="98475" y="166281"/>
                  </a:lnTo>
                  <a:lnTo>
                    <a:pt x="98983" y="167576"/>
                  </a:lnTo>
                  <a:lnTo>
                    <a:pt x="100304" y="168376"/>
                  </a:lnTo>
                  <a:lnTo>
                    <a:pt x="103225" y="167728"/>
                  </a:lnTo>
                  <a:lnTo>
                    <a:pt x="104190" y="166204"/>
                  </a:lnTo>
                  <a:close/>
                </a:path>
                <a:path w="230504" h="257175">
                  <a:moveTo>
                    <a:pt x="105016" y="190131"/>
                  </a:moveTo>
                  <a:lnTo>
                    <a:pt x="104622" y="189191"/>
                  </a:lnTo>
                  <a:lnTo>
                    <a:pt x="103073" y="187629"/>
                  </a:lnTo>
                  <a:lnTo>
                    <a:pt x="102133" y="187236"/>
                  </a:lnTo>
                  <a:lnTo>
                    <a:pt x="99936" y="187236"/>
                  </a:lnTo>
                  <a:lnTo>
                    <a:pt x="98996" y="187629"/>
                  </a:lnTo>
                  <a:lnTo>
                    <a:pt x="97447" y="189191"/>
                  </a:lnTo>
                  <a:lnTo>
                    <a:pt x="97053" y="190131"/>
                  </a:lnTo>
                  <a:lnTo>
                    <a:pt x="97053" y="192341"/>
                  </a:lnTo>
                  <a:lnTo>
                    <a:pt x="97447" y="193281"/>
                  </a:lnTo>
                  <a:lnTo>
                    <a:pt x="98996" y="194843"/>
                  </a:lnTo>
                  <a:lnTo>
                    <a:pt x="99936" y="195237"/>
                  </a:lnTo>
                  <a:lnTo>
                    <a:pt x="102133" y="195237"/>
                  </a:lnTo>
                  <a:lnTo>
                    <a:pt x="103073" y="194843"/>
                  </a:lnTo>
                  <a:lnTo>
                    <a:pt x="104622" y="193281"/>
                  </a:lnTo>
                  <a:lnTo>
                    <a:pt x="105016" y="192341"/>
                  </a:lnTo>
                  <a:lnTo>
                    <a:pt x="105016" y="191236"/>
                  </a:lnTo>
                  <a:lnTo>
                    <a:pt x="105016" y="190131"/>
                  </a:lnTo>
                  <a:close/>
                </a:path>
                <a:path w="230504" h="257175">
                  <a:moveTo>
                    <a:pt x="108369" y="174205"/>
                  </a:moveTo>
                  <a:lnTo>
                    <a:pt x="107416" y="173253"/>
                  </a:lnTo>
                  <a:lnTo>
                    <a:pt x="103632" y="173253"/>
                  </a:lnTo>
                  <a:lnTo>
                    <a:pt x="102692" y="174205"/>
                  </a:lnTo>
                  <a:lnTo>
                    <a:pt x="102692" y="178003"/>
                  </a:lnTo>
                  <a:lnTo>
                    <a:pt x="103632" y="178955"/>
                  </a:lnTo>
                  <a:lnTo>
                    <a:pt x="107416" y="178955"/>
                  </a:lnTo>
                  <a:lnTo>
                    <a:pt x="108369" y="178003"/>
                  </a:lnTo>
                  <a:lnTo>
                    <a:pt x="108369" y="176098"/>
                  </a:lnTo>
                  <a:lnTo>
                    <a:pt x="108369" y="174205"/>
                  </a:lnTo>
                  <a:close/>
                </a:path>
                <a:path w="230504" h="257175">
                  <a:moveTo>
                    <a:pt x="113550" y="100355"/>
                  </a:moveTo>
                  <a:lnTo>
                    <a:pt x="112915" y="98818"/>
                  </a:lnTo>
                  <a:lnTo>
                    <a:pt x="110363" y="96266"/>
                  </a:lnTo>
                  <a:lnTo>
                    <a:pt x="108826" y="95618"/>
                  </a:lnTo>
                  <a:lnTo>
                    <a:pt x="105232" y="95618"/>
                  </a:lnTo>
                  <a:lnTo>
                    <a:pt x="103695" y="96266"/>
                  </a:lnTo>
                  <a:lnTo>
                    <a:pt x="101155" y="98818"/>
                  </a:lnTo>
                  <a:lnTo>
                    <a:pt x="100520" y="100355"/>
                  </a:lnTo>
                  <a:lnTo>
                    <a:pt x="100520" y="103974"/>
                  </a:lnTo>
                  <a:lnTo>
                    <a:pt x="101155" y="105524"/>
                  </a:lnTo>
                  <a:lnTo>
                    <a:pt x="103695" y="108077"/>
                  </a:lnTo>
                  <a:lnTo>
                    <a:pt x="105232" y="108712"/>
                  </a:lnTo>
                  <a:lnTo>
                    <a:pt x="108826" y="108712"/>
                  </a:lnTo>
                  <a:lnTo>
                    <a:pt x="110363" y="108077"/>
                  </a:lnTo>
                  <a:lnTo>
                    <a:pt x="112915" y="105524"/>
                  </a:lnTo>
                  <a:lnTo>
                    <a:pt x="113550" y="103974"/>
                  </a:lnTo>
                  <a:lnTo>
                    <a:pt x="113550" y="102171"/>
                  </a:lnTo>
                  <a:lnTo>
                    <a:pt x="113550" y="100355"/>
                  </a:lnTo>
                  <a:close/>
                </a:path>
                <a:path w="230504" h="257175">
                  <a:moveTo>
                    <a:pt x="114388" y="58420"/>
                  </a:moveTo>
                  <a:lnTo>
                    <a:pt x="113449" y="57467"/>
                  </a:lnTo>
                  <a:lnTo>
                    <a:pt x="109664" y="57467"/>
                  </a:lnTo>
                  <a:lnTo>
                    <a:pt x="108712" y="58420"/>
                  </a:lnTo>
                  <a:lnTo>
                    <a:pt x="108712" y="62230"/>
                  </a:lnTo>
                  <a:lnTo>
                    <a:pt x="109664" y="63169"/>
                  </a:lnTo>
                  <a:lnTo>
                    <a:pt x="113449" y="63169"/>
                  </a:lnTo>
                  <a:lnTo>
                    <a:pt x="114388" y="62230"/>
                  </a:lnTo>
                  <a:lnTo>
                    <a:pt x="114388" y="60325"/>
                  </a:lnTo>
                  <a:lnTo>
                    <a:pt x="114388" y="58420"/>
                  </a:lnTo>
                  <a:close/>
                </a:path>
                <a:path w="230504" h="257175">
                  <a:moveTo>
                    <a:pt x="115735" y="83439"/>
                  </a:moveTo>
                  <a:lnTo>
                    <a:pt x="115341" y="82499"/>
                  </a:lnTo>
                  <a:lnTo>
                    <a:pt x="113792" y="80937"/>
                  </a:lnTo>
                  <a:lnTo>
                    <a:pt x="112852" y="80556"/>
                  </a:lnTo>
                  <a:lnTo>
                    <a:pt x="110655" y="80556"/>
                  </a:lnTo>
                  <a:lnTo>
                    <a:pt x="109715" y="80937"/>
                  </a:lnTo>
                  <a:lnTo>
                    <a:pt x="108165" y="82499"/>
                  </a:lnTo>
                  <a:lnTo>
                    <a:pt x="107772" y="83439"/>
                  </a:lnTo>
                  <a:lnTo>
                    <a:pt x="107772" y="85648"/>
                  </a:lnTo>
                  <a:lnTo>
                    <a:pt x="108165" y="86588"/>
                  </a:lnTo>
                  <a:lnTo>
                    <a:pt x="109715" y="88150"/>
                  </a:lnTo>
                  <a:lnTo>
                    <a:pt x="110655" y="88544"/>
                  </a:lnTo>
                  <a:lnTo>
                    <a:pt x="112852" y="88544"/>
                  </a:lnTo>
                  <a:lnTo>
                    <a:pt x="113792" y="88150"/>
                  </a:lnTo>
                  <a:lnTo>
                    <a:pt x="115341" y="86588"/>
                  </a:lnTo>
                  <a:lnTo>
                    <a:pt x="115735" y="85648"/>
                  </a:lnTo>
                  <a:lnTo>
                    <a:pt x="115735" y="84543"/>
                  </a:lnTo>
                  <a:lnTo>
                    <a:pt x="115735" y="83439"/>
                  </a:lnTo>
                  <a:close/>
                </a:path>
                <a:path w="230504" h="257175">
                  <a:moveTo>
                    <a:pt x="116192" y="198043"/>
                  </a:moveTo>
                  <a:lnTo>
                    <a:pt x="116065" y="198018"/>
                  </a:lnTo>
                  <a:lnTo>
                    <a:pt x="114719" y="198247"/>
                  </a:lnTo>
                  <a:lnTo>
                    <a:pt x="113817" y="199288"/>
                  </a:lnTo>
                  <a:lnTo>
                    <a:pt x="113677" y="200533"/>
                  </a:lnTo>
                  <a:lnTo>
                    <a:pt x="114528" y="199707"/>
                  </a:lnTo>
                  <a:lnTo>
                    <a:pt x="115341" y="198869"/>
                  </a:lnTo>
                  <a:lnTo>
                    <a:pt x="116192" y="198043"/>
                  </a:lnTo>
                  <a:close/>
                </a:path>
                <a:path w="230504" h="257175">
                  <a:moveTo>
                    <a:pt x="116713" y="133527"/>
                  </a:moveTo>
                  <a:lnTo>
                    <a:pt x="116078" y="131991"/>
                  </a:lnTo>
                  <a:lnTo>
                    <a:pt x="113538" y="129438"/>
                  </a:lnTo>
                  <a:lnTo>
                    <a:pt x="112001" y="128803"/>
                  </a:lnTo>
                  <a:lnTo>
                    <a:pt x="108407" y="128803"/>
                  </a:lnTo>
                  <a:lnTo>
                    <a:pt x="106883" y="129438"/>
                  </a:lnTo>
                  <a:lnTo>
                    <a:pt x="104330" y="131991"/>
                  </a:lnTo>
                  <a:lnTo>
                    <a:pt x="103695" y="133527"/>
                  </a:lnTo>
                  <a:lnTo>
                    <a:pt x="103695" y="137147"/>
                  </a:lnTo>
                  <a:lnTo>
                    <a:pt x="104330" y="138684"/>
                  </a:lnTo>
                  <a:lnTo>
                    <a:pt x="106883" y="141236"/>
                  </a:lnTo>
                  <a:lnTo>
                    <a:pt x="108407" y="141871"/>
                  </a:lnTo>
                  <a:lnTo>
                    <a:pt x="112001" y="141871"/>
                  </a:lnTo>
                  <a:lnTo>
                    <a:pt x="113538" y="141236"/>
                  </a:lnTo>
                  <a:lnTo>
                    <a:pt x="116078" y="138684"/>
                  </a:lnTo>
                  <a:lnTo>
                    <a:pt x="116713" y="137147"/>
                  </a:lnTo>
                  <a:lnTo>
                    <a:pt x="116713" y="135343"/>
                  </a:lnTo>
                  <a:lnTo>
                    <a:pt x="116713" y="133527"/>
                  </a:lnTo>
                  <a:close/>
                </a:path>
                <a:path w="230504" h="257175">
                  <a:moveTo>
                    <a:pt x="123291" y="157238"/>
                  </a:moveTo>
                  <a:lnTo>
                    <a:pt x="122897" y="156298"/>
                  </a:lnTo>
                  <a:lnTo>
                    <a:pt x="121348" y="154736"/>
                  </a:lnTo>
                  <a:lnTo>
                    <a:pt x="120408" y="154355"/>
                  </a:lnTo>
                  <a:lnTo>
                    <a:pt x="118211" y="154355"/>
                  </a:lnTo>
                  <a:lnTo>
                    <a:pt x="117271" y="154736"/>
                  </a:lnTo>
                  <a:lnTo>
                    <a:pt x="115722" y="156298"/>
                  </a:lnTo>
                  <a:lnTo>
                    <a:pt x="115328" y="157238"/>
                  </a:lnTo>
                  <a:lnTo>
                    <a:pt x="115328" y="159448"/>
                  </a:lnTo>
                  <a:lnTo>
                    <a:pt x="115722" y="160388"/>
                  </a:lnTo>
                  <a:lnTo>
                    <a:pt x="117271" y="161950"/>
                  </a:lnTo>
                  <a:lnTo>
                    <a:pt x="118211" y="162344"/>
                  </a:lnTo>
                  <a:lnTo>
                    <a:pt x="120408" y="162344"/>
                  </a:lnTo>
                  <a:lnTo>
                    <a:pt x="121348" y="161950"/>
                  </a:lnTo>
                  <a:lnTo>
                    <a:pt x="122897" y="160388"/>
                  </a:lnTo>
                  <a:lnTo>
                    <a:pt x="123291" y="159448"/>
                  </a:lnTo>
                  <a:lnTo>
                    <a:pt x="123291" y="158343"/>
                  </a:lnTo>
                  <a:lnTo>
                    <a:pt x="123291" y="157238"/>
                  </a:lnTo>
                  <a:close/>
                </a:path>
                <a:path w="230504" h="257175">
                  <a:moveTo>
                    <a:pt x="130454" y="173939"/>
                  </a:moveTo>
                  <a:lnTo>
                    <a:pt x="129514" y="172999"/>
                  </a:lnTo>
                  <a:lnTo>
                    <a:pt x="125742" y="172999"/>
                  </a:lnTo>
                  <a:lnTo>
                    <a:pt x="124790" y="173939"/>
                  </a:lnTo>
                  <a:lnTo>
                    <a:pt x="124790" y="177736"/>
                  </a:lnTo>
                  <a:lnTo>
                    <a:pt x="125742" y="178689"/>
                  </a:lnTo>
                  <a:lnTo>
                    <a:pt x="129514" y="178689"/>
                  </a:lnTo>
                  <a:lnTo>
                    <a:pt x="130454" y="177736"/>
                  </a:lnTo>
                  <a:lnTo>
                    <a:pt x="130454" y="175844"/>
                  </a:lnTo>
                  <a:lnTo>
                    <a:pt x="130454" y="173939"/>
                  </a:lnTo>
                  <a:close/>
                </a:path>
                <a:path w="230504" h="257175">
                  <a:moveTo>
                    <a:pt x="132727" y="68948"/>
                  </a:moveTo>
                  <a:lnTo>
                    <a:pt x="131775" y="64643"/>
                  </a:lnTo>
                  <a:lnTo>
                    <a:pt x="129654" y="63271"/>
                  </a:lnTo>
                  <a:lnTo>
                    <a:pt x="125349" y="64223"/>
                  </a:lnTo>
                  <a:lnTo>
                    <a:pt x="124002" y="66357"/>
                  </a:lnTo>
                  <a:lnTo>
                    <a:pt x="124663" y="69367"/>
                  </a:lnTo>
                  <a:lnTo>
                    <a:pt x="125158" y="70040"/>
                  </a:lnTo>
                  <a:lnTo>
                    <a:pt x="125768" y="70586"/>
                  </a:lnTo>
                  <a:lnTo>
                    <a:pt x="126352" y="71107"/>
                  </a:lnTo>
                  <a:lnTo>
                    <a:pt x="125768" y="70586"/>
                  </a:lnTo>
                  <a:lnTo>
                    <a:pt x="125552" y="70586"/>
                  </a:lnTo>
                  <a:lnTo>
                    <a:pt x="125349" y="70535"/>
                  </a:lnTo>
                  <a:lnTo>
                    <a:pt x="123609" y="70878"/>
                  </a:lnTo>
                  <a:lnTo>
                    <a:pt x="122605" y="72377"/>
                  </a:lnTo>
                  <a:lnTo>
                    <a:pt x="123190" y="75463"/>
                  </a:lnTo>
                  <a:lnTo>
                    <a:pt x="124675" y="76479"/>
                  </a:lnTo>
                  <a:lnTo>
                    <a:pt x="126199" y="76174"/>
                  </a:lnTo>
                  <a:lnTo>
                    <a:pt x="127749" y="75882"/>
                  </a:lnTo>
                  <a:lnTo>
                    <a:pt x="128752" y="74383"/>
                  </a:lnTo>
                  <a:lnTo>
                    <a:pt x="128460" y="72847"/>
                  </a:lnTo>
                  <a:lnTo>
                    <a:pt x="128358" y="72351"/>
                  </a:lnTo>
                  <a:lnTo>
                    <a:pt x="128130" y="71945"/>
                  </a:lnTo>
                  <a:lnTo>
                    <a:pt x="127825" y="71589"/>
                  </a:lnTo>
                  <a:lnTo>
                    <a:pt x="128282" y="71653"/>
                  </a:lnTo>
                  <a:lnTo>
                    <a:pt x="128739" y="71666"/>
                  </a:lnTo>
                  <a:lnTo>
                    <a:pt x="131356" y="71094"/>
                  </a:lnTo>
                  <a:lnTo>
                    <a:pt x="132727" y="68948"/>
                  </a:lnTo>
                  <a:close/>
                </a:path>
                <a:path w="230504" h="257175">
                  <a:moveTo>
                    <a:pt x="133146" y="47701"/>
                  </a:moveTo>
                  <a:lnTo>
                    <a:pt x="132194" y="46748"/>
                  </a:lnTo>
                  <a:lnTo>
                    <a:pt x="128409" y="46748"/>
                  </a:lnTo>
                  <a:lnTo>
                    <a:pt x="127469" y="47701"/>
                  </a:lnTo>
                  <a:lnTo>
                    <a:pt x="127469" y="51511"/>
                  </a:lnTo>
                  <a:lnTo>
                    <a:pt x="128409" y="52451"/>
                  </a:lnTo>
                  <a:lnTo>
                    <a:pt x="132194" y="52451"/>
                  </a:lnTo>
                  <a:lnTo>
                    <a:pt x="133146" y="51511"/>
                  </a:lnTo>
                  <a:lnTo>
                    <a:pt x="133146" y="49606"/>
                  </a:lnTo>
                  <a:lnTo>
                    <a:pt x="133146" y="47701"/>
                  </a:lnTo>
                  <a:close/>
                </a:path>
                <a:path w="230504" h="257175">
                  <a:moveTo>
                    <a:pt x="139217" y="89662"/>
                  </a:moveTo>
                  <a:lnTo>
                    <a:pt x="139065" y="86855"/>
                  </a:lnTo>
                  <a:lnTo>
                    <a:pt x="139153" y="86525"/>
                  </a:lnTo>
                  <a:lnTo>
                    <a:pt x="138303" y="82651"/>
                  </a:lnTo>
                  <a:lnTo>
                    <a:pt x="134835" y="80416"/>
                  </a:lnTo>
                  <a:lnTo>
                    <a:pt x="127800" y="81965"/>
                  </a:lnTo>
                  <a:lnTo>
                    <a:pt x="125577" y="85458"/>
                  </a:lnTo>
                  <a:lnTo>
                    <a:pt x="127127" y="92519"/>
                  </a:lnTo>
                  <a:lnTo>
                    <a:pt x="130606" y="94742"/>
                  </a:lnTo>
                  <a:lnTo>
                    <a:pt x="134124" y="93967"/>
                  </a:lnTo>
                  <a:lnTo>
                    <a:pt x="134810" y="93814"/>
                  </a:lnTo>
                  <a:lnTo>
                    <a:pt x="135420" y="93484"/>
                  </a:lnTo>
                  <a:lnTo>
                    <a:pt x="138061" y="91909"/>
                  </a:lnTo>
                  <a:lnTo>
                    <a:pt x="139217" y="89662"/>
                  </a:lnTo>
                  <a:close/>
                </a:path>
                <a:path w="230504" h="257175">
                  <a:moveTo>
                    <a:pt x="139319" y="116687"/>
                  </a:moveTo>
                  <a:lnTo>
                    <a:pt x="138671" y="115150"/>
                  </a:lnTo>
                  <a:lnTo>
                    <a:pt x="136131" y="112598"/>
                  </a:lnTo>
                  <a:lnTo>
                    <a:pt x="134607" y="111950"/>
                  </a:lnTo>
                  <a:lnTo>
                    <a:pt x="131000" y="111950"/>
                  </a:lnTo>
                  <a:lnTo>
                    <a:pt x="129476" y="112598"/>
                  </a:lnTo>
                  <a:lnTo>
                    <a:pt x="126923" y="115150"/>
                  </a:lnTo>
                  <a:lnTo>
                    <a:pt x="126288" y="116687"/>
                  </a:lnTo>
                  <a:lnTo>
                    <a:pt x="126288" y="120307"/>
                  </a:lnTo>
                  <a:lnTo>
                    <a:pt x="126923" y="121843"/>
                  </a:lnTo>
                  <a:lnTo>
                    <a:pt x="129476" y="124396"/>
                  </a:lnTo>
                  <a:lnTo>
                    <a:pt x="131000" y="125031"/>
                  </a:lnTo>
                  <a:lnTo>
                    <a:pt x="134607" y="125031"/>
                  </a:lnTo>
                  <a:lnTo>
                    <a:pt x="136131" y="124396"/>
                  </a:lnTo>
                  <a:lnTo>
                    <a:pt x="138671" y="121843"/>
                  </a:lnTo>
                  <a:lnTo>
                    <a:pt x="139319" y="120307"/>
                  </a:lnTo>
                  <a:lnTo>
                    <a:pt x="139319" y="118491"/>
                  </a:lnTo>
                  <a:lnTo>
                    <a:pt x="139319" y="116687"/>
                  </a:lnTo>
                  <a:close/>
                </a:path>
                <a:path w="230504" h="257175">
                  <a:moveTo>
                    <a:pt x="145605" y="145478"/>
                  </a:moveTo>
                  <a:lnTo>
                    <a:pt x="144957" y="143929"/>
                  </a:lnTo>
                  <a:lnTo>
                    <a:pt x="142417" y="141376"/>
                  </a:lnTo>
                  <a:lnTo>
                    <a:pt x="140893" y="140741"/>
                  </a:lnTo>
                  <a:lnTo>
                    <a:pt x="137287" y="140741"/>
                  </a:lnTo>
                  <a:lnTo>
                    <a:pt x="135763" y="141376"/>
                  </a:lnTo>
                  <a:lnTo>
                    <a:pt x="133210" y="143929"/>
                  </a:lnTo>
                  <a:lnTo>
                    <a:pt x="132575" y="145478"/>
                  </a:lnTo>
                  <a:lnTo>
                    <a:pt x="132575" y="149085"/>
                  </a:lnTo>
                  <a:lnTo>
                    <a:pt x="133210" y="150634"/>
                  </a:lnTo>
                  <a:lnTo>
                    <a:pt x="135763" y="153187"/>
                  </a:lnTo>
                  <a:lnTo>
                    <a:pt x="137287" y="153822"/>
                  </a:lnTo>
                  <a:lnTo>
                    <a:pt x="140893" y="153822"/>
                  </a:lnTo>
                  <a:lnTo>
                    <a:pt x="142417" y="153187"/>
                  </a:lnTo>
                  <a:lnTo>
                    <a:pt x="144957" y="150634"/>
                  </a:lnTo>
                  <a:lnTo>
                    <a:pt x="145605" y="149085"/>
                  </a:lnTo>
                  <a:lnTo>
                    <a:pt x="145605" y="147281"/>
                  </a:lnTo>
                  <a:lnTo>
                    <a:pt x="145605" y="145478"/>
                  </a:lnTo>
                  <a:close/>
                </a:path>
                <a:path w="230504" h="257175">
                  <a:moveTo>
                    <a:pt x="145669" y="58420"/>
                  </a:moveTo>
                  <a:lnTo>
                    <a:pt x="145249" y="56489"/>
                  </a:lnTo>
                  <a:lnTo>
                    <a:pt x="143725" y="55511"/>
                  </a:lnTo>
                  <a:lnTo>
                    <a:pt x="140665" y="56197"/>
                  </a:lnTo>
                  <a:lnTo>
                    <a:pt x="139700" y="57721"/>
                  </a:lnTo>
                  <a:lnTo>
                    <a:pt x="140093" y="59436"/>
                  </a:lnTo>
                  <a:lnTo>
                    <a:pt x="140182" y="59588"/>
                  </a:lnTo>
                  <a:lnTo>
                    <a:pt x="140258" y="59753"/>
                  </a:lnTo>
                  <a:lnTo>
                    <a:pt x="140792" y="60972"/>
                  </a:lnTo>
                  <a:lnTo>
                    <a:pt x="142074" y="61709"/>
                  </a:lnTo>
                  <a:lnTo>
                    <a:pt x="143408" y="61417"/>
                  </a:lnTo>
                  <a:lnTo>
                    <a:pt x="144551" y="61175"/>
                  </a:lnTo>
                  <a:lnTo>
                    <a:pt x="145376" y="60261"/>
                  </a:lnTo>
                  <a:lnTo>
                    <a:pt x="145669" y="58813"/>
                  </a:lnTo>
                  <a:lnTo>
                    <a:pt x="145669" y="58420"/>
                  </a:lnTo>
                  <a:close/>
                </a:path>
                <a:path w="230504" h="257175">
                  <a:moveTo>
                    <a:pt x="147231" y="165887"/>
                  </a:moveTo>
                  <a:lnTo>
                    <a:pt x="147193" y="165696"/>
                  </a:lnTo>
                  <a:lnTo>
                    <a:pt x="146723" y="163525"/>
                  </a:lnTo>
                  <a:lnTo>
                    <a:pt x="144602" y="162166"/>
                  </a:lnTo>
                  <a:lnTo>
                    <a:pt x="140296" y="163118"/>
                  </a:lnTo>
                  <a:lnTo>
                    <a:pt x="138938" y="165239"/>
                  </a:lnTo>
                  <a:lnTo>
                    <a:pt x="139827" y="169291"/>
                  </a:lnTo>
                  <a:lnTo>
                    <a:pt x="141503" y="170484"/>
                  </a:lnTo>
                  <a:lnTo>
                    <a:pt x="143332" y="170472"/>
                  </a:lnTo>
                  <a:lnTo>
                    <a:pt x="144640" y="169087"/>
                  </a:lnTo>
                  <a:lnTo>
                    <a:pt x="145910" y="167678"/>
                  </a:lnTo>
                  <a:lnTo>
                    <a:pt x="147205" y="166281"/>
                  </a:lnTo>
                  <a:lnTo>
                    <a:pt x="147193" y="166077"/>
                  </a:lnTo>
                  <a:lnTo>
                    <a:pt x="147231" y="165887"/>
                  </a:lnTo>
                  <a:close/>
                </a:path>
                <a:path w="230504" h="257175">
                  <a:moveTo>
                    <a:pt x="149948" y="11747"/>
                  </a:moveTo>
                  <a:lnTo>
                    <a:pt x="149009" y="10795"/>
                  </a:lnTo>
                  <a:lnTo>
                    <a:pt x="145237" y="10795"/>
                  </a:lnTo>
                  <a:lnTo>
                    <a:pt x="144284" y="11747"/>
                  </a:lnTo>
                  <a:lnTo>
                    <a:pt x="144284" y="15544"/>
                  </a:lnTo>
                  <a:lnTo>
                    <a:pt x="145237" y="16484"/>
                  </a:lnTo>
                  <a:lnTo>
                    <a:pt x="149009" y="16484"/>
                  </a:lnTo>
                  <a:lnTo>
                    <a:pt x="149948" y="15544"/>
                  </a:lnTo>
                  <a:lnTo>
                    <a:pt x="149948" y="13639"/>
                  </a:lnTo>
                  <a:lnTo>
                    <a:pt x="149948" y="11747"/>
                  </a:lnTo>
                  <a:close/>
                </a:path>
                <a:path w="230504" h="257175">
                  <a:moveTo>
                    <a:pt x="150749" y="79819"/>
                  </a:moveTo>
                  <a:lnTo>
                    <a:pt x="150355" y="78879"/>
                  </a:lnTo>
                  <a:lnTo>
                    <a:pt x="148805" y="77317"/>
                  </a:lnTo>
                  <a:lnTo>
                    <a:pt x="147866" y="76923"/>
                  </a:lnTo>
                  <a:lnTo>
                    <a:pt x="145669" y="76923"/>
                  </a:lnTo>
                  <a:lnTo>
                    <a:pt x="144729" y="77317"/>
                  </a:lnTo>
                  <a:lnTo>
                    <a:pt x="143179" y="78879"/>
                  </a:lnTo>
                  <a:lnTo>
                    <a:pt x="142786" y="79819"/>
                  </a:lnTo>
                  <a:lnTo>
                    <a:pt x="142786" y="82029"/>
                  </a:lnTo>
                  <a:lnTo>
                    <a:pt x="143179" y="82969"/>
                  </a:lnTo>
                  <a:lnTo>
                    <a:pt x="144729" y="84531"/>
                  </a:lnTo>
                  <a:lnTo>
                    <a:pt x="145669" y="84924"/>
                  </a:lnTo>
                  <a:lnTo>
                    <a:pt x="147866" y="84924"/>
                  </a:lnTo>
                  <a:lnTo>
                    <a:pt x="148805" y="84531"/>
                  </a:lnTo>
                  <a:lnTo>
                    <a:pt x="150355" y="82969"/>
                  </a:lnTo>
                  <a:lnTo>
                    <a:pt x="150749" y="82029"/>
                  </a:lnTo>
                  <a:lnTo>
                    <a:pt x="150749" y="80924"/>
                  </a:lnTo>
                  <a:lnTo>
                    <a:pt x="150749" y="79819"/>
                  </a:lnTo>
                  <a:close/>
                </a:path>
                <a:path w="230504" h="257175">
                  <a:moveTo>
                    <a:pt x="152463" y="106451"/>
                  </a:moveTo>
                  <a:lnTo>
                    <a:pt x="151523" y="105498"/>
                  </a:lnTo>
                  <a:lnTo>
                    <a:pt x="147739" y="105498"/>
                  </a:lnTo>
                  <a:lnTo>
                    <a:pt x="146786" y="106451"/>
                  </a:lnTo>
                  <a:lnTo>
                    <a:pt x="146786" y="110248"/>
                  </a:lnTo>
                  <a:lnTo>
                    <a:pt x="147739" y="111201"/>
                  </a:lnTo>
                  <a:lnTo>
                    <a:pt x="151523" y="111201"/>
                  </a:lnTo>
                  <a:lnTo>
                    <a:pt x="152463" y="110248"/>
                  </a:lnTo>
                  <a:lnTo>
                    <a:pt x="152463" y="108343"/>
                  </a:lnTo>
                  <a:lnTo>
                    <a:pt x="152463" y="106451"/>
                  </a:lnTo>
                  <a:close/>
                </a:path>
                <a:path w="230504" h="257175">
                  <a:moveTo>
                    <a:pt x="161074" y="62090"/>
                  </a:moveTo>
                  <a:lnTo>
                    <a:pt x="160121" y="61137"/>
                  </a:lnTo>
                  <a:lnTo>
                    <a:pt x="156337" y="61137"/>
                  </a:lnTo>
                  <a:lnTo>
                    <a:pt x="155397" y="62090"/>
                  </a:lnTo>
                  <a:lnTo>
                    <a:pt x="155397" y="65887"/>
                  </a:lnTo>
                  <a:lnTo>
                    <a:pt x="156337" y="66840"/>
                  </a:lnTo>
                  <a:lnTo>
                    <a:pt x="160121" y="66840"/>
                  </a:lnTo>
                  <a:lnTo>
                    <a:pt x="161074" y="65887"/>
                  </a:lnTo>
                  <a:lnTo>
                    <a:pt x="161074" y="63995"/>
                  </a:lnTo>
                  <a:lnTo>
                    <a:pt x="161074" y="62090"/>
                  </a:lnTo>
                  <a:close/>
                </a:path>
                <a:path w="230504" h="257175">
                  <a:moveTo>
                    <a:pt x="163626" y="96024"/>
                  </a:moveTo>
                  <a:lnTo>
                    <a:pt x="162991" y="94475"/>
                  </a:lnTo>
                  <a:lnTo>
                    <a:pt x="160451" y="91922"/>
                  </a:lnTo>
                  <a:lnTo>
                    <a:pt x="158915" y="91287"/>
                  </a:lnTo>
                  <a:lnTo>
                    <a:pt x="155321" y="91287"/>
                  </a:lnTo>
                  <a:lnTo>
                    <a:pt x="153797" y="91922"/>
                  </a:lnTo>
                  <a:lnTo>
                    <a:pt x="151244" y="94475"/>
                  </a:lnTo>
                  <a:lnTo>
                    <a:pt x="150609" y="96024"/>
                  </a:lnTo>
                  <a:lnTo>
                    <a:pt x="150609" y="99631"/>
                  </a:lnTo>
                  <a:lnTo>
                    <a:pt x="151244" y="101168"/>
                  </a:lnTo>
                  <a:lnTo>
                    <a:pt x="153797" y="103720"/>
                  </a:lnTo>
                  <a:lnTo>
                    <a:pt x="155321" y="104368"/>
                  </a:lnTo>
                  <a:lnTo>
                    <a:pt x="158915" y="104368"/>
                  </a:lnTo>
                  <a:lnTo>
                    <a:pt x="160451" y="103720"/>
                  </a:lnTo>
                  <a:lnTo>
                    <a:pt x="162991" y="101168"/>
                  </a:lnTo>
                  <a:lnTo>
                    <a:pt x="163626" y="99631"/>
                  </a:lnTo>
                  <a:lnTo>
                    <a:pt x="163626" y="97828"/>
                  </a:lnTo>
                  <a:lnTo>
                    <a:pt x="163626" y="96024"/>
                  </a:lnTo>
                  <a:close/>
                </a:path>
                <a:path w="230504" h="257175">
                  <a:moveTo>
                    <a:pt x="165138" y="146405"/>
                  </a:moveTo>
                  <a:lnTo>
                    <a:pt x="164668" y="144246"/>
                  </a:lnTo>
                  <a:lnTo>
                    <a:pt x="164211" y="142100"/>
                  </a:lnTo>
                  <a:lnTo>
                    <a:pt x="162077" y="140728"/>
                  </a:lnTo>
                  <a:lnTo>
                    <a:pt x="159931" y="141211"/>
                  </a:lnTo>
                  <a:lnTo>
                    <a:pt x="157784" y="141681"/>
                  </a:lnTo>
                  <a:lnTo>
                    <a:pt x="156413" y="143802"/>
                  </a:lnTo>
                  <a:lnTo>
                    <a:pt x="157365" y="148120"/>
                  </a:lnTo>
                  <a:lnTo>
                    <a:pt x="159499" y="149479"/>
                  </a:lnTo>
                  <a:lnTo>
                    <a:pt x="163791" y="148539"/>
                  </a:lnTo>
                  <a:lnTo>
                    <a:pt x="165138" y="146405"/>
                  </a:lnTo>
                  <a:close/>
                </a:path>
                <a:path w="230504" h="257175">
                  <a:moveTo>
                    <a:pt x="165696" y="1803"/>
                  </a:moveTo>
                  <a:lnTo>
                    <a:pt x="164757" y="850"/>
                  </a:lnTo>
                  <a:lnTo>
                    <a:pt x="160985" y="850"/>
                  </a:lnTo>
                  <a:lnTo>
                    <a:pt x="160032" y="1803"/>
                  </a:lnTo>
                  <a:lnTo>
                    <a:pt x="160032" y="5588"/>
                  </a:lnTo>
                  <a:lnTo>
                    <a:pt x="160985" y="6540"/>
                  </a:lnTo>
                  <a:lnTo>
                    <a:pt x="164757" y="6540"/>
                  </a:lnTo>
                  <a:lnTo>
                    <a:pt x="165696" y="5588"/>
                  </a:lnTo>
                  <a:lnTo>
                    <a:pt x="165696" y="3695"/>
                  </a:lnTo>
                  <a:lnTo>
                    <a:pt x="165696" y="1803"/>
                  </a:lnTo>
                  <a:close/>
                </a:path>
                <a:path w="230504" h="257175">
                  <a:moveTo>
                    <a:pt x="168275" y="122174"/>
                  </a:moveTo>
                  <a:lnTo>
                    <a:pt x="167640" y="120624"/>
                  </a:lnTo>
                  <a:lnTo>
                    <a:pt x="165100" y="118071"/>
                  </a:lnTo>
                  <a:lnTo>
                    <a:pt x="163563" y="117436"/>
                  </a:lnTo>
                  <a:lnTo>
                    <a:pt x="159969" y="117436"/>
                  </a:lnTo>
                  <a:lnTo>
                    <a:pt x="158432" y="118071"/>
                  </a:lnTo>
                  <a:lnTo>
                    <a:pt x="155892" y="120624"/>
                  </a:lnTo>
                  <a:lnTo>
                    <a:pt x="155257" y="122174"/>
                  </a:lnTo>
                  <a:lnTo>
                    <a:pt x="155257" y="125780"/>
                  </a:lnTo>
                  <a:lnTo>
                    <a:pt x="155892" y="127317"/>
                  </a:lnTo>
                  <a:lnTo>
                    <a:pt x="158432" y="129870"/>
                  </a:lnTo>
                  <a:lnTo>
                    <a:pt x="159969" y="130517"/>
                  </a:lnTo>
                  <a:lnTo>
                    <a:pt x="163563" y="130517"/>
                  </a:lnTo>
                  <a:lnTo>
                    <a:pt x="165100" y="129870"/>
                  </a:lnTo>
                  <a:lnTo>
                    <a:pt x="167640" y="127317"/>
                  </a:lnTo>
                  <a:lnTo>
                    <a:pt x="168275" y="125780"/>
                  </a:lnTo>
                  <a:lnTo>
                    <a:pt x="168275" y="123977"/>
                  </a:lnTo>
                  <a:lnTo>
                    <a:pt x="168275" y="122174"/>
                  </a:lnTo>
                  <a:close/>
                </a:path>
                <a:path w="230504" h="257175">
                  <a:moveTo>
                    <a:pt x="171500" y="80162"/>
                  </a:moveTo>
                  <a:lnTo>
                    <a:pt x="170561" y="75844"/>
                  </a:lnTo>
                  <a:lnTo>
                    <a:pt x="168440" y="74485"/>
                  </a:lnTo>
                  <a:lnTo>
                    <a:pt x="165862" y="75057"/>
                  </a:lnTo>
                  <a:lnTo>
                    <a:pt x="165493" y="75247"/>
                  </a:lnTo>
                  <a:lnTo>
                    <a:pt x="165138" y="75463"/>
                  </a:lnTo>
                  <a:lnTo>
                    <a:pt x="163791" y="73088"/>
                  </a:lnTo>
                  <a:lnTo>
                    <a:pt x="161124" y="71691"/>
                  </a:lnTo>
                  <a:lnTo>
                    <a:pt x="154787" y="72910"/>
                  </a:lnTo>
                  <a:lnTo>
                    <a:pt x="152476" y="76339"/>
                  </a:lnTo>
                  <a:lnTo>
                    <a:pt x="153822" y="83439"/>
                  </a:lnTo>
                  <a:lnTo>
                    <a:pt x="157238" y="85763"/>
                  </a:lnTo>
                  <a:lnTo>
                    <a:pt x="160756" y="85077"/>
                  </a:lnTo>
                  <a:lnTo>
                    <a:pt x="162585" y="84734"/>
                  </a:lnTo>
                  <a:lnTo>
                    <a:pt x="164045" y="83642"/>
                  </a:lnTo>
                  <a:lnTo>
                    <a:pt x="164973" y="82207"/>
                  </a:lnTo>
                  <a:lnTo>
                    <a:pt x="165849" y="82765"/>
                  </a:lnTo>
                  <a:lnTo>
                    <a:pt x="166916" y="83007"/>
                  </a:lnTo>
                  <a:lnTo>
                    <a:pt x="170141" y="82296"/>
                  </a:lnTo>
                  <a:lnTo>
                    <a:pt x="171500" y="80162"/>
                  </a:lnTo>
                  <a:close/>
                </a:path>
                <a:path w="230504" h="257175">
                  <a:moveTo>
                    <a:pt x="177647" y="108267"/>
                  </a:moveTo>
                  <a:lnTo>
                    <a:pt x="176707" y="103949"/>
                  </a:lnTo>
                  <a:lnTo>
                    <a:pt x="174586" y="102590"/>
                  </a:lnTo>
                  <a:lnTo>
                    <a:pt x="172135" y="103124"/>
                  </a:lnTo>
                  <a:lnTo>
                    <a:pt x="171894" y="103289"/>
                  </a:lnTo>
                  <a:lnTo>
                    <a:pt x="170726" y="103847"/>
                  </a:lnTo>
                  <a:lnTo>
                    <a:pt x="170053" y="104546"/>
                  </a:lnTo>
                  <a:lnTo>
                    <a:pt x="169379" y="106184"/>
                  </a:lnTo>
                  <a:lnTo>
                    <a:pt x="169214" y="106984"/>
                  </a:lnTo>
                  <a:lnTo>
                    <a:pt x="169392" y="107823"/>
                  </a:lnTo>
                  <a:lnTo>
                    <a:pt x="169875" y="109969"/>
                  </a:lnTo>
                  <a:lnTo>
                    <a:pt x="171983" y="111340"/>
                  </a:lnTo>
                  <a:lnTo>
                    <a:pt x="176276" y="110388"/>
                  </a:lnTo>
                  <a:lnTo>
                    <a:pt x="177647" y="108267"/>
                  </a:lnTo>
                  <a:close/>
                </a:path>
                <a:path w="230504" h="257175">
                  <a:moveTo>
                    <a:pt x="178714" y="117703"/>
                  </a:moveTo>
                  <a:lnTo>
                    <a:pt x="177774" y="116751"/>
                  </a:lnTo>
                  <a:lnTo>
                    <a:pt x="173990" y="116751"/>
                  </a:lnTo>
                  <a:lnTo>
                    <a:pt x="173037" y="117703"/>
                  </a:lnTo>
                  <a:lnTo>
                    <a:pt x="173037" y="121500"/>
                  </a:lnTo>
                  <a:lnTo>
                    <a:pt x="173990" y="122453"/>
                  </a:lnTo>
                  <a:lnTo>
                    <a:pt x="177774" y="122453"/>
                  </a:lnTo>
                  <a:lnTo>
                    <a:pt x="178714" y="121500"/>
                  </a:lnTo>
                  <a:lnTo>
                    <a:pt x="178714" y="119595"/>
                  </a:lnTo>
                  <a:lnTo>
                    <a:pt x="178714" y="117703"/>
                  </a:lnTo>
                  <a:close/>
                </a:path>
                <a:path w="230504" h="257175">
                  <a:moveTo>
                    <a:pt x="179743" y="89687"/>
                  </a:moveTo>
                  <a:lnTo>
                    <a:pt x="178803" y="88747"/>
                  </a:lnTo>
                  <a:lnTo>
                    <a:pt x="175018" y="88747"/>
                  </a:lnTo>
                  <a:lnTo>
                    <a:pt x="174066" y="89687"/>
                  </a:lnTo>
                  <a:lnTo>
                    <a:pt x="174066" y="93497"/>
                  </a:lnTo>
                  <a:lnTo>
                    <a:pt x="175018" y="94449"/>
                  </a:lnTo>
                  <a:lnTo>
                    <a:pt x="178803" y="94449"/>
                  </a:lnTo>
                  <a:lnTo>
                    <a:pt x="179743" y="93497"/>
                  </a:lnTo>
                  <a:lnTo>
                    <a:pt x="179743" y="91592"/>
                  </a:lnTo>
                  <a:lnTo>
                    <a:pt x="179743" y="89687"/>
                  </a:lnTo>
                  <a:close/>
                </a:path>
                <a:path w="230504" h="257175">
                  <a:moveTo>
                    <a:pt x="179920" y="128714"/>
                  </a:moveTo>
                  <a:lnTo>
                    <a:pt x="178549" y="129222"/>
                  </a:lnTo>
                  <a:lnTo>
                    <a:pt x="177571" y="130390"/>
                  </a:lnTo>
                  <a:lnTo>
                    <a:pt x="177342" y="131800"/>
                  </a:lnTo>
                  <a:lnTo>
                    <a:pt x="178193" y="130759"/>
                  </a:lnTo>
                  <a:lnTo>
                    <a:pt x="179082" y="129743"/>
                  </a:lnTo>
                  <a:lnTo>
                    <a:pt x="179920" y="128714"/>
                  </a:lnTo>
                  <a:close/>
                </a:path>
                <a:path w="230504" h="257175">
                  <a:moveTo>
                    <a:pt x="189255" y="62738"/>
                  </a:moveTo>
                  <a:lnTo>
                    <a:pt x="188290" y="57632"/>
                  </a:lnTo>
                  <a:lnTo>
                    <a:pt x="184873" y="55308"/>
                  </a:lnTo>
                  <a:lnTo>
                    <a:pt x="177812" y="56667"/>
                  </a:lnTo>
                  <a:lnTo>
                    <a:pt x="175488" y="60109"/>
                  </a:lnTo>
                  <a:lnTo>
                    <a:pt x="176847" y="67195"/>
                  </a:lnTo>
                  <a:lnTo>
                    <a:pt x="180263" y="69519"/>
                  </a:lnTo>
                  <a:lnTo>
                    <a:pt x="184785" y="68643"/>
                  </a:lnTo>
                  <a:lnTo>
                    <a:pt x="189255" y="62738"/>
                  </a:lnTo>
                  <a:close/>
                </a:path>
                <a:path w="230504" h="257175">
                  <a:moveTo>
                    <a:pt x="195173" y="93687"/>
                  </a:moveTo>
                  <a:lnTo>
                    <a:pt x="194246" y="88925"/>
                  </a:lnTo>
                  <a:lnTo>
                    <a:pt x="193649" y="87960"/>
                  </a:lnTo>
                  <a:lnTo>
                    <a:pt x="191439" y="85445"/>
                  </a:lnTo>
                  <a:lnTo>
                    <a:pt x="189217" y="84493"/>
                  </a:lnTo>
                  <a:lnTo>
                    <a:pt x="186867" y="84937"/>
                  </a:lnTo>
                  <a:lnTo>
                    <a:pt x="183337" y="85623"/>
                  </a:lnTo>
                  <a:lnTo>
                    <a:pt x="181025" y="89052"/>
                  </a:lnTo>
                  <a:lnTo>
                    <a:pt x="182372" y="96151"/>
                  </a:lnTo>
                  <a:lnTo>
                    <a:pt x="185788" y="98475"/>
                  </a:lnTo>
                  <a:lnTo>
                    <a:pt x="192862" y="97116"/>
                  </a:lnTo>
                  <a:lnTo>
                    <a:pt x="195173" y="93687"/>
                  </a:lnTo>
                  <a:close/>
                </a:path>
                <a:path w="230504" h="257175">
                  <a:moveTo>
                    <a:pt x="195338" y="109093"/>
                  </a:moveTo>
                  <a:lnTo>
                    <a:pt x="194589" y="107467"/>
                  </a:lnTo>
                  <a:lnTo>
                    <a:pt x="192874" y="106451"/>
                  </a:lnTo>
                  <a:lnTo>
                    <a:pt x="191046" y="106807"/>
                  </a:lnTo>
                  <a:lnTo>
                    <a:pt x="189776" y="107061"/>
                  </a:lnTo>
                  <a:lnTo>
                    <a:pt x="189776" y="112623"/>
                  </a:lnTo>
                  <a:lnTo>
                    <a:pt x="189026" y="112788"/>
                  </a:lnTo>
                  <a:lnTo>
                    <a:pt x="189776" y="112623"/>
                  </a:lnTo>
                  <a:lnTo>
                    <a:pt x="189776" y="107061"/>
                  </a:lnTo>
                  <a:lnTo>
                    <a:pt x="188887" y="107226"/>
                  </a:lnTo>
                  <a:lnTo>
                    <a:pt x="187464" y="109308"/>
                  </a:lnTo>
                  <a:lnTo>
                    <a:pt x="187985" y="112026"/>
                  </a:lnTo>
                  <a:lnTo>
                    <a:pt x="188188" y="112509"/>
                  </a:lnTo>
                  <a:lnTo>
                    <a:pt x="188468" y="112941"/>
                  </a:lnTo>
                  <a:lnTo>
                    <a:pt x="187032" y="113334"/>
                  </a:lnTo>
                  <a:lnTo>
                    <a:pt x="186131" y="114795"/>
                  </a:lnTo>
                  <a:lnTo>
                    <a:pt x="186651" y="117259"/>
                  </a:lnTo>
                  <a:lnTo>
                    <a:pt x="187363" y="117944"/>
                  </a:lnTo>
                  <a:lnTo>
                    <a:pt x="188226" y="118287"/>
                  </a:lnTo>
                  <a:lnTo>
                    <a:pt x="189318" y="116878"/>
                  </a:lnTo>
                  <a:lnTo>
                    <a:pt x="190474" y="115493"/>
                  </a:lnTo>
                  <a:lnTo>
                    <a:pt x="191566" y="114084"/>
                  </a:lnTo>
                  <a:lnTo>
                    <a:pt x="192836" y="112420"/>
                  </a:lnTo>
                  <a:lnTo>
                    <a:pt x="194068" y="110756"/>
                  </a:lnTo>
                  <a:lnTo>
                    <a:pt x="195338" y="109093"/>
                  </a:lnTo>
                  <a:close/>
                </a:path>
                <a:path w="230504" h="257175">
                  <a:moveTo>
                    <a:pt x="196989" y="952"/>
                  </a:moveTo>
                  <a:lnTo>
                    <a:pt x="196037" y="0"/>
                  </a:lnTo>
                  <a:lnTo>
                    <a:pt x="192265" y="0"/>
                  </a:lnTo>
                  <a:lnTo>
                    <a:pt x="191325" y="952"/>
                  </a:lnTo>
                  <a:lnTo>
                    <a:pt x="191325" y="4749"/>
                  </a:lnTo>
                  <a:lnTo>
                    <a:pt x="192265" y="5689"/>
                  </a:lnTo>
                  <a:lnTo>
                    <a:pt x="196037" y="5689"/>
                  </a:lnTo>
                  <a:lnTo>
                    <a:pt x="196989" y="4749"/>
                  </a:lnTo>
                  <a:lnTo>
                    <a:pt x="196989" y="2844"/>
                  </a:lnTo>
                  <a:lnTo>
                    <a:pt x="196989" y="952"/>
                  </a:lnTo>
                  <a:close/>
                </a:path>
                <a:path w="230504" h="257175">
                  <a:moveTo>
                    <a:pt x="212509" y="9626"/>
                  </a:moveTo>
                  <a:lnTo>
                    <a:pt x="209816" y="5829"/>
                  </a:lnTo>
                  <a:lnTo>
                    <a:pt x="209207" y="5753"/>
                  </a:lnTo>
                  <a:lnTo>
                    <a:pt x="207352" y="6108"/>
                  </a:lnTo>
                  <a:lnTo>
                    <a:pt x="206349" y="7607"/>
                  </a:lnTo>
                  <a:lnTo>
                    <a:pt x="206933" y="10693"/>
                  </a:lnTo>
                  <a:lnTo>
                    <a:pt x="208419" y="11709"/>
                  </a:lnTo>
                  <a:lnTo>
                    <a:pt x="211505" y="11125"/>
                  </a:lnTo>
                  <a:lnTo>
                    <a:pt x="212509" y="9626"/>
                  </a:lnTo>
                  <a:close/>
                </a:path>
                <a:path w="230504" h="257175">
                  <a:moveTo>
                    <a:pt x="214503" y="44716"/>
                  </a:moveTo>
                  <a:lnTo>
                    <a:pt x="213550" y="39776"/>
                  </a:lnTo>
                  <a:lnTo>
                    <a:pt x="212788" y="38646"/>
                  </a:lnTo>
                  <a:lnTo>
                    <a:pt x="210362" y="36347"/>
                  </a:lnTo>
                  <a:lnTo>
                    <a:pt x="208343" y="35560"/>
                  </a:lnTo>
                  <a:lnTo>
                    <a:pt x="205828" y="36055"/>
                  </a:lnTo>
                  <a:lnTo>
                    <a:pt x="205511" y="36258"/>
                  </a:lnTo>
                  <a:lnTo>
                    <a:pt x="202272" y="37515"/>
                  </a:lnTo>
                  <a:lnTo>
                    <a:pt x="200431" y="40474"/>
                  </a:lnTo>
                  <a:lnTo>
                    <a:pt x="201701" y="47180"/>
                  </a:lnTo>
                  <a:lnTo>
                    <a:pt x="205117" y="49504"/>
                  </a:lnTo>
                  <a:lnTo>
                    <a:pt x="208648" y="48831"/>
                  </a:lnTo>
                  <a:lnTo>
                    <a:pt x="212178" y="48145"/>
                  </a:lnTo>
                  <a:lnTo>
                    <a:pt x="214503" y="44716"/>
                  </a:lnTo>
                  <a:close/>
                </a:path>
                <a:path w="230504" h="257175">
                  <a:moveTo>
                    <a:pt x="218440" y="70993"/>
                  </a:moveTo>
                  <a:lnTo>
                    <a:pt x="217589" y="66459"/>
                  </a:lnTo>
                  <a:lnTo>
                    <a:pt x="217170" y="65608"/>
                  </a:lnTo>
                  <a:lnTo>
                    <a:pt x="215188" y="62865"/>
                  </a:lnTo>
                  <a:lnTo>
                    <a:pt x="212712" y="61747"/>
                  </a:lnTo>
                  <a:lnTo>
                    <a:pt x="210146" y="62242"/>
                  </a:lnTo>
                  <a:lnTo>
                    <a:pt x="208470" y="62572"/>
                  </a:lnTo>
                  <a:lnTo>
                    <a:pt x="207098" y="63538"/>
                  </a:lnTo>
                  <a:lnTo>
                    <a:pt x="205130" y="66243"/>
                  </a:lnTo>
                  <a:lnTo>
                    <a:pt x="204622" y="68033"/>
                  </a:lnTo>
                  <a:lnTo>
                    <a:pt x="205651" y="73456"/>
                  </a:lnTo>
                  <a:lnTo>
                    <a:pt x="209067" y="75768"/>
                  </a:lnTo>
                  <a:lnTo>
                    <a:pt x="216141" y="74409"/>
                  </a:lnTo>
                  <a:lnTo>
                    <a:pt x="218440" y="70993"/>
                  </a:lnTo>
                  <a:close/>
                </a:path>
                <a:path w="230504" h="257175">
                  <a:moveTo>
                    <a:pt x="230200" y="34798"/>
                  </a:moveTo>
                  <a:lnTo>
                    <a:pt x="229260" y="33858"/>
                  </a:lnTo>
                  <a:lnTo>
                    <a:pt x="225475" y="33858"/>
                  </a:lnTo>
                  <a:lnTo>
                    <a:pt x="224536" y="34798"/>
                  </a:lnTo>
                  <a:lnTo>
                    <a:pt x="224536" y="38595"/>
                  </a:lnTo>
                  <a:lnTo>
                    <a:pt x="225475" y="39547"/>
                  </a:lnTo>
                  <a:lnTo>
                    <a:pt x="229260" y="39547"/>
                  </a:lnTo>
                  <a:lnTo>
                    <a:pt x="230200" y="38595"/>
                  </a:lnTo>
                  <a:lnTo>
                    <a:pt x="230200" y="36703"/>
                  </a:lnTo>
                  <a:lnTo>
                    <a:pt x="230200" y="34798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216249" y="8658948"/>
              <a:ext cx="158750" cy="143510"/>
            </a:xfrm>
            <a:custGeom>
              <a:avLst/>
              <a:gdLst/>
              <a:ahLst/>
              <a:cxnLst/>
              <a:rect l="l" t="t" r="r" b="b"/>
              <a:pathLst>
                <a:path w="158750" h="143509">
                  <a:moveTo>
                    <a:pt x="1727" y="63500"/>
                  </a:moveTo>
                  <a:lnTo>
                    <a:pt x="1612" y="62928"/>
                  </a:lnTo>
                  <a:lnTo>
                    <a:pt x="1422" y="62014"/>
                  </a:lnTo>
                  <a:lnTo>
                    <a:pt x="800" y="61328"/>
                  </a:lnTo>
                  <a:lnTo>
                    <a:pt x="0" y="60960"/>
                  </a:lnTo>
                  <a:lnTo>
                    <a:pt x="952" y="63347"/>
                  </a:lnTo>
                  <a:lnTo>
                    <a:pt x="1422" y="64541"/>
                  </a:lnTo>
                  <a:lnTo>
                    <a:pt x="1625" y="64046"/>
                  </a:lnTo>
                  <a:lnTo>
                    <a:pt x="1727" y="63500"/>
                  </a:lnTo>
                  <a:close/>
                </a:path>
                <a:path w="158750" h="143509">
                  <a:moveTo>
                    <a:pt x="16205" y="95948"/>
                  </a:moveTo>
                  <a:lnTo>
                    <a:pt x="15671" y="93345"/>
                  </a:lnTo>
                  <a:lnTo>
                    <a:pt x="15417" y="92964"/>
                  </a:lnTo>
                  <a:lnTo>
                    <a:pt x="14935" y="91871"/>
                  </a:lnTo>
                  <a:lnTo>
                    <a:pt x="14566" y="91274"/>
                  </a:lnTo>
                  <a:lnTo>
                    <a:pt x="14084" y="90766"/>
                  </a:lnTo>
                  <a:lnTo>
                    <a:pt x="13106" y="89700"/>
                  </a:lnTo>
                  <a:lnTo>
                    <a:pt x="11849" y="88938"/>
                  </a:lnTo>
                  <a:lnTo>
                    <a:pt x="10414" y="88709"/>
                  </a:lnTo>
                  <a:lnTo>
                    <a:pt x="12903" y="95897"/>
                  </a:lnTo>
                  <a:lnTo>
                    <a:pt x="14071" y="99491"/>
                  </a:lnTo>
                  <a:lnTo>
                    <a:pt x="15455" y="97993"/>
                  </a:lnTo>
                  <a:lnTo>
                    <a:pt x="16205" y="95948"/>
                  </a:lnTo>
                  <a:close/>
                </a:path>
                <a:path w="158750" h="143509">
                  <a:moveTo>
                    <a:pt x="17272" y="51435"/>
                  </a:moveTo>
                  <a:lnTo>
                    <a:pt x="16332" y="50482"/>
                  </a:lnTo>
                  <a:lnTo>
                    <a:pt x="12547" y="50482"/>
                  </a:lnTo>
                  <a:lnTo>
                    <a:pt x="11595" y="51435"/>
                  </a:lnTo>
                  <a:lnTo>
                    <a:pt x="11595" y="55245"/>
                  </a:lnTo>
                  <a:lnTo>
                    <a:pt x="12547" y="56184"/>
                  </a:lnTo>
                  <a:lnTo>
                    <a:pt x="16332" y="56184"/>
                  </a:lnTo>
                  <a:lnTo>
                    <a:pt x="17272" y="55245"/>
                  </a:lnTo>
                  <a:lnTo>
                    <a:pt x="17272" y="53340"/>
                  </a:lnTo>
                  <a:lnTo>
                    <a:pt x="17272" y="51435"/>
                  </a:lnTo>
                  <a:close/>
                </a:path>
                <a:path w="158750" h="143509">
                  <a:moveTo>
                    <a:pt x="18313" y="76466"/>
                  </a:moveTo>
                  <a:lnTo>
                    <a:pt x="17919" y="75526"/>
                  </a:lnTo>
                  <a:lnTo>
                    <a:pt x="16370" y="73964"/>
                  </a:lnTo>
                  <a:lnTo>
                    <a:pt x="15430" y="73571"/>
                  </a:lnTo>
                  <a:lnTo>
                    <a:pt x="13233" y="73571"/>
                  </a:lnTo>
                  <a:lnTo>
                    <a:pt x="12293" y="73964"/>
                  </a:lnTo>
                  <a:lnTo>
                    <a:pt x="10744" y="75526"/>
                  </a:lnTo>
                  <a:lnTo>
                    <a:pt x="10350" y="76466"/>
                  </a:lnTo>
                  <a:lnTo>
                    <a:pt x="10350" y="78676"/>
                  </a:lnTo>
                  <a:lnTo>
                    <a:pt x="10744" y="79616"/>
                  </a:lnTo>
                  <a:lnTo>
                    <a:pt x="12293" y="81178"/>
                  </a:lnTo>
                  <a:lnTo>
                    <a:pt x="13233" y="81572"/>
                  </a:lnTo>
                  <a:lnTo>
                    <a:pt x="15430" y="81572"/>
                  </a:lnTo>
                  <a:lnTo>
                    <a:pt x="16370" y="81178"/>
                  </a:lnTo>
                  <a:lnTo>
                    <a:pt x="17919" y="79616"/>
                  </a:lnTo>
                  <a:lnTo>
                    <a:pt x="18313" y="78676"/>
                  </a:lnTo>
                  <a:lnTo>
                    <a:pt x="18313" y="77571"/>
                  </a:lnTo>
                  <a:lnTo>
                    <a:pt x="18313" y="76466"/>
                  </a:lnTo>
                  <a:close/>
                </a:path>
                <a:path w="158750" h="143509">
                  <a:moveTo>
                    <a:pt x="35128" y="59778"/>
                  </a:moveTo>
                  <a:lnTo>
                    <a:pt x="34734" y="58839"/>
                  </a:lnTo>
                  <a:lnTo>
                    <a:pt x="33185" y="57277"/>
                  </a:lnTo>
                  <a:lnTo>
                    <a:pt x="32245" y="56883"/>
                  </a:lnTo>
                  <a:lnTo>
                    <a:pt x="30048" y="56883"/>
                  </a:lnTo>
                  <a:lnTo>
                    <a:pt x="29108" y="57277"/>
                  </a:lnTo>
                  <a:lnTo>
                    <a:pt x="27559" y="58839"/>
                  </a:lnTo>
                  <a:lnTo>
                    <a:pt x="27165" y="59778"/>
                  </a:lnTo>
                  <a:lnTo>
                    <a:pt x="27165" y="61988"/>
                  </a:lnTo>
                  <a:lnTo>
                    <a:pt x="27559" y="62928"/>
                  </a:lnTo>
                  <a:lnTo>
                    <a:pt x="29108" y="64490"/>
                  </a:lnTo>
                  <a:lnTo>
                    <a:pt x="30048" y="64884"/>
                  </a:lnTo>
                  <a:lnTo>
                    <a:pt x="32245" y="64884"/>
                  </a:lnTo>
                  <a:lnTo>
                    <a:pt x="33185" y="64490"/>
                  </a:lnTo>
                  <a:lnTo>
                    <a:pt x="34734" y="62928"/>
                  </a:lnTo>
                  <a:lnTo>
                    <a:pt x="35128" y="61988"/>
                  </a:lnTo>
                  <a:lnTo>
                    <a:pt x="35128" y="60883"/>
                  </a:lnTo>
                  <a:lnTo>
                    <a:pt x="35128" y="59778"/>
                  </a:lnTo>
                  <a:close/>
                </a:path>
                <a:path w="158750" h="143509">
                  <a:moveTo>
                    <a:pt x="41922" y="113284"/>
                  </a:moveTo>
                  <a:lnTo>
                    <a:pt x="40601" y="106908"/>
                  </a:lnTo>
                  <a:lnTo>
                    <a:pt x="37172" y="104635"/>
                  </a:lnTo>
                  <a:lnTo>
                    <a:pt x="30124" y="106095"/>
                  </a:lnTo>
                  <a:lnTo>
                    <a:pt x="27851" y="109550"/>
                  </a:lnTo>
                  <a:lnTo>
                    <a:pt x="29248" y="116319"/>
                  </a:lnTo>
                  <a:lnTo>
                    <a:pt x="32194" y="118376"/>
                  </a:lnTo>
                  <a:lnTo>
                    <a:pt x="35687" y="118160"/>
                  </a:lnTo>
                  <a:lnTo>
                    <a:pt x="35966" y="118237"/>
                  </a:lnTo>
                  <a:lnTo>
                    <a:pt x="36969" y="118033"/>
                  </a:lnTo>
                  <a:lnTo>
                    <a:pt x="38150" y="117373"/>
                  </a:lnTo>
                  <a:lnTo>
                    <a:pt x="40525" y="116001"/>
                  </a:lnTo>
                  <a:lnTo>
                    <a:pt x="41922" y="113284"/>
                  </a:lnTo>
                  <a:close/>
                </a:path>
                <a:path w="158750" h="143509">
                  <a:moveTo>
                    <a:pt x="42202" y="82372"/>
                  </a:moveTo>
                  <a:lnTo>
                    <a:pt x="41198" y="77444"/>
                  </a:lnTo>
                  <a:lnTo>
                    <a:pt x="39763" y="75895"/>
                  </a:lnTo>
                  <a:lnTo>
                    <a:pt x="36753" y="74460"/>
                  </a:lnTo>
                  <a:lnTo>
                    <a:pt x="35369" y="74155"/>
                  </a:lnTo>
                  <a:lnTo>
                    <a:pt x="33083" y="74637"/>
                  </a:lnTo>
                  <a:lnTo>
                    <a:pt x="32296" y="74980"/>
                  </a:lnTo>
                  <a:lnTo>
                    <a:pt x="29489" y="76885"/>
                  </a:lnTo>
                  <a:lnTo>
                    <a:pt x="28308" y="79514"/>
                  </a:lnTo>
                  <a:lnTo>
                    <a:pt x="29349" y="84543"/>
                  </a:lnTo>
                  <a:lnTo>
                    <a:pt x="31076" y="86233"/>
                  </a:lnTo>
                  <a:lnTo>
                    <a:pt x="34112" y="87274"/>
                  </a:lnTo>
                  <a:lnTo>
                    <a:pt x="35077" y="87401"/>
                  </a:lnTo>
                  <a:lnTo>
                    <a:pt x="36080" y="87274"/>
                  </a:lnTo>
                  <a:lnTo>
                    <a:pt x="36245" y="87249"/>
                  </a:lnTo>
                  <a:lnTo>
                    <a:pt x="36398" y="87299"/>
                  </a:lnTo>
                  <a:lnTo>
                    <a:pt x="37274" y="87122"/>
                  </a:lnTo>
                  <a:lnTo>
                    <a:pt x="40817" y="85090"/>
                  </a:lnTo>
                  <a:lnTo>
                    <a:pt x="42202" y="82372"/>
                  </a:lnTo>
                  <a:close/>
                </a:path>
                <a:path w="158750" h="143509">
                  <a:moveTo>
                    <a:pt x="45910" y="136588"/>
                  </a:moveTo>
                  <a:lnTo>
                    <a:pt x="44424" y="134747"/>
                  </a:lnTo>
                  <a:lnTo>
                    <a:pt x="42037" y="133718"/>
                  </a:lnTo>
                  <a:lnTo>
                    <a:pt x="39573" y="134226"/>
                  </a:lnTo>
                  <a:lnTo>
                    <a:pt x="39065" y="134340"/>
                  </a:lnTo>
                  <a:lnTo>
                    <a:pt x="38658" y="134607"/>
                  </a:lnTo>
                  <a:lnTo>
                    <a:pt x="37858" y="134975"/>
                  </a:lnTo>
                  <a:lnTo>
                    <a:pt x="37452" y="135077"/>
                  </a:lnTo>
                  <a:lnTo>
                    <a:pt x="35090" y="136753"/>
                  </a:lnTo>
                  <a:lnTo>
                    <a:pt x="33972" y="139331"/>
                  </a:lnTo>
                  <a:lnTo>
                    <a:pt x="34620" y="142443"/>
                  </a:lnTo>
                  <a:lnTo>
                    <a:pt x="34874" y="142836"/>
                  </a:lnTo>
                  <a:lnTo>
                    <a:pt x="35064" y="143256"/>
                  </a:lnTo>
                  <a:lnTo>
                    <a:pt x="38696" y="141071"/>
                  </a:lnTo>
                  <a:lnTo>
                    <a:pt x="45910" y="136588"/>
                  </a:lnTo>
                  <a:close/>
                </a:path>
                <a:path w="158750" h="143509">
                  <a:moveTo>
                    <a:pt x="51003" y="55803"/>
                  </a:moveTo>
                  <a:lnTo>
                    <a:pt x="50292" y="53251"/>
                  </a:lnTo>
                  <a:lnTo>
                    <a:pt x="49453" y="52552"/>
                  </a:lnTo>
                  <a:lnTo>
                    <a:pt x="48488" y="52324"/>
                  </a:lnTo>
                  <a:lnTo>
                    <a:pt x="48361" y="53530"/>
                  </a:lnTo>
                  <a:lnTo>
                    <a:pt x="47523" y="54584"/>
                  </a:lnTo>
                  <a:lnTo>
                    <a:pt x="46875" y="54724"/>
                  </a:lnTo>
                  <a:lnTo>
                    <a:pt x="47510" y="54584"/>
                  </a:lnTo>
                  <a:lnTo>
                    <a:pt x="48361" y="53530"/>
                  </a:lnTo>
                  <a:lnTo>
                    <a:pt x="45935" y="49085"/>
                  </a:lnTo>
                  <a:lnTo>
                    <a:pt x="45135" y="49250"/>
                  </a:lnTo>
                  <a:lnTo>
                    <a:pt x="43586" y="49580"/>
                  </a:lnTo>
                  <a:lnTo>
                    <a:pt x="42608" y="51079"/>
                  </a:lnTo>
                  <a:lnTo>
                    <a:pt x="42951" y="52768"/>
                  </a:lnTo>
                  <a:lnTo>
                    <a:pt x="43040" y="52895"/>
                  </a:lnTo>
                  <a:lnTo>
                    <a:pt x="43434" y="53924"/>
                  </a:lnTo>
                  <a:lnTo>
                    <a:pt x="44145" y="54597"/>
                  </a:lnTo>
                  <a:lnTo>
                    <a:pt x="45034" y="54813"/>
                  </a:lnTo>
                  <a:lnTo>
                    <a:pt x="45021" y="55143"/>
                  </a:lnTo>
                  <a:lnTo>
                    <a:pt x="45034" y="55486"/>
                  </a:lnTo>
                  <a:lnTo>
                    <a:pt x="45554" y="57365"/>
                  </a:lnTo>
                  <a:lnTo>
                    <a:pt x="47117" y="58242"/>
                  </a:lnTo>
                  <a:lnTo>
                    <a:pt x="50139" y="57378"/>
                  </a:lnTo>
                  <a:lnTo>
                    <a:pt x="51003" y="55803"/>
                  </a:lnTo>
                  <a:close/>
                </a:path>
                <a:path w="158750" h="143509">
                  <a:moveTo>
                    <a:pt x="53581" y="75399"/>
                  </a:moveTo>
                  <a:lnTo>
                    <a:pt x="53276" y="73647"/>
                  </a:lnTo>
                  <a:lnTo>
                    <a:pt x="52844" y="71412"/>
                  </a:lnTo>
                  <a:lnTo>
                    <a:pt x="50736" y="70015"/>
                  </a:lnTo>
                  <a:lnTo>
                    <a:pt x="46431" y="70904"/>
                  </a:lnTo>
                  <a:lnTo>
                    <a:pt x="45046" y="73025"/>
                  </a:lnTo>
                  <a:lnTo>
                    <a:pt x="45580" y="75653"/>
                  </a:lnTo>
                  <a:lnTo>
                    <a:pt x="45783" y="76060"/>
                  </a:lnTo>
                  <a:lnTo>
                    <a:pt x="46012" y="76454"/>
                  </a:lnTo>
                  <a:lnTo>
                    <a:pt x="45554" y="76327"/>
                  </a:lnTo>
                  <a:lnTo>
                    <a:pt x="45046" y="76276"/>
                  </a:lnTo>
                  <a:lnTo>
                    <a:pt x="43040" y="76860"/>
                  </a:lnTo>
                  <a:lnTo>
                    <a:pt x="42176" y="78435"/>
                  </a:lnTo>
                  <a:lnTo>
                    <a:pt x="43040" y="81457"/>
                  </a:lnTo>
                  <a:lnTo>
                    <a:pt x="44602" y="82334"/>
                  </a:lnTo>
                  <a:lnTo>
                    <a:pt x="47612" y="81470"/>
                  </a:lnTo>
                  <a:lnTo>
                    <a:pt x="48488" y="79895"/>
                  </a:lnTo>
                  <a:lnTo>
                    <a:pt x="48056" y="78384"/>
                  </a:lnTo>
                  <a:lnTo>
                    <a:pt x="48006" y="78244"/>
                  </a:lnTo>
                  <a:lnTo>
                    <a:pt x="47866" y="78003"/>
                  </a:lnTo>
                  <a:lnTo>
                    <a:pt x="48577" y="78295"/>
                  </a:lnTo>
                  <a:lnTo>
                    <a:pt x="49364" y="78473"/>
                  </a:lnTo>
                  <a:lnTo>
                    <a:pt x="50190" y="78295"/>
                  </a:lnTo>
                  <a:lnTo>
                    <a:pt x="50596" y="78206"/>
                  </a:lnTo>
                  <a:lnTo>
                    <a:pt x="52743" y="77012"/>
                  </a:lnTo>
                  <a:lnTo>
                    <a:pt x="53581" y="75399"/>
                  </a:lnTo>
                  <a:close/>
                </a:path>
                <a:path w="158750" h="143509">
                  <a:moveTo>
                    <a:pt x="61849" y="37528"/>
                  </a:moveTo>
                  <a:lnTo>
                    <a:pt x="60998" y="34505"/>
                  </a:lnTo>
                  <a:lnTo>
                    <a:pt x="60413" y="33807"/>
                  </a:lnTo>
                  <a:lnTo>
                    <a:pt x="58737" y="32626"/>
                  </a:lnTo>
                  <a:lnTo>
                    <a:pt x="57543" y="32321"/>
                  </a:lnTo>
                  <a:lnTo>
                    <a:pt x="55003" y="33045"/>
                  </a:lnTo>
                  <a:lnTo>
                    <a:pt x="54102" y="34074"/>
                  </a:lnTo>
                  <a:lnTo>
                    <a:pt x="53467" y="36029"/>
                  </a:lnTo>
                  <a:lnTo>
                    <a:pt x="53365" y="36804"/>
                  </a:lnTo>
                  <a:lnTo>
                    <a:pt x="53594" y="37604"/>
                  </a:lnTo>
                  <a:lnTo>
                    <a:pt x="54190" y="39725"/>
                  </a:lnTo>
                  <a:lnTo>
                    <a:pt x="56400" y="40957"/>
                  </a:lnTo>
                  <a:lnTo>
                    <a:pt x="60617" y="39738"/>
                  </a:lnTo>
                  <a:lnTo>
                    <a:pt x="61849" y="37528"/>
                  </a:lnTo>
                  <a:close/>
                </a:path>
                <a:path w="158750" h="143509">
                  <a:moveTo>
                    <a:pt x="64020" y="57912"/>
                  </a:moveTo>
                  <a:lnTo>
                    <a:pt x="63538" y="55587"/>
                  </a:lnTo>
                  <a:lnTo>
                    <a:pt x="62242" y="54686"/>
                  </a:lnTo>
                  <a:lnTo>
                    <a:pt x="60718" y="54800"/>
                  </a:lnTo>
                  <a:lnTo>
                    <a:pt x="58953" y="55118"/>
                  </a:lnTo>
                  <a:lnTo>
                    <a:pt x="57962" y="56629"/>
                  </a:lnTo>
                  <a:lnTo>
                    <a:pt x="58280" y="58166"/>
                  </a:lnTo>
                  <a:lnTo>
                    <a:pt x="58610" y="59702"/>
                  </a:lnTo>
                  <a:lnTo>
                    <a:pt x="60096" y="60693"/>
                  </a:lnTo>
                  <a:lnTo>
                    <a:pt x="62280" y="60248"/>
                  </a:lnTo>
                  <a:lnTo>
                    <a:pt x="62776" y="59880"/>
                  </a:lnTo>
                  <a:lnTo>
                    <a:pt x="63728" y="58762"/>
                  </a:lnTo>
                  <a:lnTo>
                    <a:pt x="64020" y="57912"/>
                  </a:lnTo>
                  <a:close/>
                </a:path>
                <a:path w="158750" h="143509">
                  <a:moveTo>
                    <a:pt x="64579" y="18364"/>
                  </a:moveTo>
                  <a:lnTo>
                    <a:pt x="63779" y="15544"/>
                  </a:lnTo>
                  <a:lnTo>
                    <a:pt x="62357" y="14732"/>
                  </a:lnTo>
                  <a:lnTo>
                    <a:pt x="60845" y="15011"/>
                  </a:lnTo>
                  <a:lnTo>
                    <a:pt x="59169" y="15455"/>
                  </a:lnTo>
                  <a:lnTo>
                    <a:pt x="58293" y="17030"/>
                  </a:lnTo>
                  <a:lnTo>
                    <a:pt x="58724" y="18542"/>
                  </a:lnTo>
                  <a:lnTo>
                    <a:pt x="59156" y="20053"/>
                  </a:lnTo>
                  <a:lnTo>
                    <a:pt x="60731" y="20942"/>
                  </a:lnTo>
                  <a:lnTo>
                    <a:pt x="62357" y="20472"/>
                  </a:lnTo>
                  <a:lnTo>
                    <a:pt x="63842" y="19773"/>
                  </a:lnTo>
                  <a:lnTo>
                    <a:pt x="64579" y="18364"/>
                  </a:lnTo>
                  <a:close/>
                </a:path>
                <a:path w="158750" h="143509">
                  <a:moveTo>
                    <a:pt x="65824" y="66535"/>
                  </a:moveTo>
                  <a:lnTo>
                    <a:pt x="65798" y="66014"/>
                  </a:lnTo>
                  <a:lnTo>
                    <a:pt x="65049" y="63398"/>
                  </a:lnTo>
                  <a:lnTo>
                    <a:pt x="62852" y="62153"/>
                  </a:lnTo>
                  <a:lnTo>
                    <a:pt x="58623" y="63373"/>
                  </a:lnTo>
                  <a:lnTo>
                    <a:pt x="57391" y="65582"/>
                  </a:lnTo>
                  <a:lnTo>
                    <a:pt x="58508" y="69507"/>
                  </a:lnTo>
                  <a:lnTo>
                    <a:pt x="60159" y="70586"/>
                  </a:lnTo>
                  <a:lnTo>
                    <a:pt x="62255" y="70523"/>
                  </a:lnTo>
                  <a:lnTo>
                    <a:pt x="62585" y="70548"/>
                  </a:lnTo>
                  <a:lnTo>
                    <a:pt x="64516" y="70002"/>
                  </a:lnTo>
                  <a:lnTo>
                    <a:pt x="65608" y="68605"/>
                  </a:lnTo>
                  <a:lnTo>
                    <a:pt x="65773" y="67017"/>
                  </a:lnTo>
                  <a:lnTo>
                    <a:pt x="65824" y="66535"/>
                  </a:lnTo>
                  <a:close/>
                </a:path>
                <a:path w="158750" h="143509">
                  <a:moveTo>
                    <a:pt x="66319" y="92113"/>
                  </a:moveTo>
                  <a:lnTo>
                    <a:pt x="65176" y="86550"/>
                  </a:lnTo>
                  <a:lnTo>
                    <a:pt x="61734" y="84264"/>
                  </a:lnTo>
                  <a:lnTo>
                    <a:pt x="57683" y="85115"/>
                  </a:lnTo>
                  <a:lnTo>
                    <a:pt x="57238" y="85382"/>
                  </a:lnTo>
                  <a:lnTo>
                    <a:pt x="54876" y="86525"/>
                  </a:lnTo>
                  <a:lnTo>
                    <a:pt x="53505" y="88201"/>
                  </a:lnTo>
                  <a:lnTo>
                    <a:pt x="52997" y="91059"/>
                  </a:lnTo>
                  <a:lnTo>
                    <a:pt x="52971" y="91884"/>
                  </a:lnTo>
                  <a:lnTo>
                    <a:pt x="53594" y="94907"/>
                  </a:lnTo>
                  <a:lnTo>
                    <a:pt x="55118" y="96507"/>
                  </a:lnTo>
                  <a:lnTo>
                    <a:pt x="57023" y="97320"/>
                  </a:lnTo>
                  <a:lnTo>
                    <a:pt x="58204" y="97815"/>
                  </a:lnTo>
                  <a:lnTo>
                    <a:pt x="57023" y="97320"/>
                  </a:lnTo>
                  <a:lnTo>
                    <a:pt x="57353" y="97993"/>
                  </a:lnTo>
                  <a:lnTo>
                    <a:pt x="57810" y="98564"/>
                  </a:lnTo>
                  <a:lnTo>
                    <a:pt x="59347" y="99555"/>
                  </a:lnTo>
                  <a:lnTo>
                    <a:pt x="60502" y="99796"/>
                  </a:lnTo>
                  <a:lnTo>
                    <a:pt x="61645" y="99466"/>
                  </a:lnTo>
                  <a:lnTo>
                    <a:pt x="62928" y="99098"/>
                  </a:lnTo>
                  <a:lnTo>
                    <a:pt x="63817" y="98120"/>
                  </a:lnTo>
                  <a:lnTo>
                    <a:pt x="64389" y="96481"/>
                  </a:lnTo>
                  <a:lnTo>
                    <a:pt x="64465" y="96024"/>
                  </a:lnTo>
                  <a:lnTo>
                    <a:pt x="64452" y="95529"/>
                  </a:lnTo>
                  <a:lnTo>
                    <a:pt x="63538" y="96621"/>
                  </a:lnTo>
                  <a:lnTo>
                    <a:pt x="62344" y="97497"/>
                  </a:lnTo>
                  <a:lnTo>
                    <a:pt x="63538" y="96621"/>
                  </a:lnTo>
                  <a:lnTo>
                    <a:pt x="65671" y="94043"/>
                  </a:lnTo>
                  <a:lnTo>
                    <a:pt x="66319" y="92113"/>
                  </a:lnTo>
                  <a:close/>
                </a:path>
                <a:path w="158750" h="143509">
                  <a:moveTo>
                    <a:pt x="74142" y="73926"/>
                  </a:moveTo>
                  <a:lnTo>
                    <a:pt x="73685" y="71767"/>
                  </a:lnTo>
                  <a:lnTo>
                    <a:pt x="73253" y="69596"/>
                  </a:lnTo>
                  <a:lnTo>
                    <a:pt x="71145" y="68211"/>
                  </a:lnTo>
                  <a:lnTo>
                    <a:pt x="65887" y="71983"/>
                  </a:lnTo>
                  <a:lnTo>
                    <a:pt x="65811" y="72440"/>
                  </a:lnTo>
                  <a:lnTo>
                    <a:pt x="65798" y="72910"/>
                  </a:lnTo>
                  <a:lnTo>
                    <a:pt x="66332" y="75539"/>
                  </a:lnTo>
                  <a:lnTo>
                    <a:pt x="68440" y="76936"/>
                  </a:lnTo>
                  <a:lnTo>
                    <a:pt x="72745" y="76034"/>
                  </a:lnTo>
                  <a:lnTo>
                    <a:pt x="74142" y="73926"/>
                  </a:lnTo>
                  <a:close/>
                </a:path>
                <a:path w="158750" h="143509">
                  <a:moveTo>
                    <a:pt x="75082" y="109969"/>
                  </a:moveTo>
                  <a:lnTo>
                    <a:pt x="74142" y="109016"/>
                  </a:lnTo>
                  <a:lnTo>
                    <a:pt x="70358" y="109016"/>
                  </a:lnTo>
                  <a:lnTo>
                    <a:pt x="69405" y="109969"/>
                  </a:lnTo>
                  <a:lnTo>
                    <a:pt x="69405" y="112674"/>
                  </a:lnTo>
                  <a:lnTo>
                    <a:pt x="66065" y="110464"/>
                  </a:lnTo>
                  <a:lnTo>
                    <a:pt x="59016" y="111925"/>
                  </a:lnTo>
                  <a:lnTo>
                    <a:pt x="56743" y="115392"/>
                  </a:lnTo>
                  <a:lnTo>
                    <a:pt x="58115" y="122110"/>
                  </a:lnTo>
                  <a:lnTo>
                    <a:pt x="60985" y="124142"/>
                  </a:lnTo>
                  <a:lnTo>
                    <a:pt x="64465" y="124002"/>
                  </a:lnTo>
                  <a:lnTo>
                    <a:pt x="64808" y="124079"/>
                  </a:lnTo>
                  <a:lnTo>
                    <a:pt x="65532" y="123926"/>
                  </a:lnTo>
                  <a:lnTo>
                    <a:pt x="65811" y="123723"/>
                  </a:lnTo>
                  <a:lnTo>
                    <a:pt x="66167" y="123583"/>
                  </a:lnTo>
                  <a:lnTo>
                    <a:pt x="68478" y="122034"/>
                  </a:lnTo>
                  <a:lnTo>
                    <a:pt x="69900" y="120535"/>
                  </a:lnTo>
                  <a:lnTo>
                    <a:pt x="70675" y="118465"/>
                  </a:lnTo>
                  <a:lnTo>
                    <a:pt x="70231" y="116281"/>
                  </a:lnTo>
                  <a:lnTo>
                    <a:pt x="69799" y="114173"/>
                  </a:lnTo>
                  <a:lnTo>
                    <a:pt x="70358" y="114719"/>
                  </a:lnTo>
                  <a:lnTo>
                    <a:pt x="74142" y="114719"/>
                  </a:lnTo>
                  <a:lnTo>
                    <a:pt x="75082" y="113779"/>
                  </a:lnTo>
                  <a:lnTo>
                    <a:pt x="75082" y="111874"/>
                  </a:lnTo>
                  <a:lnTo>
                    <a:pt x="75082" y="109969"/>
                  </a:lnTo>
                  <a:close/>
                </a:path>
                <a:path w="158750" h="143509">
                  <a:moveTo>
                    <a:pt x="79095" y="4559"/>
                  </a:moveTo>
                  <a:lnTo>
                    <a:pt x="78155" y="3619"/>
                  </a:lnTo>
                  <a:lnTo>
                    <a:pt x="74371" y="3619"/>
                  </a:lnTo>
                  <a:lnTo>
                    <a:pt x="73418" y="4559"/>
                  </a:lnTo>
                  <a:lnTo>
                    <a:pt x="73418" y="8369"/>
                  </a:lnTo>
                  <a:lnTo>
                    <a:pt x="74371" y="9321"/>
                  </a:lnTo>
                  <a:lnTo>
                    <a:pt x="78155" y="9321"/>
                  </a:lnTo>
                  <a:lnTo>
                    <a:pt x="79095" y="8369"/>
                  </a:lnTo>
                  <a:lnTo>
                    <a:pt x="79095" y="6464"/>
                  </a:lnTo>
                  <a:lnTo>
                    <a:pt x="79095" y="4559"/>
                  </a:lnTo>
                  <a:close/>
                </a:path>
                <a:path w="158750" h="143509">
                  <a:moveTo>
                    <a:pt x="79565" y="99644"/>
                  </a:moveTo>
                  <a:lnTo>
                    <a:pt x="79171" y="98704"/>
                  </a:lnTo>
                  <a:lnTo>
                    <a:pt x="77622" y="97142"/>
                  </a:lnTo>
                  <a:lnTo>
                    <a:pt x="76682" y="96748"/>
                  </a:lnTo>
                  <a:lnTo>
                    <a:pt x="74485" y="96748"/>
                  </a:lnTo>
                  <a:lnTo>
                    <a:pt x="73545" y="97142"/>
                  </a:lnTo>
                  <a:lnTo>
                    <a:pt x="71983" y="98704"/>
                  </a:lnTo>
                  <a:lnTo>
                    <a:pt x="71602" y="99644"/>
                  </a:lnTo>
                  <a:lnTo>
                    <a:pt x="71602" y="101854"/>
                  </a:lnTo>
                  <a:lnTo>
                    <a:pt x="71983" y="102793"/>
                  </a:lnTo>
                  <a:lnTo>
                    <a:pt x="73545" y="104355"/>
                  </a:lnTo>
                  <a:lnTo>
                    <a:pt x="74485" y="104749"/>
                  </a:lnTo>
                  <a:lnTo>
                    <a:pt x="76682" y="104749"/>
                  </a:lnTo>
                  <a:lnTo>
                    <a:pt x="77622" y="104355"/>
                  </a:lnTo>
                  <a:lnTo>
                    <a:pt x="79171" y="102793"/>
                  </a:lnTo>
                  <a:lnTo>
                    <a:pt x="79565" y="101854"/>
                  </a:lnTo>
                  <a:lnTo>
                    <a:pt x="79565" y="100749"/>
                  </a:lnTo>
                  <a:lnTo>
                    <a:pt x="79565" y="99644"/>
                  </a:lnTo>
                  <a:close/>
                </a:path>
                <a:path w="158750" h="143509">
                  <a:moveTo>
                    <a:pt x="81572" y="50190"/>
                  </a:moveTo>
                  <a:lnTo>
                    <a:pt x="79603" y="43281"/>
                  </a:lnTo>
                  <a:lnTo>
                    <a:pt x="76098" y="41313"/>
                  </a:lnTo>
                  <a:lnTo>
                    <a:pt x="72631" y="42214"/>
                  </a:lnTo>
                  <a:lnTo>
                    <a:pt x="67602" y="48704"/>
                  </a:lnTo>
                  <a:lnTo>
                    <a:pt x="69037" y="53771"/>
                  </a:lnTo>
                  <a:lnTo>
                    <a:pt x="72644" y="55791"/>
                  </a:lnTo>
                  <a:lnTo>
                    <a:pt x="79552" y="53809"/>
                  </a:lnTo>
                  <a:lnTo>
                    <a:pt x="81572" y="50190"/>
                  </a:lnTo>
                  <a:close/>
                </a:path>
                <a:path w="158750" h="143509">
                  <a:moveTo>
                    <a:pt x="81965" y="30607"/>
                  </a:moveTo>
                  <a:lnTo>
                    <a:pt x="81927" y="30073"/>
                  </a:lnTo>
                  <a:lnTo>
                    <a:pt x="81737" y="29413"/>
                  </a:lnTo>
                  <a:lnTo>
                    <a:pt x="81610" y="29210"/>
                  </a:lnTo>
                  <a:lnTo>
                    <a:pt x="80873" y="27317"/>
                  </a:lnTo>
                  <a:lnTo>
                    <a:pt x="78841" y="26212"/>
                  </a:lnTo>
                  <a:lnTo>
                    <a:pt x="74739" y="27393"/>
                  </a:lnTo>
                  <a:lnTo>
                    <a:pt x="73507" y="29603"/>
                  </a:lnTo>
                  <a:lnTo>
                    <a:pt x="74701" y="33845"/>
                  </a:lnTo>
                  <a:lnTo>
                    <a:pt x="76923" y="35077"/>
                  </a:lnTo>
                  <a:lnTo>
                    <a:pt x="80619" y="34023"/>
                  </a:lnTo>
                  <a:lnTo>
                    <a:pt x="81699" y="32664"/>
                  </a:lnTo>
                  <a:lnTo>
                    <a:pt x="81965" y="30607"/>
                  </a:lnTo>
                  <a:close/>
                </a:path>
                <a:path w="158750" h="143509">
                  <a:moveTo>
                    <a:pt x="86753" y="83108"/>
                  </a:moveTo>
                  <a:lnTo>
                    <a:pt x="84797" y="76149"/>
                  </a:lnTo>
                  <a:lnTo>
                    <a:pt x="81178" y="74142"/>
                  </a:lnTo>
                  <a:lnTo>
                    <a:pt x="80352" y="74383"/>
                  </a:lnTo>
                  <a:lnTo>
                    <a:pt x="80352" y="82321"/>
                  </a:lnTo>
                  <a:lnTo>
                    <a:pt x="77279" y="82956"/>
                  </a:lnTo>
                  <a:lnTo>
                    <a:pt x="76288" y="84455"/>
                  </a:lnTo>
                  <a:lnTo>
                    <a:pt x="76606" y="85991"/>
                  </a:lnTo>
                  <a:lnTo>
                    <a:pt x="76733" y="86626"/>
                  </a:lnTo>
                  <a:lnTo>
                    <a:pt x="76288" y="84455"/>
                  </a:lnTo>
                  <a:lnTo>
                    <a:pt x="77266" y="82956"/>
                  </a:lnTo>
                  <a:lnTo>
                    <a:pt x="80340" y="82308"/>
                  </a:lnTo>
                  <a:lnTo>
                    <a:pt x="80352" y="74383"/>
                  </a:lnTo>
                  <a:lnTo>
                    <a:pt x="77736" y="75133"/>
                  </a:lnTo>
                  <a:lnTo>
                    <a:pt x="75158" y="75869"/>
                  </a:lnTo>
                  <a:lnTo>
                    <a:pt x="73406" y="78066"/>
                  </a:lnTo>
                  <a:lnTo>
                    <a:pt x="72961" y="81432"/>
                  </a:lnTo>
                  <a:lnTo>
                    <a:pt x="72999" y="82334"/>
                  </a:lnTo>
                  <a:lnTo>
                    <a:pt x="73736" y="84912"/>
                  </a:lnTo>
                  <a:lnTo>
                    <a:pt x="74853" y="86233"/>
                  </a:lnTo>
                  <a:lnTo>
                    <a:pt x="76657" y="87287"/>
                  </a:lnTo>
                  <a:lnTo>
                    <a:pt x="77114" y="87388"/>
                  </a:lnTo>
                  <a:lnTo>
                    <a:pt x="77546" y="87528"/>
                  </a:lnTo>
                  <a:lnTo>
                    <a:pt x="78206" y="88099"/>
                  </a:lnTo>
                  <a:lnTo>
                    <a:pt x="79057" y="88404"/>
                  </a:lnTo>
                  <a:lnTo>
                    <a:pt x="80365" y="88125"/>
                  </a:lnTo>
                  <a:lnTo>
                    <a:pt x="80733" y="87960"/>
                  </a:lnTo>
                  <a:lnTo>
                    <a:pt x="81051" y="87731"/>
                  </a:lnTo>
                  <a:lnTo>
                    <a:pt x="81216" y="87731"/>
                  </a:lnTo>
                  <a:lnTo>
                    <a:pt x="84747" y="86715"/>
                  </a:lnTo>
                  <a:lnTo>
                    <a:pt x="86753" y="83108"/>
                  </a:lnTo>
                  <a:close/>
                </a:path>
                <a:path w="158750" h="143509">
                  <a:moveTo>
                    <a:pt x="94018" y="103378"/>
                  </a:moveTo>
                  <a:lnTo>
                    <a:pt x="93827" y="102717"/>
                  </a:lnTo>
                  <a:lnTo>
                    <a:pt x="93230" y="100596"/>
                  </a:lnTo>
                  <a:lnTo>
                    <a:pt x="91020" y="99364"/>
                  </a:lnTo>
                  <a:lnTo>
                    <a:pt x="86804" y="100584"/>
                  </a:lnTo>
                  <a:lnTo>
                    <a:pt x="85585" y="102793"/>
                  </a:lnTo>
                  <a:lnTo>
                    <a:pt x="86614" y="106451"/>
                  </a:lnTo>
                  <a:lnTo>
                    <a:pt x="87896" y="107492"/>
                  </a:lnTo>
                  <a:lnTo>
                    <a:pt x="89369" y="107746"/>
                  </a:lnTo>
                  <a:lnTo>
                    <a:pt x="89115" y="107962"/>
                  </a:lnTo>
                  <a:lnTo>
                    <a:pt x="89027" y="108115"/>
                  </a:lnTo>
                  <a:lnTo>
                    <a:pt x="89585" y="107721"/>
                  </a:lnTo>
                  <a:lnTo>
                    <a:pt x="90131" y="107315"/>
                  </a:lnTo>
                  <a:lnTo>
                    <a:pt x="90690" y="106921"/>
                  </a:lnTo>
                  <a:lnTo>
                    <a:pt x="93840" y="104673"/>
                  </a:lnTo>
                  <a:lnTo>
                    <a:pt x="93980" y="104038"/>
                  </a:lnTo>
                  <a:lnTo>
                    <a:pt x="94018" y="103378"/>
                  </a:lnTo>
                  <a:close/>
                </a:path>
                <a:path w="158750" h="143509">
                  <a:moveTo>
                    <a:pt x="97472" y="11645"/>
                  </a:moveTo>
                  <a:lnTo>
                    <a:pt x="97078" y="10693"/>
                  </a:lnTo>
                  <a:lnTo>
                    <a:pt x="95529" y="9144"/>
                  </a:lnTo>
                  <a:lnTo>
                    <a:pt x="94589" y="8750"/>
                  </a:lnTo>
                  <a:lnTo>
                    <a:pt x="92392" y="8750"/>
                  </a:lnTo>
                  <a:lnTo>
                    <a:pt x="91452" y="9144"/>
                  </a:lnTo>
                  <a:lnTo>
                    <a:pt x="89890" y="10693"/>
                  </a:lnTo>
                  <a:lnTo>
                    <a:pt x="89509" y="11645"/>
                  </a:lnTo>
                  <a:lnTo>
                    <a:pt x="89509" y="13843"/>
                  </a:lnTo>
                  <a:lnTo>
                    <a:pt x="89890" y="14795"/>
                  </a:lnTo>
                  <a:lnTo>
                    <a:pt x="91452" y="16357"/>
                  </a:lnTo>
                  <a:lnTo>
                    <a:pt x="92392" y="16738"/>
                  </a:lnTo>
                  <a:lnTo>
                    <a:pt x="94589" y="16738"/>
                  </a:lnTo>
                  <a:lnTo>
                    <a:pt x="95529" y="16357"/>
                  </a:lnTo>
                  <a:lnTo>
                    <a:pt x="97078" y="14795"/>
                  </a:lnTo>
                  <a:lnTo>
                    <a:pt x="97472" y="13843"/>
                  </a:lnTo>
                  <a:lnTo>
                    <a:pt x="97472" y="12750"/>
                  </a:lnTo>
                  <a:lnTo>
                    <a:pt x="97472" y="11645"/>
                  </a:lnTo>
                  <a:close/>
                </a:path>
                <a:path w="158750" h="143509">
                  <a:moveTo>
                    <a:pt x="105562" y="30556"/>
                  </a:moveTo>
                  <a:lnTo>
                    <a:pt x="104927" y="29006"/>
                  </a:lnTo>
                  <a:lnTo>
                    <a:pt x="102387" y="26454"/>
                  </a:lnTo>
                  <a:lnTo>
                    <a:pt x="100850" y="25819"/>
                  </a:lnTo>
                  <a:lnTo>
                    <a:pt x="97256" y="25819"/>
                  </a:lnTo>
                  <a:lnTo>
                    <a:pt x="95719" y="26454"/>
                  </a:lnTo>
                  <a:lnTo>
                    <a:pt x="93179" y="29006"/>
                  </a:lnTo>
                  <a:lnTo>
                    <a:pt x="92544" y="30556"/>
                  </a:lnTo>
                  <a:lnTo>
                    <a:pt x="92544" y="34163"/>
                  </a:lnTo>
                  <a:lnTo>
                    <a:pt x="93179" y="35712"/>
                  </a:lnTo>
                  <a:lnTo>
                    <a:pt x="95719" y="38265"/>
                  </a:lnTo>
                  <a:lnTo>
                    <a:pt x="97256" y="38900"/>
                  </a:lnTo>
                  <a:lnTo>
                    <a:pt x="100850" y="38900"/>
                  </a:lnTo>
                  <a:lnTo>
                    <a:pt x="102387" y="38265"/>
                  </a:lnTo>
                  <a:lnTo>
                    <a:pt x="104927" y="35712"/>
                  </a:lnTo>
                  <a:lnTo>
                    <a:pt x="105562" y="34163"/>
                  </a:lnTo>
                  <a:lnTo>
                    <a:pt x="105562" y="32359"/>
                  </a:lnTo>
                  <a:lnTo>
                    <a:pt x="105562" y="30556"/>
                  </a:lnTo>
                  <a:close/>
                </a:path>
                <a:path w="158750" h="143509">
                  <a:moveTo>
                    <a:pt x="107556" y="64617"/>
                  </a:moveTo>
                  <a:lnTo>
                    <a:pt x="107365" y="62255"/>
                  </a:lnTo>
                  <a:lnTo>
                    <a:pt x="107429" y="61836"/>
                  </a:lnTo>
                  <a:lnTo>
                    <a:pt x="106311" y="57937"/>
                  </a:lnTo>
                  <a:lnTo>
                    <a:pt x="102717" y="55930"/>
                  </a:lnTo>
                  <a:lnTo>
                    <a:pt x="95796" y="57912"/>
                  </a:lnTo>
                  <a:lnTo>
                    <a:pt x="93789" y="61531"/>
                  </a:lnTo>
                  <a:lnTo>
                    <a:pt x="95758" y="68478"/>
                  </a:lnTo>
                  <a:lnTo>
                    <a:pt x="99364" y="70485"/>
                  </a:lnTo>
                  <a:lnTo>
                    <a:pt x="102819" y="69494"/>
                  </a:lnTo>
                  <a:lnTo>
                    <a:pt x="103924" y="69176"/>
                  </a:lnTo>
                  <a:lnTo>
                    <a:pt x="104813" y="68529"/>
                  </a:lnTo>
                  <a:lnTo>
                    <a:pt x="106895" y="66446"/>
                  </a:lnTo>
                  <a:lnTo>
                    <a:pt x="107556" y="64617"/>
                  </a:lnTo>
                  <a:close/>
                </a:path>
                <a:path w="158750" h="143509">
                  <a:moveTo>
                    <a:pt x="110197" y="952"/>
                  </a:moveTo>
                  <a:lnTo>
                    <a:pt x="109245" y="0"/>
                  </a:lnTo>
                  <a:lnTo>
                    <a:pt x="105460" y="0"/>
                  </a:lnTo>
                  <a:lnTo>
                    <a:pt x="104521" y="952"/>
                  </a:lnTo>
                  <a:lnTo>
                    <a:pt x="104521" y="4749"/>
                  </a:lnTo>
                  <a:lnTo>
                    <a:pt x="105460" y="5702"/>
                  </a:lnTo>
                  <a:lnTo>
                    <a:pt x="109245" y="5702"/>
                  </a:lnTo>
                  <a:lnTo>
                    <a:pt x="110197" y="4749"/>
                  </a:lnTo>
                  <a:lnTo>
                    <a:pt x="110197" y="2844"/>
                  </a:lnTo>
                  <a:lnTo>
                    <a:pt x="110197" y="952"/>
                  </a:lnTo>
                  <a:close/>
                </a:path>
                <a:path w="158750" h="143509">
                  <a:moveTo>
                    <a:pt x="115011" y="89128"/>
                  </a:moveTo>
                  <a:lnTo>
                    <a:pt x="113766" y="86080"/>
                  </a:lnTo>
                  <a:lnTo>
                    <a:pt x="110502" y="84340"/>
                  </a:lnTo>
                  <a:lnTo>
                    <a:pt x="107276" y="85267"/>
                  </a:lnTo>
                  <a:lnTo>
                    <a:pt x="103835" y="86258"/>
                  </a:lnTo>
                  <a:lnTo>
                    <a:pt x="101828" y="89877"/>
                  </a:lnTo>
                  <a:lnTo>
                    <a:pt x="103200" y="94703"/>
                  </a:lnTo>
                  <a:lnTo>
                    <a:pt x="104051" y="95732"/>
                  </a:lnTo>
                  <a:lnTo>
                    <a:pt x="105067" y="96558"/>
                  </a:lnTo>
                  <a:lnTo>
                    <a:pt x="108407" y="94094"/>
                  </a:lnTo>
                  <a:lnTo>
                    <a:pt x="115011" y="89128"/>
                  </a:lnTo>
                  <a:close/>
                </a:path>
                <a:path w="158750" h="143509">
                  <a:moveTo>
                    <a:pt x="116649" y="23749"/>
                  </a:moveTo>
                  <a:lnTo>
                    <a:pt x="116255" y="22809"/>
                  </a:lnTo>
                  <a:lnTo>
                    <a:pt x="114706" y="21247"/>
                  </a:lnTo>
                  <a:lnTo>
                    <a:pt x="113766" y="20853"/>
                  </a:lnTo>
                  <a:lnTo>
                    <a:pt x="111569" y="20853"/>
                  </a:lnTo>
                  <a:lnTo>
                    <a:pt x="110629" y="21247"/>
                  </a:lnTo>
                  <a:lnTo>
                    <a:pt x="109080" y="22809"/>
                  </a:lnTo>
                  <a:lnTo>
                    <a:pt x="108686" y="23749"/>
                  </a:lnTo>
                  <a:lnTo>
                    <a:pt x="108686" y="25958"/>
                  </a:lnTo>
                  <a:lnTo>
                    <a:pt x="109080" y="26898"/>
                  </a:lnTo>
                  <a:lnTo>
                    <a:pt x="110629" y="28460"/>
                  </a:lnTo>
                  <a:lnTo>
                    <a:pt x="111569" y="28841"/>
                  </a:lnTo>
                  <a:lnTo>
                    <a:pt x="113766" y="28841"/>
                  </a:lnTo>
                  <a:lnTo>
                    <a:pt x="114706" y="28460"/>
                  </a:lnTo>
                  <a:lnTo>
                    <a:pt x="116255" y="26898"/>
                  </a:lnTo>
                  <a:lnTo>
                    <a:pt x="116649" y="25958"/>
                  </a:lnTo>
                  <a:lnTo>
                    <a:pt x="116649" y="24853"/>
                  </a:lnTo>
                  <a:lnTo>
                    <a:pt x="116649" y="23749"/>
                  </a:lnTo>
                  <a:close/>
                </a:path>
                <a:path w="158750" h="143509">
                  <a:moveTo>
                    <a:pt x="126225" y="7962"/>
                  </a:moveTo>
                  <a:lnTo>
                    <a:pt x="125450" y="5207"/>
                  </a:lnTo>
                  <a:lnTo>
                    <a:pt x="124307" y="4432"/>
                  </a:lnTo>
                  <a:lnTo>
                    <a:pt x="122809" y="4432"/>
                  </a:lnTo>
                  <a:lnTo>
                    <a:pt x="122555" y="4419"/>
                  </a:lnTo>
                  <a:lnTo>
                    <a:pt x="120789" y="4927"/>
                  </a:lnTo>
                  <a:lnTo>
                    <a:pt x="119926" y="6515"/>
                  </a:lnTo>
                  <a:lnTo>
                    <a:pt x="120345" y="8013"/>
                  </a:lnTo>
                  <a:lnTo>
                    <a:pt x="120421" y="8166"/>
                  </a:lnTo>
                  <a:lnTo>
                    <a:pt x="120929" y="9575"/>
                  </a:lnTo>
                  <a:lnTo>
                    <a:pt x="122402" y="10388"/>
                  </a:lnTo>
                  <a:lnTo>
                    <a:pt x="125361" y="9537"/>
                  </a:lnTo>
                  <a:lnTo>
                    <a:pt x="126225" y="7962"/>
                  </a:lnTo>
                  <a:close/>
                </a:path>
                <a:path w="158750" h="143509">
                  <a:moveTo>
                    <a:pt x="131292" y="42748"/>
                  </a:moveTo>
                  <a:lnTo>
                    <a:pt x="129527" y="36499"/>
                  </a:lnTo>
                  <a:lnTo>
                    <a:pt x="127050" y="34734"/>
                  </a:lnTo>
                  <a:lnTo>
                    <a:pt x="124320" y="34620"/>
                  </a:lnTo>
                  <a:lnTo>
                    <a:pt x="123532" y="31318"/>
                  </a:lnTo>
                  <a:lnTo>
                    <a:pt x="120421" y="29095"/>
                  </a:lnTo>
                  <a:lnTo>
                    <a:pt x="113487" y="30200"/>
                  </a:lnTo>
                  <a:lnTo>
                    <a:pt x="111061" y="33553"/>
                  </a:lnTo>
                  <a:lnTo>
                    <a:pt x="112115" y="40259"/>
                  </a:lnTo>
                  <a:lnTo>
                    <a:pt x="114744" y="42367"/>
                  </a:lnTo>
                  <a:lnTo>
                    <a:pt x="117754" y="42506"/>
                  </a:lnTo>
                  <a:lnTo>
                    <a:pt x="117754" y="42748"/>
                  </a:lnTo>
                  <a:lnTo>
                    <a:pt x="118770" y="46329"/>
                  </a:lnTo>
                  <a:lnTo>
                    <a:pt x="122364" y="48348"/>
                  </a:lnTo>
                  <a:lnTo>
                    <a:pt x="129286" y="46367"/>
                  </a:lnTo>
                  <a:lnTo>
                    <a:pt x="131292" y="42748"/>
                  </a:lnTo>
                  <a:close/>
                </a:path>
                <a:path w="158750" h="143509">
                  <a:moveTo>
                    <a:pt x="137071" y="21691"/>
                  </a:moveTo>
                  <a:lnTo>
                    <a:pt x="133134" y="17297"/>
                  </a:lnTo>
                  <a:lnTo>
                    <a:pt x="129692" y="18288"/>
                  </a:lnTo>
                  <a:lnTo>
                    <a:pt x="128447" y="20497"/>
                  </a:lnTo>
                  <a:lnTo>
                    <a:pt x="129654" y="24739"/>
                  </a:lnTo>
                  <a:lnTo>
                    <a:pt x="131864" y="25971"/>
                  </a:lnTo>
                  <a:lnTo>
                    <a:pt x="134835" y="25120"/>
                  </a:lnTo>
                  <a:lnTo>
                    <a:pt x="135483" y="24574"/>
                  </a:lnTo>
                  <a:lnTo>
                    <a:pt x="136728" y="22948"/>
                  </a:lnTo>
                  <a:lnTo>
                    <a:pt x="137071" y="21691"/>
                  </a:lnTo>
                  <a:close/>
                </a:path>
                <a:path w="158750" h="143509">
                  <a:moveTo>
                    <a:pt x="137528" y="68567"/>
                  </a:moveTo>
                  <a:lnTo>
                    <a:pt x="135674" y="62026"/>
                  </a:lnTo>
                  <a:lnTo>
                    <a:pt x="132740" y="60223"/>
                  </a:lnTo>
                  <a:lnTo>
                    <a:pt x="129286" y="60528"/>
                  </a:lnTo>
                  <a:lnTo>
                    <a:pt x="128905" y="60477"/>
                  </a:lnTo>
                  <a:lnTo>
                    <a:pt x="126885" y="61048"/>
                  </a:lnTo>
                  <a:lnTo>
                    <a:pt x="125628" y="62128"/>
                  </a:lnTo>
                  <a:lnTo>
                    <a:pt x="123863" y="64960"/>
                  </a:lnTo>
                  <a:lnTo>
                    <a:pt x="123482" y="66827"/>
                  </a:lnTo>
                  <a:lnTo>
                    <a:pt x="124015" y="68681"/>
                  </a:lnTo>
                  <a:lnTo>
                    <a:pt x="125006" y="72161"/>
                  </a:lnTo>
                  <a:lnTo>
                    <a:pt x="128612" y="74168"/>
                  </a:lnTo>
                  <a:lnTo>
                    <a:pt x="135521" y="72186"/>
                  </a:lnTo>
                  <a:lnTo>
                    <a:pt x="137528" y="68567"/>
                  </a:lnTo>
                  <a:close/>
                </a:path>
                <a:path w="158750" h="143509">
                  <a:moveTo>
                    <a:pt x="145161" y="50215"/>
                  </a:moveTo>
                  <a:lnTo>
                    <a:pt x="144145" y="46609"/>
                  </a:lnTo>
                  <a:lnTo>
                    <a:pt x="142913" y="45605"/>
                  </a:lnTo>
                  <a:lnTo>
                    <a:pt x="140906" y="45199"/>
                  </a:lnTo>
                  <a:lnTo>
                    <a:pt x="140284" y="45173"/>
                  </a:lnTo>
                  <a:lnTo>
                    <a:pt x="137541" y="45961"/>
                  </a:lnTo>
                  <a:lnTo>
                    <a:pt x="136309" y="48158"/>
                  </a:lnTo>
                  <a:lnTo>
                    <a:pt x="137401" y="52031"/>
                  </a:lnTo>
                  <a:lnTo>
                    <a:pt x="138963" y="53098"/>
                  </a:lnTo>
                  <a:lnTo>
                    <a:pt x="140665" y="53136"/>
                  </a:lnTo>
                  <a:lnTo>
                    <a:pt x="141439" y="53149"/>
                  </a:lnTo>
                  <a:lnTo>
                    <a:pt x="143929" y="52438"/>
                  </a:lnTo>
                  <a:lnTo>
                    <a:pt x="145161" y="50215"/>
                  </a:lnTo>
                  <a:close/>
                </a:path>
                <a:path w="158750" h="143509">
                  <a:moveTo>
                    <a:pt x="146240" y="31724"/>
                  </a:moveTo>
                  <a:lnTo>
                    <a:pt x="145300" y="30772"/>
                  </a:lnTo>
                  <a:lnTo>
                    <a:pt x="141516" y="30772"/>
                  </a:lnTo>
                  <a:lnTo>
                    <a:pt x="140563" y="31724"/>
                  </a:lnTo>
                  <a:lnTo>
                    <a:pt x="140563" y="35534"/>
                  </a:lnTo>
                  <a:lnTo>
                    <a:pt x="141516" y="36474"/>
                  </a:lnTo>
                  <a:lnTo>
                    <a:pt x="145300" y="36474"/>
                  </a:lnTo>
                  <a:lnTo>
                    <a:pt x="146240" y="35534"/>
                  </a:lnTo>
                  <a:lnTo>
                    <a:pt x="146240" y="33629"/>
                  </a:lnTo>
                  <a:lnTo>
                    <a:pt x="146240" y="31724"/>
                  </a:lnTo>
                  <a:close/>
                </a:path>
                <a:path w="158750" h="143509">
                  <a:moveTo>
                    <a:pt x="158216" y="54292"/>
                  </a:moveTo>
                  <a:lnTo>
                    <a:pt x="157645" y="54063"/>
                  </a:lnTo>
                  <a:lnTo>
                    <a:pt x="157022" y="53975"/>
                  </a:lnTo>
                  <a:lnTo>
                    <a:pt x="156387" y="54152"/>
                  </a:lnTo>
                  <a:lnTo>
                    <a:pt x="154927" y="54571"/>
                  </a:lnTo>
                  <a:lnTo>
                    <a:pt x="154089" y="56070"/>
                  </a:lnTo>
                  <a:lnTo>
                    <a:pt x="154432" y="57531"/>
                  </a:lnTo>
                  <a:lnTo>
                    <a:pt x="155689" y="56464"/>
                  </a:lnTo>
                  <a:lnTo>
                    <a:pt x="156946" y="55372"/>
                  </a:lnTo>
                  <a:lnTo>
                    <a:pt x="158216" y="54292"/>
                  </a:lnTo>
                  <a:close/>
                </a:path>
              </a:pathLst>
            </a:custGeom>
            <a:solidFill>
              <a:srgbClr val="F2C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527484" y="7655251"/>
              <a:ext cx="368300" cy="356235"/>
            </a:xfrm>
            <a:custGeom>
              <a:avLst/>
              <a:gdLst/>
              <a:ahLst/>
              <a:cxnLst/>
              <a:rect l="l" t="t" r="r" b="b"/>
              <a:pathLst>
                <a:path w="368300" h="356234">
                  <a:moveTo>
                    <a:pt x="191413" y="356021"/>
                  </a:moveTo>
                  <a:lnTo>
                    <a:pt x="142682" y="355597"/>
                  </a:lnTo>
                  <a:lnTo>
                    <a:pt x="83532" y="339514"/>
                  </a:lnTo>
                  <a:lnTo>
                    <a:pt x="37369" y="308496"/>
                  </a:lnTo>
                  <a:lnTo>
                    <a:pt x="15099" y="277196"/>
                  </a:lnTo>
                  <a:lnTo>
                    <a:pt x="2569" y="238590"/>
                  </a:lnTo>
                  <a:lnTo>
                    <a:pt x="0" y="194080"/>
                  </a:lnTo>
                  <a:lnTo>
                    <a:pt x="7644" y="145093"/>
                  </a:lnTo>
                  <a:lnTo>
                    <a:pt x="23773" y="105748"/>
                  </a:lnTo>
                  <a:lnTo>
                    <a:pt x="50049" y="70760"/>
                  </a:lnTo>
                  <a:lnTo>
                    <a:pt x="84608" y="41410"/>
                  </a:lnTo>
                  <a:lnTo>
                    <a:pt x="125583" y="18979"/>
                  </a:lnTo>
                  <a:lnTo>
                    <a:pt x="171109" y="4749"/>
                  </a:lnTo>
                  <a:lnTo>
                    <a:pt x="219321" y="0"/>
                  </a:lnTo>
                  <a:lnTo>
                    <a:pt x="241169" y="1370"/>
                  </a:lnTo>
                  <a:lnTo>
                    <a:pt x="294995" y="17264"/>
                  </a:lnTo>
                  <a:lnTo>
                    <a:pt x="327566" y="44033"/>
                  </a:lnTo>
                  <a:lnTo>
                    <a:pt x="363169" y="124012"/>
                  </a:lnTo>
                  <a:lnTo>
                    <a:pt x="368081" y="170901"/>
                  </a:lnTo>
                  <a:lnTo>
                    <a:pt x="361623" y="215561"/>
                  </a:lnTo>
                  <a:lnTo>
                    <a:pt x="343807" y="256880"/>
                  </a:lnTo>
                  <a:lnTo>
                    <a:pt x="314434" y="295639"/>
                  </a:lnTo>
                  <a:lnTo>
                    <a:pt x="278462" y="325466"/>
                  </a:lnTo>
                  <a:lnTo>
                    <a:pt x="237064" y="345785"/>
                  </a:lnTo>
                  <a:lnTo>
                    <a:pt x="191413" y="3560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565230" y="7691661"/>
              <a:ext cx="294005" cy="283845"/>
            </a:xfrm>
            <a:custGeom>
              <a:avLst/>
              <a:gdLst/>
              <a:ahLst/>
              <a:cxnLst/>
              <a:rect l="l" t="t" r="r" b="b"/>
              <a:pathLst>
                <a:path w="294005" h="283845">
                  <a:moveTo>
                    <a:pt x="113727" y="283445"/>
                  </a:moveTo>
                  <a:lnTo>
                    <a:pt x="66565" y="270625"/>
                  </a:lnTo>
                  <a:lnTo>
                    <a:pt x="29768" y="245900"/>
                  </a:lnTo>
                  <a:lnTo>
                    <a:pt x="2046" y="190179"/>
                  </a:lnTo>
                  <a:lnTo>
                    <a:pt x="0" y="154702"/>
                  </a:lnTo>
                  <a:lnTo>
                    <a:pt x="6101" y="115656"/>
                  </a:lnTo>
                  <a:lnTo>
                    <a:pt x="22538" y="78405"/>
                  </a:lnTo>
                  <a:lnTo>
                    <a:pt x="50201" y="46450"/>
                  </a:lnTo>
                  <a:lnTo>
                    <a:pt x="86514" y="21554"/>
                  </a:lnTo>
                  <a:lnTo>
                    <a:pt x="128906" y="5482"/>
                  </a:lnTo>
                  <a:lnTo>
                    <a:pt x="174800" y="0"/>
                  </a:lnTo>
                  <a:lnTo>
                    <a:pt x="192217" y="1091"/>
                  </a:lnTo>
                  <a:lnTo>
                    <a:pt x="235131" y="13765"/>
                  </a:lnTo>
                  <a:lnTo>
                    <a:pt x="266634" y="42673"/>
                  </a:lnTo>
                  <a:lnTo>
                    <a:pt x="289475" y="98846"/>
                  </a:lnTo>
                  <a:lnTo>
                    <a:pt x="293392" y="136220"/>
                  </a:lnTo>
                  <a:lnTo>
                    <a:pt x="288242" y="171817"/>
                  </a:lnTo>
                  <a:lnTo>
                    <a:pt x="243914" y="242271"/>
                  </a:lnTo>
                  <a:lnTo>
                    <a:pt x="205939" y="268492"/>
                  </a:lnTo>
                  <a:lnTo>
                    <a:pt x="161935" y="282515"/>
                  </a:lnTo>
                  <a:lnTo>
                    <a:pt x="113727" y="283445"/>
                  </a:lnTo>
                  <a:close/>
                </a:path>
              </a:pathLst>
            </a:custGeom>
            <a:solidFill>
              <a:srgbClr val="91CB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252240" y="8239715"/>
              <a:ext cx="281305" cy="451484"/>
            </a:xfrm>
            <a:custGeom>
              <a:avLst/>
              <a:gdLst/>
              <a:ahLst/>
              <a:cxnLst/>
              <a:rect l="l" t="t" r="r" b="b"/>
              <a:pathLst>
                <a:path w="281304" h="451484">
                  <a:moveTo>
                    <a:pt x="0" y="451047"/>
                  </a:moveTo>
                  <a:lnTo>
                    <a:pt x="43807" y="418232"/>
                  </a:lnTo>
                  <a:lnTo>
                    <a:pt x="84111" y="383384"/>
                  </a:lnTo>
                  <a:lnTo>
                    <a:pt x="120860" y="346635"/>
                  </a:lnTo>
                  <a:lnTo>
                    <a:pt x="154003" y="308116"/>
                  </a:lnTo>
                  <a:lnTo>
                    <a:pt x="183488" y="267959"/>
                  </a:lnTo>
                  <a:lnTo>
                    <a:pt x="209264" y="226296"/>
                  </a:lnTo>
                  <a:lnTo>
                    <a:pt x="231282" y="183259"/>
                  </a:lnTo>
                  <a:lnTo>
                    <a:pt x="249488" y="138979"/>
                  </a:lnTo>
                  <a:lnTo>
                    <a:pt x="263833" y="93588"/>
                  </a:lnTo>
                  <a:lnTo>
                    <a:pt x="274265" y="47218"/>
                  </a:lnTo>
                  <a:lnTo>
                    <a:pt x="280733" y="0"/>
                  </a:lnTo>
                </a:path>
              </a:pathLst>
            </a:custGeom>
            <a:ln w="21248">
              <a:solidFill>
                <a:srgbClr val="FAB9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596441" y="8739000"/>
              <a:ext cx="563245" cy="82550"/>
            </a:xfrm>
            <a:custGeom>
              <a:avLst/>
              <a:gdLst/>
              <a:ahLst/>
              <a:cxnLst/>
              <a:rect l="l" t="t" r="r" b="b"/>
              <a:pathLst>
                <a:path w="563244" h="82550">
                  <a:moveTo>
                    <a:pt x="0" y="0"/>
                  </a:moveTo>
                  <a:lnTo>
                    <a:pt x="42621" y="24611"/>
                  </a:lnTo>
                  <a:lnTo>
                    <a:pt x="86315" y="44985"/>
                  </a:lnTo>
                  <a:lnTo>
                    <a:pt x="130911" y="61016"/>
                  </a:lnTo>
                  <a:lnTo>
                    <a:pt x="176237" y="72598"/>
                  </a:lnTo>
                  <a:lnTo>
                    <a:pt x="222120" y="79627"/>
                  </a:lnTo>
                  <a:lnTo>
                    <a:pt x="268388" y="81997"/>
                  </a:lnTo>
                  <a:lnTo>
                    <a:pt x="316587" y="79714"/>
                  </a:lnTo>
                  <a:lnTo>
                    <a:pt x="365674" y="72969"/>
                  </a:lnTo>
                  <a:lnTo>
                    <a:pt x="415301" y="61914"/>
                  </a:lnTo>
                  <a:lnTo>
                    <a:pt x="465022" y="46699"/>
                  </a:lnTo>
                  <a:lnTo>
                    <a:pt x="514393" y="27478"/>
                  </a:lnTo>
                  <a:lnTo>
                    <a:pt x="562969" y="4402"/>
                  </a:lnTo>
                </a:path>
              </a:pathLst>
            </a:custGeom>
            <a:ln w="21318">
              <a:solidFill>
                <a:srgbClr val="C3D5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265412" y="8043336"/>
              <a:ext cx="162560" cy="591185"/>
            </a:xfrm>
            <a:custGeom>
              <a:avLst/>
              <a:gdLst/>
              <a:ahLst/>
              <a:cxnLst/>
              <a:rect l="l" t="t" r="r" b="b"/>
              <a:pathLst>
                <a:path w="162560" h="591184">
                  <a:moveTo>
                    <a:pt x="39122" y="0"/>
                  </a:moveTo>
                  <a:lnTo>
                    <a:pt x="22785" y="50871"/>
                  </a:lnTo>
                  <a:lnTo>
                    <a:pt x="10772" y="102127"/>
                  </a:lnTo>
                  <a:lnTo>
                    <a:pt x="3153" y="153434"/>
                  </a:lnTo>
                  <a:lnTo>
                    <a:pt x="0" y="204461"/>
                  </a:lnTo>
                  <a:lnTo>
                    <a:pt x="1382" y="254875"/>
                  </a:lnTo>
                  <a:lnTo>
                    <a:pt x="7371" y="304344"/>
                  </a:lnTo>
                  <a:lnTo>
                    <a:pt x="18037" y="352534"/>
                  </a:lnTo>
                  <a:lnTo>
                    <a:pt x="33452" y="399114"/>
                  </a:lnTo>
                  <a:lnTo>
                    <a:pt x="53686" y="443752"/>
                  </a:lnTo>
                  <a:lnTo>
                    <a:pt x="78810" y="486114"/>
                  </a:lnTo>
                  <a:lnTo>
                    <a:pt x="119065" y="541208"/>
                  </a:lnTo>
                  <a:lnTo>
                    <a:pt x="140290" y="566796"/>
                  </a:lnTo>
                  <a:lnTo>
                    <a:pt x="162197" y="591046"/>
                  </a:lnTo>
                </a:path>
              </a:pathLst>
            </a:custGeom>
            <a:ln w="21227">
              <a:solidFill>
                <a:srgbClr val="49A0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9" name="object 8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046" y="4819428"/>
            <a:ext cx="1567158" cy="1515680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1815884" y="4443329"/>
            <a:ext cx="1273810" cy="1273810"/>
            <a:chOff x="1815884" y="4443329"/>
            <a:chExt cx="1273810" cy="1273810"/>
          </a:xfrm>
        </p:grpSpPr>
        <p:sp>
          <p:nvSpPr>
            <p:cNvPr id="91" name="object 91"/>
            <p:cNvSpPr/>
            <p:nvPr/>
          </p:nvSpPr>
          <p:spPr>
            <a:xfrm>
              <a:off x="1815884" y="4443329"/>
              <a:ext cx="1273810" cy="1273810"/>
            </a:xfrm>
            <a:custGeom>
              <a:avLst/>
              <a:gdLst/>
              <a:ahLst/>
              <a:cxnLst/>
              <a:rect l="l" t="t" r="r" b="b"/>
              <a:pathLst>
                <a:path w="1273810" h="1273810">
                  <a:moveTo>
                    <a:pt x="647215" y="1273456"/>
                  </a:moveTo>
                  <a:lnTo>
                    <a:pt x="626618" y="1273456"/>
                  </a:lnTo>
                  <a:lnTo>
                    <a:pt x="589382" y="1272087"/>
                  </a:lnTo>
                  <a:lnTo>
                    <a:pt x="542796" y="1266928"/>
                  </a:lnTo>
                  <a:lnTo>
                    <a:pt x="497282" y="1258481"/>
                  </a:lnTo>
                  <a:lnTo>
                    <a:pt x="452964" y="1246868"/>
                  </a:lnTo>
                  <a:lnTo>
                    <a:pt x="409963" y="1232213"/>
                  </a:lnTo>
                  <a:lnTo>
                    <a:pt x="368405" y="1214639"/>
                  </a:lnTo>
                  <a:lnTo>
                    <a:pt x="328411" y="1194268"/>
                  </a:lnTo>
                  <a:lnTo>
                    <a:pt x="290105" y="1171225"/>
                  </a:lnTo>
                  <a:lnTo>
                    <a:pt x="253610" y="1145632"/>
                  </a:lnTo>
                  <a:lnTo>
                    <a:pt x="219049" y="1117612"/>
                  </a:lnTo>
                  <a:lnTo>
                    <a:pt x="186545" y="1087288"/>
                  </a:lnTo>
                  <a:lnTo>
                    <a:pt x="156222" y="1054785"/>
                  </a:lnTo>
                  <a:lnTo>
                    <a:pt x="128202" y="1020224"/>
                  </a:lnTo>
                  <a:lnTo>
                    <a:pt x="102609" y="983729"/>
                  </a:lnTo>
                  <a:lnTo>
                    <a:pt x="79565" y="945422"/>
                  </a:lnTo>
                  <a:lnTo>
                    <a:pt x="59195" y="905429"/>
                  </a:lnTo>
                  <a:lnTo>
                    <a:pt x="41620" y="863870"/>
                  </a:lnTo>
                  <a:lnTo>
                    <a:pt x="26965" y="820870"/>
                  </a:lnTo>
                  <a:lnTo>
                    <a:pt x="15352" y="776551"/>
                  </a:lnTo>
                  <a:lnTo>
                    <a:pt x="6905" y="731038"/>
                  </a:lnTo>
                  <a:lnTo>
                    <a:pt x="1746" y="684452"/>
                  </a:lnTo>
                  <a:lnTo>
                    <a:pt x="0" y="636917"/>
                  </a:lnTo>
                  <a:lnTo>
                    <a:pt x="1746" y="589382"/>
                  </a:lnTo>
                  <a:lnTo>
                    <a:pt x="6905" y="542796"/>
                  </a:lnTo>
                  <a:lnTo>
                    <a:pt x="15352" y="497282"/>
                  </a:lnTo>
                  <a:lnTo>
                    <a:pt x="26965" y="452963"/>
                  </a:lnTo>
                  <a:lnTo>
                    <a:pt x="41620" y="409963"/>
                  </a:lnTo>
                  <a:lnTo>
                    <a:pt x="59195" y="368405"/>
                  </a:lnTo>
                  <a:lnTo>
                    <a:pt x="79565" y="328411"/>
                  </a:lnTo>
                  <a:lnTo>
                    <a:pt x="102609" y="290105"/>
                  </a:lnTo>
                  <a:lnTo>
                    <a:pt x="128202" y="253610"/>
                  </a:lnTo>
                  <a:lnTo>
                    <a:pt x="156222" y="219049"/>
                  </a:lnTo>
                  <a:lnTo>
                    <a:pt x="186545" y="186545"/>
                  </a:lnTo>
                  <a:lnTo>
                    <a:pt x="219049" y="156222"/>
                  </a:lnTo>
                  <a:lnTo>
                    <a:pt x="253610" y="128202"/>
                  </a:lnTo>
                  <a:lnTo>
                    <a:pt x="290105" y="102609"/>
                  </a:lnTo>
                  <a:lnTo>
                    <a:pt x="328411" y="79565"/>
                  </a:lnTo>
                  <a:lnTo>
                    <a:pt x="368405" y="59195"/>
                  </a:lnTo>
                  <a:lnTo>
                    <a:pt x="409963" y="41620"/>
                  </a:lnTo>
                  <a:lnTo>
                    <a:pt x="452964" y="26965"/>
                  </a:lnTo>
                  <a:lnTo>
                    <a:pt x="497282" y="15352"/>
                  </a:lnTo>
                  <a:lnTo>
                    <a:pt x="542796" y="6905"/>
                  </a:lnTo>
                  <a:lnTo>
                    <a:pt x="589382" y="1746"/>
                  </a:lnTo>
                  <a:lnTo>
                    <a:pt x="636917" y="0"/>
                  </a:lnTo>
                  <a:lnTo>
                    <a:pt x="684452" y="1746"/>
                  </a:lnTo>
                  <a:lnTo>
                    <a:pt x="731038" y="6905"/>
                  </a:lnTo>
                  <a:lnTo>
                    <a:pt x="776551" y="15352"/>
                  </a:lnTo>
                  <a:lnTo>
                    <a:pt x="820870" y="26965"/>
                  </a:lnTo>
                  <a:lnTo>
                    <a:pt x="863870" y="41620"/>
                  </a:lnTo>
                  <a:lnTo>
                    <a:pt x="905429" y="59195"/>
                  </a:lnTo>
                  <a:lnTo>
                    <a:pt x="945423" y="79565"/>
                  </a:lnTo>
                  <a:lnTo>
                    <a:pt x="983729" y="102609"/>
                  </a:lnTo>
                  <a:lnTo>
                    <a:pt x="1020224" y="128202"/>
                  </a:lnTo>
                  <a:lnTo>
                    <a:pt x="1054785" y="156222"/>
                  </a:lnTo>
                  <a:lnTo>
                    <a:pt x="1087288" y="186545"/>
                  </a:lnTo>
                  <a:lnTo>
                    <a:pt x="1117612" y="219049"/>
                  </a:lnTo>
                  <a:lnTo>
                    <a:pt x="1145632" y="253610"/>
                  </a:lnTo>
                  <a:lnTo>
                    <a:pt x="1171225" y="290105"/>
                  </a:lnTo>
                  <a:lnTo>
                    <a:pt x="1194268" y="328411"/>
                  </a:lnTo>
                  <a:lnTo>
                    <a:pt x="1214639" y="368405"/>
                  </a:lnTo>
                  <a:lnTo>
                    <a:pt x="1232213" y="409964"/>
                  </a:lnTo>
                  <a:lnTo>
                    <a:pt x="1246868" y="452964"/>
                  </a:lnTo>
                  <a:lnTo>
                    <a:pt x="1258481" y="497282"/>
                  </a:lnTo>
                  <a:lnTo>
                    <a:pt x="1266928" y="542796"/>
                  </a:lnTo>
                  <a:lnTo>
                    <a:pt x="1272087" y="589382"/>
                  </a:lnTo>
                  <a:lnTo>
                    <a:pt x="1273456" y="626620"/>
                  </a:lnTo>
                  <a:lnTo>
                    <a:pt x="1273456" y="647213"/>
                  </a:lnTo>
                  <a:lnTo>
                    <a:pt x="1266928" y="731038"/>
                  </a:lnTo>
                  <a:lnTo>
                    <a:pt x="1258481" y="776551"/>
                  </a:lnTo>
                  <a:lnTo>
                    <a:pt x="1246868" y="820870"/>
                  </a:lnTo>
                  <a:lnTo>
                    <a:pt x="1232213" y="863870"/>
                  </a:lnTo>
                  <a:lnTo>
                    <a:pt x="1214639" y="905429"/>
                  </a:lnTo>
                  <a:lnTo>
                    <a:pt x="1194268" y="945422"/>
                  </a:lnTo>
                  <a:lnTo>
                    <a:pt x="1171225" y="983729"/>
                  </a:lnTo>
                  <a:lnTo>
                    <a:pt x="1145632" y="1020224"/>
                  </a:lnTo>
                  <a:lnTo>
                    <a:pt x="1117612" y="1054785"/>
                  </a:lnTo>
                  <a:lnTo>
                    <a:pt x="1087288" y="1087288"/>
                  </a:lnTo>
                  <a:lnTo>
                    <a:pt x="1054785" y="1117612"/>
                  </a:lnTo>
                  <a:lnTo>
                    <a:pt x="1020224" y="1145632"/>
                  </a:lnTo>
                  <a:lnTo>
                    <a:pt x="983729" y="1171225"/>
                  </a:lnTo>
                  <a:lnTo>
                    <a:pt x="945423" y="1194268"/>
                  </a:lnTo>
                  <a:lnTo>
                    <a:pt x="905429" y="1214639"/>
                  </a:lnTo>
                  <a:lnTo>
                    <a:pt x="863870" y="1232213"/>
                  </a:lnTo>
                  <a:lnTo>
                    <a:pt x="820870" y="1246868"/>
                  </a:lnTo>
                  <a:lnTo>
                    <a:pt x="776551" y="1258481"/>
                  </a:lnTo>
                  <a:lnTo>
                    <a:pt x="731038" y="1266928"/>
                  </a:lnTo>
                  <a:lnTo>
                    <a:pt x="684452" y="1272087"/>
                  </a:lnTo>
                  <a:lnTo>
                    <a:pt x="647215" y="1273456"/>
                  </a:lnTo>
                  <a:close/>
                </a:path>
              </a:pathLst>
            </a:custGeom>
            <a:solidFill>
              <a:srgbClr val="DFE8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815884" y="4466055"/>
              <a:ext cx="1273810" cy="1240790"/>
            </a:xfrm>
            <a:custGeom>
              <a:avLst/>
              <a:gdLst/>
              <a:ahLst/>
              <a:cxnLst/>
              <a:rect l="l" t="t" r="r" b="b"/>
              <a:pathLst>
                <a:path w="1273810" h="1240789">
                  <a:moveTo>
                    <a:pt x="904100" y="1192479"/>
                  </a:moveTo>
                  <a:lnTo>
                    <a:pt x="854036" y="1181696"/>
                  </a:lnTo>
                  <a:lnTo>
                    <a:pt x="808240" y="1170241"/>
                  </a:lnTo>
                  <a:lnTo>
                    <a:pt x="753541" y="1154849"/>
                  </a:lnTo>
                  <a:lnTo>
                    <a:pt x="691743" y="1135189"/>
                  </a:lnTo>
                  <a:lnTo>
                    <a:pt x="624624" y="1110945"/>
                  </a:lnTo>
                  <a:lnTo>
                    <a:pt x="553961" y="1081786"/>
                  </a:lnTo>
                  <a:lnTo>
                    <a:pt x="481533" y="1047407"/>
                  </a:lnTo>
                  <a:lnTo>
                    <a:pt x="429539" y="1019441"/>
                  </a:lnTo>
                  <a:lnTo>
                    <a:pt x="380784" y="990244"/>
                  </a:lnTo>
                  <a:lnTo>
                    <a:pt x="335267" y="959840"/>
                  </a:lnTo>
                  <a:lnTo>
                    <a:pt x="293014" y="928217"/>
                  </a:lnTo>
                  <a:lnTo>
                    <a:pt x="254000" y="895413"/>
                  </a:lnTo>
                  <a:lnTo>
                    <a:pt x="218262" y="861415"/>
                  </a:lnTo>
                  <a:lnTo>
                    <a:pt x="185775" y="826236"/>
                  </a:lnTo>
                  <a:lnTo>
                    <a:pt x="156578" y="789876"/>
                  </a:lnTo>
                  <a:lnTo>
                    <a:pt x="130644" y="752348"/>
                  </a:lnTo>
                  <a:lnTo>
                    <a:pt x="108013" y="713676"/>
                  </a:lnTo>
                  <a:lnTo>
                    <a:pt x="88658" y="673836"/>
                  </a:lnTo>
                  <a:lnTo>
                    <a:pt x="72605" y="632866"/>
                  </a:lnTo>
                  <a:lnTo>
                    <a:pt x="59855" y="590753"/>
                  </a:lnTo>
                  <a:lnTo>
                    <a:pt x="50419" y="547509"/>
                  </a:lnTo>
                  <a:lnTo>
                    <a:pt x="44297" y="503148"/>
                  </a:lnTo>
                  <a:lnTo>
                    <a:pt x="41503" y="457682"/>
                  </a:lnTo>
                  <a:lnTo>
                    <a:pt x="37934" y="441820"/>
                  </a:lnTo>
                  <a:lnTo>
                    <a:pt x="28956" y="428955"/>
                  </a:lnTo>
                  <a:lnTo>
                    <a:pt x="27686" y="428117"/>
                  </a:lnTo>
                  <a:lnTo>
                    <a:pt x="26962" y="430237"/>
                  </a:lnTo>
                  <a:lnTo>
                    <a:pt x="15341" y="474560"/>
                  </a:lnTo>
                  <a:lnTo>
                    <a:pt x="6896" y="520077"/>
                  </a:lnTo>
                  <a:lnTo>
                    <a:pt x="1739" y="566661"/>
                  </a:lnTo>
                  <a:lnTo>
                    <a:pt x="0" y="614197"/>
                  </a:lnTo>
                  <a:lnTo>
                    <a:pt x="1739" y="661733"/>
                  </a:lnTo>
                  <a:lnTo>
                    <a:pt x="18249" y="717956"/>
                  </a:lnTo>
                  <a:lnTo>
                    <a:pt x="38366" y="757669"/>
                  </a:lnTo>
                  <a:lnTo>
                    <a:pt x="61328" y="796353"/>
                  </a:lnTo>
                  <a:lnTo>
                    <a:pt x="87134" y="833983"/>
                  </a:lnTo>
                  <a:lnTo>
                    <a:pt x="115747" y="870559"/>
                  </a:lnTo>
                  <a:lnTo>
                    <a:pt x="147154" y="906018"/>
                  </a:lnTo>
                  <a:lnTo>
                    <a:pt x="181343" y="940358"/>
                  </a:lnTo>
                  <a:lnTo>
                    <a:pt x="218287" y="973556"/>
                  </a:lnTo>
                  <a:lnTo>
                    <a:pt x="257975" y="1005573"/>
                  </a:lnTo>
                  <a:lnTo>
                    <a:pt x="300380" y="1036396"/>
                  </a:lnTo>
                  <a:lnTo>
                    <a:pt x="345490" y="1065999"/>
                  </a:lnTo>
                  <a:lnTo>
                    <a:pt x="393280" y="1094346"/>
                  </a:lnTo>
                  <a:lnTo>
                    <a:pt x="443738" y="1121410"/>
                  </a:lnTo>
                  <a:lnTo>
                    <a:pt x="512254" y="1154188"/>
                  </a:lnTo>
                  <a:lnTo>
                    <a:pt x="579183" y="1182458"/>
                  </a:lnTo>
                  <a:lnTo>
                    <a:pt x="643280" y="1206474"/>
                  </a:lnTo>
                  <a:lnTo>
                    <a:pt x="703275" y="1226502"/>
                  </a:lnTo>
                  <a:lnTo>
                    <a:pt x="750531" y="1240586"/>
                  </a:lnTo>
                  <a:lnTo>
                    <a:pt x="776541" y="1235760"/>
                  </a:lnTo>
                  <a:lnTo>
                    <a:pt x="820864" y="1224153"/>
                  </a:lnTo>
                  <a:lnTo>
                    <a:pt x="863866" y="1209497"/>
                  </a:lnTo>
                  <a:lnTo>
                    <a:pt x="904100" y="1192479"/>
                  </a:lnTo>
                  <a:close/>
                </a:path>
                <a:path w="1273810" h="1240789">
                  <a:moveTo>
                    <a:pt x="1273454" y="603897"/>
                  </a:moveTo>
                  <a:lnTo>
                    <a:pt x="1266926" y="520077"/>
                  </a:lnTo>
                  <a:lnTo>
                    <a:pt x="1236091" y="464604"/>
                  </a:lnTo>
                  <a:lnTo>
                    <a:pt x="1210297" y="426961"/>
                  </a:lnTo>
                  <a:lnTo>
                    <a:pt x="1181671" y="390398"/>
                  </a:lnTo>
                  <a:lnTo>
                    <a:pt x="1150264" y="354939"/>
                  </a:lnTo>
                  <a:lnTo>
                    <a:pt x="1116076" y="320598"/>
                  </a:lnTo>
                  <a:lnTo>
                    <a:pt x="1079131" y="287413"/>
                  </a:lnTo>
                  <a:lnTo>
                    <a:pt x="1039444" y="255397"/>
                  </a:lnTo>
                  <a:lnTo>
                    <a:pt x="997038" y="224586"/>
                  </a:lnTo>
                  <a:lnTo>
                    <a:pt x="951928" y="194995"/>
                  </a:lnTo>
                  <a:lnTo>
                    <a:pt x="904125" y="166662"/>
                  </a:lnTo>
                  <a:lnTo>
                    <a:pt x="853681" y="139598"/>
                  </a:lnTo>
                  <a:lnTo>
                    <a:pt x="785164" y="106807"/>
                  </a:lnTo>
                  <a:lnTo>
                    <a:pt x="718235" y="78524"/>
                  </a:lnTo>
                  <a:lnTo>
                    <a:pt x="654151" y="54495"/>
                  </a:lnTo>
                  <a:lnTo>
                    <a:pt x="594156" y="34467"/>
                  </a:lnTo>
                  <a:lnTo>
                    <a:pt x="539521" y="18161"/>
                  </a:lnTo>
                  <a:lnTo>
                    <a:pt x="491490" y="5334"/>
                  </a:lnTo>
                  <a:lnTo>
                    <a:pt x="469176" y="0"/>
                  </a:lnTo>
                  <a:lnTo>
                    <a:pt x="452958" y="4241"/>
                  </a:lnTo>
                  <a:lnTo>
                    <a:pt x="409956" y="18897"/>
                  </a:lnTo>
                  <a:lnTo>
                    <a:pt x="368401" y="36474"/>
                  </a:lnTo>
                  <a:lnTo>
                    <a:pt x="348983" y="46367"/>
                  </a:lnTo>
                  <a:lnTo>
                    <a:pt x="350075" y="48729"/>
                  </a:lnTo>
                  <a:lnTo>
                    <a:pt x="361683" y="59639"/>
                  </a:lnTo>
                  <a:lnTo>
                    <a:pt x="377126" y="65468"/>
                  </a:lnTo>
                  <a:lnTo>
                    <a:pt x="385572" y="66967"/>
                  </a:lnTo>
                  <a:lnTo>
                    <a:pt x="408254" y="71475"/>
                  </a:lnTo>
                  <a:lnTo>
                    <a:pt x="489178" y="90741"/>
                  </a:lnTo>
                  <a:lnTo>
                    <a:pt x="543864" y="106133"/>
                  </a:lnTo>
                  <a:lnTo>
                    <a:pt x="605663" y="125806"/>
                  </a:lnTo>
                  <a:lnTo>
                    <a:pt x="672795" y="150063"/>
                  </a:lnTo>
                  <a:lnTo>
                    <a:pt x="743458" y="179222"/>
                  </a:lnTo>
                  <a:lnTo>
                    <a:pt x="815886" y="213601"/>
                  </a:lnTo>
                  <a:lnTo>
                    <a:pt x="867879" y="241566"/>
                  </a:lnTo>
                  <a:lnTo>
                    <a:pt x="916635" y="270751"/>
                  </a:lnTo>
                  <a:lnTo>
                    <a:pt x="962139" y="301155"/>
                  </a:lnTo>
                  <a:lnTo>
                    <a:pt x="1004404" y="332752"/>
                  </a:lnTo>
                  <a:lnTo>
                    <a:pt x="1043406" y="365569"/>
                  </a:lnTo>
                  <a:lnTo>
                    <a:pt x="1079157" y="399567"/>
                  </a:lnTo>
                  <a:lnTo>
                    <a:pt x="1111643" y="434746"/>
                  </a:lnTo>
                  <a:lnTo>
                    <a:pt x="1140841" y="471106"/>
                  </a:lnTo>
                  <a:lnTo>
                    <a:pt x="1166774" y="508622"/>
                  </a:lnTo>
                  <a:lnTo>
                    <a:pt x="1189405" y="547306"/>
                  </a:lnTo>
                  <a:lnTo>
                    <a:pt x="1208760" y="587133"/>
                  </a:lnTo>
                  <a:lnTo>
                    <a:pt x="1224813" y="628116"/>
                  </a:lnTo>
                  <a:lnTo>
                    <a:pt x="1237551" y="670217"/>
                  </a:lnTo>
                  <a:lnTo>
                    <a:pt x="1246987" y="713447"/>
                  </a:lnTo>
                  <a:lnTo>
                    <a:pt x="1253109" y="757809"/>
                  </a:lnTo>
                  <a:lnTo>
                    <a:pt x="1253934" y="771156"/>
                  </a:lnTo>
                  <a:lnTo>
                    <a:pt x="1258481" y="753833"/>
                  </a:lnTo>
                  <a:lnTo>
                    <a:pt x="1266926" y="708317"/>
                  </a:lnTo>
                  <a:lnTo>
                    <a:pt x="1272082" y="661733"/>
                  </a:lnTo>
                  <a:lnTo>
                    <a:pt x="1273454" y="624497"/>
                  </a:lnTo>
                  <a:lnTo>
                    <a:pt x="1273454" y="6038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3" name="object 93"/>
          <p:cNvGrpSpPr/>
          <p:nvPr/>
        </p:nvGrpSpPr>
        <p:grpSpPr>
          <a:xfrm>
            <a:off x="138989" y="6820340"/>
            <a:ext cx="1525270" cy="1525270"/>
            <a:chOff x="138989" y="6820340"/>
            <a:chExt cx="1525270" cy="1525270"/>
          </a:xfrm>
        </p:grpSpPr>
        <p:sp>
          <p:nvSpPr>
            <p:cNvPr id="94" name="object 94"/>
            <p:cNvSpPr/>
            <p:nvPr/>
          </p:nvSpPr>
          <p:spPr>
            <a:xfrm>
              <a:off x="138989" y="6820340"/>
              <a:ext cx="1525270" cy="1525270"/>
            </a:xfrm>
            <a:custGeom>
              <a:avLst/>
              <a:gdLst/>
              <a:ahLst/>
              <a:cxnLst/>
              <a:rect l="l" t="t" r="r" b="b"/>
              <a:pathLst>
                <a:path w="1525270" h="1525270">
                  <a:moveTo>
                    <a:pt x="837433" y="1525204"/>
                  </a:moveTo>
                  <a:lnTo>
                    <a:pt x="691575" y="1525204"/>
                  </a:lnTo>
                  <a:lnTo>
                    <a:pt x="668605" y="1523053"/>
                  </a:lnTo>
                  <a:lnTo>
                    <a:pt x="621944" y="1515741"/>
                  </a:lnTo>
                  <a:lnTo>
                    <a:pt x="576261" y="1505661"/>
                  </a:lnTo>
                  <a:lnTo>
                    <a:pt x="531646" y="1492901"/>
                  </a:lnTo>
                  <a:lnTo>
                    <a:pt x="488188" y="1477550"/>
                  </a:lnTo>
                  <a:lnTo>
                    <a:pt x="445978" y="1459699"/>
                  </a:lnTo>
                  <a:lnTo>
                    <a:pt x="405104" y="1439437"/>
                  </a:lnTo>
                  <a:lnTo>
                    <a:pt x="365656" y="1416853"/>
                  </a:lnTo>
                  <a:lnTo>
                    <a:pt x="327723" y="1392037"/>
                  </a:lnTo>
                  <a:lnTo>
                    <a:pt x="291396" y="1365079"/>
                  </a:lnTo>
                  <a:lnTo>
                    <a:pt x="256763" y="1336068"/>
                  </a:lnTo>
                  <a:lnTo>
                    <a:pt x="223915" y="1305093"/>
                  </a:lnTo>
                  <a:lnTo>
                    <a:pt x="192941" y="1272245"/>
                  </a:lnTo>
                  <a:lnTo>
                    <a:pt x="163930" y="1237613"/>
                  </a:lnTo>
                  <a:lnTo>
                    <a:pt x="136971" y="1201285"/>
                  </a:lnTo>
                  <a:lnTo>
                    <a:pt x="112156" y="1163353"/>
                  </a:lnTo>
                  <a:lnTo>
                    <a:pt x="89572" y="1123905"/>
                  </a:lnTo>
                  <a:lnTo>
                    <a:pt x="69310" y="1083031"/>
                  </a:lnTo>
                  <a:lnTo>
                    <a:pt x="51458" y="1040820"/>
                  </a:lnTo>
                  <a:lnTo>
                    <a:pt x="36108" y="997363"/>
                  </a:lnTo>
                  <a:lnTo>
                    <a:pt x="23348" y="952748"/>
                  </a:lnTo>
                  <a:lnTo>
                    <a:pt x="13267" y="907065"/>
                  </a:lnTo>
                  <a:lnTo>
                    <a:pt x="5956" y="860404"/>
                  </a:lnTo>
                  <a:lnTo>
                    <a:pt x="1504" y="812854"/>
                  </a:lnTo>
                  <a:lnTo>
                    <a:pt x="0" y="764504"/>
                  </a:lnTo>
                  <a:lnTo>
                    <a:pt x="1504" y="716155"/>
                  </a:lnTo>
                  <a:lnTo>
                    <a:pt x="5956" y="668605"/>
                  </a:lnTo>
                  <a:lnTo>
                    <a:pt x="13267" y="621944"/>
                  </a:lnTo>
                  <a:lnTo>
                    <a:pt x="23348" y="576261"/>
                  </a:lnTo>
                  <a:lnTo>
                    <a:pt x="36108" y="531646"/>
                  </a:lnTo>
                  <a:lnTo>
                    <a:pt x="51459" y="488188"/>
                  </a:lnTo>
                  <a:lnTo>
                    <a:pt x="69310" y="445978"/>
                  </a:lnTo>
                  <a:lnTo>
                    <a:pt x="89572" y="405104"/>
                  </a:lnTo>
                  <a:lnTo>
                    <a:pt x="112156" y="365656"/>
                  </a:lnTo>
                  <a:lnTo>
                    <a:pt x="136971" y="327723"/>
                  </a:lnTo>
                  <a:lnTo>
                    <a:pt x="163930" y="291396"/>
                  </a:lnTo>
                  <a:lnTo>
                    <a:pt x="192941" y="256763"/>
                  </a:lnTo>
                  <a:lnTo>
                    <a:pt x="223915" y="223915"/>
                  </a:lnTo>
                  <a:lnTo>
                    <a:pt x="256764" y="192941"/>
                  </a:lnTo>
                  <a:lnTo>
                    <a:pt x="291396" y="163930"/>
                  </a:lnTo>
                  <a:lnTo>
                    <a:pt x="327723" y="136971"/>
                  </a:lnTo>
                  <a:lnTo>
                    <a:pt x="365656" y="112156"/>
                  </a:lnTo>
                  <a:lnTo>
                    <a:pt x="405104" y="89572"/>
                  </a:lnTo>
                  <a:lnTo>
                    <a:pt x="445978" y="69310"/>
                  </a:lnTo>
                  <a:lnTo>
                    <a:pt x="488188" y="51459"/>
                  </a:lnTo>
                  <a:lnTo>
                    <a:pt x="531646" y="36108"/>
                  </a:lnTo>
                  <a:lnTo>
                    <a:pt x="576261" y="23348"/>
                  </a:lnTo>
                  <a:lnTo>
                    <a:pt x="621944" y="13267"/>
                  </a:lnTo>
                  <a:lnTo>
                    <a:pt x="668605" y="5956"/>
                  </a:lnTo>
                  <a:lnTo>
                    <a:pt x="716155" y="1504"/>
                  </a:lnTo>
                  <a:lnTo>
                    <a:pt x="764504" y="0"/>
                  </a:lnTo>
                  <a:lnTo>
                    <a:pt x="812854" y="1504"/>
                  </a:lnTo>
                  <a:lnTo>
                    <a:pt x="860404" y="5956"/>
                  </a:lnTo>
                  <a:lnTo>
                    <a:pt x="907065" y="13267"/>
                  </a:lnTo>
                  <a:lnTo>
                    <a:pt x="952748" y="23348"/>
                  </a:lnTo>
                  <a:lnTo>
                    <a:pt x="997363" y="36108"/>
                  </a:lnTo>
                  <a:lnTo>
                    <a:pt x="1040820" y="51459"/>
                  </a:lnTo>
                  <a:lnTo>
                    <a:pt x="1083031" y="69310"/>
                  </a:lnTo>
                  <a:lnTo>
                    <a:pt x="1123905" y="89572"/>
                  </a:lnTo>
                  <a:lnTo>
                    <a:pt x="1163353" y="112156"/>
                  </a:lnTo>
                  <a:lnTo>
                    <a:pt x="1201285" y="136971"/>
                  </a:lnTo>
                  <a:lnTo>
                    <a:pt x="1237613" y="163930"/>
                  </a:lnTo>
                  <a:lnTo>
                    <a:pt x="1272245" y="192941"/>
                  </a:lnTo>
                  <a:lnTo>
                    <a:pt x="1305093" y="223915"/>
                  </a:lnTo>
                  <a:lnTo>
                    <a:pt x="1336068" y="256764"/>
                  </a:lnTo>
                  <a:lnTo>
                    <a:pt x="1365079" y="291396"/>
                  </a:lnTo>
                  <a:lnTo>
                    <a:pt x="1392037" y="327723"/>
                  </a:lnTo>
                  <a:lnTo>
                    <a:pt x="1416853" y="365656"/>
                  </a:lnTo>
                  <a:lnTo>
                    <a:pt x="1439437" y="405104"/>
                  </a:lnTo>
                  <a:lnTo>
                    <a:pt x="1459699" y="445978"/>
                  </a:lnTo>
                  <a:lnTo>
                    <a:pt x="1477550" y="488188"/>
                  </a:lnTo>
                  <a:lnTo>
                    <a:pt x="1492901" y="531646"/>
                  </a:lnTo>
                  <a:lnTo>
                    <a:pt x="1505661" y="576261"/>
                  </a:lnTo>
                  <a:lnTo>
                    <a:pt x="1515741" y="621944"/>
                  </a:lnTo>
                  <a:lnTo>
                    <a:pt x="1523053" y="668605"/>
                  </a:lnTo>
                  <a:lnTo>
                    <a:pt x="1525203" y="691570"/>
                  </a:lnTo>
                  <a:lnTo>
                    <a:pt x="1525203" y="837439"/>
                  </a:lnTo>
                  <a:lnTo>
                    <a:pt x="1515741" y="907065"/>
                  </a:lnTo>
                  <a:lnTo>
                    <a:pt x="1505661" y="952748"/>
                  </a:lnTo>
                  <a:lnTo>
                    <a:pt x="1492901" y="997363"/>
                  </a:lnTo>
                  <a:lnTo>
                    <a:pt x="1477550" y="1040820"/>
                  </a:lnTo>
                  <a:lnTo>
                    <a:pt x="1459699" y="1083031"/>
                  </a:lnTo>
                  <a:lnTo>
                    <a:pt x="1439437" y="1123905"/>
                  </a:lnTo>
                  <a:lnTo>
                    <a:pt x="1416853" y="1163353"/>
                  </a:lnTo>
                  <a:lnTo>
                    <a:pt x="1392037" y="1201285"/>
                  </a:lnTo>
                  <a:lnTo>
                    <a:pt x="1365079" y="1237613"/>
                  </a:lnTo>
                  <a:lnTo>
                    <a:pt x="1336068" y="1272245"/>
                  </a:lnTo>
                  <a:lnTo>
                    <a:pt x="1305093" y="1305093"/>
                  </a:lnTo>
                  <a:lnTo>
                    <a:pt x="1272245" y="1336068"/>
                  </a:lnTo>
                  <a:lnTo>
                    <a:pt x="1237613" y="1365079"/>
                  </a:lnTo>
                  <a:lnTo>
                    <a:pt x="1201285" y="1392037"/>
                  </a:lnTo>
                  <a:lnTo>
                    <a:pt x="1163353" y="1416853"/>
                  </a:lnTo>
                  <a:lnTo>
                    <a:pt x="1123905" y="1439437"/>
                  </a:lnTo>
                  <a:lnTo>
                    <a:pt x="1083031" y="1459699"/>
                  </a:lnTo>
                  <a:lnTo>
                    <a:pt x="1040820" y="1477550"/>
                  </a:lnTo>
                  <a:lnTo>
                    <a:pt x="997363" y="1492901"/>
                  </a:lnTo>
                  <a:lnTo>
                    <a:pt x="952748" y="1505661"/>
                  </a:lnTo>
                  <a:lnTo>
                    <a:pt x="907065" y="1515741"/>
                  </a:lnTo>
                  <a:lnTo>
                    <a:pt x="860404" y="1523053"/>
                  </a:lnTo>
                  <a:lnTo>
                    <a:pt x="837433" y="1525204"/>
                  </a:lnTo>
                  <a:close/>
                </a:path>
              </a:pathLst>
            </a:custGeom>
            <a:solidFill>
              <a:srgbClr val="EF70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40462" y="6835507"/>
              <a:ext cx="1497965" cy="1496060"/>
            </a:xfrm>
            <a:custGeom>
              <a:avLst/>
              <a:gdLst/>
              <a:ahLst/>
              <a:cxnLst/>
              <a:rect l="l" t="t" r="r" b="b"/>
              <a:pathLst>
                <a:path w="1497964" h="1496059">
                  <a:moveTo>
                    <a:pt x="1497584" y="538022"/>
                  </a:moveTo>
                  <a:lnTo>
                    <a:pt x="1481785" y="489191"/>
                  </a:lnTo>
                  <a:lnTo>
                    <a:pt x="1471244" y="486562"/>
                  </a:lnTo>
                  <a:lnTo>
                    <a:pt x="1436395" y="479069"/>
                  </a:lnTo>
                  <a:lnTo>
                    <a:pt x="1336573" y="479069"/>
                  </a:lnTo>
                  <a:lnTo>
                    <a:pt x="1436357" y="479056"/>
                  </a:lnTo>
                  <a:lnTo>
                    <a:pt x="1413484" y="474154"/>
                  </a:lnTo>
                  <a:lnTo>
                    <a:pt x="1346847" y="462241"/>
                  </a:lnTo>
                  <a:lnTo>
                    <a:pt x="1332915" y="460286"/>
                  </a:lnTo>
                  <a:lnTo>
                    <a:pt x="1330325" y="446874"/>
                  </a:lnTo>
                  <a:lnTo>
                    <a:pt x="1320507" y="389458"/>
                  </a:lnTo>
                  <a:lnTo>
                    <a:pt x="1312278" y="334543"/>
                  </a:lnTo>
                  <a:lnTo>
                    <a:pt x="1305483" y="282575"/>
                  </a:lnTo>
                  <a:lnTo>
                    <a:pt x="1299997" y="234022"/>
                  </a:lnTo>
                  <a:lnTo>
                    <a:pt x="1296936" y="202463"/>
                  </a:lnTo>
                  <a:lnTo>
                    <a:pt x="1270762" y="177774"/>
                  </a:lnTo>
                  <a:lnTo>
                    <a:pt x="1249641" y="160083"/>
                  </a:lnTo>
                  <a:lnTo>
                    <a:pt x="1249680" y="160782"/>
                  </a:lnTo>
                  <a:lnTo>
                    <a:pt x="1255687" y="228854"/>
                  </a:lnTo>
                  <a:lnTo>
                    <a:pt x="1264539" y="306705"/>
                  </a:lnTo>
                  <a:lnTo>
                    <a:pt x="1276781" y="392468"/>
                  </a:lnTo>
                  <a:lnTo>
                    <a:pt x="1283843" y="434873"/>
                  </a:lnTo>
                  <a:lnTo>
                    <a:pt x="1287322" y="453834"/>
                  </a:lnTo>
                  <a:lnTo>
                    <a:pt x="1271701" y="451624"/>
                  </a:lnTo>
                  <a:lnTo>
                    <a:pt x="1188389" y="443115"/>
                  </a:lnTo>
                  <a:lnTo>
                    <a:pt x="1133068" y="439712"/>
                  </a:lnTo>
                  <a:lnTo>
                    <a:pt x="1127874" y="408520"/>
                  </a:lnTo>
                  <a:lnTo>
                    <a:pt x="1118476" y="362572"/>
                  </a:lnTo>
                  <a:lnTo>
                    <a:pt x="1107465" y="317500"/>
                  </a:lnTo>
                  <a:lnTo>
                    <a:pt x="1094879" y="273329"/>
                  </a:lnTo>
                  <a:lnTo>
                    <a:pt x="1068082" y="195770"/>
                  </a:lnTo>
                  <a:lnTo>
                    <a:pt x="1038491" y="126453"/>
                  </a:lnTo>
                  <a:lnTo>
                    <a:pt x="1007186" y="65138"/>
                  </a:lnTo>
                  <a:lnTo>
                    <a:pt x="977709" y="15748"/>
                  </a:lnTo>
                  <a:lnTo>
                    <a:pt x="914184" y="0"/>
                  </a:lnTo>
                  <a:lnTo>
                    <a:pt x="926820" y="17411"/>
                  </a:lnTo>
                  <a:lnTo>
                    <a:pt x="960374" y="70853"/>
                  </a:lnTo>
                  <a:lnTo>
                    <a:pt x="993648" y="133286"/>
                  </a:lnTo>
                  <a:lnTo>
                    <a:pt x="1025194" y="204939"/>
                  </a:lnTo>
                  <a:lnTo>
                    <a:pt x="1053566" y="286029"/>
                  </a:lnTo>
                  <a:lnTo>
                    <a:pt x="1069098" y="341985"/>
                  </a:lnTo>
                  <a:lnTo>
                    <a:pt x="1082675" y="403250"/>
                  </a:lnTo>
                  <a:lnTo>
                    <a:pt x="1088771" y="437248"/>
                  </a:lnTo>
                  <a:lnTo>
                    <a:pt x="1046695" y="435991"/>
                  </a:lnTo>
                  <a:lnTo>
                    <a:pt x="995895" y="435635"/>
                  </a:lnTo>
                  <a:lnTo>
                    <a:pt x="944956" y="436410"/>
                  </a:lnTo>
                  <a:lnTo>
                    <a:pt x="893876" y="438315"/>
                  </a:lnTo>
                  <a:lnTo>
                    <a:pt x="886866" y="438734"/>
                  </a:lnTo>
                  <a:lnTo>
                    <a:pt x="881100" y="417334"/>
                  </a:lnTo>
                  <a:lnTo>
                    <a:pt x="864273" y="374573"/>
                  </a:lnTo>
                  <a:lnTo>
                    <a:pt x="841578" y="333705"/>
                  </a:lnTo>
                  <a:lnTo>
                    <a:pt x="813066" y="294830"/>
                  </a:lnTo>
                  <a:lnTo>
                    <a:pt x="778789" y="257975"/>
                  </a:lnTo>
                  <a:lnTo>
                    <a:pt x="738784" y="223227"/>
                  </a:lnTo>
                  <a:lnTo>
                    <a:pt x="693115" y="190627"/>
                  </a:lnTo>
                  <a:lnTo>
                    <a:pt x="653376" y="166611"/>
                  </a:lnTo>
                  <a:lnTo>
                    <a:pt x="610235" y="143954"/>
                  </a:lnTo>
                  <a:lnTo>
                    <a:pt x="563753" y="122694"/>
                  </a:lnTo>
                  <a:lnTo>
                    <a:pt x="514019" y="102844"/>
                  </a:lnTo>
                  <a:lnTo>
                    <a:pt x="461098" y="84455"/>
                  </a:lnTo>
                  <a:lnTo>
                    <a:pt x="412800" y="69862"/>
                  </a:lnTo>
                  <a:lnTo>
                    <a:pt x="403631" y="74409"/>
                  </a:lnTo>
                  <a:lnTo>
                    <a:pt x="364172" y="96989"/>
                  </a:lnTo>
                  <a:lnTo>
                    <a:pt x="359029" y="100368"/>
                  </a:lnTo>
                  <a:lnTo>
                    <a:pt x="366191" y="102108"/>
                  </a:lnTo>
                  <a:lnTo>
                    <a:pt x="420357" y="117309"/>
                  </a:lnTo>
                  <a:lnTo>
                    <a:pt x="474789" y="134924"/>
                  </a:lnTo>
                  <a:lnTo>
                    <a:pt x="528675" y="155130"/>
                  </a:lnTo>
                  <a:lnTo>
                    <a:pt x="581177" y="178092"/>
                  </a:lnTo>
                  <a:lnTo>
                    <a:pt x="631456" y="204000"/>
                  </a:lnTo>
                  <a:lnTo>
                    <a:pt x="678675" y="232994"/>
                  </a:lnTo>
                  <a:lnTo>
                    <a:pt x="722020" y="265264"/>
                  </a:lnTo>
                  <a:lnTo>
                    <a:pt x="760641" y="300990"/>
                  </a:lnTo>
                  <a:lnTo>
                    <a:pt x="793711" y="340321"/>
                  </a:lnTo>
                  <a:lnTo>
                    <a:pt x="820394" y="383438"/>
                  </a:lnTo>
                  <a:lnTo>
                    <a:pt x="839863" y="430504"/>
                  </a:lnTo>
                  <a:lnTo>
                    <a:pt x="842530" y="441388"/>
                  </a:lnTo>
                  <a:lnTo>
                    <a:pt x="791438" y="445541"/>
                  </a:lnTo>
                  <a:lnTo>
                    <a:pt x="740130" y="450850"/>
                  </a:lnTo>
                  <a:lnTo>
                    <a:pt x="688784" y="457276"/>
                  </a:lnTo>
                  <a:lnTo>
                    <a:pt x="637425" y="464832"/>
                  </a:lnTo>
                  <a:lnTo>
                    <a:pt x="586092" y="473506"/>
                  </a:lnTo>
                  <a:lnTo>
                    <a:pt x="534797" y="483298"/>
                  </a:lnTo>
                  <a:lnTo>
                    <a:pt x="487857" y="493268"/>
                  </a:lnTo>
                  <a:lnTo>
                    <a:pt x="440969" y="504177"/>
                  </a:lnTo>
                  <a:lnTo>
                    <a:pt x="394144" y="516039"/>
                  </a:lnTo>
                  <a:lnTo>
                    <a:pt x="347383" y="528828"/>
                  </a:lnTo>
                  <a:lnTo>
                    <a:pt x="300710" y="542544"/>
                  </a:lnTo>
                  <a:lnTo>
                    <a:pt x="254139" y="557199"/>
                  </a:lnTo>
                  <a:lnTo>
                    <a:pt x="207670" y="572770"/>
                  </a:lnTo>
                  <a:lnTo>
                    <a:pt x="161315" y="589267"/>
                  </a:lnTo>
                  <a:lnTo>
                    <a:pt x="115087" y="606679"/>
                  </a:lnTo>
                  <a:lnTo>
                    <a:pt x="68999" y="624992"/>
                  </a:lnTo>
                  <a:lnTo>
                    <a:pt x="23063" y="644220"/>
                  </a:lnTo>
                  <a:lnTo>
                    <a:pt x="25" y="700989"/>
                  </a:lnTo>
                  <a:lnTo>
                    <a:pt x="0" y="701840"/>
                  </a:lnTo>
                  <a:lnTo>
                    <a:pt x="32194" y="687489"/>
                  </a:lnTo>
                  <a:lnTo>
                    <a:pt x="88112" y="664057"/>
                  </a:lnTo>
                  <a:lnTo>
                    <a:pt x="143395" y="642340"/>
                  </a:lnTo>
                  <a:lnTo>
                    <a:pt x="197993" y="622274"/>
                  </a:lnTo>
                  <a:lnTo>
                    <a:pt x="251879" y="603796"/>
                  </a:lnTo>
                  <a:lnTo>
                    <a:pt x="305028" y="586867"/>
                  </a:lnTo>
                  <a:lnTo>
                    <a:pt x="357390" y="571423"/>
                  </a:lnTo>
                  <a:lnTo>
                    <a:pt x="408940" y="557390"/>
                  </a:lnTo>
                  <a:lnTo>
                    <a:pt x="459638" y="544741"/>
                  </a:lnTo>
                  <a:lnTo>
                    <a:pt x="509435" y="533400"/>
                  </a:lnTo>
                  <a:lnTo>
                    <a:pt x="558317" y="523316"/>
                  </a:lnTo>
                  <a:lnTo>
                    <a:pt x="606247" y="514426"/>
                  </a:lnTo>
                  <a:lnTo>
                    <a:pt x="653173" y="506691"/>
                  </a:lnTo>
                  <a:lnTo>
                    <a:pt x="699058" y="500024"/>
                  </a:lnTo>
                  <a:lnTo>
                    <a:pt x="743889" y="494398"/>
                  </a:lnTo>
                  <a:lnTo>
                    <a:pt x="787615" y="489750"/>
                  </a:lnTo>
                  <a:lnTo>
                    <a:pt x="830211" y="486003"/>
                  </a:lnTo>
                  <a:lnTo>
                    <a:pt x="851027" y="484555"/>
                  </a:lnTo>
                  <a:lnTo>
                    <a:pt x="853694" y="508228"/>
                  </a:lnTo>
                  <a:lnTo>
                    <a:pt x="853262" y="549529"/>
                  </a:lnTo>
                  <a:lnTo>
                    <a:pt x="847940" y="592429"/>
                  </a:lnTo>
                  <a:lnTo>
                    <a:pt x="837755" y="636879"/>
                  </a:lnTo>
                  <a:lnTo>
                    <a:pt x="822693" y="682866"/>
                  </a:lnTo>
                  <a:lnTo>
                    <a:pt x="802754" y="730338"/>
                  </a:lnTo>
                  <a:lnTo>
                    <a:pt x="777976" y="779297"/>
                  </a:lnTo>
                  <a:lnTo>
                    <a:pt x="748347" y="829678"/>
                  </a:lnTo>
                  <a:lnTo>
                    <a:pt x="706564" y="891781"/>
                  </a:lnTo>
                  <a:lnTo>
                    <a:pt x="683056" y="923607"/>
                  </a:lnTo>
                  <a:lnTo>
                    <a:pt x="657821" y="955954"/>
                  </a:lnTo>
                  <a:lnTo>
                    <a:pt x="630872" y="988809"/>
                  </a:lnTo>
                  <a:lnTo>
                    <a:pt x="602183" y="1022172"/>
                  </a:lnTo>
                  <a:lnTo>
                    <a:pt x="571792" y="1056017"/>
                  </a:lnTo>
                  <a:lnTo>
                    <a:pt x="539699" y="1090358"/>
                  </a:lnTo>
                  <a:lnTo>
                    <a:pt x="505904" y="1125181"/>
                  </a:lnTo>
                  <a:lnTo>
                    <a:pt x="470408" y="1160487"/>
                  </a:lnTo>
                  <a:lnTo>
                    <a:pt x="433222" y="1196263"/>
                  </a:lnTo>
                  <a:lnTo>
                    <a:pt x="394360" y="1232509"/>
                  </a:lnTo>
                  <a:lnTo>
                    <a:pt x="353822" y="1269199"/>
                  </a:lnTo>
                  <a:lnTo>
                    <a:pt x="311607" y="1306360"/>
                  </a:lnTo>
                  <a:lnTo>
                    <a:pt x="275183" y="1337576"/>
                  </a:lnTo>
                  <a:lnTo>
                    <a:pt x="289915" y="1349921"/>
                  </a:lnTo>
                  <a:lnTo>
                    <a:pt x="309930" y="1364780"/>
                  </a:lnTo>
                  <a:lnTo>
                    <a:pt x="324358" y="1352562"/>
                  </a:lnTo>
                  <a:lnTo>
                    <a:pt x="376529" y="1306944"/>
                  </a:lnTo>
                  <a:lnTo>
                    <a:pt x="426237" y="1261986"/>
                  </a:lnTo>
                  <a:lnTo>
                    <a:pt x="473456" y="1217701"/>
                  </a:lnTo>
                  <a:lnTo>
                    <a:pt x="518198" y="1174076"/>
                  </a:lnTo>
                  <a:lnTo>
                    <a:pt x="560451" y="1131125"/>
                  </a:lnTo>
                  <a:lnTo>
                    <a:pt x="600227" y="1088847"/>
                  </a:lnTo>
                  <a:lnTo>
                    <a:pt x="637501" y="1047242"/>
                  </a:lnTo>
                  <a:lnTo>
                    <a:pt x="672299" y="1006322"/>
                  </a:lnTo>
                  <a:lnTo>
                    <a:pt x="704596" y="966076"/>
                  </a:lnTo>
                  <a:lnTo>
                    <a:pt x="734415" y="926528"/>
                  </a:lnTo>
                  <a:lnTo>
                    <a:pt x="761720" y="887666"/>
                  </a:lnTo>
                  <a:lnTo>
                    <a:pt x="786536" y="849490"/>
                  </a:lnTo>
                  <a:lnTo>
                    <a:pt x="808863" y="812012"/>
                  </a:lnTo>
                  <a:lnTo>
                    <a:pt x="828675" y="775220"/>
                  </a:lnTo>
                  <a:lnTo>
                    <a:pt x="845985" y="739140"/>
                  </a:lnTo>
                  <a:lnTo>
                    <a:pt x="860806" y="703757"/>
                  </a:lnTo>
                  <a:lnTo>
                    <a:pt x="882904" y="635101"/>
                  </a:lnTo>
                  <a:lnTo>
                    <a:pt x="894969" y="569290"/>
                  </a:lnTo>
                  <a:lnTo>
                    <a:pt x="897229" y="537464"/>
                  </a:lnTo>
                  <a:lnTo>
                    <a:pt x="896975" y="506349"/>
                  </a:lnTo>
                  <a:lnTo>
                    <a:pt x="894740" y="481939"/>
                  </a:lnTo>
                  <a:lnTo>
                    <a:pt x="911834" y="481050"/>
                  </a:lnTo>
                  <a:lnTo>
                    <a:pt x="950798" y="479717"/>
                  </a:lnTo>
                  <a:lnTo>
                    <a:pt x="988491" y="479069"/>
                  </a:lnTo>
                  <a:lnTo>
                    <a:pt x="1025563" y="479069"/>
                  </a:lnTo>
                  <a:lnTo>
                    <a:pt x="1093508" y="480707"/>
                  </a:lnTo>
                  <a:lnTo>
                    <a:pt x="1101826" y="541883"/>
                  </a:lnTo>
                  <a:lnTo>
                    <a:pt x="1104557" y="579945"/>
                  </a:lnTo>
                  <a:lnTo>
                    <a:pt x="1106322" y="619366"/>
                  </a:lnTo>
                  <a:lnTo>
                    <a:pt x="1107059" y="660184"/>
                  </a:lnTo>
                  <a:lnTo>
                    <a:pt x="1106703" y="702386"/>
                  </a:lnTo>
                  <a:lnTo>
                    <a:pt x="1105192" y="745985"/>
                  </a:lnTo>
                  <a:lnTo>
                    <a:pt x="1102448" y="790981"/>
                  </a:lnTo>
                  <a:lnTo>
                    <a:pt x="1098410" y="837399"/>
                  </a:lnTo>
                  <a:lnTo>
                    <a:pt x="1093000" y="885215"/>
                  </a:lnTo>
                  <a:lnTo>
                    <a:pt x="1086167" y="934466"/>
                  </a:lnTo>
                  <a:lnTo>
                    <a:pt x="1077836" y="985151"/>
                  </a:lnTo>
                  <a:lnTo>
                    <a:pt x="1067930" y="1037272"/>
                  </a:lnTo>
                  <a:lnTo>
                    <a:pt x="1056398" y="1090841"/>
                  </a:lnTo>
                  <a:lnTo>
                    <a:pt x="1043165" y="1145857"/>
                  </a:lnTo>
                  <a:lnTo>
                    <a:pt x="1028166" y="1202334"/>
                  </a:lnTo>
                  <a:lnTo>
                    <a:pt x="1011339" y="1260271"/>
                  </a:lnTo>
                  <a:lnTo>
                    <a:pt x="992593" y="1319695"/>
                  </a:lnTo>
                  <a:lnTo>
                    <a:pt x="971892" y="1380591"/>
                  </a:lnTo>
                  <a:lnTo>
                    <a:pt x="949147" y="1442974"/>
                  </a:lnTo>
                  <a:lnTo>
                    <a:pt x="928712" y="1495475"/>
                  </a:lnTo>
                  <a:lnTo>
                    <a:pt x="951268" y="1490497"/>
                  </a:lnTo>
                  <a:lnTo>
                    <a:pt x="984542" y="1471879"/>
                  </a:lnTo>
                  <a:lnTo>
                    <a:pt x="1003109" y="1422146"/>
                  </a:lnTo>
                  <a:lnTo>
                    <a:pt x="1020597" y="1372806"/>
                  </a:lnTo>
                  <a:lnTo>
                    <a:pt x="1036993" y="1323873"/>
                  </a:lnTo>
                  <a:lnTo>
                    <a:pt x="1052296" y="1275346"/>
                  </a:lnTo>
                  <a:lnTo>
                    <a:pt x="1066507" y="1227226"/>
                  </a:lnTo>
                  <a:lnTo>
                    <a:pt x="1079627" y="1179550"/>
                  </a:lnTo>
                  <a:lnTo>
                    <a:pt x="1091641" y="1132293"/>
                  </a:lnTo>
                  <a:lnTo>
                    <a:pt x="1102563" y="1085481"/>
                  </a:lnTo>
                  <a:lnTo>
                    <a:pt x="1112393" y="1039126"/>
                  </a:lnTo>
                  <a:lnTo>
                    <a:pt x="1121105" y="993228"/>
                  </a:lnTo>
                  <a:lnTo>
                    <a:pt x="1128712" y="947788"/>
                  </a:lnTo>
                  <a:lnTo>
                    <a:pt x="1135214" y="902830"/>
                  </a:lnTo>
                  <a:lnTo>
                    <a:pt x="1140599" y="858367"/>
                  </a:lnTo>
                  <a:lnTo>
                    <a:pt x="1145590" y="805383"/>
                  </a:lnTo>
                  <a:lnTo>
                    <a:pt x="1148994" y="753097"/>
                  </a:lnTo>
                  <a:lnTo>
                    <a:pt x="1150772" y="701548"/>
                  </a:lnTo>
                  <a:lnTo>
                    <a:pt x="1150962" y="650748"/>
                  </a:lnTo>
                  <a:lnTo>
                    <a:pt x="1149540" y="600697"/>
                  </a:lnTo>
                  <a:lnTo>
                    <a:pt x="1146517" y="551434"/>
                  </a:lnTo>
                  <a:lnTo>
                    <a:pt x="1141907" y="502970"/>
                  </a:lnTo>
                  <a:lnTo>
                    <a:pt x="1139355" y="483514"/>
                  </a:lnTo>
                  <a:lnTo>
                    <a:pt x="1182649" y="486143"/>
                  </a:lnTo>
                  <a:lnTo>
                    <a:pt x="1264386" y="494487"/>
                  </a:lnTo>
                  <a:lnTo>
                    <a:pt x="1295971" y="498957"/>
                  </a:lnTo>
                  <a:lnTo>
                    <a:pt x="1301470" y="526122"/>
                  </a:lnTo>
                  <a:lnTo>
                    <a:pt x="1312214" y="574332"/>
                  </a:lnTo>
                  <a:lnTo>
                    <a:pt x="1324330" y="623874"/>
                  </a:lnTo>
                  <a:lnTo>
                    <a:pt x="1337906" y="674433"/>
                  </a:lnTo>
                  <a:lnTo>
                    <a:pt x="1353045" y="725703"/>
                  </a:lnTo>
                  <a:lnTo>
                    <a:pt x="1369809" y="777392"/>
                  </a:lnTo>
                  <a:lnTo>
                    <a:pt x="1388287" y="829183"/>
                  </a:lnTo>
                  <a:lnTo>
                    <a:pt x="1408557" y="880783"/>
                  </a:lnTo>
                  <a:lnTo>
                    <a:pt x="1430705" y="931887"/>
                  </a:lnTo>
                  <a:lnTo>
                    <a:pt x="1454797" y="982179"/>
                  </a:lnTo>
                  <a:lnTo>
                    <a:pt x="1476806" y="1023581"/>
                  </a:lnTo>
                  <a:lnTo>
                    <a:pt x="1491424" y="982205"/>
                  </a:lnTo>
                  <a:lnTo>
                    <a:pt x="1495869" y="966673"/>
                  </a:lnTo>
                  <a:lnTo>
                    <a:pt x="1482356" y="940346"/>
                  </a:lnTo>
                  <a:lnTo>
                    <a:pt x="1454912" y="879652"/>
                  </a:lnTo>
                  <a:lnTo>
                    <a:pt x="1430159" y="817765"/>
                  </a:lnTo>
                  <a:lnTo>
                    <a:pt x="1407960" y="755116"/>
                  </a:lnTo>
                  <a:lnTo>
                    <a:pt x="1388160" y="692188"/>
                  </a:lnTo>
                  <a:lnTo>
                    <a:pt x="1370647" y="629437"/>
                  </a:lnTo>
                  <a:lnTo>
                    <a:pt x="1355255" y="567321"/>
                  </a:lnTo>
                  <a:lnTo>
                    <a:pt x="1341869" y="506310"/>
                  </a:lnTo>
                  <a:lnTo>
                    <a:pt x="1341716" y="505548"/>
                  </a:lnTo>
                  <a:lnTo>
                    <a:pt x="1403908" y="516661"/>
                  </a:lnTo>
                  <a:lnTo>
                    <a:pt x="1460766" y="528866"/>
                  </a:lnTo>
                  <a:lnTo>
                    <a:pt x="1497584" y="538022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6" name="object 96"/>
          <p:cNvGrpSpPr/>
          <p:nvPr/>
        </p:nvGrpSpPr>
        <p:grpSpPr>
          <a:xfrm>
            <a:off x="3720639" y="4463419"/>
            <a:ext cx="1289050" cy="1289685"/>
            <a:chOff x="3720639" y="4463419"/>
            <a:chExt cx="1289050" cy="1289685"/>
          </a:xfrm>
        </p:grpSpPr>
        <p:sp>
          <p:nvSpPr>
            <p:cNvPr id="97" name="object 97"/>
            <p:cNvSpPr/>
            <p:nvPr/>
          </p:nvSpPr>
          <p:spPr>
            <a:xfrm>
              <a:off x="3720639" y="4463419"/>
              <a:ext cx="1289050" cy="1289685"/>
            </a:xfrm>
            <a:custGeom>
              <a:avLst/>
              <a:gdLst/>
              <a:ahLst/>
              <a:cxnLst/>
              <a:rect l="l" t="t" r="r" b="b"/>
              <a:pathLst>
                <a:path w="1289050" h="1289685">
                  <a:moveTo>
                    <a:pt x="33402" y="849261"/>
                  </a:moveTo>
                  <a:lnTo>
                    <a:pt x="21083" y="808825"/>
                  </a:lnTo>
                  <a:lnTo>
                    <a:pt x="10740" y="763096"/>
                  </a:lnTo>
                  <a:lnTo>
                    <a:pt x="3822" y="717214"/>
                  </a:lnTo>
                  <a:lnTo>
                    <a:pt x="264" y="671342"/>
                  </a:lnTo>
                  <a:lnTo>
                    <a:pt x="0" y="625644"/>
                  </a:lnTo>
                  <a:lnTo>
                    <a:pt x="2964" y="580285"/>
                  </a:lnTo>
                  <a:lnTo>
                    <a:pt x="9093" y="535429"/>
                  </a:lnTo>
                  <a:lnTo>
                    <a:pt x="18319" y="491239"/>
                  </a:lnTo>
                  <a:lnTo>
                    <a:pt x="30577" y="447880"/>
                  </a:lnTo>
                  <a:lnTo>
                    <a:pt x="45802" y="405515"/>
                  </a:lnTo>
                  <a:lnTo>
                    <a:pt x="63929" y="364309"/>
                  </a:lnTo>
                  <a:lnTo>
                    <a:pt x="84892" y="324426"/>
                  </a:lnTo>
                  <a:lnTo>
                    <a:pt x="108625" y="286029"/>
                  </a:lnTo>
                  <a:lnTo>
                    <a:pt x="135064" y="249283"/>
                  </a:lnTo>
                  <a:lnTo>
                    <a:pt x="164142" y="214352"/>
                  </a:lnTo>
                  <a:lnTo>
                    <a:pt x="195794" y="181399"/>
                  </a:lnTo>
                  <a:lnTo>
                    <a:pt x="229954" y="150589"/>
                  </a:lnTo>
                  <a:lnTo>
                    <a:pt x="266558" y="122086"/>
                  </a:lnTo>
                  <a:lnTo>
                    <a:pt x="305539" y="96054"/>
                  </a:lnTo>
                  <a:lnTo>
                    <a:pt x="346833" y="72656"/>
                  </a:lnTo>
                  <a:lnTo>
                    <a:pt x="390373" y="52057"/>
                  </a:lnTo>
                  <a:lnTo>
                    <a:pt x="433233" y="35453"/>
                  </a:lnTo>
                  <a:lnTo>
                    <a:pt x="476516" y="22092"/>
                  </a:lnTo>
                  <a:lnTo>
                    <a:pt x="520083" y="11909"/>
                  </a:lnTo>
                  <a:lnTo>
                    <a:pt x="563796" y="4839"/>
                  </a:lnTo>
                  <a:lnTo>
                    <a:pt x="613071" y="512"/>
                  </a:lnTo>
                  <a:lnTo>
                    <a:pt x="662165" y="0"/>
                  </a:lnTo>
                  <a:lnTo>
                    <a:pt x="710874" y="3219"/>
                  </a:lnTo>
                  <a:lnTo>
                    <a:pt x="758995" y="10089"/>
                  </a:lnTo>
                  <a:lnTo>
                    <a:pt x="806325" y="20528"/>
                  </a:lnTo>
                  <a:lnTo>
                    <a:pt x="852659" y="34452"/>
                  </a:lnTo>
                  <a:lnTo>
                    <a:pt x="897795" y="51782"/>
                  </a:lnTo>
                  <a:lnTo>
                    <a:pt x="941529" y="72434"/>
                  </a:lnTo>
                  <a:lnTo>
                    <a:pt x="983658" y="96328"/>
                  </a:lnTo>
                  <a:lnTo>
                    <a:pt x="1023977" y="123380"/>
                  </a:lnTo>
                  <a:lnTo>
                    <a:pt x="1062284" y="153509"/>
                  </a:lnTo>
                  <a:lnTo>
                    <a:pt x="1098375" y="186634"/>
                  </a:lnTo>
                  <a:lnTo>
                    <a:pt x="1132046" y="222671"/>
                  </a:lnTo>
                  <a:lnTo>
                    <a:pt x="1163094" y="261540"/>
                  </a:lnTo>
                  <a:lnTo>
                    <a:pt x="1191315" y="303159"/>
                  </a:lnTo>
                  <a:lnTo>
                    <a:pt x="1216507" y="347445"/>
                  </a:lnTo>
                  <a:lnTo>
                    <a:pt x="1236848" y="390434"/>
                  </a:lnTo>
                  <a:lnTo>
                    <a:pt x="1254274" y="435604"/>
                  </a:lnTo>
                  <a:lnTo>
                    <a:pt x="1268110" y="481271"/>
                  </a:lnTo>
                  <a:lnTo>
                    <a:pt x="1278411" y="527270"/>
                  </a:lnTo>
                  <a:lnTo>
                    <a:pt x="1285236" y="573438"/>
                  </a:lnTo>
                  <a:lnTo>
                    <a:pt x="1288823" y="623136"/>
                  </a:lnTo>
                  <a:lnTo>
                    <a:pt x="1288548" y="672609"/>
                  </a:lnTo>
                  <a:lnTo>
                    <a:pt x="1284494" y="721647"/>
                  </a:lnTo>
                  <a:lnTo>
                    <a:pt x="1276745" y="770041"/>
                  </a:lnTo>
                  <a:lnTo>
                    <a:pt x="1265384" y="817581"/>
                  </a:lnTo>
                  <a:lnTo>
                    <a:pt x="1250496" y="864059"/>
                  </a:lnTo>
                  <a:lnTo>
                    <a:pt x="1232164" y="909265"/>
                  </a:lnTo>
                  <a:lnTo>
                    <a:pt x="1210472" y="952990"/>
                  </a:lnTo>
                  <a:lnTo>
                    <a:pt x="1185503" y="995024"/>
                  </a:lnTo>
                  <a:lnTo>
                    <a:pt x="1157342" y="1035160"/>
                  </a:lnTo>
                  <a:lnTo>
                    <a:pt x="1126071" y="1073187"/>
                  </a:lnTo>
                  <a:lnTo>
                    <a:pt x="1091775" y="1108895"/>
                  </a:lnTo>
                  <a:lnTo>
                    <a:pt x="1054537" y="1142077"/>
                  </a:lnTo>
                  <a:lnTo>
                    <a:pt x="1014441" y="1172523"/>
                  </a:lnTo>
                  <a:lnTo>
                    <a:pt x="971571" y="1200023"/>
                  </a:lnTo>
                  <a:lnTo>
                    <a:pt x="847994" y="1256051"/>
                  </a:lnTo>
                  <a:lnTo>
                    <a:pt x="799299" y="1270273"/>
                  </a:lnTo>
                  <a:lnTo>
                    <a:pt x="749086" y="1280657"/>
                  </a:lnTo>
                  <a:lnTo>
                    <a:pt x="698749" y="1286942"/>
                  </a:lnTo>
                  <a:lnTo>
                    <a:pt x="648504" y="1289216"/>
                  </a:lnTo>
                  <a:lnTo>
                    <a:pt x="598568" y="1287565"/>
                  </a:lnTo>
                  <a:lnTo>
                    <a:pt x="549156" y="1282072"/>
                  </a:lnTo>
                  <a:lnTo>
                    <a:pt x="500487" y="1272825"/>
                  </a:lnTo>
                  <a:lnTo>
                    <a:pt x="452776" y="1259910"/>
                  </a:lnTo>
                  <a:lnTo>
                    <a:pt x="406239" y="1243411"/>
                  </a:lnTo>
                  <a:lnTo>
                    <a:pt x="361093" y="1223414"/>
                  </a:lnTo>
                  <a:lnTo>
                    <a:pt x="317555" y="1200006"/>
                  </a:lnTo>
                  <a:lnTo>
                    <a:pt x="275842" y="1173272"/>
                  </a:lnTo>
                  <a:lnTo>
                    <a:pt x="235906" y="1143158"/>
                  </a:lnTo>
                  <a:lnTo>
                    <a:pt x="198260" y="1109852"/>
                  </a:lnTo>
                  <a:lnTo>
                    <a:pt x="163122" y="1073441"/>
                  </a:lnTo>
                  <a:lnTo>
                    <a:pt x="130714" y="1034016"/>
                  </a:lnTo>
                  <a:lnTo>
                    <a:pt x="101254" y="991664"/>
                  </a:lnTo>
                  <a:lnTo>
                    <a:pt x="75455" y="947321"/>
                  </a:lnTo>
                  <a:lnTo>
                    <a:pt x="33402" y="849261"/>
                  </a:lnTo>
                  <a:close/>
                </a:path>
              </a:pathLst>
            </a:custGeom>
            <a:solidFill>
              <a:srgbClr val="425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720639" y="4468258"/>
              <a:ext cx="928369" cy="848994"/>
            </a:xfrm>
            <a:custGeom>
              <a:avLst/>
              <a:gdLst/>
              <a:ahLst/>
              <a:cxnLst/>
              <a:rect l="l" t="t" r="r" b="b"/>
              <a:pathLst>
                <a:path w="928370" h="848995">
                  <a:moveTo>
                    <a:pt x="33402" y="844423"/>
                  </a:moveTo>
                  <a:lnTo>
                    <a:pt x="21083" y="803986"/>
                  </a:lnTo>
                  <a:lnTo>
                    <a:pt x="10740" y="758257"/>
                  </a:lnTo>
                  <a:lnTo>
                    <a:pt x="3822" y="712374"/>
                  </a:lnTo>
                  <a:lnTo>
                    <a:pt x="264" y="666502"/>
                  </a:lnTo>
                  <a:lnTo>
                    <a:pt x="0" y="620805"/>
                  </a:lnTo>
                  <a:lnTo>
                    <a:pt x="2964" y="575446"/>
                  </a:lnTo>
                  <a:lnTo>
                    <a:pt x="9093" y="530589"/>
                  </a:lnTo>
                  <a:lnTo>
                    <a:pt x="18319" y="486400"/>
                  </a:lnTo>
                  <a:lnTo>
                    <a:pt x="30577" y="443040"/>
                  </a:lnTo>
                  <a:lnTo>
                    <a:pt x="45802" y="400676"/>
                  </a:lnTo>
                  <a:lnTo>
                    <a:pt x="63929" y="359470"/>
                  </a:lnTo>
                  <a:lnTo>
                    <a:pt x="84892" y="319586"/>
                  </a:lnTo>
                  <a:lnTo>
                    <a:pt x="108625" y="281190"/>
                  </a:lnTo>
                  <a:lnTo>
                    <a:pt x="135064" y="244444"/>
                  </a:lnTo>
                  <a:lnTo>
                    <a:pt x="164142" y="209512"/>
                  </a:lnTo>
                  <a:lnTo>
                    <a:pt x="195794" y="176560"/>
                  </a:lnTo>
                  <a:lnTo>
                    <a:pt x="229954" y="145750"/>
                  </a:lnTo>
                  <a:lnTo>
                    <a:pt x="266558" y="117247"/>
                  </a:lnTo>
                  <a:lnTo>
                    <a:pt x="305539" y="91214"/>
                  </a:lnTo>
                  <a:lnTo>
                    <a:pt x="346833" y="67817"/>
                  </a:lnTo>
                  <a:lnTo>
                    <a:pt x="390373" y="47218"/>
                  </a:lnTo>
                  <a:lnTo>
                    <a:pt x="433233" y="30614"/>
                  </a:lnTo>
                  <a:lnTo>
                    <a:pt x="476516" y="17253"/>
                  </a:lnTo>
                  <a:lnTo>
                    <a:pt x="520083" y="7070"/>
                  </a:lnTo>
                  <a:lnTo>
                    <a:pt x="563796" y="0"/>
                  </a:lnTo>
                  <a:lnTo>
                    <a:pt x="604821" y="12889"/>
                  </a:lnTo>
                  <a:lnTo>
                    <a:pt x="646225" y="29586"/>
                  </a:lnTo>
                  <a:lnTo>
                    <a:pt x="687786" y="50429"/>
                  </a:lnTo>
                  <a:lnTo>
                    <a:pt x="729279" y="75754"/>
                  </a:lnTo>
                  <a:lnTo>
                    <a:pt x="770481" y="105899"/>
                  </a:lnTo>
                  <a:lnTo>
                    <a:pt x="811167" y="141202"/>
                  </a:lnTo>
                  <a:lnTo>
                    <a:pt x="851114" y="181999"/>
                  </a:lnTo>
                  <a:lnTo>
                    <a:pt x="890097" y="228629"/>
                  </a:lnTo>
                  <a:lnTo>
                    <a:pt x="927893" y="281428"/>
                  </a:lnTo>
                  <a:lnTo>
                    <a:pt x="816877" y="273944"/>
                  </a:lnTo>
                  <a:lnTo>
                    <a:pt x="557436" y="308801"/>
                  </a:lnTo>
                  <a:lnTo>
                    <a:pt x="259980" y="471964"/>
                  </a:lnTo>
                  <a:lnTo>
                    <a:pt x="35277" y="848795"/>
                  </a:lnTo>
                  <a:lnTo>
                    <a:pt x="33402" y="844423"/>
                  </a:lnTo>
                  <a:close/>
                </a:path>
              </a:pathLst>
            </a:custGeom>
            <a:solidFill>
              <a:srgbClr val="F1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996481" y="4765440"/>
              <a:ext cx="803275" cy="987425"/>
            </a:xfrm>
            <a:custGeom>
              <a:avLst/>
              <a:gdLst/>
              <a:ahLst/>
              <a:cxnLst/>
              <a:rect l="l" t="t" r="r" b="b"/>
              <a:pathLst>
                <a:path w="803275" h="987425">
                  <a:moveTo>
                    <a:pt x="0" y="871251"/>
                  </a:moveTo>
                  <a:lnTo>
                    <a:pt x="46691" y="836022"/>
                  </a:lnTo>
                  <a:lnTo>
                    <a:pt x="102696" y="790783"/>
                  </a:lnTo>
                  <a:lnTo>
                    <a:pt x="133402" y="764557"/>
                  </a:lnTo>
                  <a:lnTo>
                    <a:pt x="165488" y="736008"/>
                  </a:lnTo>
                  <a:lnTo>
                    <a:pt x="198638" y="705193"/>
                  </a:lnTo>
                  <a:lnTo>
                    <a:pt x="232536" y="672172"/>
                  </a:lnTo>
                  <a:lnTo>
                    <a:pt x="266867" y="637005"/>
                  </a:lnTo>
                  <a:lnTo>
                    <a:pt x="301314" y="599751"/>
                  </a:lnTo>
                  <a:lnTo>
                    <a:pt x="335561" y="560470"/>
                  </a:lnTo>
                  <a:lnTo>
                    <a:pt x="369293" y="519221"/>
                  </a:lnTo>
                  <a:lnTo>
                    <a:pt x="402193" y="476063"/>
                  </a:lnTo>
                  <a:lnTo>
                    <a:pt x="433944" y="431056"/>
                  </a:lnTo>
                  <a:lnTo>
                    <a:pt x="464232" y="384259"/>
                  </a:lnTo>
                  <a:lnTo>
                    <a:pt x="492740" y="335731"/>
                  </a:lnTo>
                  <a:lnTo>
                    <a:pt x="519152" y="285533"/>
                  </a:lnTo>
                  <a:lnTo>
                    <a:pt x="543152" y="233723"/>
                  </a:lnTo>
                  <a:lnTo>
                    <a:pt x="564424" y="180361"/>
                  </a:lnTo>
                  <a:lnTo>
                    <a:pt x="582651" y="125506"/>
                  </a:lnTo>
                  <a:lnTo>
                    <a:pt x="597519" y="69217"/>
                  </a:lnTo>
                  <a:lnTo>
                    <a:pt x="608710" y="11555"/>
                  </a:lnTo>
                  <a:lnTo>
                    <a:pt x="671859" y="0"/>
                  </a:lnTo>
                  <a:lnTo>
                    <a:pt x="712491" y="73669"/>
                  </a:lnTo>
                  <a:lnTo>
                    <a:pt x="782201" y="271286"/>
                  </a:lnTo>
                  <a:lnTo>
                    <a:pt x="802707" y="557760"/>
                  </a:lnTo>
                  <a:lnTo>
                    <a:pt x="695729" y="898002"/>
                  </a:lnTo>
                  <a:lnTo>
                    <a:pt x="572152" y="954030"/>
                  </a:lnTo>
                  <a:lnTo>
                    <a:pt x="523457" y="968252"/>
                  </a:lnTo>
                  <a:lnTo>
                    <a:pt x="473244" y="978636"/>
                  </a:lnTo>
                  <a:lnTo>
                    <a:pt x="422907" y="984921"/>
                  </a:lnTo>
                  <a:lnTo>
                    <a:pt x="372662" y="987196"/>
                  </a:lnTo>
                  <a:lnTo>
                    <a:pt x="322726" y="985544"/>
                  </a:lnTo>
                  <a:lnTo>
                    <a:pt x="273314" y="980051"/>
                  </a:lnTo>
                  <a:lnTo>
                    <a:pt x="224645" y="970804"/>
                  </a:lnTo>
                  <a:lnTo>
                    <a:pt x="176933" y="957889"/>
                  </a:lnTo>
                  <a:lnTo>
                    <a:pt x="130397" y="941390"/>
                  </a:lnTo>
                  <a:lnTo>
                    <a:pt x="85251" y="921393"/>
                  </a:lnTo>
                  <a:lnTo>
                    <a:pt x="41713" y="897985"/>
                  </a:lnTo>
                  <a:lnTo>
                    <a:pt x="0" y="871251"/>
                  </a:lnTo>
                  <a:close/>
                </a:path>
              </a:pathLst>
            </a:custGeom>
            <a:solidFill>
              <a:srgbClr val="5CB4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4627870" y="4711629"/>
              <a:ext cx="378460" cy="325755"/>
            </a:xfrm>
            <a:custGeom>
              <a:avLst/>
              <a:gdLst/>
              <a:ahLst/>
              <a:cxnLst/>
              <a:rect l="l" t="t" r="r" b="b"/>
              <a:pathLst>
                <a:path w="378460" h="325754">
                  <a:moveTo>
                    <a:pt x="0" y="3433"/>
                  </a:moveTo>
                  <a:lnTo>
                    <a:pt x="19392" y="0"/>
                  </a:lnTo>
                  <a:lnTo>
                    <a:pt x="77487" y="2260"/>
                  </a:lnTo>
                  <a:lnTo>
                    <a:pt x="174157" y="29057"/>
                  </a:lnTo>
                  <a:lnTo>
                    <a:pt x="309276" y="99235"/>
                  </a:lnTo>
                  <a:lnTo>
                    <a:pt x="329617" y="142224"/>
                  </a:lnTo>
                  <a:lnTo>
                    <a:pt x="347044" y="187394"/>
                  </a:lnTo>
                  <a:lnTo>
                    <a:pt x="360879" y="233061"/>
                  </a:lnTo>
                  <a:lnTo>
                    <a:pt x="371181" y="279060"/>
                  </a:lnTo>
                  <a:lnTo>
                    <a:pt x="378006" y="325227"/>
                  </a:lnTo>
                  <a:lnTo>
                    <a:pt x="356000" y="295746"/>
                  </a:lnTo>
                  <a:lnTo>
                    <a:pt x="330984" y="265435"/>
                  </a:lnTo>
                  <a:lnTo>
                    <a:pt x="302770" y="234381"/>
                  </a:lnTo>
                  <a:lnTo>
                    <a:pt x="271170" y="202670"/>
                  </a:lnTo>
                  <a:lnTo>
                    <a:pt x="235998" y="170388"/>
                  </a:lnTo>
                  <a:lnTo>
                    <a:pt x="197066" y="137621"/>
                  </a:lnTo>
                  <a:lnTo>
                    <a:pt x="154188" y="104457"/>
                  </a:lnTo>
                  <a:lnTo>
                    <a:pt x="107175" y="70979"/>
                  </a:lnTo>
                  <a:lnTo>
                    <a:pt x="55842" y="37276"/>
                  </a:lnTo>
                  <a:lnTo>
                    <a:pt x="0" y="3433"/>
                  </a:lnTo>
                  <a:close/>
                </a:path>
              </a:pathLst>
            </a:custGeom>
            <a:solidFill>
              <a:srgbClr val="FEE8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4475191" y="4600846"/>
              <a:ext cx="343535" cy="316865"/>
            </a:xfrm>
            <a:custGeom>
              <a:avLst/>
              <a:gdLst/>
              <a:ahLst/>
              <a:cxnLst/>
              <a:rect l="l" t="t" r="r" b="b"/>
              <a:pathLst>
                <a:path w="343535" h="316864">
                  <a:moveTo>
                    <a:pt x="22891" y="139056"/>
                  </a:moveTo>
                  <a:lnTo>
                    <a:pt x="3572" y="92068"/>
                  </a:lnTo>
                  <a:lnTo>
                    <a:pt x="0" y="50925"/>
                  </a:lnTo>
                  <a:lnTo>
                    <a:pt x="13641" y="19202"/>
                  </a:lnTo>
                  <a:lnTo>
                    <a:pt x="43406" y="1652"/>
                  </a:lnTo>
                  <a:lnTo>
                    <a:pt x="84677" y="0"/>
                  </a:lnTo>
                  <a:lnTo>
                    <a:pt x="133722" y="13234"/>
                  </a:lnTo>
                  <a:lnTo>
                    <a:pt x="186810" y="40347"/>
                  </a:lnTo>
                  <a:lnTo>
                    <a:pt x="240208" y="80328"/>
                  </a:lnTo>
                  <a:lnTo>
                    <a:pt x="286616" y="128282"/>
                  </a:lnTo>
                  <a:lnTo>
                    <a:pt x="320213" y="177541"/>
                  </a:lnTo>
                  <a:lnTo>
                    <a:pt x="339531" y="224529"/>
                  </a:lnTo>
                  <a:lnTo>
                    <a:pt x="343104" y="265672"/>
                  </a:lnTo>
                  <a:lnTo>
                    <a:pt x="329463" y="297395"/>
                  </a:lnTo>
                  <a:lnTo>
                    <a:pt x="299698" y="314944"/>
                  </a:lnTo>
                  <a:lnTo>
                    <a:pt x="258427" y="316597"/>
                  </a:lnTo>
                  <a:lnTo>
                    <a:pt x="209382" y="303362"/>
                  </a:lnTo>
                  <a:lnTo>
                    <a:pt x="156294" y="276250"/>
                  </a:lnTo>
                  <a:lnTo>
                    <a:pt x="102895" y="236268"/>
                  </a:lnTo>
                  <a:lnTo>
                    <a:pt x="56488" y="188314"/>
                  </a:lnTo>
                  <a:lnTo>
                    <a:pt x="22891" y="139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/>
          <p:cNvSpPr/>
          <p:nvPr/>
        </p:nvSpPr>
        <p:spPr>
          <a:xfrm>
            <a:off x="1878049" y="9307259"/>
            <a:ext cx="20320" cy="175895"/>
          </a:xfrm>
          <a:custGeom>
            <a:avLst/>
            <a:gdLst/>
            <a:ahLst/>
            <a:cxnLst/>
            <a:rect l="l" t="t" r="r" b="b"/>
            <a:pathLst>
              <a:path w="20319" h="175895">
                <a:moveTo>
                  <a:pt x="793" y="175441"/>
                </a:moveTo>
                <a:lnTo>
                  <a:pt x="793" y="174647"/>
                </a:lnTo>
                <a:lnTo>
                  <a:pt x="0" y="173854"/>
                </a:lnTo>
                <a:lnTo>
                  <a:pt x="793" y="173060"/>
                </a:lnTo>
                <a:lnTo>
                  <a:pt x="793" y="171472"/>
                </a:lnTo>
                <a:lnTo>
                  <a:pt x="8794" y="129497"/>
                </a:lnTo>
                <a:lnTo>
                  <a:pt x="14785" y="86927"/>
                </a:lnTo>
                <a:lnTo>
                  <a:pt x="18543" y="43761"/>
                </a:lnTo>
                <a:lnTo>
                  <a:pt x="19846" y="0"/>
                </a:lnTo>
                <a:lnTo>
                  <a:pt x="19846" y="1587"/>
                </a:lnTo>
                <a:lnTo>
                  <a:pt x="18655" y="45944"/>
                </a:lnTo>
                <a:lnTo>
                  <a:pt x="15083" y="89705"/>
                </a:lnTo>
                <a:lnTo>
                  <a:pt x="9129" y="132871"/>
                </a:lnTo>
                <a:lnTo>
                  <a:pt x="793" y="175441"/>
                </a:lnTo>
                <a:close/>
              </a:path>
            </a:pathLst>
          </a:custGeom>
          <a:solidFill>
            <a:srgbClr val="E2DA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3" name="object 103"/>
          <p:cNvGrpSpPr/>
          <p:nvPr/>
        </p:nvGrpSpPr>
        <p:grpSpPr>
          <a:xfrm>
            <a:off x="298280" y="8500704"/>
            <a:ext cx="1611630" cy="1610360"/>
            <a:chOff x="298280" y="8500704"/>
            <a:chExt cx="1611630" cy="1610360"/>
          </a:xfrm>
        </p:grpSpPr>
        <p:pic>
          <p:nvPicPr>
            <p:cNvPr id="104" name="object 10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4157" y="9554942"/>
              <a:ext cx="66683" cy="10399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38024" y="9446184"/>
              <a:ext cx="1082040" cy="576580"/>
            </a:xfrm>
            <a:custGeom>
              <a:avLst/>
              <a:gdLst/>
              <a:ahLst/>
              <a:cxnLst/>
              <a:rect l="l" t="t" r="r" b="b"/>
              <a:pathLst>
                <a:path w="1082040" h="576579">
                  <a:moveTo>
                    <a:pt x="225454" y="576337"/>
                  </a:moveTo>
                  <a:lnTo>
                    <a:pt x="163633" y="543293"/>
                  </a:lnTo>
                  <a:lnTo>
                    <a:pt x="104788" y="504890"/>
                  </a:lnTo>
                  <a:lnTo>
                    <a:pt x="97656" y="499656"/>
                  </a:lnTo>
                  <a:lnTo>
                    <a:pt x="90598" y="494570"/>
                  </a:lnTo>
                  <a:lnTo>
                    <a:pt x="60022" y="470407"/>
                  </a:lnTo>
                  <a:lnTo>
                    <a:pt x="27549" y="441829"/>
                  </a:lnTo>
                  <a:lnTo>
                    <a:pt x="0" y="414391"/>
                  </a:lnTo>
                  <a:lnTo>
                    <a:pt x="11878" y="414005"/>
                  </a:lnTo>
                  <a:lnTo>
                    <a:pt x="39986" y="412098"/>
                  </a:lnTo>
                  <a:lnTo>
                    <a:pt x="82560" y="407544"/>
                  </a:lnTo>
                  <a:lnTo>
                    <a:pt x="137836" y="399220"/>
                  </a:lnTo>
                  <a:lnTo>
                    <a:pt x="204049" y="386000"/>
                  </a:lnTo>
                  <a:lnTo>
                    <a:pt x="279436" y="366760"/>
                  </a:lnTo>
                  <a:lnTo>
                    <a:pt x="286581" y="365172"/>
                  </a:lnTo>
                  <a:lnTo>
                    <a:pt x="315159" y="355646"/>
                  </a:lnTo>
                  <a:lnTo>
                    <a:pt x="322304" y="354058"/>
                  </a:lnTo>
                  <a:lnTo>
                    <a:pt x="336593" y="349295"/>
                  </a:lnTo>
                  <a:lnTo>
                    <a:pt x="344532" y="346913"/>
                  </a:lnTo>
                  <a:lnTo>
                    <a:pt x="351677" y="344532"/>
                  </a:lnTo>
                  <a:lnTo>
                    <a:pt x="359615" y="342150"/>
                  </a:lnTo>
                  <a:lnTo>
                    <a:pt x="366760" y="338975"/>
                  </a:lnTo>
                  <a:lnTo>
                    <a:pt x="373905" y="336593"/>
                  </a:lnTo>
                  <a:lnTo>
                    <a:pt x="397720" y="327067"/>
                  </a:lnTo>
                  <a:lnTo>
                    <a:pt x="442573" y="309590"/>
                  </a:lnTo>
                  <a:lnTo>
                    <a:pt x="460435" y="301664"/>
                  </a:lnTo>
                  <a:lnTo>
                    <a:pt x="466389" y="299146"/>
                  </a:lnTo>
                  <a:lnTo>
                    <a:pt x="545077" y="260516"/>
                  </a:lnTo>
                  <a:lnTo>
                    <a:pt x="601042" y="229574"/>
                  </a:lnTo>
                  <a:lnTo>
                    <a:pt x="652106" y="198345"/>
                  </a:lnTo>
                  <a:lnTo>
                    <a:pt x="698232" y="167449"/>
                  </a:lnTo>
                  <a:lnTo>
                    <a:pt x="739378" y="137507"/>
                  </a:lnTo>
                  <a:lnTo>
                    <a:pt x="775506" y="109139"/>
                  </a:lnTo>
                  <a:lnTo>
                    <a:pt x="806578" y="82967"/>
                  </a:lnTo>
                  <a:lnTo>
                    <a:pt x="853392" y="39692"/>
                  </a:lnTo>
                  <a:lnTo>
                    <a:pt x="881400" y="10567"/>
                  </a:lnTo>
                  <a:lnTo>
                    <a:pt x="884353" y="7144"/>
                  </a:lnTo>
                  <a:lnTo>
                    <a:pt x="884353" y="6350"/>
                  </a:lnTo>
                  <a:lnTo>
                    <a:pt x="885147" y="6350"/>
                  </a:lnTo>
                  <a:lnTo>
                    <a:pt x="921143" y="24224"/>
                  </a:lnTo>
                  <a:lnTo>
                    <a:pt x="954733" y="51265"/>
                  </a:lnTo>
                  <a:lnTo>
                    <a:pt x="996956" y="89593"/>
                  </a:lnTo>
                  <a:lnTo>
                    <a:pt x="1029752" y="123047"/>
                  </a:lnTo>
                  <a:lnTo>
                    <a:pt x="1034391" y="127810"/>
                  </a:lnTo>
                  <a:lnTo>
                    <a:pt x="1039948" y="134161"/>
                  </a:lnTo>
                  <a:lnTo>
                    <a:pt x="1046299" y="140512"/>
                  </a:lnTo>
                  <a:lnTo>
                    <a:pt x="1051062" y="146862"/>
                  </a:lnTo>
                  <a:lnTo>
                    <a:pt x="1059249" y="156252"/>
                  </a:lnTo>
                  <a:lnTo>
                    <a:pt x="1067137" y="165419"/>
                  </a:lnTo>
                  <a:lnTo>
                    <a:pt x="1074729" y="174436"/>
                  </a:lnTo>
                  <a:lnTo>
                    <a:pt x="1082022" y="183380"/>
                  </a:lnTo>
                  <a:lnTo>
                    <a:pt x="1080435" y="184967"/>
                  </a:lnTo>
                  <a:lnTo>
                    <a:pt x="1076564" y="189085"/>
                  </a:lnTo>
                  <a:lnTo>
                    <a:pt x="1035135" y="231371"/>
                  </a:lnTo>
                  <a:lnTo>
                    <a:pt x="993458" y="268508"/>
                  </a:lnTo>
                  <a:lnTo>
                    <a:pt x="961146" y="295003"/>
                  </a:lnTo>
                  <a:lnTo>
                    <a:pt x="947725" y="305497"/>
                  </a:lnTo>
                  <a:lnTo>
                    <a:pt x="940716" y="311190"/>
                  </a:lnTo>
                  <a:lnTo>
                    <a:pt x="935953" y="315159"/>
                  </a:lnTo>
                  <a:lnTo>
                    <a:pt x="931190" y="318335"/>
                  </a:lnTo>
                  <a:lnTo>
                    <a:pt x="926427" y="322304"/>
                  </a:lnTo>
                  <a:lnTo>
                    <a:pt x="861331" y="367554"/>
                  </a:lnTo>
                  <a:lnTo>
                    <a:pt x="804769" y="401987"/>
                  </a:lnTo>
                  <a:lnTo>
                    <a:pt x="742253" y="435825"/>
                  </a:lnTo>
                  <a:lnTo>
                    <a:pt x="697003" y="458053"/>
                  </a:lnTo>
                  <a:lnTo>
                    <a:pt x="623463" y="489529"/>
                  </a:lnTo>
                  <a:lnTo>
                    <a:pt x="553081" y="514861"/>
                  </a:lnTo>
                  <a:lnTo>
                    <a:pt x="486871" y="534716"/>
                  </a:lnTo>
                  <a:lnTo>
                    <a:pt x="425848" y="549759"/>
                  </a:lnTo>
                  <a:lnTo>
                    <a:pt x="371027" y="560659"/>
                  </a:lnTo>
                  <a:lnTo>
                    <a:pt x="323422" y="568081"/>
                  </a:lnTo>
                  <a:lnTo>
                    <a:pt x="284048" y="572693"/>
                  </a:lnTo>
                  <a:lnTo>
                    <a:pt x="234049" y="576155"/>
                  </a:lnTo>
                  <a:lnTo>
                    <a:pt x="225454" y="576337"/>
                  </a:lnTo>
                  <a:close/>
                </a:path>
              </a:pathLst>
            </a:custGeom>
            <a:solidFill>
              <a:srgbClr val="E2DA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8561" y="9735940"/>
              <a:ext cx="107170" cy="77797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09308" y="8583269"/>
              <a:ext cx="1388110" cy="1010919"/>
            </a:xfrm>
            <a:custGeom>
              <a:avLst/>
              <a:gdLst/>
              <a:ahLst/>
              <a:cxnLst/>
              <a:rect l="l" t="t" r="r" b="b"/>
              <a:pathLst>
                <a:path w="1388110" h="1010920">
                  <a:moveTo>
                    <a:pt x="288810" y="653910"/>
                  </a:moveTo>
                  <a:lnTo>
                    <a:pt x="281533" y="631596"/>
                  </a:lnTo>
                  <a:lnTo>
                    <a:pt x="283349" y="639597"/>
                  </a:lnTo>
                  <a:lnTo>
                    <a:pt x="288810" y="653910"/>
                  </a:lnTo>
                  <a:close/>
                </a:path>
                <a:path w="1388110" h="1010920">
                  <a:moveTo>
                    <a:pt x="342214" y="789546"/>
                  </a:moveTo>
                  <a:lnTo>
                    <a:pt x="331508" y="765860"/>
                  </a:lnTo>
                  <a:lnTo>
                    <a:pt x="335826" y="777189"/>
                  </a:lnTo>
                  <a:lnTo>
                    <a:pt x="342214" y="789546"/>
                  </a:lnTo>
                  <a:close/>
                </a:path>
                <a:path w="1388110" h="1010920">
                  <a:moveTo>
                    <a:pt x="376262" y="855535"/>
                  </a:moveTo>
                  <a:lnTo>
                    <a:pt x="342214" y="789546"/>
                  </a:lnTo>
                  <a:lnTo>
                    <a:pt x="345859" y="797610"/>
                  </a:lnTo>
                  <a:lnTo>
                    <a:pt x="366509" y="838200"/>
                  </a:lnTo>
                  <a:lnTo>
                    <a:pt x="376262" y="855535"/>
                  </a:lnTo>
                  <a:close/>
                </a:path>
                <a:path w="1388110" h="1010920">
                  <a:moveTo>
                    <a:pt x="391236" y="881087"/>
                  </a:moveTo>
                  <a:lnTo>
                    <a:pt x="383501" y="868400"/>
                  </a:lnTo>
                  <a:lnTo>
                    <a:pt x="376262" y="855535"/>
                  </a:lnTo>
                  <a:lnTo>
                    <a:pt x="381025" y="864755"/>
                  </a:lnTo>
                  <a:lnTo>
                    <a:pt x="391236" y="881087"/>
                  </a:lnTo>
                  <a:close/>
                </a:path>
                <a:path w="1388110" h="1010920">
                  <a:moveTo>
                    <a:pt x="399440" y="896264"/>
                  </a:moveTo>
                  <a:lnTo>
                    <a:pt x="380339" y="865555"/>
                  </a:lnTo>
                  <a:lnTo>
                    <a:pt x="335330" y="777976"/>
                  </a:lnTo>
                  <a:lnTo>
                    <a:pt x="326377" y="754519"/>
                  </a:lnTo>
                  <a:lnTo>
                    <a:pt x="331508" y="765860"/>
                  </a:lnTo>
                  <a:lnTo>
                    <a:pt x="288810" y="653910"/>
                  </a:lnTo>
                  <a:lnTo>
                    <a:pt x="293344" y="667854"/>
                  </a:lnTo>
                  <a:lnTo>
                    <a:pt x="282892" y="640397"/>
                  </a:lnTo>
                  <a:lnTo>
                    <a:pt x="279311" y="624789"/>
                  </a:lnTo>
                  <a:lnTo>
                    <a:pt x="281533" y="631596"/>
                  </a:lnTo>
                  <a:lnTo>
                    <a:pt x="242252" y="458851"/>
                  </a:lnTo>
                  <a:lnTo>
                    <a:pt x="246316" y="480872"/>
                  </a:lnTo>
                  <a:lnTo>
                    <a:pt x="241465" y="459638"/>
                  </a:lnTo>
                  <a:lnTo>
                    <a:pt x="238175" y="435521"/>
                  </a:lnTo>
                  <a:lnTo>
                    <a:pt x="235407" y="411911"/>
                  </a:lnTo>
                  <a:lnTo>
                    <a:pt x="233095" y="388759"/>
                  </a:lnTo>
                  <a:lnTo>
                    <a:pt x="231140" y="365963"/>
                  </a:lnTo>
                  <a:lnTo>
                    <a:pt x="229870" y="217601"/>
                  </a:lnTo>
                  <a:lnTo>
                    <a:pt x="241757" y="102514"/>
                  </a:lnTo>
                  <a:lnTo>
                    <a:pt x="256489" y="28041"/>
                  </a:lnTo>
                  <a:lnTo>
                    <a:pt x="263690" y="1587"/>
                  </a:lnTo>
                  <a:lnTo>
                    <a:pt x="262902" y="0"/>
                  </a:lnTo>
                  <a:lnTo>
                    <a:pt x="257340" y="2387"/>
                  </a:lnTo>
                  <a:lnTo>
                    <a:pt x="252577" y="4762"/>
                  </a:lnTo>
                  <a:lnTo>
                    <a:pt x="247015" y="7150"/>
                  </a:lnTo>
                  <a:lnTo>
                    <a:pt x="200672" y="31457"/>
                  </a:lnTo>
                  <a:lnTo>
                    <a:pt x="145707" y="66205"/>
                  </a:lnTo>
                  <a:lnTo>
                    <a:pt x="107302" y="94373"/>
                  </a:lnTo>
                  <a:lnTo>
                    <a:pt x="70688" y="124777"/>
                  </a:lnTo>
                  <a:lnTo>
                    <a:pt x="35852" y="157187"/>
                  </a:lnTo>
                  <a:lnTo>
                    <a:pt x="19265" y="225602"/>
                  </a:lnTo>
                  <a:lnTo>
                    <a:pt x="11874" y="268236"/>
                  </a:lnTo>
                  <a:lnTo>
                    <a:pt x="5435" y="319481"/>
                  </a:lnTo>
                  <a:lnTo>
                    <a:pt x="1104" y="378523"/>
                  </a:lnTo>
                  <a:lnTo>
                    <a:pt x="0" y="444588"/>
                  </a:lnTo>
                  <a:lnTo>
                    <a:pt x="3263" y="516877"/>
                  </a:lnTo>
                  <a:lnTo>
                    <a:pt x="12039" y="594601"/>
                  </a:lnTo>
                  <a:lnTo>
                    <a:pt x="27012" y="675195"/>
                  </a:lnTo>
                  <a:lnTo>
                    <a:pt x="46050" y="748360"/>
                  </a:lnTo>
                  <a:lnTo>
                    <a:pt x="67640" y="813587"/>
                  </a:lnTo>
                  <a:lnTo>
                    <a:pt x="90233" y="870381"/>
                  </a:lnTo>
                  <a:lnTo>
                    <a:pt x="112331" y="918260"/>
                  </a:lnTo>
                  <a:lnTo>
                    <a:pt x="132410" y="956716"/>
                  </a:lnTo>
                  <a:lnTo>
                    <a:pt x="160388" y="1003363"/>
                  </a:lnTo>
                  <a:lnTo>
                    <a:pt x="165252" y="1010577"/>
                  </a:lnTo>
                  <a:lnTo>
                    <a:pt x="169227" y="1009789"/>
                  </a:lnTo>
                  <a:lnTo>
                    <a:pt x="173990" y="1008202"/>
                  </a:lnTo>
                  <a:lnTo>
                    <a:pt x="177165" y="1007402"/>
                  </a:lnTo>
                  <a:lnTo>
                    <a:pt x="221919" y="990231"/>
                  </a:lnTo>
                  <a:lnTo>
                    <a:pt x="268452" y="970089"/>
                  </a:lnTo>
                  <a:lnTo>
                    <a:pt x="304330" y="952754"/>
                  </a:lnTo>
                  <a:lnTo>
                    <a:pt x="338112" y="934364"/>
                  </a:lnTo>
                  <a:lnTo>
                    <a:pt x="369824" y="915390"/>
                  </a:lnTo>
                  <a:lnTo>
                    <a:pt x="399440" y="896264"/>
                  </a:lnTo>
                  <a:close/>
                </a:path>
                <a:path w="1388110" h="1010920">
                  <a:moveTo>
                    <a:pt x="400227" y="895464"/>
                  </a:moveTo>
                  <a:lnTo>
                    <a:pt x="391236" y="881087"/>
                  </a:lnTo>
                  <a:lnTo>
                    <a:pt x="395262" y="887679"/>
                  </a:lnTo>
                  <a:lnTo>
                    <a:pt x="400227" y="895464"/>
                  </a:lnTo>
                  <a:close/>
                </a:path>
                <a:path w="1388110" h="1010920">
                  <a:moveTo>
                    <a:pt x="1387792" y="723201"/>
                  </a:moveTo>
                  <a:lnTo>
                    <a:pt x="1386459" y="677075"/>
                  </a:lnTo>
                  <a:lnTo>
                    <a:pt x="1382522" y="631609"/>
                  </a:lnTo>
                  <a:lnTo>
                    <a:pt x="1376070" y="586892"/>
                  </a:lnTo>
                  <a:lnTo>
                    <a:pt x="1367142" y="543001"/>
                  </a:lnTo>
                  <a:lnTo>
                    <a:pt x="1319936" y="496265"/>
                  </a:lnTo>
                  <a:lnTo>
                    <a:pt x="1286992" y="466877"/>
                  </a:lnTo>
                  <a:lnTo>
                    <a:pt x="1246378" y="433539"/>
                  </a:lnTo>
                  <a:lnTo>
                    <a:pt x="1198702" y="398043"/>
                  </a:lnTo>
                  <a:lnTo>
                    <a:pt x="1144524" y="362153"/>
                  </a:lnTo>
                  <a:lnTo>
                    <a:pt x="1084427" y="327660"/>
                  </a:lnTo>
                  <a:lnTo>
                    <a:pt x="1018997" y="296316"/>
                  </a:lnTo>
                  <a:lnTo>
                    <a:pt x="948791" y="269913"/>
                  </a:lnTo>
                  <a:lnTo>
                    <a:pt x="869200" y="247802"/>
                  </a:lnTo>
                  <a:lnTo>
                    <a:pt x="793356" y="233019"/>
                  </a:lnTo>
                  <a:lnTo>
                    <a:pt x="722680" y="224307"/>
                  </a:lnTo>
                  <a:lnTo>
                    <a:pt x="658647" y="220421"/>
                  </a:lnTo>
                  <a:lnTo>
                    <a:pt x="602665" y="220103"/>
                  </a:lnTo>
                  <a:lnTo>
                    <a:pt x="556209" y="222110"/>
                  </a:lnTo>
                  <a:lnTo>
                    <a:pt x="520712" y="225158"/>
                  </a:lnTo>
                  <a:lnTo>
                    <a:pt x="497611" y="228015"/>
                  </a:lnTo>
                  <a:lnTo>
                    <a:pt x="488353" y="229425"/>
                  </a:lnTo>
                  <a:lnTo>
                    <a:pt x="490016" y="266153"/>
                  </a:lnTo>
                  <a:lnTo>
                    <a:pt x="492721" y="304736"/>
                  </a:lnTo>
                  <a:lnTo>
                    <a:pt x="496608" y="344970"/>
                  </a:lnTo>
                  <a:lnTo>
                    <a:pt x="501840" y="386613"/>
                  </a:lnTo>
                  <a:lnTo>
                    <a:pt x="509790" y="436130"/>
                  </a:lnTo>
                  <a:lnTo>
                    <a:pt x="517728" y="480288"/>
                  </a:lnTo>
                  <a:lnTo>
                    <a:pt x="518515" y="484251"/>
                  </a:lnTo>
                  <a:lnTo>
                    <a:pt x="519315" y="484251"/>
                  </a:lnTo>
                  <a:lnTo>
                    <a:pt x="519315" y="482663"/>
                  </a:lnTo>
                  <a:lnTo>
                    <a:pt x="518515" y="481876"/>
                  </a:lnTo>
                  <a:lnTo>
                    <a:pt x="518515" y="480288"/>
                  </a:lnTo>
                  <a:lnTo>
                    <a:pt x="549567" y="476923"/>
                  </a:lnTo>
                  <a:lnTo>
                    <a:pt x="640867" y="477799"/>
                  </a:lnTo>
                  <a:lnTo>
                    <a:pt x="785317" y="499376"/>
                  </a:lnTo>
                  <a:lnTo>
                    <a:pt x="976566" y="558076"/>
                  </a:lnTo>
                  <a:lnTo>
                    <a:pt x="1017651" y="575348"/>
                  </a:lnTo>
                  <a:lnTo>
                    <a:pt x="1064539" y="598563"/>
                  </a:lnTo>
                  <a:lnTo>
                    <a:pt x="1102296" y="619607"/>
                  </a:lnTo>
                  <a:lnTo>
                    <a:pt x="1113116" y="626351"/>
                  </a:lnTo>
                  <a:lnTo>
                    <a:pt x="1126528" y="634352"/>
                  </a:lnTo>
                  <a:lnTo>
                    <a:pt x="1139405" y="642721"/>
                  </a:lnTo>
                  <a:lnTo>
                    <a:pt x="1151851" y="651243"/>
                  </a:lnTo>
                  <a:lnTo>
                    <a:pt x="1163916" y="659688"/>
                  </a:lnTo>
                  <a:lnTo>
                    <a:pt x="1170266" y="663663"/>
                  </a:lnTo>
                  <a:lnTo>
                    <a:pt x="1175829" y="668426"/>
                  </a:lnTo>
                  <a:lnTo>
                    <a:pt x="1191425" y="680212"/>
                  </a:lnTo>
                  <a:lnTo>
                    <a:pt x="1200137" y="687082"/>
                  </a:lnTo>
                  <a:lnTo>
                    <a:pt x="1208417" y="693953"/>
                  </a:lnTo>
                  <a:lnTo>
                    <a:pt x="1222260" y="706208"/>
                  </a:lnTo>
                  <a:lnTo>
                    <a:pt x="1228128" y="711288"/>
                  </a:lnTo>
                  <a:lnTo>
                    <a:pt x="1233843" y="716381"/>
                  </a:lnTo>
                  <a:lnTo>
                    <a:pt x="1239342" y="721614"/>
                  </a:lnTo>
                  <a:lnTo>
                    <a:pt x="1251991" y="733513"/>
                  </a:lnTo>
                  <a:lnTo>
                    <a:pt x="1284592" y="768451"/>
                  </a:lnTo>
                  <a:lnTo>
                    <a:pt x="1317739" y="810094"/>
                  </a:lnTo>
                  <a:lnTo>
                    <a:pt x="1345717" y="851801"/>
                  </a:lnTo>
                  <a:lnTo>
                    <a:pt x="1348092" y="856564"/>
                  </a:lnTo>
                  <a:lnTo>
                    <a:pt x="1352854" y="864514"/>
                  </a:lnTo>
                  <a:lnTo>
                    <a:pt x="1355242" y="866889"/>
                  </a:lnTo>
                  <a:lnTo>
                    <a:pt x="1356029" y="870064"/>
                  </a:lnTo>
                  <a:lnTo>
                    <a:pt x="1357617" y="872451"/>
                  </a:lnTo>
                  <a:lnTo>
                    <a:pt x="1359204" y="874039"/>
                  </a:lnTo>
                  <a:lnTo>
                    <a:pt x="1360004" y="876414"/>
                  </a:lnTo>
                  <a:lnTo>
                    <a:pt x="1362379" y="881176"/>
                  </a:lnTo>
                  <a:lnTo>
                    <a:pt x="1363967" y="883564"/>
                  </a:lnTo>
                  <a:lnTo>
                    <a:pt x="1364767" y="885939"/>
                  </a:lnTo>
                  <a:lnTo>
                    <a:pt x="1365554" y="887526"/>
                  </a:lnTo>
                  <a:lnTo>
                    <a:pt x="1365554" y="888326"/>
                  </a:lnTo>
                  <a:lnTo>
                    <a:pt x="1366354" y="889914"/>
                  </a:lnTo>
                  <a:lnTo>
                    <a:pt x="1366354" y="890701"/>
                  </a:lnTo>
                  <a:lnTo>
                    <a:pt x="1367142" y="890701"/>
                  </a:lnTo>
                  <a:lnTo>
                    <a:pt x="1367142" y="892289"/>
                  </a:lnTo>
                  <a:lnTo>
                    <a:pt x="1367942" y="893089"/>
                  </a:lnTo>
                  <a:lnTo>
                    <a:pt x="1367942" y="893876"/>
                  </a:lnTo>
                  <a:lnTo>
                    <a:pt x="1368729" y="893876"/>
                  </a:lnTo>
                  <a:lnTo>
                    <a:pt x="1368729" y="894676"/>
                  </a:lnTo>
                  <a:lnTo>
                    <a:pt x="1376730" y="852703"/>
                  </a:lnTo>
                  <a:lnTo>
                    <a:pt x="1382725" y="810133"/>
                  </a:lnTo>
                  <a:lnTo>
                    <a:pt x="1386484" y="766965"/>
                  </a:lnTo>
                  <a:lnTo>
                    <a:pt x="1387792" y="723201"/>
                  </a:lnTo>
                  <a:close/>
                </a:path>
              </a:pathLst>
            </a:custGeom>
            <a:solidFill>
              <a:srgbClr val="E2DA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310184" y="8511031"/>
              <a:ext cx="1569720" cy="1587500"/>
            </a:xfrm>
            <a:custGeom>
              <a:avLst/>
              <a:gdLst/>
              <a:ahLst/>
              <a:cxnLst/>
              <a:rect l="l" t="t" r="r" b="b"/>
              <a:pathLst>
                <a:path w="1569720" h="1587500">
                  <a:moveTo>
                    <a:pt x="1414640" y="1286840"/>
                  </a:moveTo>
                  <a:lnTo>
                    <a:pt x="1408645" y="1273594"/>
                  </a:lnTo>
                  <a:lnTo>
                    <a:pt x="1389837" y="1237424"/>
                  </a:lnTo>
                  <a:lnTo>
                    <a:pt x="1357045" y="1183690"/>
                  </a:lnTo>
                  <a:lnTo>
                    <a:pt x="1309065" y="1117739"/>
                  </a:lnTo>
                  <a:lnTo>
                    <a:pt x="1307477" y="1119327"/>
                  </a:lnTo>
                  <a:lnTo>
                    <a:pt x="1303934" y="1123340"/>
                  </a:lnTo>
                  <a:lnTo>
                    <a:pt x="1298244" y="1129360"/>
                  </a:lnTo>
                  <a:lnTo>
                    <a:pt x="1262176" y="1165733"/>
                  </a:lnTo>
                  <a:lnTo>
                    <a:pt x="1220495" y="1202867"/>
                  </a:lnTo>
                  <a:lnTo>
                    <a:pt x="1188186" y="1229474"/>
                  </a:lnTo>
                  <a:lnTo>
                    <a:pt x="1167752" y="1245552"/>
                  </a:lnTo>
                  <a:lnTo>
                    <a:pt x="1162989" y="1249527"/>
                  </a:lnTo>
                  <a:lnTo>
                    <a:pt x="1158227" y="1252702"/>
                  </a:lnTo>
                  <a:lnTo>
                    <a:pt x="1153464" y="1256665"/>
                  </a:lnTo>
                  <a:lnTo>
                    <a:pt x="1138275" y="1267980"/>
                  </a:lnTo>
                  <a:lnTo>
                    <a:pt x="1105801" y="1290612"/>
                  </a:lnTo>
                  <a:lnTo>
                    <a:pt x="1060831" y="1319174"/>
                  </a:lnTo>
                  <a:lnTo>
                    <a:pt x="1001293" y="1353388"/>
                  </a:lnTo>
                  <a:lnTo>
                    <a:pt x="969289" y="1370190"/>
                  </a:lnTo>
                  <a:lnTo>
                    <a:pt x="958430" y="1376006"/>
                  </a:lnTo>
                  <a:lnTo>
                    <a:pt x="924039" y="1392415"/>
                  </a:lnTo>
                  <a:lnTo>
                    <a:pt x="850506" y="1424089"/>
                  </a:lnTo>
                  <a:lnTo>
                    <a:pt x="780122" y="1449527"/>
                  </a:lnTo>
                  <a:lnTo>
                    <a:pt x="713905" y="1469428"/>
                  </a:lnTo>
                  <a:lnTo>
                    <a:pt x="652881" y="1484464"/>
                  </a:lnTo>
                  <a:lnTo>
                    <a:pt x="598068" y="1495323"/>
                  </a:lnTo>
                  <a:lnTo>
                    <a:pt x="550456" y="1502676"/>
                  </a:lnTo>
                  <a:lnTo>
                    <a:pt x="511086" y="1507210"/>
                  </a:lnTo>
                  <a:lnTo>
                    <a:pt x="461086" y="1510538"/>
                  </a:lnTo>
                  <a:lnTo>
                    <a:pt x="452488" y="1510703"/>
                  </a:lnTo>
                  <a:lnTo>
                    <a:pt x="497484" y="1530464"/>
                  </a:lnTo>
                  <a:lnTo>
                    <a:pt x="543890" y="1547469"/>
                  </a:lnTo>
                  <a:lnTo>
                    <a:pt x="591616" y="1561617"/>
                  </a:lnTo>
                  <a:lnTo>
                    <a:pt x="640524" y="1572742"/>
                  </a:lnTo>
                  <a:lnTo>
                    <a:pt x="690473" y="1580756"/>
                  </a:lnTo>
                  <a:lnTo>
                    <a:pt x="741362" y="1585518"/>
                  </a:lnTo>
                  <a:lnTo>
                    <a:pt x="793051" y="1586915"/>
                  </a:lnTo>
                  <a:lnTo>
                    <a:pt x="843013" y="1585366"/>
                  </a:lnTo>
                  <a:lnTo>
                    <a:pt x="892149" y="1580769"/>
                  </a:lnTo>
                  <a:lnTo>
                    <a:pt x="940384" y="1573237"/>
                  </a:lnTo>
                  <a:lnTo>
                    <a:pt x="987628" y="1562836"/>
                  </a:lnTo>
                  <a:lnTo>
                    <a:pt x="1033767" y="1549692"/>
                  </a:lnTo>
                  <a:lnTo>
                    <a:pt x="1078725" y="1533867"/>
                  </a:lnTo>
                  <a:lnTo>
                    <a:pt x="1122413" y="1515478"/>
                  </a:lnTo>
                  <a:lnTo>
                    <a:pt x="1164717" y="1494599"/>
                  </a:lnTo>
                  <a:lnTo>
                    <a:pt x="1205560" y="1471345"/>
                  </a:lnTo>
                  <a:lnTo>
                    <a:pt x="1244854" y="1445780"/>
                  </a:lnTo>
                  <a:lnTo>
                    <a:pt x="1282484" y="1418018"/>
                  </a:lnTo>
                  <a:lnTo>
                    <a:pt x="1318374" y="1388160"/>
                  </a:lnTo>
                  <a:lnTo>
                    <a:pt x="1352423" y="1356271"/>
                  </a:lnTo>
                  <a:lnTo>
                    <a:pt x="1384541" y="1322463"/>
                  </a:lnTo>
                  <a:lnTo>
                    <a:pt x="1414640" y="1286840"/>
                  </a:lnTo>
                  <a:close/>
                </a:path>
                <a:path w="1569720" h="1587500">
                  <a:moveTo>
                    <a:pt x="1478153" y="1196340"/>
                  </a:moveTo>
                  <a:lnTo>
                    <a:pt x="1463548" y="1219873"/>
                  </a:lnTo>
                  <a:lnTo>
                    <a:pt x="1448282" y="1242872"/>
                  </a:lnTo>
                  <a:lnTo>
                    <a:pt x="1432267" y="1265440"/>
                  </a:lnTo>
                  <a:lnTo>
                    <a:pt x="1415440" y="1287627"/>
                  </a:lnTo>
                  <a:lnTo>
                    <a:pt x="1432382" y="1265770"/>
                  </a:lnTo>
                  <a:lnTo>
                    <a:pt x="1448587" y="1243177"/>
                  </a:lnTo>
                  <a:lnTo>
                    <a:pt x="1463890" y="1219974"/>
                  </a:lnTo>
                  <a:lnTo>
                    <a:pt x="1478153" y="1196340"/>
                  </a:lnTo>
                  <a:close/>
                </a:path>
                <a:path w="1569720" h="1587500">
                  <a:moveTo>
                    <a:pt x="1569440" y="967701"/>
                  </a:moveTo>
                  <a:lnTo>
                    <a:pt x="1568653" y="966914"/>
                  </a:lnTo>
                  <a:lnTo>
                    <a:pt x="1568653" y="965327"/>
                  </a:lnTo>
                  <a:lnTo>
                    <a:pt x="1567853" y="964526"/>
                  </a:lnTo>
                  <a:lnTo>
                    <a:pt x="1567853" y="962939"/>
                  </a:lnTo>
                  <a:lnTo>
                    <a:pt x="1567065" y="962939"/>
                  </a:lnTo>
                  <a:lnTo>
                    <a:pt x="1567065" y="961351"/>
                  </a:lnTo>
                  <a:lnTo>
                    <a:pt x="1565478" y="958176"/>
                  </a:lnTo>
                  <a:lnTo>
                    <a:pt x="1563890" y="955802"/>
                  </a:lnTo>
                  <a:lnTo>
                    <a:pt x="1563090" y="953414"/>
                  </a:lnTo>
                  <a:lnTo>
                    <a:pt x="1560715" y="948651"/>
                  </a:lnTo>
                  <a:lnTo>
                    <a:pt x="1559128" y="947064"/>
                  </a:lnTo>
                  <a:lnTo>
                    <a:pt x="1558328" y="944689"/>
                  </a:lnTo>
                  <a:lnTo>
                    <a:pt x="1556740" y="942327"/>
                  </a:lnTo>
                  <a:lnTo>
                    <a:pt x="1555153" y="939126"/>
                  </a:lnTo>
                  <a:lnTo>
                    <a:pt x="1554353" y="938326"/>
                  </a:lnTo>
                  <a:lnTo>
                    <a:pt x="1553565" y="936752"/>
                  </a:lnTo>
                  <a:lnTo>
                    <a:pt x="1548803" y="928801"/>
                  </a:lnTo>
                  <a:lnTo>
                    <a:pt x="1546428" y="924039"/>
                  </a:lnTo>
                  <a:lnTo>
                    <a:pt x="1542440" y="917333"/>
                  </a:lnTo>
                  <a:lnTo>
                    <a:pt x="1537792" y="910247"/>
                  </a:lnTo>
                  <a:lnTo>
                    <a:pt x="1532686" y="902728"/>
                  </a:lnTo>
                  <a:lnTo>
                    <a:pt x="1527365" y="894676"/>
                  </a:lnTo>
                  <a:lnTo>
                    <a:pt x="1497342" y="854824"/>
                  </a:lnTo>
                  <a:lnTo>
                    <a:pt x="1463865" y="817575"/>
                  </a:lnTo>
                  <a:lnTo>
                    <a:pt x="1434553" y="788619"/>
                  </a:lnTo>
                  <a:lnTo>
                    <a:pt x="1422971" y="778446"/>
                  </a:lnTo>
                  <a:lnTo>
                    <a:pt x="1417027" y="773214"/>
                  </a:lnTo>
                  <a:lnTo>
                    <a:pt x="1408684" y="766191"/>
                  </a:lnTo>
                  <a:lnTo>
                    <a:pt x="1400251" y="759320"/>
                  </a:lnTo>
                  <a:lnTo>
                    <a:pt x="1382890" y="745426"/>
                  </a:lnTo>
                  <a:lnTo>
                    <a:pt x="1377327" y="741464"/>
                  </a:lnTo>
                  <a:lnTo>
                    <a:pt x="1364627" y="731926"/>
                  </a:lnTo>
                  <a:lnTo>
                    <a:pt x="1352562" y="723595"/>
                  </a:lnTo>
                  <a:lnTo>
                    <a:pt x="1340116" y="715264"/>
                  </a:lnTo>
                  <a:lnTo>
                    <a:pt x="1327238" y="706920"/>
                  </a:lnTo>
                  <a:lnTo>
                    <a:pt x="1313827" y="698588"/>
                  </a:lnTo>
                  <a:lnTo>
                    <a:pt x="1308455" y="695032"/>
                  </a:lnTo>
                  <a:lnTo>
                    <a:pt x="1303007" y="691540"/>
                  </a:lnTo>
                  <a:lnTo>
                    <a:pt x="1297419" y="688213"/>
                  </a:lnTo>
                  <a:lnTo>
                    <a:pt x="1291602" y="685088"/>
                  </a:lnTo>
                  <a:lnTo>
                    <a:pt x="1265135" y="670801"/>
                  </a:lnTo>
                  <a:lnTo>
                    <a:pt x="1217663" y="647585"/>
                  </a:lnTo>
                  <a:lnTo>
                    <a:pt x="1176489" y="630313"/>
                  </a:lnTo>
                  <a:lnTo>
                    <a:pt x="985227" y="571614"/>
                  </a:lnTo>
                  <a:lnTo>
                    <a:pt x="857402" y="552526"/>
                  </a:lnTo>
                  <a:lnTo>
                    <a:pt x="840790" y="550037"/>
                  </a:lnTo>
                  <a:lnTo>
                    <a:pt x="749477" y="549160"/>
                  </a:lnTo>
                  <a:lnTo>
                    <a:pt x="717638" y="552526"/>
                  </a:lnTo>
                  <a:lnTo>
                    <a:pt x="717638" y="554901"/>
                  </a:lnTo>
                  <a:lnTo>
                    <a:pt x="713486" y="533349"/>
                  </a:lnTo>
                  <a:lnTo>
                    <a:pt x="705472" y="486359"/>
                  </a:lnTo>
                  <a:lnTo>
                    <a:pt x="696087" y="418515"/>
                  </a:lnTo>
                  <a:lnTo>
                    <a:pt x="692035" y="377380"/>
                  </a:lnTo>
                  <a:lnTo>
                    <a:pt x="689483" y="337870"/>
                  </a:lnTo>
                  <a:lnTo>
                    <a:pt x="688263" y="300075"/>
                  </a:lnTo>
                  <a:lnTo>
                    <a:pt x="688263" y="297586"/>
                  </a:lnTo>
                  <a:lnTo>
                    <a:pt x="724814" y="292747"/>
                  </a:lnTo>
                  <a:lnTo>
                    <a:pt x="825411" y="287870"/>
                  </a:lnTo>
                  <a:lnTo>
                    <a:pt x="972146" y="298030"/>
                  </a:lnTo>
                  <a:lnTo>
                    <a:pt x="1147914" y="338175"/>
                  </a:lnTo>
                  <a:lnTo>
                    <a:pt x="1217155" y="364388"/>
                  </a:lnTo>
                  <a:lnTo>
                    <a:pt x="1282026" y="395617"/>
                  </a:lnTo>
                  <a:lnTo>
                    <a:pt x="1341907" y="430072"/>
                  </a:lnTo>
                  <a:lnTo>
                    <a:pt x="1396111" y="465975"/>
                  </a:lnTo>
                  <a:lnTo>
                    <a:pt x="1444015" y="501510"/>
                  </a:lnTo>
                  <a:lnTo>
                    <a:pt x="1484972" y="534911"/>
                  </a:lnTo>
                  <a:lnTo>
                    <a:pt x="1518310" y="564388"/>
                  </a:lnTo>
                  <a:lnTo>
                    <a:pt x="1559610" y="604354"/>
                  </a:lnTo>
                  <a:lnTo>
                    <a:pt x="1566265" y="611263"/>
                  </a:lnTo>
                  <a:lnTo>
                    <a:pt x="1554302" y="566115"/>
                  </a:lnTo>
                  <a:lnTo>
                    <a:pt x="1539760" y="522071"/>
                  </a:lnTo>
                  <a:lnTo>
                    <a:pt x="1522742" y="479196"/>
                  </a:lnTo>
                  <a:lnTo>
                    <a:pt x="1503337" y="437578"/>
                  </a:lnTo>
                  <a:lnTo>
                    <a:pt x="1481632" y="397319"/>
                  </a:lnTo>
                  <a:lnTo>
                    <a:pt x="1457706" y="358495"/>
                  </a:lnTo>
                  <a:lnTo>
                    <a:pt x="1431632" y="321183"/>
                  </a:lnTo>
                  <a:lnTo>
                    <a:pt x="1403515" y="285470"/>
                  </a:lnTo>
                  <a:lnTo>
                    <a:pt x="1373441" y="251460"/>
                  </a:lnTo>
                  <a:lnTo>
                    <a:pt x="1341488" y="219214"/>
                  </a:lnTo>
                  <a:lnTo>
                    <a:pt x="1307731" y="188823"/>
                  </a:lnTo>
                  <a:lnTo>
                    <a:pt x="1272273" y="160375"/>
                  </a:lnTo>
                  <a:lnTo>
                    <a:pt x="1235189" y="133959"/>
                  </a:lnTo>
                  <a:lnTo>
                    <a:pt x="1196568" y="109651"/>
                  </a:lnTo>
                  <a:lnTo>
                    <a:pt x="1156487" y="87541"/>
                  </a:lnTo>
                  <a:lnTo>
                    <a:pt x="1115047" y="67716"/>
                  </a:lnTo>
                  <a:lnTo>
                    <a:pt x="1072324" y="50266"/>
                  </a:lnTo>
                  <a:lnTo>
                    <a:pt x="1028407" y="35255"/>
                  </a:lnTo>
                  <a:lnTo>
                    <a:pt x="983373" y="22796"/>
                  </a:lnTo>
                  <a:lnTo>
                    <a:pt x="937323" y="12941"/>
                  </a:lnTo>
                  <a:lnTo>
                    <a:pt x="890320" y="5816"/>
                  </a:lnTo>
                  <a:lnTo>
                    <a:pt x="842467" y="1460"/>
                  </a:lnTo>
                  <a:lnTo>
                    <a:pt x="793851" y="0"/>
                  </a:lnTo>
                  <a:lnTo>
                    <a:pt x="775982" y="165"/>
                  </a:lnTo>
                  <a:lnTo>
                    <a:pt x="758024" y="698"/>
                  </a:lnTo>
                  <a:lnTo>
                    <a:pt x="739927" y="1676"/>
                  </a:lnTo>
                  <a:lnTo>
                    <a:pt x="721956" y="3149"/>
                  </a:lnTo>
                  <a:lnTo>
                    <a:pt x="722401" y="1587"/>
                  </a:lnTo>
                  <a:lnTo>
                    <a:pt x="667740" y="8242"/>
                  </a:lnTo>
                  <a:lnTo>
                    <a:pt x="614337" y="18580"/>
                  </a:lnTo>
                  <a:lnTo>
                    <a:pt x="562305" y="32512"/>
                  </a:lnTo>
                  <a:lnTo>
                    <a:pt x="511759" y="49898"/>
                  </a:lnTo>
                  <a:lnTo>
                    <a:pt x="462813" y="70650"/>
                  </a:lnTo>
                  <a:lnTo>
                    <a:pt x="463613" y="72237"/>
                  </a:lnTo>
                  <a:lnTo>
                    <a:pt x="456399" y="98806"/>
                  </a:lnTo>
                  <a:lnTo>
                    <a:pt x="441680" y="173456"/>
                  </a:lnTo>
                  <a:lnTo>
                    <a:pt x="429780" y="288594"/>
                  </a:lnTo>
                  <a:lnTo>
                    <a:pt x="431063" y="436613"/>
                  </a:lnTo>
                  <a:lnTo>
                    <a:pt x="435330" y="482561"/>
                  </a:lnTo>
                  <a:lnTo>
                    <a:pt x="441375" y="530288"/>
                  </a:lnTo>
                  <a:lnTo>
                    <a:pt x="456907" y="614286"/>
                  </a:lnTo>
                  <a:lnTo>
                    <a:pt x="476542" y="690727"/>
                  </a:lnTo>
                  <a:lnTo>
                    <a:pt x="498703" y="758926"/>
                  </a:lnTo>
                  <a:lnTo>
                    <a:pt x="521957" y="818667"/>
                  </a:lnTo>
                  <a:lnTo>
                    <a:pt x="544652" y="869061"/>
                  </a:lnTo>
                  <a:lnTo>
                    <a:pt x="565277" y="909637"/>
                  </a:lnTo>
                  <a:lnTo>
                    <a:pt x="594169" y="959129"/>
                  </a:lnTo>
                  <a:lnTo>
                    <a:pt x="599351" y="966914"/>
                  </a:lnTo>
                  <a:lnTo>
                    <a:pt x="684339" y="902284"/>
                  </a:lnTo>
                  <a:lnTo>
                    <a:pt x="745121" y="845248"/>
                  </a:lnTo>
                  <a:lnTo>
                    <a:pt x="781659" y="804595"/>
                  </a:lnTo>
                  <a:lnTo>
                    <a:pt x="793496" y="789546"/>
                  </a:lnTo>
                  <a:lnTo>
                    <a:pt x="793851" y="789889"/>
                  </a:lnTo>
                  <a:lnTo>
                    <a:pt x="745121" y="846048"/>
                  </a:lnTo>
                  <a:lnTo>
                    <a:pt x="684339" y="903084"/>
                  </a:lnTo>
                  <a:lnTo>
                    <a:pt x="599351" y="967701"/>
                  </a:lnTo>
                  <a:lnTo>
                    <a:pt x="538035" y="1005509"/>
                  </a:lnTo>
                  <a:lnTo>
                    <a:pt x="504240" y="1023861"/>
                  </a:lnTo>
                  <a:lnTo>
                    <a:pt x="468376" y="1041539"/>
                  </a:lnTo>
                  <a:lnTo>
                    <a:pt x="422122" y="1061974"/>
                  </a:lnTo>
                  <a:lnTo>
                    <a:pt x="377075" y="1078852"/>
                  </a:lnTo>
                  <a:lnTo>
                    <a:pt x="373113" y="1080439"/>
                  </a:lnTo>
                  <a:lnTo>
                    <a:pt x="368350" y="1081227"/>
                  </a:lnTo>
                  <a:lnTo>
                    <a:pt x="365963" y="1081227"/>
                  </a:lnTo>
                  <a:lnTo>
                    <a:pt x="363753" y="1081862"/>
                  </a:lnTo>
                  <a:lnTo>
                    <a:pt x="301764" y="971080"/>
                  </a:lnTo>
                  <a:lnTo>
                    <a:pt x="250837" y="840346"/>
                  </a:lnTo>
                  <a:lnTo>
                    <a:pt x="211162" y="667626"/>
                  </a:lnTo>
                  <a:lnTo>
                    <a:pt x="202361" y="589902"/>
                  </a:lnTo>
                  <a:lnTo>
                    <a:pt x="199034" y="517613"/>
                  </a:lnTo>
                  <a:lnTo>
                    <a:pt x="200050" y="451548"/>
                  </a:lnTo>
                  <a:lnTo>
                    <a:pt x="204304" y="392506"/>
                  </a:lnTo>
                  <a:lnTo>
                    <a:pt x="210667" y="341274"/>
                  </a:lnTo>
                  <a:lnTo>
                    <a:pt x="218046" y="298640"/>
                  </a:lnTo>
                  <a:lnTo>
                    <a:pt x="231317" y="242316"/>
                  </a:lnTo>
                  <a:lnTo>
                    <a:pt x="234975" y="230212"/>
                  </a:lnTo>
                  <a:lnTo>
                    <a:pt x="202450" y="264350"/>
                  </a:lnTo>
                  <a:lnTo>
                    <a:pt x="171996" y="300355"/>
                  </a:lnTo>
                  <a:lnTo>
                    <a:pt x="143700" y="338150"/>
                  </a:lnTo>
                  <a:lnTo>
                    <a:pt x="117652" y="377634"/>
                  </a:lnTo>
                  <a:lnTo>
                    <a:pt x="93954" y="418731"/>
                  </a:lnTo>
                  <a:lnTo>
                    <a:pt x="72694" y="461327"/>
                  </a:lnTo>
                  <a:lnTo>
                    <a:pt x="53962" y="505333"/>
                  </a:lnTo>
                  <a:lnTo>
                    <a:pt x="37858" y="550659"/>
                  </a:lnTo>
                  <a:lnTo>
                    <a:pt x="24485" y="597217"/>
                  </a:lnTo>
                  <a:lnTo>
                    <a:pt x="13906" y="644906"/>
                  </a:lnTo>
                  <a:lnTo>
                    <a:pt x="6248" y="693635"/>
                  </a:lnTo>
                  <a:lnTo>
                    <a:pt x="1574" y="743318"/>
                  </a:lnTo>
                  <a:lnTo>
                    <a:pt x="0" y="793851"/>
                  </a:lnTo>
                  <a:lnTo>
                    <a:pt x="1587" y="844816"/>
                  </a:lnTo>
                  <a:lnTo>
                    <a:pt x="6299" y="894918"/>
                  </a:lnTo>
                  <a:lnTo>
                    <a:pt x="14058" y="944041"/>
                  </a:lnTo>
                  <a:lnTo>
                    <a:pt x="24765" y="992085"/>
                  </a:lnTo>
                  <a:lnTo>
                    <a:pt x="38354" y="1038974"/>
                  </a:lnTo>
                  <a:lnTo>
                    <a:pt x="54737" y="1084592"/>
                  </a:lnTo>
                  <a:lnTo>
                    <a:pt x="73825" y="1128864"/>
                  </a:lnTo>
                  <a:lnTo>
                    <a:pt x="76276" y="1128991"/>
                  </a:lnTo>
                  <a:lnTo>
                    <a:pt x="99872" y="1175448"/>
                  </a:lnTo>
                  <a:lnTo>
                    <a:pt x="127469" y="1221714"/>
                  </a:lnTo>
                  <a:lnTo>
                    <a:pt x="158064" y="1265872"/>
                  </a:lnTo>
                  <a:lnTo>
                    <a:pt x="191554" y="1307757"/>
                  </a:lnTo>
                  <a:lnTo>
                    <a:pt x="227838" y="1347165"/>
                  </a:lnTo>
                  <a:lnTo>
                    <a:pt x="239712" y="1346784"/>
                  </a:lnTo>
                  <a:lnTo>
                    <a:pt x="310388" y="1340319"/>
                  </a:lnTo>
                  <a:lnTo>
                    <a:pt x="365671" y="1332001"/>
                  </a:lnTo>
                  <a:lnTo>
                    <a:pt x="431888" y="1318780"/>
                  </a:lnTo>
                  <a:lnTo>
                    <a:pt x="507263" y="1299540"/>
                  </a:lnTo>
                  <a:lnTo>
                    <a:pt x="514413" y="1297152"/>
                  </a:lnTo>
                  <a:lnTo>
                    <a:pt x="521563" y="1295565"/>
                  </a:lnTo>
                  <a:lnTo>
                    <a:pt x="528701" y="1293190"/>
                  </a:lnTo>
                  <a:lnTo>
                    <a:pt x="535851" y="1291602"/>
                  </a:lnTo>
                  <a:lnTo>
                    <a:pt x="557288" y="1284452"/>
                  </a:lnTo>
                  <a:lnTo>
                    <a:pt x="565226" y="1282077"/>
                  </a:lnTo>
                  <a:lnTo>
                    <a:pt x="579513" y="1277315"/>
                  </a:lnTo>
                  <a:lnTo>
                    <a:pt x="587451" y="1274140"/>
                  </a:lnTo>
                  <a:lnTo>
                    <a:pt x="594588" y="1271752"/>
                  </a:lnTo>
                  <a:lnTo>
                    <a:pt x="602526" y="1268577"/>
                  </a:lnTo>
                  <a:lnTo>
                    <a:pt x="609676" y="1266190"/>
                  </a:lnTo>
                  <a:lnTo>
                    <a:pt x="617613" y="1263015"/>
                  </a:lnTo>
                  <a:lnTo>
                    <a:pt x="625551" y="1260640"/>
                  </a:lnTo>
                  <a:lnTo>
                    <a:pt x="632701" y="1257465"/>
                  </a:lnTo>
                  <a:lnTo>
                    <a:pt x="670407" y="1242364"/>
                  </a:lnTo>
                  <a:lnTo>
                    <a:pt x="676363" y="1239901"/>
                  </a:lnTo>
                  <a:lnTo>
                    <a:pt x="682320" y="1237284"/>
                  </a:lnTo>
                  <a:lnTo>
                    <a:pt x="694220" y="1231582"/>
                  </a:lnTo>
                  <a:lnTo>
                    <a:pt x="706132" y="1226185"/>
                  </a:lnTo>
                  <a:lnTo>
                    <a:pt x="772909" y="1193292"/>
                  </a:lnTo>
                  <a:lnTo>
                    <a:pt x="828878" y="1162354"/>
                  </a:lnTo>
                  <a:lnTo>
                    <a:pt x="879944" y="1131125"/>
                  </a:lnTo>
                  <a:lnTo>
                    <a:pt x="885190" y="1127607"/>
                  </a:lnTo>
                  <a:lnTo>
                    <a:pt x="926071" y="1100226"/>
                  </a:lnTo>
                  <a:lnTo>
                    <a:pt x="967206" y="1070279"/>
                  </a:lnTo>
                  <a:lnTo>
                    <a:pt x="1003338" y="1041920"/>
                  </a:lnTo>
                  <a:lnTo>
                    <a:pt x="1034415" y="1015746"/>
                  </a:lnTo>
                  <a:lnTo>
                    <a:pt x="1081227" y="972464"/>
                  </a:lnTo>
                  <a:lnTo>
                    <a:pt x="1109230" y="943013"/>
                  </a:lnTo>
                  <a:lnTo>
                    <a:pt x="1112189" y="939927"/>
                  </a:lnTo>
                  <a:lnTo>
                    <a:pt x="1112977" y="939126"/>
                  </a:lnTo>
                  <a:lnTo>
                    <a:pt x="1116152" y="934364"/>
                  </a:lnTo>
                  <a:lnTo>
                    <a:pt x="1062672" y="899325"/>
                  </a:lnTo>
                  <a:lnTo>
                    <a:pt x="1011440" y="870115"/>
                  </a:lnTo>
                  <a:lnTo>
                    <a:pt x="963371" y="846289"/>
                  </a:lnTo>
                  <a:lnTo>
                    <a:pt x="919378" y="827366"/>
                  </a:lnTo>
                  <a:lnTo>
                    <a:pt x="880376" y="812901"/>
                  </a:lnTo>
                  <a:lnTo>
                    <a:pt x="873239" y="811314"/>
                  </a:lnTo>
                  <a:lnTo>
                    <a:pt x="870064" y="809726"/>
                  </a:lnTo>
                  <a:lnTo>
                    <a:pt x="876414" y="811314"/>
                  </a:lnTo>
                  <a:lnTo>
                    <a:pt x="880376" y="812901"/>
                  </a:lnTo>
                  <a:lnTo>
                    <a:pt x="919378" y="827290"/>
                  </a:lnTo>
                  <a:lnTo>
                    <a:pt x="963371" y="846061"/>
                  </a:lnTo>
                  <a:lnTo>
                    <a:pt x="1011440" y="869772"/>
                  </a:lnTo>
                  <a:lnTo>
                    <a:pt x="1062672" y="899020"/>
                  </a:lnTo>
                  <a:lnTo>
                    <a:pt x="1116152" y="934364"/>
                  </a:lnTo>
                  <a:lnTo>
                    <a:pt x="1159814" y="966914"/>
                  </a:lnTo>
                  <a:lnTo>
                    <a:pt x="1203972" y="1005014"/>
                  </a:lnTo>
                  <a:lnTo>
                    <a:pt x="1243965" y="1043127"/>
                  </a:lnTo>
                  <a:lnTo>
                    <a:pt x="1287081" y="1090612"/>
                  </a:lnTo>
                  <a:lnTo>
                    <a:pt x="1357388" y="1183132"/>
                  </a:lnTo>
                  <a:lnTo>
                    <a:pt x="1390040" y="1236522"/>
                  </a:lnTo>
                  <a:lnTo>
                    <a:pt x="1408988" y="1272806"/>
                  </a:lnTo>
                  <a:lnTo>
                    <a:pt x="1415440" y="1286840"/>
                  </a:lnTo>
                  <a:lnTo>
                    <a:pt x="1432267" y="1264640"/>
                  </a:lnTo>
                  <a:lnTo>
                    <a:pt x="1448282" y="1242085"/>
                  </a:lnTo>
                  <a:lnTo>
                    <a:pt x="1463548" y="1219073"/>
                  </a:lnTo>
                  <a:lnTo>
                    <a:pt x="1482128" y="1189189"/>
                  </a:lnTo>
                  <a:lnTo>
                    <a:pt x="1485303" y="1182839"/>
                  </a:lnTo>
                  <a:lnTo>
                    <a:pt x="1489265" y="1176489"/>
                  </a:lnTo>
                  <a:lnTo>
                    <a:pt x="1505013" y="1146797"/>
                  </a:lnTo>
                  <a:lnTo>
                    <a:pt x="1511325" y="1133830"/>
                  </a:lnTo>
                  <a:lnTo>
                    <a:pt x="1509903" y="1136802"/>
                  </a:lnTo>
                  <a:lnTo>
                    <a:pt x="1528165" y="1096314"/>
                  </a:lnTo>
                  <a:lnTo>
                    <a:pt x="1530553" y="1089964"/>
                  </a:lnTo>
                  <a:lnTo>
                    <a:pt x="1533728" y="1082814"/>
                  </a:lnTo>
                  <a:lnTo>
                    <a:pt x="1536103" y="1075677"/>
                  </a:lnTo>
                  <a:lnTo>
                    <a:pt x="1545310" y="1049909"/>
                  </a:lnTo>
                  <a:lnTo>
                    <a:pt x="1553768" y="1023772"/>
                  </a:lnTo>
                  <a:lnTo>
                    <a:pt x="1561338" y="997191"/>
                  </a:lnTo>
                  <a:lnTo>
                    <a:pt x="1567853" y="970089"/>
                  </a:lnTo>
                  <a:lnTo>
                    <a:pt x="1563344" y="960374"/>
                  </a:lnTo>
                  <a:lnTo>
                    <a:pt x="1539887" y="918756"/>
                  </a:lnTo>
                  <a:lnTo>
                    <a:pt x="1493672" y="855687"/>
                  </a:lnTo>
                  <a:lnTo>
                    <a:pt x="1460677" y="819150"/>
                  </a:lnTo>
                  <a:lnTo>
                    <a:pt x="1420406" y="780897"/>
                  </a:lnTo>
                  <a:lnTo>
                    <a:pt x="1372298" y="742149"/>
                  </a:lnTo>
                  <a:lnTo>
                    <a:pt x="1315834" y="704113"/>
                  </a:lnTo>
                  <a:lnTo>
                    <a:pt x="1250480" y="668020"/>
                  </a:lnTo>
                  <a:lnTo>
                    <a:pt x="1175689" y="635076"/>
                  </a:lnTo>
                  <a:lnTo>
                    <a:pt x="1088478" y="604532"/>
                  </a:lnTo>
                  <a:lnTo>
                    <a:pt x="1009218" y="582409"/>
                  </a:lnTo>
                  <a:lnTo>
                    <a:pt x="938390" y="567461"/>
                  </a:lnTo>
                  <a:lnTo>
                    <a:pt x="876477" y="558406"/>
                  </a:lnTo>
                  <a:lnTo>
                    <a:pt x="823976" y="553986"/>
                  </a:lnTo>
                  <a:lnTo>
                    <a:pt x="792403" y="553212"/>
                  </a:lnTo>
                  <a:lnTo>
                    <a:pt x="792403" y="788136"/>
                  </a:lnTo>
                  <a:lnTo>
                    <a:pt x="791464" y="787501"/>
                  </a:lnTo>
                  <a:lnTo>
                    <a:pt x="789889" y="784745"/>
                  </a:lnTo>
                  <a:lnTo>
                    <a:pt x="791464" y="786714"/>
                  </a:lnTo>
                  <a:lnTo>
                    <a:pt x="792403" y="788136"/>
                  </a:lnTo>
                  <a:lnTo>
                    <a:pt x="792403" y="553212"/>
                  </a:lnTo>
                  <a:lnTo>
                    <a:pt x="781354" y="552932"/>
                  </a:lnTo>
                  <a:lnTo>
                    <a:pt x="749096" y="553974"/>
                  </a:lnTo>
                  <a:lnTo>
                    <a:pt x="727710" y="555853"/>
                  </a:lnTo>
                  <a:lnTo>
                    <a:pt x="718908" y="557110"/>
                  </a:lnTo>
                  <a:lnTo>
                    <a:pt x="718756" y="556450"/>
                  </a:lnTo>
                  <a:lnTo>
                    <a:pt x="728294" y="555269"/>
                  </a:lnTo>
                  <a:lnTo>
                    <a:pt x="749579" y="553516"/>
                  </a:lnTo>
                  <a:lnTo>
                    <a:pt x="781799" y="552526"/>
                  </a:lnTo>
                  <a:lnTo>
                    <a:pt x="824445" y="553593"/>
                  </a:lnTo>
                  <a:lnTo>
                    <a:pt x="877011" y="558012"/>
                  </a:lnTo>
                  <a:lnTo>
                    <a:pt x="939012" y="567080"/>
                  </a:lnTo>
                  <a:lnTo>
                    <a:pt x="1009916" y="582079"/>
                  </a:lnTo>
                  <a:lnTo>
                    <a:pt x="1089253" y="604316"/>
                  </a:lnTo>
                  <a:lnTo>
                    <a:pt x="1176489" y="635076"/>
                  </a:lnTo>
                  <a:lnTo>
                    <a:pt x="1251267" y="668020"/>
                  </a:lnTo>
                  <a:lnTo>
                    <a:pt x="1316634" y="704113"/>
                  </a:lnTo>
                  <a:lnTo>
                    <a:pt x="1373098" y="742149"/>
                  </a:lnTo>
                  <a:lnTo>
                    <a:pt x="1421193" y="780897"/>
                  </a:lnTo>
                  <a:lnTo>
                    <a:pt x="1461477" y="819150"/>
                  </a:lnTo>
                  <a:lnTo>
                    <a:pt x="1494459" y="855687"/>
                  </a:lnTo>
                  <a:lnTo>
                    <a:pt x="1520685" y="889304"/>
                  </a:lnTo>
                  <a:lnTo>
                    <a:pt x="1554988" y="942860"/>
                  </a:lnTo>
                  <a:lnTo>
                    <a:pt x="1568145" y="969010"/>
                  </a:lnTo>
                  <a:lnTo>
                    <a:pt x="1567853" y="969289"/>
                  </a:lnTo>
                  <a:lnTo>
                    <a:pt x="1567853" y="970089"/>
                  </a:lnTo>
                  <a:lnTo>
                    <a:pt x="1568386" y="969556"/>
                  </a:lnTo>
                  <a:lnTo>
                    <a:pt x="1568653" y="970089"/>
                  </a:lnTo>
                  <a:lnTo>
                    <a:pt x="1569440" y="969289"/>
                  </a:lnTo>
                  <a:lnTo>
                    <a:pt x="1569440" y="967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98272" y="8500706"/>
              <a:ext cx="1592580" cy="1610360"/>
            </a:xfrm>
            <a:custGeom>
              <a:avLst/>
              <a:gdLst/>
              <a:ahLst/>
              <a:cxnLst/>
              <a:rect l="l" t="t" r="r" b="b"/>
              <a:pathLst>
                <a:path w="1592580" h="1610359">
                  <a:moveTo>
                    <a:pt x="1590890" y="983589"/>
                  </a:moveTo>
                  <a:lnTo>
                    <a:pt x="1567865" y="978027"/>
                  </a:lnTo>
                  <a:lnTo>
                    <a:pt x="1561795" y="1004214"/>
                  </a:lnTo>
                  <a:lnTo>
                    <a:pt x="1554467" y="1030325"/>
                  </a:lnTo>
                  <a:lnTo>
                    <a:pt x="1546098" y="1056284"/>
                  </a:lnTo>
                  <a:lnTo>
                    <a:pt x="1536903" y="1082027"/>
                  </a:lnTo>
                  <a:lnTo>
                    <a:pt x="1534515" y="1089177"/>
                  </a:lnTo>
                  <a:lnTo>
                    <a:pt x="1531340" y="1096314"/>
                  </a:lnTo>
                  <a:lnTo>
                    <a:pt x="1528965" y="1102664"/>
                  </a:lnTo>
                  <a:lnTo>
                    <a:pt x="1519834" y="1123797"/>
                  </a:lnTo>
                  <a:lnTo>
                    <a:pt x="1515338" y="1133589"/>
                  </a:lnTo>
                  <a:lnTo>
                    <a:pt x="1510703" y="1143152"/>
                  </a:lnTo>
                  <a:lnTo>
                    <a:pt x="1506372" y="1152690"/>
                  </a:lnTo>
                  <a:lnTo>
                    <a:pt x="1501673" y="1162304"/>
                  </a:lnTo>
                  <a:lnTo>
                    <a:pt x="1496529" y="1172070"/>
                  </a:lnTo>
                  <a:lnTo>
                    <a:pt x="1490853" y="1182052"/>
                  </a:lnTo>
                  <a:lnTo>
                    <a:pt x="1486890" y="1188402"/>
                  </a:lnTo>
                  <a:lnTo>
                    <a:pt x="1483715" y="1194752"/>
                  </a:lnTo>
                  <a:lnTo>
                    <a:pt x="1450670" y="1246162"/>
                  </a:lnTo>
                  <a:lnTo>
                    <a:pt x="1418615" y="1290015"/>
                  </a:lnTo>
                  <a:lnTo>
                    <a:pt x="1417828" y="1290815"/>
                  </a:lnTo>
                  <a:lnTo>
                    <a:pt x="1384731" y="1329728"/>
                  </a:lnTo>
                  <a:lnTo>
                    <a:pt x="1349514" y="1366164"/>
                  </a:lnTo>
                  <a:lnTo>
                    <a:pt x="1312278" y="1400035"/>
                  </a:lnTo>
                  <a:lnTo>
                    <a:pt x="1273149" y="1431290"/>
                  </a:lnTo>
                  <a:lnTo>
                    <a:pt x="1232268" y="1459865"/>
                  </a:lnTo>
                  <a:lnTo>
                    <a:pt x="1189761" y="1485696"/>
                  </a:lnTo>
                  <a:lnTo>
                    <a:pt x="1145730" y="1508721"/>
                  </a:lnTo>
                  <a:lnTo>
                    <a:pt x="1100315" y="1528889"/>
                  </a:lnTo>
                  <a:lnTo>
                    <a:pt x="1053642" y="1546110"/>
                  </a:lnTo>
                  <a:lnTo>
                    <a:pt x="1005840" y="1560347"/>
                  </a:lnTo>
                  <a:lnTo>
                    <a:pt x="957021" y="1571536"/>
                  </a:lnTo>
                  <a:lnTo>
                    <a:pt x="907326" y="1579600"/>
                  </a:lnTo>
                  <a:lnTo>
                    <a:pt x="856856" y="1584477"/>
                  </a:lnTo>
                  <a:lnTo>
                    <a:pt x="805764" y="1586128"/>
                  </a:lnTo>
                  <a:lnTo>
                    <a:pt x="755713" y="1584528"/>
                  </a:lnTo>
                  <a:lnTo>
                    <a:pt x="706285" y="1579765"/>
                  </a:lnTo>
                  <a:lnTo>
                    <a:pt x="657517" y="1571879"/>
                  </a:lnTo>
                  <a:lnTo>
                    <a:pt x="609460" y="1560906"/>
                  </a:lnTo>
                  <a:lnTo>
                    <a:pt x="562152" y="1546898"/>
                  </a:lnTo>
                  <a:lnTo>
                    <a:pt x="515645" y="1529880"/>
                  </a:lnTo>
                  <a:lnTo>
                    <a:pt x="469963" y="1509915"/>
                  </a:lnTo>
                  <a:lnTo>
                    <a:pt x="459638" y="1531353"/>
                  </a:lnTo>
                  <a:lnTo>
                    <a:pt x="506691" y="1552194"/>
                  </a:lnTo>
                  <a:lnTo>
                    <a:pt x="554570" y="1569847"/>
                  </a:lnTo>
                  <a:lnTo>
                    <a:pt x="603288" y="1584274"/>
                  </a:lnTo>
                  <a:lnTo>
                    <a:pt x="652792" y="1595501"/>
                  </a:lnTo>
                  <a:lnTo>
                    <a:pt x="703059" y="1603527"/>
                  </a:lnTo>
                  <a:lnTo>
                    <a:pt x="754049" y="1608340"/>
                  </a:lnTo>
                  <a:lnTo>
                    <a:pt x="805764" y="1609940"/>
                  </a:lnTo>
                  <a:lnTo>
                    <a:pt x="854887" y="1608467"/>
                  </a:lnTo>
                  <a:lnTo>
                    <a:pt x="903452" y="1604086"/>
                  </a:lnTo>
                  <a:lnTo>
                    <a:pt x="951331" y="1596847"/>
                  </a:lnTo>
                  <a:lnTo>
                    <a:pt x="998435" y="1586801"/>
                  </a:lnTo>
                  <a:lnTo>
                    <a:pt x="1044651" y="1574012"/>
                  </a:lnTo>
                  <a:lnTo>
                    <a:pt x="1089888" y="1558518"/>
                  </a:lnTo>
                  <a:lnTo>
                    <a:pt x="1134021" y="1540395"/>
                  </a:lnTo>
                  <a:lnTo>
                    <a:pt x="1176972" y="1519682"/>
                  </a:lnTo>
                  <a:lnTo>
                    <a:pt x="1218615" y="1496428"/>
                  </a:lnTo>
                  <a:lnTo>
                    <a:pt x="1258849" y="1470685"/>
                  </a:lnTo>
                  <a:lnTo>
                    <a:pt x="1297571" y="1442529"/>
                  </a:lnTo>
                  <a:lnTo>
                    <a:pt x="1334681" y="1411998"/>
                  </a:lnTo>
                  <a:lnTo>
                    <a:pt x="1370076" y="1379143"/>
                  </a:lnTo>
                  <a:lnTo>
                    <a:pt x="1403642" y="1344015"/>
                  </a:lnTo>
                  <a:lnTo>
                    <a:pt x="1435290" y="1306690"/>
                  </a:lnTo>
                  <a:lnTo>
                    <a:pt x="1436077" y="1305890"/>
                  </a:lnTo>
                  <a:lnTo>
                    <a:pt x="1469326" y="1260741"/>
                  </a:lnTo>
                  <a:lnTo>
                    <a:pt x="1503565" y="1207452"/>
                  </a:lnTo>
                  <a:lnTo>
                    <a:pt x="1506740" y="1200315"/>
                  </a:lnTo>
                  <a:lnTo>
                    <a:pt x="1510703" y="1193965"/>
                  </a:lnTo>
                  <a:lnTo>
                    <a:pt x="1535988" y="1143787"/>
                  </a:lnTo>
                  <a:lnTo>
                    <a:pt x="1549603" y="1112189"/>
                  </a:lnTo>
                  <a:lnTo>
                    <a:pt x="1555953" y="1097902"/>
                  </a:lnTo>
                  <a:lnTo>
                    <a:pt x="1558340" y="1090764"/>
                  </a:lnTo>
                  <a:lnTo>
                    <a:pt x="1568005" y="1064298"/>
                  </a:lnTo>
                  <a:lnTo>
                    <a:pt x="1576692" y="1037475"/>
                  </a:lnTo>
                  <a:lnTo>
                    <a:pt x="1584350" y="1010488"/>
                  </a:lnTo>
                  <a:lnTo>
                    <a:pt x="1590890" y="983589"/>
                  </a:lnTo>
                  <a:close/>
                </a:path>
                <a:path w="1592580" h="1610359">
                  <a:moveTo>
                    <a:pt x="1590890" y="620001"/>
                  </a:moveTo>
                  <a:lnTo>
                    <a:pt x="1590090" y="616826"/>
                  </a:lnTo>
                  <a:lnTo>
                    <a:pt x="1588617" y="615315"/>
                  </a:lnTo>
                  <a:lnTo>
                    <a:pt x="1577594" y="573811"/>
                  </a:lnTo>
                  <a:lnTo>
                    <a:pt x="1562227" y="527786"/>
                  </a:lnTo>
                  <a:lnTo>
                    <a:pt x="1554861" y="509549"/>
                  </a:lnTo>
                  <a:lnTo>
                    <a:pt x="1554861" y="581494"/>
                  </a:lnTo>
                  <a:lnTo>
                    <a:pt x="1531569" y="559777"/>
                  </a:lnTo>
                  <a:lnTo>
                    <a:pt x="1497076" y="529780"/>
                  </a:lnTo>
                  <a:lnTo>
                    <a:pt x="1455635" y="496557"/>
                  </a:lnTo>
                  <a:lnTo>
                    <a:pt x="1407833" y="461721"/>
                  </a:lnTo>
                  <a:lnTo>
                    <a:pt x="1354251" y="426859"/>
                  </a:lnTo>
                  <a:lnTo>
                    <a:pt x="1295463" y="393585"/>
                  </a:lnTo>
                  <a:lnTo>
                    <a:pt x="1232052" y="363499"/>
                  </a:lnTo>
                  <a:lnTo>
                    <a:pt x="1164590" y="338188"/>
                  </a:lnTo>
                  <a:lnTo>
                    <a:pt x="1083868" y="315658"/>
                  </a:lnTo>
                  <a:lnTo>
                    <a:pt x="1006805" y="300634"/>
                  </a:lnTo>
                  <a:lnTo>
                    <a:pt x="934923" y="291846"/>
                  </a:lnTo>
                  <a:lnTo>
                    <a:pt x="869772" y="287972"/>
                  </a:lnTo>
                  <a:lnTo>
                    <a:pt x="812876" y="287718"/>
                  </a:lnTo>
                  <a:lnTo>
                    <a:pt x="765771" y="289788"/>
                  </a:lnTo>
                  <a:lnTo>
                    <a:pt x="730008" y="292874"/>
                  </a:lnTo>
                  <a:lnTo>
                    <a:pt x="712254" y="295059"/>
                  </a:lnTo>
                  <a:lnTo>
                    <a:pt x="713066" y="236855"/>
                  </a:lnTo>
                  <a:lnTo>
                    <a:pt x="717499" y="174028"/>
                  </a:lnTo>
                  <a:lnTo>
                    <a:pt x="724090" y="120472"/>
                  </a:lnTo>
                  <a:lnTo>
                    <a:pt x="731558" y="77101"/>
                  </a:lnTo>
                  <a:lnTo>
                    <a:pt x="743839" y="24612"/>
                  </a:lnTo>
                  <a:lnTo>
                    <a:pt x="790282" y="22377"/>
                  </a:lnTo>
                  <a:lnTo>
                    <a:pt x="805764" y="22237"/>
                  </a:lnTo>
                  <a:lnTo>
                    <a:pt x="854621" y="23698"/>
                  </a:lnTo>
                  <a:lnTo>
                    <a:pt x="902843" y="28105"/>
                  </a:lnTo>
                  <a:lnTo>
                    <a:pt x="950353" y="35407"/>
                  </a:lnTo>
                  <a:lnTo>
                    <a:pt x="997064" y="45580"/>
                  </a:lnTo>
                  <a:lnTo>
                    <a:pt x="1042898" y="58610"/>
                  </a:lnTo>
                  <a:lnTo>
                    <a:pt x="1087755" y="74472"/>
                  </a:lnTo>
                  <a:lnTo>
                    <a:pt x="1131582" y="93129"/>
                  </a:lnTo>
                  <a:lnTo>
                    <a:pt x="1174280" y="114566"/>
                  </a:lnTo>
                  <a:lnTo>
                    <a:pt x="1215758" y="138760"/>
                  </a:lnTo>
                  <a:lnTo>
                    <a:pt x="1255953" y="165671"/>
                  </a:lnTo>
                  <a:lnTo>
                    <a:pt x="1294777" y="195287"/>
                  </a:lnTo>
                  <a:lnTo>
                    <a:pt x="1334312" y="229438"/>
                  </a:lnTo>
                  <a:lnTo>
                    <a:pt x="1371409" y="266039"/>
                  </a:lnTo>
                  <a:lnTo>
                    <a:pt x="1405953" y="304901"/>
                  </a:lnTo>
                  <a:lnTo>
                    <a:pt x="1437830" y="345884"/>
                  </a:lnTo>
                  <a:lnTo>
                    <a:pt x="1466938" y="388797"/>
                  </a:lnTo>
                  <a:lnTo>
                    <a:pt x="1493177" y="433463"/>
                  </a:lnTo>
                  <a:lnTo>
                    <a:pt x="1516405" y="479729"/>
                  </a:lnTo>
                  <a:lnTo>
                    <a:pt x="1536534" y="527418"/>
                  </a:lnTo>
                  <a:lnTo>
                    <a:pt x="1553464" y="576351"/>
                  </a:lnTo>
                  <a:lnTo>
                    <a:pt x="1554861" y="581494"/>
                  </a:lnTo>
                  <a:lnTo>
                    <a:pt x="1554861" y="509549"/>
                  </a:lnTo>
                  <a:lnTo>
                    <a:pt x="1523263" y="439089"/>
                  </a:lnTo>
                  <a:lnTo>
                    <a:pt x="1499844" y="396671"/>
                  </a:lnTo>
                  <a:lnTo>
                    <a:pt x="1473923" y="355701"/>
                  </a:lnTo>
                  <a:lnTo>
                    <a:pt x="1445577" y="316306"/>
                  </a:lnTo>
                  <a:lnTo>
                    <a:pt x="1414919" y="278625"/>
                  </a:lnTo>
                  <a:lnTo>
                    <a:pt x="1382014" y="242760"/>
                  </a:lnTo>
                  <a:lnTo>
                    <a:pt x="1346962" y="208864"/>
                  </a:lnTo>
                  <a:lnTo>
                    <a:pt x="1309865" y="177038"/>
                  </a:lnTo>
                  <a:lnTo>
                    <a:pt x="1270203" y="147142"/>
                  </a:lnTo>
                  <a:lnTo>
                    <a:pt x="1228852" y="119862"/>
                  </a:lnTo>
                  <a:lnTo>
                    <a:pt x="1185964" y="95237"/>
                  </a:lnTo>
                  <a:lnTo>
                    <a:pt x="1141679" y="73329"/>
                  </a:lnTo>
                  <a:lnTo>
                    <a:pt x="1096162" y="54178"/>
                  </a:lnTo>
                  <a:lnTo>
                    <a:pt x="1049566" y="37833"/>
                  </a:lnTo>
                  <a:lnTo>
                    <a:pt x="1002042" y="24345"/>
                  </a:lnTo>
                  <a:lnTo>
                    <a:pt x="992378" y="22237"/>
                  </a:lnTo>
                  <a:lnTo>
                    <a:pt x="953757" y="13766"/>
                  </a:lnTo>
                  <a:lnTo>
                    <a:pt x="904836" y="6159"/>
                  </a:lnTo>
                  <a:lnTo>
                    <a:pt x="855459" y="1549"/>
                  </a:lnTo>
                  <a:lnTo>
                    <a:pt x="805764" y="0"/>
                  </a:lnTo>
                  <a:lnTo>
                    <a:pt x="787781" y="165"/>
                  </a:lnTo>
                  <a:lnTo>
                    <a:pt x="769645" y="698"/>
                  </a:lnTo>
                  <a:lnTo>
                    <a:pt x="751509" y="1676"/>
                  </a:lnTo>
                  <a:lnTo>
                    <a:pt x="733679" y="3162"/>
                  </a:lnTo>
                  <a:lnTo>
                    <a:pt x="733526" y="1587"/>
                  </a:lnTo>
                  <a:lnTo>
                    <a:pt x="679538" y="8166"/>
                  </a:lnTo>
                  <a:lnTo>
                    <a:pt x="626325" y="18415"/>
                  </a:lnTo>
                  <a:lnTo>
                    <a:pt x="574052" y="32346"/>
                  </a:lnTo>
                  <a:lnTo>
                    <a:pt x="522935" y="50012"/>
                  </a:lnTo>
                  <a:lnTo>
                    <a:pt x="473138" y="71450"/>
                  </a:lnTo>
                  <a:lnTo>
                    <a:pt x="472795" y="71577"/>
                  </a:lnTo>
                  <a:lnTo>
                    <a:pt x="472338" y="71450"/>
                  </a:lnTo>
                  <a:lnTo>
                    <a:pt x="470750" y="72250"/>
                  </a:lnTo>
                  <a:lnTo>
                    <a:pt x="469747" y="72682"/>
                  </a:lnTo>
                  <a:lnTo>
                    <a:pt x="469163" y="71450"/>
                  </a:lnTo>
                  <a:lnTo>
                    <a:pt x="463613" y="74625"/>
                  </a:lnTo>
                  <a:lnTo>
                    <a:pt x="458851" y="77012"/>
                  </a:lnTo>
                  <a:lnTo>
                    <a:pt x="453288" y="79387"/>
                  </a:lnTo>
                  <a:lnTo>
                    <a:pt x="453898" y="80683"/>
                  </a:lnTo>
                  <a:lnTo>
                    <a:pt x="414604" y="100685"/>
                  </a:lnTo>
                  <a:lnTo>
                    <a:pt x="352437" y="138988"/>
                  </a:lnTo>
                  <a:lnTo>
                    <a:pt x="314274" y="166611"/>
                  </a:lnTo>
                  <a:lnTo>
                    <a:pt x="277736" y="196469"/>
                  </a:lnTo>
                  <a:lnTo>
                    <a:pt x="246126" y="225679"/>
                  </a:lnTo>
                  <a:lnTo>
                    <a:pt x="245300" y="225463"/>
                  </a:lnTo>
                  <a:lnTo>
                    <a:pt x="238950" y="228638"/>
                  </a:lnTo>
                  <a:lnTo>
                    <a:pt x="236982" y="233870"/>
                  </a:lnTo>
                  <a:lnTo>
                    <a:pt x="204647" y="267868"/>
                  </a:lnTo>
                  <a:lnTo>
                    <a:pt x="172834" y="305625"/>
                  </a:lnTo>
                  <a:lnTo>
                    <a:pt x="143560" y="344995"/>
                  </a:lnTo>
                  <a:lnTo>
                    <a:pt x="116865" y="385851"/>
                  </a:lnTo>
                  <a:lnTo>
                    <a:pt x="92798" y="428104"/>
                  </a:lnTo>
                  <a:lnTo>
                    <a:pt x="71412" y="471652"/>
                  </a:lnTo>
                  <a:lnTo>
                    <a:pt x="52717" y="516394"/>
                  </a:lnTo>
                  <a:lnTo>
                    <a:pt x="36791" y="562229"/>
                  </a:lnTo>
                  <a:lnTo>
                    <a:pt x="23660" y="609041"/>
                  </a:lnTo>
                  <a:lnTo>
                    <a:pt x="13373" y="656755"/>
                  </a:lnTo>
                  <a:lnTo>
                    <a:pt x="5969" y="705243"/>
                  </a:lnTo>
                  <a:lnTo>
                    <a:pt x="1498" y="754418"/>
                  </a:lnTo>
                  <a:lnTo>
                    <a:pt x="0" y="804176"/>
                  </a:lnTo>
                  <a:lnTo>
                    <a:pt x="1549" y="854913"/>
                  </a:lnTo>
                  <a:lnTo>
                    <a:pt x="6210" y="905027"/>
                  </a:lnTo>
                  <a:lnTo>
                    <a:pt x="13931" y="954468"/>
                  </a:lnTo>
                  <a:lnTo>
                    <a:pt x="24739" y="1003198"/>
                  </a:lnTo>
                  <a:lnTo>
                    <a:pt x="38595" y="1051191"/>
                  </a:lnTo>
                  <a:lnTo>
                    <a:pt x="55499" y="1098384"/>
                  </a:lnTo>
                  <a:lnTo>
                    <a:pt x="67246" y="1125740"/>
                  </a:lnTo>
                  <a:lnTo>
                    <a:pt x="66687" y="1125689"/>
                  </a:lnTo>
                  <a:lnTo>
                    <a:pt x="72047" y="1136929"/>
                  </a:lnTo>
                  <a:lnTo>
                    <a:pt x="73825" y="1141056"/>
                  </a:lnTo>
                  <a:lnTo>
                    <a:pt x="73825" y="1145540"/>
                  </a:lnTo>
                  <a:lnTo>
                    <a:pt x="78587" y="1151089"/>
                  </a:lnTo>
                  <a:lnTo>
                    <a:pt x="78994" y="1151089"/>
                  </a:lnTo>
                  <a:lnTo>
                    <a:pt x="99898" y="1192606"/>
                  </a:lnTo>
                  <a:lnTo>
                    <a:pt x="127571" y="1239393"/>
                  </a:lnTo>
                  <a:lnTo>
                    <a:pt x="158407" y="1284160"/>
                  </a:lnTo>
                  <a:lnTo>
                    <a:pt x="192379" y="1326743"/>
                  </a:lnTo>
                  <a:lnTo>
                    <a:pt x="229425" y="1367015"/>
                  </a:lnTo>
                  <a:lnTo>
                    <a:pt x="233400" y="1371777"/>
                  </a:lnTo>
                  <a:lnTo>
                    <a:pt x="238163" y="1375752"/>
                  </a:lnTo>
                  <a:lnTo>
                    <a:pt x="242125" y="1379728"/>
                  </a:lnTo>
                  <a:lnTo>
                    <a:pt x="257898" y="1394917"/>
                  </a:lnTo>
                  <a:lnTo>
                    <a:pt x="290906" y="1423822"/>
                  </a:lnTo>
                  <a:lnTo>
                    <a:pt x="329120" y="1453743"/>
                  </a:lnTo>
                  <a:lnTo>
                    <a:pt x="366077" y="1479321"/>
                  </a:lnTo>
                  <a:lnTo>
                    <a:pt x="427126" y="1515592"/>
                  </a:lnTo>
                  <a:lnTo>
                    <a:pt x="458851" y="1531353"/>
                  </a:lnTo>
                  <a:lnTo>
                    <a:pt x="467575" y="1509115"/>
                  </a:lnTo>
                  <a:lnTo>
                    <a:pt x="436930" y="1493964"/>
                  </a:lnTo>
                  <a:lnTo>
                    <a:pt x="406946" y="1477162"/>
                  </a:lnTo>
                  <a:lnTo>
                    <a:pt x="349300" y="1439265"/>
                  </a:lnTo>
                  <a:lnTo>
                    <a:pt x="305790" y="1405242"/>
                  </a:lnTo>
                  <a:lnTo>
                    <a:pt x="273634" y="1376984"/>
                  </a:lnTo>
                  <a:lnTo>
                    <a:pt x="246100" y="1350352"/>
                  </a:lnTo>
                  <a:lnTo>
                    <a:pt x="212953" y="1314157"/>
                  </a:lnTo>
                  <a:lnTo>
                    <a:pt x="182181" y="1276146"/>
                  </a:lnTo>
                  <a:lnTo>
                    <a:pt x="153847" y="1236383"/>
                  </a:lnTo>
                  <a:lnTo>
                    <a:pt x="128016" y="1194930"/>
                  </a:lnTo>
                  <a:lnTo>
                    <a:pt x="104787" y="1151890"/>
                  </a:lnTo>
                  <a:lnTo>
                    <a:pt x="131089" y="1151064"/>
                  </a:lnTo>
                  <a:lnTo>
                    <a:pt x="166471" y="1148715"/>
                  </a:lnTo>
                  <a:lnTo>
                    <a:pt x="209981" y="1143850"/>
                  </a:lnTo>
                  <a:lnTo>
                    <a:pt x="260616" y="1135481"/>
                  </a:lnTo>
                  <a:lnTo>
                    <a:pt x="317436" y="1122616"/>
                  </a:lnTo>
                  <a:lnTo>
                    <a:pt x="376758" y="1105052"/>
                  </a:lnTo>
                  <a:lnTo>
                    <a:pt x="378675" y="1105052"/>
                  </a:lnTo>
                  <a:lnTo>
                    <a:pt x="381050" y="1104252"/>
                  </a:lnTo>
                  <a:lnTo>
                    <a:pt x="381838" y="1103731"/>
                  </a:lnTo>
                  <a:lnTo>
                    <a:pt x="385025" y="1102664"/>
                  </a:lnTo>
                  <a:lnTo>
                    <a:pt x="388200" y="1102664"/>
                  </a:lnTo>
                  <a:lnTo>
                    <a:pt x="392963" y="1101077"/>
                  </a:lnTo>
                  <a:lnTo>
                    <a:pt x="440588" y="1083322"/>
                  </a:lnTo>
                  <a:lnTo>
                    <a:pt x="485838" y="1063764"/>
                  </a:lnTo>
                  <a:lnTo>
                    <a:pt x="520065" y="1046962"/>
                  </a:lnTo>
                  <a:lnTo>
                    <a:pt x="553618" y="1028738"/>
                  </a:lnTo>
                  <a:lnTo>
                    <a:pt x="586422" y="1009180"/>
                  </a:lnTo>
                  <a:lnTo>
                    <a:pt x="618413" y="988352"/>
                  </a:lnTo>
                  <a:lnTo>
                    <a:pt x="624014" y="984173"/>
                  </a:lnTo>
                  <a:lnTo>
                    <a:pt x="688428" y="936066"/>
                  </a:lnTo>
                  <a:lnTo>
                    <a:pt x="743204" y="887717"/>
                  </a:lnTo>
                  <a:lnTo>
                    <a:pt x="782739" y="847407"/>
                  </a:lnTo>
                  <a:lnTo>
                    <a:pt x="816089" y="807351"/>
                  </a:lnTo>
                  <a:lnTo>
                    <a:pt x="821639" y="799414"/>
                  </a:lnTo>
                  <a:lnTo>
                    <a:pt x="815289" y="792264"/>
                  </a:lnTo>
                  <a:lnTo>
                    <a:pt x="814501" y="790676"/>
                  </a:lnTo>
                  <a:lnTo>
                    <a:pt x="811314" y="785914"/>
                  </a:lnTo>
                  <a:lnTo>
                    <a:pt x="810526" y="784326"/>
                  </a:lnTo>
                  <a:lnTo>
                    <a:pt x="809726" y="783539"/>
                  </a:lnTo>
                  <a:lnTo>
                    <a:pt x="808939" y="781951"/>
                  </a:lnTo>
                  <a:lnTo>
                    <a:pt x="808139" y="781151"/>
                  </a:lnTo>
                  <a:lnTo>
                    <a:pt x="806551" y="778776"/>
                  </a:lnTo>
                  <a:lnTo>
                    <a:pt x="804964" y="774801"/>
                  </a:lnTo>
                  <a:lnTo>
                    <a:pt x="802589" y="770839"/>
                  </a:lnTo>
                  <a:lnTo>
                    <a:pt x="800201" y="766076"/>
                  </a:lnTo>
                  <a:lnTo>
                    <a:pt x="791476" y="745083"/>
                  </a:lnTo>
                  <a:lnTo>
                    <a:pt x="791476" y="799414"/>
                  </a:lnTo>
                  <a:lnTo>
                    <a:pt x="775576" y="818591"/>
                  </a:lnTo>
                  <a:lnTo>
                    <a:pt x="748893" y="847686"/>
                  </a:lnTo>
                  <a:lnTo>
                    <a:pt x="711504" y="884008"/>
                  </a:lnTo>
                  <a:lnTo>
                    <a:pt x="663486" y="924902"/>
                  </a:lnTo>
                  <a:lnTo>
                    <a:pt x="614502" y="960704"/>
                  </a:lnTo>
                  <a:lnTo>
                    <a:pt x="605599" y="946315"/>
                  </a:lnTo>
                  <a:lnTo>
                    <a:pt x="594614" y="926947"/>
                  </a:lnTo>
                  <a:lnTo>
                    <a:pt x="594614" y="974356"/>
                  </a:lnTo>
                  <a:lnTo>
                    <a:pt x="541413" y="1006906"/>
                  </a:lnTo>
                  <a:lnTo>
                    <a:pt x="475526" y="1040752"/>
                  </a:lnTo>
                  <a:lnTo>
                    <a:pt x="430860" y="1059903"/>
                  </a:lnTo>
                  <a:lnTo>
                    <a:pt x="385025" y="1077264"/>
                  </a:lnTo>
                  <a:lnTo>
                    <a:pt x="380923" y="1078636"/>
                  </a:lnTo>
                  <a:lnTo>
                    <a:pt x="370662" y="1062380"/>
                  </a:lnTo>
                  <a:lnTo>
                    <a:pt x="357403" y="1039520"/>
                  </a:lnTo>
                  <a:lnTo>
                    <a:pt x="357403" y="1086307"/>
                  </a:lnTo>
                  <a:lnTo>
                    <a:pt x="298005" y="1103350"/>
                  </a:lnTo>
                  <a:lnTo>
                    <a:pt x="231889" y="1116863"/>
                  </a:lnTo>
                  <a:lnTo>
                    <a:pt x="175844" y="1124305"/>
                  </a:lnTo>
                  <a:lnTo>
                    <a:pt x="131699" y="1127366"/>
                  </a:lnTo>
                  <a:lnTo>
                    <a:pt x="101307" y="1127785"/>
                  </a:lnTo>
                  <a:lnTo>
                    <a:pt x="93891" y="1127531"/>
                  </a:lnTo>
                  <a:lnTo>
                    <a:pt x="77558" y="1089418"/>
                  </a:lnTo>
                  <a:lnTo>
                    <a:pt x="61201" y="1043609"/>
                  </a:lnTo>
                  <a:lnTo>
                    <a:pt x="47777" y="997026"/>
                  </a:lnTo>
                  <a:lnTo>
                    <a:pt x="37312" y="949744"/>
                  </a:lnTo>
                  <a:lnTo>
                    <a:pt x="29819" y="901801"/>
                  </a:lnTo>
                  <a:lnTo>
                    <a:pt x="25323" y="853262"/>
                  </a:lnTo>
                  <a:lnTo>
                    <a:pt x="23812" y="804176"/>
                  </a:lnTo>
                  <a:lnTo>
                    <a:pt x="25501" y="752271"/>
                  </a:lnTo>
                  <a:lnTo>
                    <a:pt x="30505" y="701014"/>
                  </a:lnTo>
                  <a:lnTo>
                    <a:pt x="38798" y="650532"/>
                  </a:lnTo>
                  <a:lnTo>
                    <a:pt x="50342" y="600951"/>
                  </a:lnTo>
                  <a:lnTo>
                    <a:pt x="65074" y="552399"/>
                  </a:lnTo>
                  <a:lnTo>
                    <a:pt x="82956" y="504990"/>
                  </a:lnTo>
                  <a:lnTo>
                    <a:pt x="103962" y="458863"/>
                  </a:lnTo>
                  <a:lnTo>
                    <a:pt x="128016" y="414134"/>
                  </a:lnTo>
                  <a:lnTo>
                    <a:pt x="155105" y="370916"/>
                  </a:lnTo>
                  <a:lnTo>
                    <a:pt x="185166" y="329349"/>
                  </a:lnTo>
                  <a:lnTo>
                    <a:pt x="218147" y="289560"/>
                  </a:lnTo>
                  <a:lnTo>
                    <a:pt x="223532" y="283870"/>
                  </a:lnTo>
                  <a:lnTo>
                    <a:pt x="218630" y="306425"/>
                  </a:lnTo>
                  <a:lnTo>
                    <a:pt x="211137" y="349745"/>
                  </a:lnTo>
                  <a:lnTo>
                    <a:pt x="204635" y="401713"/>
                  </a:lnTo>
                  <a:lnTo>
                    <a:pt x="200253" y="461492"/>
                  </a:lnTo>
                  <a:lnTo>
                    <a:pt x="199136" y="528281"/>
                  </a:lnTo>
                  <a:lnTo>
                    <a:pt x="202387" y="601230"/>
                  </a:lnTo>
                  <a:lnTo>
                    <a:pt x="211162" y="679538"/>
                  </a:lnTo>
                  <a:lnTo>
                    <a:pt x="226377" y="761085"/>
                  </a:lnTo>
                  <a:lnTo>
                    <a:pt x="245618" y="834999"/>
                  </a:lnTo>
                  <a:lnTo>
                    <a:pt x="267385" y="900823"/>
                  </a:lnTo>
                  <a:lnTo>
                    <a:pt x="290169" y="958100"/>
                  </a:lnTo>
                  <a:lnTo>
                    <a:pt x="312458" y="1006373"/>
                  </a:lnTo>
                  <a:lnTo>
                    <a:pt x="332778" y="1045184"/>
                  </a:lnTo>
                  <a:lnTo>
                    <a:pt x="357403" y="1086307"/>
                  </a:lnTo>
                  <a:lnTo>
                    <a:pt x="357403" y="1039520"/>
                  </a:lnTo>
                  <a:lnTo>
                    <a:pt x="354469" y="1034453"/>
                  </a:lnTo>
                  <a:lnTo>
                    <a:pt x="334606" y="996518"/>
                  </a:lnTo>
                  <a:lnTo>
                    <a:pt x="312648" y="949109"/>
                  </a:lnTo>
                  <a:lnTo>
                    <a:pt x="290144" y="892771"/>
                  </a:lnTo>
                  <a:lnTo>
                    <a:pt x="268655" y="828040"/>
                  </a:lnTo>
                  <a:lnTo>
                    <a:pt x="249745" y="755459"/>
                  </a:lnTo>
                  <a:lnTo>
                    <a:pt x="234988" y="675576"/>
                  </a:lnTo>
                  <a:lnTo>
                    <a:pt x="226390" y="598881"/>
                  </a:lnTo>
                  <a:lnTo>
                    <a:pt x="223164" y="527545"/>
                  </a:lnTo>
                  <a:lnTo>
                    <a:pt x="224218" y="462356"/>
                  </a:lnTo>
                  <a:lnTo>
                    <a:pt x="228447" y="404075"/>
                  </a:lnTo>
                  <a:lnTo>
                    <a:pt x="234759" y="353504"/>
                  </a:lnTo>
                  <a:lnTo>
                    <a:pt x="242036" y="311404"/>
                  </a:lnTo>
                  <a:lnTo>
                    <a:pt x="255155" y="255727"/>
                  </a:lnTo>
                  <a:lnTo>
                    <a:pt x="291439" y="216319"/>
                  </a:lnTo>
                  <a:lnTo>
                    <a:pt x="327469" y="186461"/>
                  </a:lnTo>
                  <a:lnTo>
                    <a:pt x="365277" y="158838"/>
                  </a:lnTo>
                  <a:lnTo>
                    <a:pt x="404863" y="133375"/>
                  </a:lnTo>
                  <a:lnTo>
                    <a:pt x="441528" y="112661"/>
                  </a:lnTo>
                  <a:lnTo>
                    <a:pt x="457288" y="104736"/>
                  </a:lnTo>
                  <a:lnTo>
                    <a:pt x="453821" y="118656"/>
                  </a:lnTo>
                  <a:lnTo>
                    <a:pt x="445389" y="160299"/>
                  </a:lnTo>
                  <a:lnTo>
                    <a:pt x="437045" y="215442"/>
                  </a:lnTo>
                  <a:lnTo>
                    <a:pt x="430644" y="282841"/>
                  </a:lnTo>
                  <a:lnTo>
                    <a:pt x="428040" y="361226"/>
                  </a:lnTo>
                  <a:lnTo>
                    <a:pt x="431063" y="449326"/>
                  </a:lnTo>
                  <a:lnTo>
                    <a:pt x="435330" y="496265"/>
                  </a:lnTo>
                  <a:lnTo>
                    <a:pt x="441388" y="543788"/>
                  </a:lnTo>
                  <a:lnTo>
                    <a:pt x="457288" y="629132"/>
                  </a:lnTo>
                  <a:lnTo>
                    <a:pt x="477443" y="706882"/>
                  </a:lnTo>
                  <a:lnTo>
                    <a:pt x="500253" y="776427"/>
                  </a:lnTo>
                  <a:lnTo>
                    <a:pt x="524065" y="837095"/>
                  </a:lnTo>
                  <a:lnTo>
                    <a:pt x="547281" y="888276"/>
                  </a:lnTo>
                  <a:lnTo>
                    <a:pt x="568286" y="929309"/>
                  </a:lnTo>
                  <a:lnTo>
                    <a:pt x="594614" y="974356"/>
                  </a:lnTo>
                  <a:lnTo>
                    <a:pt x="594614" y="926947"/>
                  </a:lnTo>
                  <a:lnTo>
                    <a:pt x="588810" y="916698"/>
                  </a:lnTo>
                  <a:lnTo>
                    <a:pt x="568261" y="876592"/>
                  </a:lnTo>
                  <a:lnTo>
                    <a:pt x="545579" y="826604"/>
                  </a:lnTo>
                  <a:lnTo>
                    <a:pt x="522325" y="767334"/>
                  </a:lnTo>
                  <a:lnTo>
                    <a:pt x="500126" y="699376"/>
                  </a:lnTo>
                  <a:lnTo>
                    <a:pt x="480542" y="623341"/>
                  </a:lnTo>
                  <a:lnTo>
                    <a:pt x="465201" y="539826"/>
                  </a:lnTo>
                  <a:lnTo>
                    <a:pt x="459143" y="493483"/>
                  </a:lnTo>
                  <a:lnTo>
                    <a:pt x="454875" y="447738"/>
                  </a:lnTo>
                  <a:lnTo>
                    <a:pt x="452094" y="361416"/>
                  </a:lnTo>
                  <a:lnTo>
                    <a:pt x="454787" y="284378"/>
                  </a:lnTo>
                  <a:lnTo>
                    <a:pt x="461124" y="218046"/>
                  </a:lnTo>
                  <a:lnTo>
                    <a:pt x="469303" y="163842"/>
                  </a:lnTo>
                  <a:lnTo>
                    <a:pt x="477494" y="123177"/>
                  </a:lnTo>
                  <a:lnTo>
                    <a:pt x="529424" y="73012"/>
                  </a:lnTo>
                  <a:lnTo>
                    <a:pt x="579640" y="55816"/>
                  </a:lnTo>
                  <a:lnTo>
                    <a:pt x="630834" y="42125"/>
                  </a:lnTo>
                  <a:lnTo>
                    <a:pt x="682955" y="31978"/>
                  </a:lnTo>
                  <a:lnTo>
                    <a:pt x="718553" y="27571"/>
                  </a:lnTo>
                  <a:lnTo>
                    <a:pt x="712736" y="50749"/>
                  </a:lnTo>
                  <a:lnTo>
                    <a:pt x="703948" y="94869"/>
                  </a:lnTo>
                  <a:lnTo>
                    <a:pt x="695566" y="153543"/>
                  </a:lnTo>
                  <a:lnTo>
                    <a:pt x="689648" y="225526"/>
                  </a:lnTo>
                  <a:lnTo>
                    <a:pt x="688365" y="303911"/>
                  </a:lnTo>
                  <a:lnTo>
                    <a:pt x="688276" y="304050"/>
                  </a:lnTo>
                  <a:lnTo>
                    <a:pt x="688352" y="304698"/>
                  </a:lnTo>
                  <a:lnTo>
                    <a:pt x="688352" y="304901"/>
                  </a:lnTo>
                  <a:lnTo>
                    <a:pt x="688365" y="316306"/>
                  </a:lnTo>
                  <a:lnTo>
                    <a:pt x="692340" y="392366"/>
                  </a:lnTo>
                  <a:lnTo>
                    <a:pt x="696417" y="432358"/>
                  </a:lnTo>
                  <a:lnTo>
                    <a:pt x="701763" y="472351"/>
                  </a:lnTo>
                  <a:lnTo>
                    <a:pt x="709409" y="519785"/>
                  </a:lnTo>
                  <a:lnTo>
                    <a:pt x="717651" y="566026"/>
                  </a:lnTo>
                  <a:lnTo>
                    <a:pt x="717651" y="566813"/>
                  </a:lnTo>
                  <a:lnTo>
                    <a:pt x="718439" y="567613"/>
                  </a:lnTo>
                  <a:lnTo>
                    <a:pt x="718439" y="569988"/>
                  </a:lnTo>
                  <a:lnTo>
                    <a:pt x="734669" y="645337"/>
                  </a:lnTo>
                  <a:lnTo>
                    <a:pt x="750595" y="703554"/>
                  </a:lnTo>
                  <a:lnTo>
                    <a:pt x="765327" y="746594"/>
                  </a:lnTo>
                  <a:lnTo>
                    <a:pt x="782739" y="785914"/>
                  </a:lnTo>
                  <a:lnTo>
                    <a:pt x="785126" y="789889"/>
                  </a:lnTo>
                  <a:lnTo>
                    <a:pt x="786714" y="793064"/>
                  </a:lnTo>
                  <a:lnTo>
                    <a:pt x="789089" y="795451"/>
                  </a:lnTo>
                  <a:lnTo>
                    <a:pt x="789889" y="797826"/>
                  </a:lnTo>
                  <a:lnTo>
                    <a:pt x="791476" y="799414"/>
                  </a:lnTo>
                  <a:lnTo>
                    <a:pt x="791476" y="745083"/>
                  </a:lnTo>
                  <a:lnTo>
                    <a:pt x="788136" y="737031"/>
                  </a:lnTo>
                  <a:lnTo>
                    <a:pt x="773912" y="695121"/>
                  </a:lnTo>
                  <a:lnTo>
                    <a:pt x="758342" y="638467"/>
                  </a:lnTo>
                  <a:lnTo>
                    <a:pt x="742251" y="565226"/>
                  </a:lnTo>
                  <a:lnTo>
                    <a:pt x="742251" y="563638"/>
                  </a:lnTo>
                  <a:lnTo>
                    <a:pt x="741464" y="562051"/>
                  </a:lnTo>
                  <a:lnTo>
                    <a:pt x="741464" y="560463"/>
                  </a:lnTo>
                  <a:lnTo>
                    <a:pt x="736968" y="537692"/>
                  </a:lnTo>
                  <a:lnTo>
                    <a:pt x="732929" y="514616"/>
                  </a:lnTo>
                  <a:lnTo>
                    <a:pt x="725589" y="467588"/>
                  </a:lnTo>
                  <a:lnTo>
                    <a:pt x="720242" y="428307"/>
                  </a:lnTo>
                  <a:lnTo>
                    <a:pt x="716153" y="389191"/>
                  </a:lnTo>
                  <a:lnTo>
                    <a:pt x="713409" y="350367"/>
                  </a:lnTo>
                  <a:lnTo>
                    <a:pt x="712317" y="318554"/>
                  </a:lnTo>
                  <a:lnTo>
                    <a:pt x="732790" y="316077"/>
                  </a:lnTo>
                  <a:lnTo>
                    <a:pt x="767537" y="313131"/>
                  </a:lnTo>
                  <a:lnTo>
                    <a:pt x="813384" y="311200"/>
                  </a:lnTo>
                  <a:lnTo>
                    <a:pt x="868819" y="311518"/>
                  </a:lnTo>
                  <a:lnTo>
                    <a:pt x="932370" y="315341"/>
                  </a:lnTo>
                  <a:lnTo>
                    <a:pt x="1002512" y="323926"/>
                  </a:lnTo>
                  <a:lnTo>
                    <a:pt x="1077772" y="338531"/>
                  </a:lnTo>
                  <a:lnTo>
                    <a:pt x="1156652" y="360413"/>
                  </a:lnTo>
                  <a:lnTo>
                    <a:pt x="1222044" y="384924"/>
                  </a:lnTo>
                  <a:lnTo>
                    <a:pt x="1283563" y="414083"/>
                  </a:lnTo>
                  <a:lnTo>
                    <a:pt x="1340637" y="446354"/>
                  </a:lnTo>
                  <a:lnTo>
                    <a:pt x="1392720" y="480174"/>
                  </a:lnTo>
                  <a:lnTo>
                    <a:pt x="1439252" y="514019"/>
                  </a:lnTo>
                  <a:lnTo>
                    <a:pt x="1479702" y="546341"/>
                  </a:lnTo>
                  <a:lnTo>
                    <a:pt x="1513497" y="575602"/>
                  </a:lnTo>
                  <a:lnTo>
                    <a:pt x="1558925" y="618731"/>
                  </a:lnTo>
                  <a:lnTo>
                    <a:pt x="1571828" y="632701"/>
                  </a:lnTo>
                  <a:lnTo>
                    <a:pt x="1575003" y="634288"/>
                  </a:lnTo>
                  <a:lnTo>
                    <a:pt x="1578978" y="634288"/>
                  </a:lnTo>
                  <a:lnTo>
                    <a:pt x="1585328" y="634288"/>
                  </a:lnTo>
                  <a:lnTo>
                    <a:pt x="1590890" y="628738"/>
                  </a:lnTo>
                  <a:lnTo>
                    <a:pt x="1590890" y="620001"/>
                  </a:lnTo>
                  <a:close/>
                </a:path>
                <a:path w="1592580" h="1610359">
                  <a:moveTo>
                    <a:pt x="1592440" y="980719"/>
                  </a:moveTo>
                  <a:lnTo>
                    <a:pt x="1569199" y="975512"/>
                  </a:lnTo>
                  <a:lnTo>
                    <a:pt x="1568678" y="977836"/>
                  </a:lnTo>
                  <a:lnTo>
                    <a:pt x="1591919" y="983043"/>
                  </a:lnTo>
                  <a:lnTo>
                    <a:pt x="1592440" y="980719"/>
                  </a:lnTo>
                  <a:close/>
                </a:path>
              </a:pathLst>
            </a:custGeom>
            <a:solidFill>
              <a:srgbClr val="584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7498" y="9183418"/>
              <a:ext cx="303252" cy="30722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015924" y="9047631"/>
              <a:ext cx="600710" cy="160655"/>
            </a:xfrm>
            <a:custGeom>
              <a:avLst/>
              <a:gdLst/>
              <a:ahLst/>
              <a:cxnLst/>
              <a:rect l="l" t="t" r="r" b="b"/>
              <a:pathLst>
                <a:path w="600710" h="160654">
                  <a:moveTo>
                    <a:pt x="589833" y="160396"/>
                  </a:moveTo>
                  <a:lnTo>
                    <a:pt x="585070" y="160396"/>
                  </a:lnTo>
                  <a:lnTo>
                    <a:pt x="583482" y="160396"/>
                  </a:lnTo>
                  <a:lnTo>
                    <a:pt x="581100" y="159602"/>
                  </a:lnTo>
                  <a:lnTo>
                    <a:pt x="579513" y="158808"/>
                  </a:lnTo>
                  <a:lnTo>
                    <a:pt x="570594" y="153710"/>
                  </a:lnTo>
                  <a:lnTo>
                    <a:pt x="553055" y="144407"/>
                  </a:lnTo>
                  <a:lnTo>
                    <a:pt x="506478" y="121696"/>
                  </a:lnTo>
                  <a:lnTo>
                    <a:pt x="465992" y="104826"/>
                  </a:lnTo>
                  <a:lnTo>
                    <a:pt x="377584" y="73724"/>
                  </a:lnTo>
                  <a:lnTo>
                    <a:pt x="297435" y="51476"/>
                  </a:lnTo>
                  <a:lnTo>
                    <a:pt x="226101" y="36702"/>
                  </a:lnTo>
                  <a:lnTo>
                    <a:pt x="164136" y="28024"/>
                  </a:lnTo>
                  <a:lnTo>
                    <a:pt x="112095" y="24063"/>
                  </a:lnTo>
                  <a:lnTo>
                    <a:pt x="70535" y="23442"/>
                  </a:lnTo>
                  <a:lnTo>
                    <a:pt x="40010" y="24780"/>
                  </a:lnTo>
                  <a:lnTo>
                    <a:pt x="21076" y="26700"/>
                  </a:lnTo>
                  <a:lnTo>
                    <a:pt x="14289" y="27822"/>
                  </a:lnTo>
                  <a:lnTo>
                    <a:pt x="7938" y="29410"/>
                  </a:lnTo>
                  <a:lnTo>
                    <a:pt x="1587" y="24647"/>
                  </a:lnTo>
                  <a:lnTo>
                    <a:pt x="0" y="11945"/>
                  </a:lnTo>
                  <a:lnTo>
                    <a:pt x="3969" y="5595"/>
                  </a:lnTo>
                  <a:lnTo>
                    <a:pt x="10320" y="4801"/>
                  </a:lnTo>
                  <a:lnTo>
                    <a:pt x="17429" y="3636"/>
                  </a:lnTo>
                  <a:lnTo>
                    <a:pt x="34237" y="1771"/>
                  </a:lnTo>
                  <a:lnTo>
                    <a:pt x="60390" y="221"/>
                  </a:lnTo>
                  <a:lnTo>
                    <a:pt x="95535" y="0"/>
                  </a:lnTo>
                  <a:lnTo>
                    <a:pt x="139321" y="2121"/>
                  </a:lnTo>
                  <a:lnTo>
                    <a:pt x="191394" y="7601"/>
                  </a:lnTo>
                  <a:lnTo>
                    <a:pt x="251403" y="17454"/>
                  </a:lnTo>
                  <a:lnTo>
                    <a:pt x="318995" y="32694"/>
                  </a:lnTo>
                  <a:lnTo>
                    <a:pt x="393818" y="54335"/>
                  </a:lnTo>
                  <a:lnTo>
                    <a:pt x="475518" y="83392"/>
                  </a:lnTo>
                  <a:lnTo>
                    <a:pt x="516898" y="100659"/>
                  </a:lnTo>
                  <a:lnTo>
                    <a:pt x="556491" y="119116"/>
                  </a:lnTo>
                  <a:lnTo>
                    <a:pt x="597771" y="141344"/>
                  </a:lnTo>
                  <a:lnTo>
                    <a:pt x="600153" y="148488"/>
                  </a:lnTo>
                  <a:lnTo>
                    <a:pt x="596978" y="154045"/>
                  </a:lnTo>
                  <a:lnTo>
                    <a:pt x="593802" y="158014"/>
                  </a:lnTo>
                  <a:lnTo>
                    <a:pt x="589833" y="160396"/>
                  </a:lnTo>
                  <a:close/>
                </a:path>
              </a:pathLst>
            </a:custGeom>
            <a:solidFill>
              <a:srgbClr val="584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6551" y="9616068"/>
              <a:ext cx="131779" cy="19449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35635" y="9287420"/>
              <a:ext cx="1099185" cy="746760"/>
            </a:xfrm>
            <a:custGeom>
              <a:avLst/>
              <a:gdLst/>
              <a:ahLst/>
              <a:cxnLst/>
              <a:rect l="l" t="t" r="r" b="b"/>
              <a:pathLst>
                <a:path w="1099185" h="746759">
                  <a:moveTo>
                    <a:pt x="877214" y="523938"/>
                  </a:moveTo>
                  <a:lnTo>
                    <a:pt x="873239" y="518388"/>
                  </a:lnTo>
                  <a:lnTo>
                    <a:pt x="869276" y="513626"/>
                  </a:lnTo>
                  <a:lnTo>
                    <a:pt x="862126" y="511238"/>
                  </a:lnTo>
                  <a:lnTo>
                    <a:pt x="856564" y="515213"/>
                  </a:lnTo>
                  <a:lnTo>
                    <a:pt x="828167" y="533361"/>
                  </a:lnTo>
                  <a:lnTo>
                    <a:pt x="769264" y="567563"/>
                  </a:lnTo>
                  <a:lnTo>
                    <a:pt x="727316" y="589749"/>
                  </a:lnTo>
                  <a:lnTo>
                    <a:pt x="620814" y="636943"/>
                  </a:lnTo>
                  <a:lnTo>
                    <a:pt x="551014" y="662051"/>
                  </a:lnTo>
                  <a:lnTo>
                    <a:pt x="485432" y="681672"/>
                  </a:lnTo>
                  <a:lnTo>
                    <a:pt x="425030" y="696518"/>
                  </a:lnTo>
                  <a:lnTo>
                    <a:pt x="370827" y="707224"/>
                  </a:lnTo>
                  <a:lnTo>
                    <a:pt x="323786" y="714476"/>
                  </a:lnTo>
                  <a:lnTo>
                    <a:pt x="284911" y="718959"/>
                  </a:lnTo>
                  <a:lnTo>
                    <a:pt x="235546" y="722249"/>
                  </a:lnTo>
                  <a:lnTo>
                    <a:pt x="220687" y="722401"/>
                  </a:lnTo>
                  <a:lnTo>
                    <a:pt x="215138" y="727964"/>
                  </a:lnTo>
                  <a:lnTo>
                    <a:pt x="215138" y="740664"/>
                  </a:lnTo>
                  <a:lnTo>
                    <a:pt x="220687" y="746226"/>
                  </a:lnTo>
                  <a:lnTo>
                    <a:pt x="227037" y="746226"/>
                  </a:lnTo>
                  <a:lnTo>
                    <a:pt x="235686" y="746061"/>
                  </a:lnTo>
                  <a:lnTo>
                    <a:pt x="286092" y="742683"/>
                  </a:lnTo>
                  <a:lnTo>
                    <a:pt x="325818" y="738098"/>
                  </a:lnTo>
                  <a:lnTo>
                    <a:pt x="373900" y="730643"/>
                  </a:lnTo>
                  <a:lnTo>
                    <a:pt x="429323" y="719645"/>
                  </a:lnTo>
                  <a:lnTo>
                    <a:pt x="491070" y="704405"/>
                  </a:lnTo>
                  <a:lnTo>
                    <a:pt x="558126" y="684237"/>
                  </a:lnTo>
                  <a:lnTo>
                    <a:pt x="629488" y="658444"/>
                  </a:lnTo>
                  <a:lnTo>
                    <a:pt x="704151" y="626351"/>
                  </a:lnTo>
                  <a:lnTo>
                    <a:pt x="750189" y="604126"/>
                  </a:lnTo>
                  <a:lnTo>
                    <a:pt x="811314" y="570776"/>
                  </a:lnTo>
                  <a:lnTo>
                    <a:pt x="870064" y="535051"/>
                  </a:lnTo>
                  <a:lnTo>
                    <a:pt x="874826" y="531088"/>
                  </a:lnTo>
                  <a:lnTo>
                    <a:pt x="877214" y="523938"/>
                  </a:lnTo>
                  <a:close/>
                </a:path>
                <a:path w="1099185" h="746759">
                  <a:moveTo>
                    <a:pt x="1098689" y="338975"/>
                  </a:moveTo>
                  <a:lnTo>
                    <a:pt x="1094727" y="334213"/>
                  </a:lnTo>
                  <a:lnTo>
                    <a:pt x="1086535" y="323913"/>
                  </a:lnTo>
                  <a:lnTo>
                    <a:pt x="1078649" y="314363"/>
                  </a:lnTo>
                  <a:lnTo>
                    <a:pt x="1041996" y="273088"/>
                  </a:lnTo>
                  <a:lnTo>
                    <a:pt x="1007389" y="238391"/>
                  </a:lnTo>
                  <a:lnTo>
                    <a:pt x="964298" y="199961"/>
                  </a:lnTo>
                  <a:lnTo>
                    <a:pt x="931456" y="173012"/>
                  </a:lnTo>
                  <a:lnTo>
                    <a:pt x="897851" y="148450"/>
                  </a:lnTo>
                  <a:lnTo>
                    <a:pt x="897051" y="148450"/>
                  </a:lnTo>
                  <a:lnTo>
                    <a:pt x="897051" y="147650"/>
                  </a:lnTo>
                  <a:lnTo>
                    <a:pt x="896264" y="147650"/>
                  </a:lnTo>
                  <a:lnTo>
                    <a:pt x="841705" y="111848"/>
                  </a:lnTo>
                  <a:lnTo>
                    <a:pt x="789393" y="82219"/>
                  </a:lnTo>
                  <a:lnTo>
                    <a:pt x="740625" y="58267"/>
                  </a:lnTo>
                  <a:lnTo>
                    <a:pt x="696696" y="39484"/>
                  </a:lnTo>
                  <a:lnTo>
                    <a:pt x="658901" y="25400"/>
                  </a:lnTo>
                  <a:lnTo>
                    <a:pt x="652551" y="23812"/>
                  </a:lnTo>
                  <a:lnTo>
                    <a:pt x="615759" y="12306"/>
                  </a:lnTo>
                  <a:lnTo>
                    <a:pt x="591616" y="5956"/>
                  </a:lnTo>
                  <a:lnTo>
                    <a:pt x="576110" y="2578"/>
                  </a:lnTo>
                  <a:lnTo>
                    <a:pt x="569988" y="1587"/>
                  </a:lnTo>
                  <a:lnTo>
                    <a:pt x="563638" y="0"/>
                  </a:lnTo>
                  <a:lnTo>
                    <a:pt x="557288" y="4762"/>
                  </a:lnTo>
                  <a:lnTo>
                    <a:pt x="556488" y="11112"/>
                  </a:lnTo>
                  <a:lnTo>
                    <a:pt x="554901" y="17462"/>
                  </a:lnTo>
                  <a:lnTo>
                    <a:pt x="559663" y="23812"/>
                  </a:lnTo>
                  <a:lnTo>
                    <a:pt x="566013" y="24612"/>
                  </a:lnTo>
                  <a:lnTo>
                    <a:pt x="571195" y="25590"/>
                  </a:lnTo>
                  <a:lnTo>
                    <a:pt x="585965" y="28879"/>
                  </a:lnTo>
                  <a:lnTo>
                    <a:pt x="609219" y="34988"/>
                  </a:lnTo>
                  <a:lnTo>
                    <a:pt x="639851" y="44450"/>
                  </a:lnTo>
                  <a:lnTo>
                    <a:pt x="643026" y="45250"/>
                  </a:lnTo>
                  <a:lnTo>
                    <a:pt x="687311" y="61239"/>
                  </a:lnTo>
                  <a:lnTo>
                    <a:pt x="730326" y="79540"/>
                  </a:lnTo>
                  <a:lnTo>
                    <a:pt x="778027" y="103009"/>
                  </a:lnTo>
                  <a:lnTo>
                    <a:pt x="829233" y="132168"/>
                  </a:lnTo>
                  <a:lnTo>
                    <a:pt x="871982" y="160401"/>
                  </a:lnTo>
                  <a:lnTo>
                    <a:pt x="868083" y="164719"/>
                  </a:lnTo>
                  <a:lnTo>
                    <a:pt x="824204" y="208445"/>
                  </a:lnTo>
                  <a:lnTo>
                    <a:pt x="766978" y="258025"/>
                  </a:lnTo>
                  <a:lnTo>
                    <a:pt x="731062" y="286143"/>
                  </a:lnTo>
                  <a:lnTo>
                    <a:pt x="690321" y="315683"/>
                  </a:lnTo>
                  <a:lnTo>
                    <a:pt x="644753" y="346087"/>
                  </a:lnTo>
                  <a:lnTo>
                    <a:pt x="594410" y="376770"/>
                  </a:lnTo>
                  <a:lnTo>
                    <a:pt x="539318" y="407136"/>
                  </a:lnTo>
                  <a:lnTo>
                    <a:pt x="479488" y="436613"/>
                  </a:lnTo>
                  <a:lnTo>
                    <a:pt x="461632" y="444881"/>
                  </a:lnTo>
                  <a:lnTo>
                    <a:pt x="455676" y="447738"/>
                  </a:lnTo>
                  <a:lnTo>
                    <a:pt x="448525" y="451700"/>
                  </a:lnTo>
                  <a:lnTo>
                    <a:pt x="438404" y="455752"/>
                  </a:lnTo>
                  <a:lnTo>
                    <a:pt x="438213" y="455676"/>
                  </a:lnTo>
                  <a:lnTo>
                    <a:pt x="431863" y="458050"/>
                  </a:lnTo>
                  <a:lnTo>
                    <a:pt x="424713" y="461225"/>
                  </a:lnTo>
                  <a:lnTo>
                    <a:pt x="408838" y="467575"/>
                  </a:lnTo>
                  <a:lnTo>
                    <a:pt x="403275" y="470750"/>
                  </a:lnTo>
                  <a:lnTo>
                    <a:pt x="403212" y="470877"/>
                  </a:lnTo>
                  <a:lnTo>
                    <a:pt x="401688" y="471551"/>
                  </a:lnTo>
                  <a:lnTo>
                    <a:pt x="393750" y="473925"/>
                  </a:lnTo>
                  <a:lnTo>
                    <a:pt x="393319" y="474116"/>
                  </a:lnTo>
                  <a:lnTo>
                    <a:pt x="391375" y="473138"/>
                  </a:lnTo>
                  <a:lnTo>
                    <a:pt x="378663" y="477901"/>
                  </a:lnTo>
                  <a:lnTo>
                    <a:pt x="373113" y="480275"/>
                  </a:lnTo>
                  <a:lnTo>
                    <a:pt x="362788" y="484251"/>
                  </a:lnTo>
                  <a:lnTo>
                    <a:pt x="355650" y="487426"/>
                  </a:lnTo>
                  <a:lnTo>
                    <a:pt x="347713" y="489800"/>
                  </a:lnTo>
                  <a:lnTo>
                    <a:pt x="340563" y="492188"/>
                  </a:lnTo>
                  <a:lnTo>
                    <a:pt x="334213" y="494563"/>
                  </a:lnTo>
                  <a:lnTo>
                    <a:pt x="328650" y="496951"/>
                  </a:lnTo>
                  <a:lnTo>
                    <a:pt x="322300" y="498538"/>
                  </a:lnTo>
                  <a:lnTo>
                    <a:pt x="314363" y="500926"/>
                  </a:lnTo>
                  <a:lnTo>
                    <a:pt x="308813" y="503301"/>
                  </a:lnTo>
                  <a:lnTo>
                    <a:pt x="297700" y="506476"/>
                  </a:lnTo>
                  <a:lnTo>
                    <a:pt x="290550" y="508863"/>
                  </a:lnTo>
                  <a:lnTo>
                    <a:pt x="284200" y="511238"/>
                  </a:lnTo>
                  <a:lnTo>
                    <a:pt x="277050" y="512826"/>
                  </a:lnTo>
                  <a:lnTo>
                    <a:pt x="201739" y="532066"/>
                  </a:lnTo>
                  <a:lnTo>
                    <a:pt x="135724" y="545287"/>
                  </a:lnTo>
                  <a:lnTo>
                    <a:pt x="80772" y="553618"/>
                  </a:lnTo>
                  <a:lnTo>
                    <a:pt x="38658" y="558165"/>
                  </a:lnTo>
                  <a:lnTo>
                    <a:pt x="0" y="560463"/>
                  </a:lnTo>
                  <a:lnTo>
                    <a:pt x="0" y="572363"/>
                  </a:lnTo>
                  <a:lnTo>
                    <a:pt x="800" y="584276"/>
                  </a:lnTo>
                  <a:lnTo>
                    <a:pt x="12458" y="583882"/>
                  </a:lnTo>
                  <a:lnTo>
                    <a:pt x="40640" y="581926"/>
                  </a:lnTo>
                  <a:lnTo>
                    <a:pt x="83451" y="577227"/>
                  </a:lnTo>
                  <a:lnTo>
                    <a:pt x="139039" y="568629"/>
                  </a:lnTo>
                  <a:lnTo>
                    <a:pt x="205524" y="554964"/>
                  </a:lnTo>
                  <a:lnTo>
                    <a:pt x="281025" y="535051"/>
                  </a:lnTo>
                  <a:lnTo>
                    <a:pt x="288175" y="532676"/>
                  </a:lnTo>
                  <a:lnTo>
                    <a:pt x="295313" y="531088"/>
                  </a:lnTo>
                  <a:lnTo>
                    <a:pt x="302463" y="528701"/>
                  </a:lnTo>
                  <a:lnTo>
                    <a:pt x="308813" y="527113"/>
                  </a:lnTo>
                  <a:lnTo>
                    <a:pt x="314363" y="524738"/>
                  </a:lnTo>
                  <a:lnTo>
                    <a:pt x="328650" y="520763"/>
                  </a:lnTo>
                  <a:lnTo>
                    <a:pt x="334213" y="518388"/>
                  </a:lnTo>
                  <a:lnTo>
                    <a:pt x="340563" y="516801"/>
                  </a:lnTo>
                  <a:lnTo>
                    <a:pt x="346913" y="514413"/>
                  </a:lnTo>
                  <a:lnTo>
                    <a:pt x="354850" y="512038"/>
                  </a:lnTo>
                  <a:lnTo>
                    <a:pt x="362000" y="508863"/>
                  </a:lnTo>
                  <a:lnTo>
                    <a:pt x="369938" y="506476"/>
                  </a:lnTo>
                  <a:lnTo>
                    <a:pt x="373900" y="504888"/>
                  </a:lnTo>
                  <a:lnTo>
                    <a:pt x="386600" y="500126"/>
                  </a:lnTo>
                  <a:lnTo>
                    <a:pt x="390575" y="500126"/>
                  </a:lnTo>
                  <a:lnTo>
                    <a:pt x="392163" y="500126"/>
                  </a:lnTo>
                  <a:lnTo>
                    <a:pt x="393750" y="499338"/>
                  </a:lnTo>
                  <a:lnTo>
                    <a:pt x="394550" y="499338"/>
                  </a:lnTo>
                  <a:lnTo>
                    <a:pt x="402488" y="496951"/>
                  </a:lnTo>
                  <a:lnTo>
                    <a:pt x="409625" y="493776"/>
                  </a:lnTo>
                  <a:lnTo>
                    <a:pt x="417563" y="490601"/>
                  </a:lnTo>
                  <a:lnTo>
                    <a:pt x="417347" y="490016"/>
                  </a:lnTo>
                  <a:lnTo>
                    <a:pt x="417563" y="489800"/>
                  </a:lnTo>
                  <a:lnTo>
                    <a:pt x="439381" y="481076"/>
                  </a:lnTo>
                  <a:lnTo>
                    <a:pt x="440588" y="481076"/>
                  </a:lnTo>
                  <a:lnTo>
                    <a:pt x="441388" y="480275"/>
                  </a:lnTo>
                  <a:lnTo>
                    <a:pt x="446468" y="477735"/>
                  </a:lnTo>
                  <a:lnTo>
                    <a:pt x="454088" y="474624"/>
                  </a:lnTo>
                  <a:lnTo>
                    <a:pt x="460044" y="472008"/>
                  </a:lnTo>
                  <a:lnTo>
                    <a:pt x="462661" y="470750"/>
                  </a:lnTo>
                  <a:lnTo>
                    <a:pt x="465201" y="470750"/>
                  </a:lnTo>
                  <a:lnTo>
                    <a:pt x="471157" y="467906"/>
                  </a:lnTo>
                  <a:lnTo>
                    <a:pt x="549871" y="429628"/>
                  </a:lnTo>
                  <a:lnTo>
                    <a:pt x="605942" y="398729"/>
                  </a:lnTo>
                  <a:lnTo>
                    <a:pt x="657199" y="367525"/>
                  </a:lnTo>
                  <a:lnTo>
                    <a:pt x="703605" y="336588"/>
                  </a:lnTo>
                  <a:lnTo>
                    <a:pt x="745147" y="306514"/>
                  </a:lnTo>
                  <a:lnTo>
                    <a:pt x="781799" y="277876"/>
                  </a:lnTo>
                  <a:lnTo>
                    <a:pt x="813523" y="251256"/>
                  </a:lnTo>
                  <a:lnTo>
                    <a:pt x="862126" y="206400"/>
                  </a:lnTo>
                  <a:lnTo>
                    <a:pt x="891260" y="175818"/>
                  </a:lnTo>
                  <a:lnTo>
                    <a:pt x="892606" y="174421"/>
                  </a:lnTo>
                  <a:lnTo>
                    <a:pt x="926426" y="200050"/>
                  </a:lnTo>
                  <a:lnTo>
                    <a:pt x="968997" y="235572"/>
                  </a:lnTo>
                  <a:lnTo>
                    <a:pt x="1009777" y="274675"/>
                  </a:lnTo>
                  <a:lnTo>
                    <a:pt x="1028039" y="293725"/>
                  </a:lnTo>
                  <a:lnTo>
                    <a:pt x="1033602" y="299275"/>
                  </a:lnTo>
                  <a:lnTo>
                    <a:pt x="1051877" y="320370"/>
                  </a:lnTo>
                  <a:lnTo>
                    <a:pt x="1066812" y="338328"/>
                  </a:lnTo>
                  <a:lnTo>
                    <a:pt x="1074877" y="348500"/>
                  </a:lnTo>
                  <a:lnTo>
                    <a:pt x="1077264" y="351675"/>
                  </a:lnTo>
                  <a:lnTo>
                    <a:pt x="1081227" y="353263"/>
                  </a:lnTo>
                  <a:lnTo>
                    <a:pt x="1084402" y="353263"/>
                  </a:lnTo>
                  <a:lnTo>
                    <a:pt x="1087577" y="353263"/>
                  </a:lnTo>
                  <a:lnTo>
                    <a:pt x="1089964" y="352475"/>
                  </a:lnTo>
                  <a:lnTo>
                    <a:pt x="1093139" y="350888"/>
                  </a:lnTo>
                  <a:lnTo>
                    <a:pt x="1097902" y="346913"/>
                  </a:lnTo>
                  <a:lnTo>
                    <a:pt x="1098689" y="338975"/>
                  </a:lnTo>
                  <a:close/>
                </a:path>
              </a:pathLst>
            </a:custGeom>
            <a:solidFill>
              <a:srgbClr val="584A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4272" y="9615274"/>
              <a:ext cx="249270" cy="209577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865347" y="9119910"/>
              <a:ext cx="44450" cy="361315"/>
            </a:xfrm>
            <a:custGeom>
              <a:avLst/>
              <a:gdLst/>
              <a:ahLst/>
              <a:cxnLst/>
              <a:rect l="l" t="t" r="r" b="b"/>
              <a:pathLst>
                <a:path w="44450" h="361315">
                  <a:moveTo>
                    <a:pt x="25403" y="361203"/>
                  </a:moveTo>
                  <a:lnTo>
                    <a:pt x="14289" y="358821"/>
                  </a:lnTo>
                  <a:lnTo>
                    <a:pt x="1587" y="358821"/>
                  </a:lnTo>
                  <a:lnTo>
                    <a:pt x="1587" y="355646"/>
                  </a:lnTo>
                  <a:lnTo>
                    <a:pt x="9923" y="314167"/>
                  </a:lnTo>
                  <a:lnTo>
                    <a:pt x="15877" y="272093"/>
                  </a:lnTo>
                  <a:lnTo>
                    <a:pt x="19449" y="229721"/>
                  </a:lnTo>
                  <a:lnTo>
                    <a:pt x="20640" y="184967"/>
                  </a:lnTo>
                  <a:lnTo>
                    <a:pt x="19313" y="139743"/>
                  </a:lnTo>
                  <a:lnTo>
                    <a:pt x="15381" y="94667"/>
                  </a:lnTo>
                  <a:lnTo>
                    <a:pt x="8918" y="49888"/>
                  </a:lnTo>
                  <a:lnTo>
                    <a:pt x="0" y="5556"/>
                  </a:lnTo>
                  <a:lnTo>
                    <a:pt x="23021" y="0"/>
                  </a:lnTo>
                  <a:lnTo>
                    <a:pt x="32399" y="45534"/>
                  </a:lnTo>
                  <a:lnTo>
                    <a:pt x="39097" y="91590"/>
                  </a:lnTo>
                  <a:lnTo>
                    <a:pt x="43116" y="138093"/>
                  </a:lnTo>
                  <a:lnTo>
                    <a:pt x="44455" y="187349"/>
                  </a:lnTo>
                  <a:lnTo>
                    <a:pt x="43265" y="231259"/>
                  </a:lnTo>
                  <a:lnTo>
                    <a:pt x="39692" y="274871"/>
                  </a:lnTo>
                  <a:lnTo>
                    <a:pt x="33738" y="318186"/>
                  </a:lnTo>
                  <a:lnTo>
                    <a:pt x="25403" y="361203"/>
                  </a:lnTo>
                  <a:close/>
                </a:path>
              </a:pathLst>
            </a:custGeom>
            <a:solidFill>
              <a:srgbClr val="584A4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116"/>
          <p:cNvGrpSpPr/>
          <p:nvPr/>
        </p:nvGrpSpPr>
        <p:grpSpPr>
          <a:xfrm>
            <a:off x="2037478" y="8921302"/>
            <a:ext cx="1656714" cy="1656714"/>
            <a:chOff x="2037478" y="8921302"/>
            <a:chExt cx="1656714" cy="1656714"/>
          </a:xfrm>
        </p:grpSpPr>
        <p:pic>
          <p:nvPicPr>
            <p:cNvPr id="117" name="object 1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37478" y="8921302"/>
              <a:ext cx="1656660" cy="1656660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032621" y="9601566"/>
              <a:ext cx="464184" cy="535940"/>
            </a:xfrm>
            <a:custGeom>
              <a:avLst/>
              <a:gdLst/>
              <a:ahLst/>
              <a:cxnLst/>
              <a:rect l="l" t="t" r="r" b="b"/>
              <a:pathLst>
                <a:path w="464185" h="535940">
                  <a:moveTo>
                    <a:pt x="463635" y="174269"/>
                  </a:moveTo>
                  <a:lnTo>
                    <a:pt x="458431" y="223976"/>
                  </a:lnTo>
                  <a:lnTo>
                    <a:pt x="449359" y="275446"/>
                  </a:lnTo>
                  <a:lnTo>
                    <a:pt x="433691" y="335184"/>
                  </a:lnTo>
                  <a:lnTo>
                    <a:pt x="411101" y="395886"/>
                  </a:lnTo>
                  <a:lnTo>
                    <a:pt x="386800" y="449479"/>
                  </a:lnTo>
                  <a:lnTo>
                    <a:pt x="367382" y="487697"/>
                  </a:lnTo>
                  <a:lnTo>
                    <a:pt x="316897" y="515480"/>
                  </a:lnTo>
                  <a:lnTo>
                    <a:pt x="272660" y="525965"/>
                  </a:lnTo>
                  <a:lnTo>
                    <a:pt x="221070" y="533685"/>
                  </a:lnTo>
                  <a:lnTo>
                    <a:pt x="168323" y="535755"/>
                  </a:lnTo>
                  <a:lnTo>
                    <a:pt x="121542" y="533809"/>
                  </a:lnTo>
                  <a:lnTo>
                    <a:pt x="88080" y="530614"/>
                  </a:lnTo>
                  <a:lnTo>
                    <a:pt x="75292" y="528934"/>
                  </a:lnTo>
                  <a:lnTo>
                    <a:pt x="38166" y="373815"/>
                  </a:lnTo>
                  <a:lnTo>
                    <a:pt x="0" y="214343"/>
                  </a:lnTo>
                  <a:lnTo>
                    <a:pt x="8879" y="203942"/>
                  </a:lnTo>
                  <a:lnTo>
                    <a:pt x="68685" y="140091"/>
                  </a:lnTo>
                  <a:lnTo>
                    <a:pt x="112127" y="99548"/>
                  </a:lnTo>
                  <a:lnTo>
                    <a:pt x="158930" y="61386"/>
                  </a:lnTo>
                  <a:lnTo>
                    <a:pt x="201990" y="29679"/>
                  </a:lnTo>
                  <a:lnTo>
                    <a:pt x="233530" y="8018"/>
                  </a:lnTo>
                  <a:lnTo>
                    <a:pt x="245771" y="0"/>
                  </a:lnTo>
                  <a:lnTo>
                    <a:pt x="257172" y="5310"/>
                  </a:lnTo>
                  <a:lnTo>
                    <a:pt x="325719" y="43381"/>
                  </a:lnTo>
                  <a:lnTo>
                    <a:pt x="367758" y="73198"/>
                  </a:lnTo>
                  <a:lnTo>
                    <a:pt x="405717" y="107369"/>
                  </a:lnTo>
                  <a:lnTo>
                    <a:pt x="436122" y="140069"/>
                  </a:lnTo>
                  <a:lnTo>
                    <a:pt x="463637" y="174266"/>
                  </a:lnTo>
                  <a:close/>
                </a:path>
              </a:pathLst>
            </a:custGeom>
            <a:ln w="17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190183" y="9369256"/>
              <a:ext cx="455930" cy="551815"/>
            </a:xfrm>
            <a:custGeom>
              <a:avLst/>
              <a:gdLst/>
              <a:ahLst/>
              <a:cxnLst/>
              <a:rect l="l" t="t" r="r" b="b"/>
              <a:pathLst>
                <a:path w="455930" h="551815">
                  <a:moveTo>
                    <a:pt x="215863" y="551503"/>
                  </a:moveTo>
                  <a:lnTo>
                    <a:pt x="171695" y="521948"/>
                  </a:lnTo>
                  <a:lnTo>
                    <a:pt x="129947" y="491829"/>
                  </a:lnTo>
                  <a:lnTo>
                    <a:pt x="87054" y="457549"/>
                  </a:lnTo>
                  <a:lnTo>
                    <a:pt x="50685" y="423592"/>
                  </a:lnTo>
                  <a:lnTo>
                    <a:pt x="23289" y="394184"/>
                  </a:lnTo>
                  <a:lnTo>
                    <a:pt x="0" y="365663"/>
                  </a:lnTo>
                  <a:lnTo>
                    <a:pt x="1859" y="350052"/>
                  </a:lnTo>
                  <a:lnTo>
                    <a:pt x="7599" y="309773"/>
                  </a:lnTo>
                  <a:lnTo>
                    <a:pt x="17461" y="254653"/>
                  </a:lnTo>
                  <a:lnTo>
                    <a:pt x="31687" y="194517"/>
                  </a:lnTo>
                  <a:lnTo>
                    <a:pt x="49750" y="138392"/>
                  </a:lnTo>
                  <a:lnTo>
                    <a:pt x="68054" y="92095"/>
                  </a:lnTo>
                  <a:lnTo>
                    <a:pt x="87934" y="49040"/>
                  </a:lnTo>
                  <a:lnTo>
                    <a:pt x="126713" y="30668"/>
                  </a:lnTo>
                  <a:lnTo>
                    <a:pt x="168825" y="15772"/>
                  </a:lnTo>
                  <a:lnTo>
                    <a:pt x="220431" y="4242"/>
                  </a:lnTo>
                  <a:lnTo>
                    <a:pt x="276415" y="0"/>
                  </a:lnTo>
                  <a:lnTo>
                    <a:pt x="328156" y="1137"/>
                  </a:lnTo>
                  <a:lnTo>
                    <a:pt x="366163" y="4288"/>
                  </a:lnTo>
                  <a:lnTo>
                    <a:pt x="380941" y="6087"/>
                  </a:lnTo>
                  <a:lnTo>
                    <a:pt x="455571" y="323357"/>
                  </a:lnTo>
                  <a:lnTo>
                    <a:pt x="215864" y="551508"/>
                  </a:lnTo>
                  <a:close/>
                </a:path>
              </a:pathLst>
            </a:custGeom>
            <a:ln w="179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824493" y="8964814"/>
              <a:ext cx="483870" cy="273050"/>
            </a:xfrm>
            <a:custGeom>
              <a:avLst/>
              <a:gdLst/>
              <a:ahLst/>
              <a:cxnLst/>
              <a:rect l="l" t="t" r="r" b="b"/>
              <a:pathLst>
                <a:path w="483870" h="273050">
                  <a:moveTo>
                    <a:pt x="278611" y="26816"/>
                  </a:moveTo>
                  <a:lnTo>
                    <a:pt x="320821" y="45475"/>
                  </a:lnTo>
                  <a:lnTo>
                    <a:pt x="360633" y="66514"/>
                  </a:lnTo>
                  <a:lnTo>
                    <a:pt x="401403" y="93327"/>
                  </a:lnTo>
                  <a:lnTo>
                    <a:pt x="435776" y="123684"/>
                  </a:lnTo>
                  <a:lnTo>
                    <a:pt x="461512" y="152518"/>
                  </a:lnTo>
                  <a:lnTo>
                    <a:pt x="483250" y="182516"/>
                  </a:lnTo>
                  <a:lnTo>
                    <a:pt x="353131" y="272426"/>
                  </a:lnTo>
                  <a:lnTo>
                    <a:pt x="341043" y="264516"/>
                  </a:lnTo>
                  <a:lnTo>
                    <a:pt x="308961" y="245173"/>
                  </a:lnTo>
                  <a:lnTo>
                    <a:pt x="263153" y="220980"/>
                  </a:lnTo>
                  <a:lnTo>
                    <a:pt x="209888" y="198521"/>
                  </a:lnTo>
                  <a:lnTo>
                    <a:pt x="151568" y="181976"/>
                  </a:lnTo>
                  <a:lnTo>
                    <a:pt x="94640" y="170794"/>
                  </a:lnTo>
                  <a:lnTo>
                    <a:pt x="51438" y="164462"/>
                  </a:lnTo>
                  <a:lnTo>
                    <a:pt x="34296" y="162465"/>
                  </a:lnTo>
                  <a:lnTo>
                    <a:pt x="0" y="26877"/>
                  </a:lnTo>
                  <a:lnTo>
                    <a:pt x="12149" y="22954"/>
                  </a:lnTo>
                  <a:lnTo>
                    <a:pt x="43663" y="14176"/>
                  </a:lnTo>
                  <a:lnTo>
                    <a:pt x="87139" y="5029"/>
                  </a:lnTo>
                  <a:lnTo>
                    <a:pt x="135175" y="0"/>
                  </a:lnTo>
                  <a:lnTo>
                    <a:pt x="184503" y="3360"/>
                  </a:lnTo>
                  <a:lnTo>
                    <a:pt x="230819" y="12670"/>
                  </a:lnTo>
                  <a:lnTo>
                    <a:pt x="265173" y="22349"/>
                  </a:lnTo>
                  <a:lnTo>
                    <a:pt x="278613" y="26816"/>
                  </a:lnTo>
                  <a:close/>
                </a:path>
              </a:pathLst>
            </a:custGeom>
            <a:ln w="18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571212" y="9135999"/>
              <a:ext cx="288925" cy="236854"/>
            </a:xfrm>
            <a:custGeom>
              <a:avLst/>
              <a:gdLst/>
              <a:ahLst/>
              <a:cxnLst/>
              <a:rect l="l" t="t" r="r" b="b"/>
              <a:pathLst>
                <a:path w="288925" h="236854">
                  <a:moveTo>
                    <a:pt x="0" y="236748"/>
                  </a:moveTo>
                  <a:lnTo>
                    <a:pt x="23237" y="208166"/>
                  </a:lnTo>
                  <a:lnTo>
                    <a:pt x="86022" y="140800"/>
                  </a:lnTo>
                  <a:lnTo>
                    <a:pt x="177961" y="62221"/>
                  </a:lnTo>
                  <a:lnTo>
                    <a:pt x="288660" y="0"/>
                  </a:lnTo>
                </a:path>
              </a:pathLst>
            </a:custGeom>
            <a:ln w="368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3199673" y="9251118"/>
              <a:ext cx="86995" cy="338455"/>
            </a:xfrm>
            <a:custGeom>
              <a:avLst/>
              <a:gdLst/>
              <a:ahLst/>
              <a:cxnLst/>
              <a:rect l="l" t="t" r="r" b="b"/>
              <a:pathLst>
                <a:path w="86995" h="338454">
                  <a:moveTo>
                    <a:pt x="0" y="0"/>
                  </a:moveTo>
                  <a:lnTo>
                    <a:pt x="15315" y="27501"/>
                  </a:lnTo>
                  <a:lnTo>
                    <a:pt x="48044" y="101528"/>
                  </a:lnTo>
                  <a:lnTo>
                    <a:pt x="78357" y="209366"/>
                  </a:lnTo>
                  <a:lnTo>
                    <a:pt x="86428" y="338302"/>
                  </a:lnTo>
                </a:path>
              </a:pathLst>
            </a:custGeom>
            <a:ln w="11040">
              <a:solidFill>
                <a:srgbClr val="ECEC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071881" y="8968125"/>
              <a:ext cx="1577340" cy="1558290"/>
            </a:xfrm>
            <a:custGeom>
              <a:avLst/>
              <a:gdLst/>
              <a:ahLst/>
              <a:cxnLst/>
              <a:rect l="l" t="t" r="r" b="b"/>
              <a:pathLst>
                <a:path w="1577339" h="1558290">
                  <a:moveTo>
                    <a:pt x="1118922" y="284869"/>
                  </a:moveTo>
                  <a:lnTo>
                    <a:pt x="1134578" y="313204"/>
                  </a:lnTo>
                  <a:lnTo>
                    <a:pt x="1168054" y="389065"/>
                  </a:lnTo>
                  <a:lnTo>
                    <a:pt x="1199115" y="498738"/>
                  </a:lnTo>
                  <a:lnTo>
                    <a:pt x="1207526" y="628507"/>
                  </a:lnTo>
                </a:path>
                <a:path w="1577339" h="1558290">
                  <a:moveTo>
                    <a:pt x="1256670" y="184180"/>
                  </a:moveTo>
                  <a:lnTo>
                    <a:pt x="1292557" y="202049"/>
                  </a:lnTo>
                  <a:lnTo>
                    <a:pt x="1378751" y="261992"/>
                  </a:lnTo>
                  <a:lnTo>
                    <a:pt x="1483060" y="373515"/>
                  </a:lnTo>
                  <a:lnTo>
                    <a:pt x="1573286" y="546123"/>
                  </a:lnTo>
                </a:path>
                <a:path w="1577339" h="1558290">
                  <a:moveTo>
                    <a:pt x="1431920" y="804802"/>
                  </a:moveTo>
                  <a:lnTo>
                    <a:pt x="1445078" y="802073"/>
                  </a:lnTo>
                  <a:lnTo>
                    <a:pt x="1479100" y="787481"/>
                  </a:lnTo>
                  <a:lnTo>
                    <a:pt x="1525808" y="751422"/>
                  </a:lnTo>
                  <a:lnTo>
                    <a:pt x="1577025" y="684288"/>
                  </a:lnTo>
                </a:path>
                <a:path w="1577339" h="1558290">
                  <a:moveTo>
                    <a:pt x="1376607" y="1325287"/>
                  </a:moveTo>
                  <a:lnTo>
                    <a:pt x="1377283" y="1312975"/>
                  </a:lnTo>
                  <a:lnTo>
                    <a:pt x="1373958" y="1276828"/>
                  </a:lnTo>
                  <a:lnTo>
                    <a:pt x="1358597" y="1218032"/>
                  </a:lnTo>
                  <a:lnTo>
                    <a:pt x="1323167" y="1137771"/>
                  </a:lnTo>
                </a:path>
                <a:path w="1577339" h="1558290">
                  <a:moveTo>
                    <a:pt x="763051" y="1404815"/>
                  </a:moveTo>
                  <a:lnTo>
                    <a:pt x="784011" y="1396632"/>
                  </a:lnTo>
                  <a:lnTo>
                    <a:pt x="841444" y="1363016"/>
                  </a:lnTo>
                  <a:lnTo>
                    <a:pt x="927176" y="1290366"/>
                  </a:lnTo>
                  <a:lnTo>
                    <a:pt x="1033035" y="1165082"/>
                  </a:lnTo>
                </a:path>
                <a:path w="1577339" h="1558290">
                  <a:moveTo>
                    <a:pt x="333024" y="956903"/>
                  </a:moveTo>
                  <a:lnTo>
                    <a:pt x="333350" y="988150"/>
                  </a:lnTo>
                  <a:lnTo>
                    <a:pt x="340994" y="1067824"/>
                  </a:lnTo>
                  <a:lnTo>
                    <a:pt x="365960" y="1174821"/>
                  </a:lnTo>
                  <a:lnTo>
                    <a:pt x="418250" y="1288040"/>
                  </a:lnTo>
                </a:path>
                <a:path w="1577339" h="1558290">
                  <a:moveTo>
                    <a:pt x="303804" y="1393664"/>
                  </a:moveTo>
                  <a:lnTo>
                    <a:pt x="297915" y="1392742"/>
                  </a:lnTo>
                  <a:lnTo>
                    <a:pt x="277199" y="1386036"/>
                  </a:lnTo>
                  <a:lnTo>
                    <a:pt x="237083" y="1367634"/>
                  </a:lnTo>
                  <a:lnTo>
                    <a:pt x="172993" y="1331624"/>
                  </a:lnTo>
                </a:path>
                <a:path w="1577339" h="1558290">
                  <a:moveTo>
                    <a:pt x="114092" y="768920"/>
                  </a:moveTo>
                  <a:lnTo>
                    <a:pt x="101882" y="775135"/>
                  </a:lnTo>
                  <a:lnTo>
                    <a:pt x="72023" y="795280"/>
                  </a:lnTo>
                  <a:lnTo>
                    <a:pt x="34676" y="831604"/>
                  </a:lnTo>
                  <a:lnTo>
                    <a:pt x="0" y="886358"/>
                  </a:lnTo>
                </a:path>
                <a:path w="1577339" h="1558290">
                  <a:moveTo>
                    <a:pt x="207457" y="254103"/>
                  </a:moveTo>
                  <a:lnTo>
                    <a:pt x="203660" y="271502"/>
                  </a:lnTo>
                  <a:lnTo>
                    <a:pt x="197041" y="316251"/>
                  </a:lnTo>
                  <a:lnTo>
                    <a:pt x="194758" y="377183"/>
                  </a:lnTo>
                  <a:lnTo>
                    <a:pt x="203969" y="443127"/>
                  </a:lnTo>
                </a:path>
                <a:path w="1577339" h="1558290">
                  <a:moveTo>
                    <a:pt x="296591" y="122905"/>
                  </a:moveTo>
                  <a:lnTo>
                    <a:pt x="334641" y="94941"/>
                  </a:lnTo>
                  <a:lnTo>
                    <a:pt x="435233" y="39663"/>
                  </a:lnTo>
                  <a:lnTo>
                    <a:pt x="578031" y="0"/>
                  </a:lnTo>
                  <a:lnTo>
                    <a:pt x="742700" y="18875"/>
                  </a:lnTo>
                </a:path>
                <a:path w="1577339" h="1558290">
                  <a:moveTo>
                    <a:pt x="820020" y="1553088"/>
                  </a:moveTo>
                  <a:lnTo>
                    <a:pt x="854789" y="1558081"/>
                  </a:lnTo>
                  <a:lnTo>
                    <a:pt x="953586" y="1555904"/>
                  </a:lnTo>
                  <a:lnTo>
                    <a:pt x="1108139" y="1520823"/>
                  </a:lnTo>
                  <a:lnTo>
                    <a:pt x="1310180" y="1427105"/>
                  </a:lnTo>
                </a:path>
              </a:pathLst>
            </a:custGeom>
            <a:ln w="368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571911" y="9133846"/>
              <a:ext cx="273685" cy="226060"/>
            </a:xfrm>
            <a:custGeom>
              <a:avLst/>
              <a:gdLst/>
              <a:ahLst/>
              <a:cxnLst/>
              <a:rect l="l" t="t" r="r" b="b"/>
              <a:pathLst>
                <a:path w="273685" h="226059">
                  <a:moveTo>
                    <a:pt x="0" y="225652"/>
                  </a:moveTo>
                  <a:lnTo>
                    <a:pt x="19847" y="200680"/>
                  </a:lnTo>
                  <a:lnTo>
                    <a:pt x="75725" y="140254"/>
                  </a:lnTo>
                  <a:lnTo>
                    <a:pt x="162137" y="66115"/>
                  </a:lnTo>
                  <a:lnTo>
                    <a:pt x="273586" y="0"/>
                  </a:lnTo>
                </a:path>
              </a:pathLst>
            </a:custGeom>
            <a:ln w="1104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2397435" y="9929151"/>
              <a:ext cx="705485" cy="450215"/>
            </a:xfrm>
            <a:custGeom>
              <a:avLst/>
              <a:gdLst/>
              <a:ahLst/>
              <a:cxnLst/>
              <a:rect l="l" t="t" r="r" b="b"/>
              <a:pathLst>
                <a:path w="705485" h="450215">
                  <a:moveTo>
                    <a:pt x="440514" y="450193"/>
                  </a:moveTo>
                  <a:lnTo>
                    <a:pt x="460596" y="443521"/>
                  </a:lnTo>
                  <a:lnTo>
                    <a:pt x="516096" y="413229"/>
                  </a:lnTo>
                  <a:lnTo>
                    <a:pt x="599896" y="343903"/>
                  </a:lnTo>
                  <a:lnTo>
                    <a:pt x="704879" y="220128"/>
                  </a:lnTo>
                </a:path>
                <a:path w="705485" h="450215">
                  <a:moveTo>
                    <a:pt x="0" y="0"/>
                  </a:moveTo>
                  <a:lnTo>
                    <a:pt x="325" y="31255"/>
                  </a:lnTo>
                  <a:lnTo>
                    <a:pt x="7969" y="110948"/>
                  </a:lnTo>
                  <a:lnTo>
                    <a:pt x="32935" y="217964"/>
                  </a:lnTo>
                  <a:lnTo>
                    <a:pt x="85225" y="331192"/>
                  </a:lnTo>
                </a:path>
              </a:pathLst>
            </a:custGeom>
            <a:ln w="11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653427" y="9694430"/>
              <a:ext cx="373380" cy="120650"/>
            </a:xfrm>
            <a:custGeom>
              <a:avLst/>
              <a:gdLst/>
              <a:ahLst/>
              <a:cxnLst/>
              <a:rect l="l" t="t" r="r" b="b"/>
              <a:pathLst>
                <a:path w="373380" h="120650">
                  <a:moveTo>
                    <a:pt x="0" y="0"/>
                  </a:moveTo>
                  <a:lnTo>
                    <a:pt x="19455" y="5082"/>
                  </a:lnTo>
                  <a:lnTo>
                    <a:pt x="82946" y="23583"/>
                  </a:lnTo>
                  <a:lnTo>
                    <a:pt x="198154" y="60381"/>
                  </a:lnTo>
                  <a:lnTo>
                    <a:pt x="372763" y="120355"/>
                  </a:lnTo>
                </a:path>
              </a:pathLst>
            </a:custGeom>
            <a:ln w="368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2653427" y="9689719"/>
              <a:ext cx="373380" cy="120650"/>
            </a:xfrm>
            <a:custGeom>
              <a:avLst/>
              <a:gdLst/>
              <a:ahLst/>
              <a:cxnLst/>
              <a:rect l="l" t="t" r="r" b="b"/>
              <a:pathLst>
                <a:path w="373380" h="120650">
                  <a:moveTo>
                    <a:pt x="0" y="0"/>
                  </a:moveTo>
                  <a:lnTo>
                    <a:pt x="19455" y="5082"/>
                  </a:lnTo>
                  <a:lnTo>
                    <a:pt x="82946" y="23583"/>
                  </a:lnTo>
                  <a:lnTo>
                    <a:pt x="198154" y="60381"/>
                  </a:lnTo>
                  <a:lnTo>
                    <a:pt x="372763" y="120355"/>
                  </a:lnTo>
                </a:path>
              </a:pathLst>
            </a:custGeom>
            <a:ln w="3680">
              <a:solidFill>
                <a:srgbClr val="ECEC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8" name="object 128"/>
          <p:cNvGrpSpPr/>
          <p:nvPr/>
        </p:nvGrpSpPr>
        <p:grpSpPr>
          <a:xfrm>
            <a:off x="5397894" y="8499361"/>
            <a:ext cx="1859280" cy="1860550"/>
            <a:chOff x="5397894" y="8499361"/>
            <a:chExt cx="1859280" cy="1860550"/>
          </a:xfrm>
        </p:grpSpPr>
        <p:sp>
          <p:nvSpPr>
            <p:cNvPr id="129" name="object 129"/>
            <p:cNvSpPr/>
            <p:nvPr/>
          </p:nvSpPr>
          <p:spPr>
            <a:xfrm>
              <a:off x="5397894" y="8499389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1018750" y="1858661"/>
                  </a:moveTo>
                  <a:lnTo>
                    <a:pt x="844052" y="1858661"/>
                  </a:lnTo>
                  <a:lnTo>
                    <a:pt x="836164" y="1858061"/>
                  </a:lnTo>
                  <a:lnTo>
                    <a:pt x="789548" y="1852138"/>
                  </a:lnTo>
                  <a:lnTo>
                    <a:pt x="743679" y="1843946"/>
                  </a:lnTo>
                  <a:lnTo>
                    <a:pt x="698614" y="1833545"/>
                  </a:lnTo>
                  <a:lnTo>
                    <a:pt x="654414" y="1820993"/>
                  </a:lnTo>
                  <a:lnTo>
                    <a:pt x="611135" y="1806349"/>
                  </a:lnTo>
                  <a:lnTo>
                    <a:pt x="568837" y="1789671"/>
                  </a:lnTo>
                  <a:lnTo>
                    <a:pt x="527578" y="1771017"/>
                  </a:lnTo>
                  <a:lnTo>
                    <a:pt x="487417" y="1750447"/>
                  </a:lnTo>
                  <a:lnTo>
                    <a:pt x="448412" y="1728018"/>
                  </a:lnTo>
                  <a:lnTo>
                    <a:pt x="410621" y="1703790"/>
                  </a:lnTo>
                  <a:lnTo>
                    <a:pt x="374104" y="1677820"/>
                  </a:lnTo>
                  <a:lnTo>
                    <a:pt x="338918" y="1650168"/>
                  </a:lnTo>
                  <a:lnTo>
                    <a:pt x="305122" y="1620892"/>
                  </a:lnTo>
                  <a:lnTo>
                    <a:pt x="272776" y="1590049"/>
                  </a:lnTo>
                  <a:lnTo>
                    <a:pt x="241936" y="1557700"/>
                  </a:lnTo>
                  <a:lnTo>
                    <a:pt x="212662" y="1523902"/>
                  </a:lnTo>
                  <a:lnTo>
                    <a:pt x="185013" y="1488714"/>
                  </a:lnTo>
                  <a:lnTo>
                    <a:pt x="159046" y="1452195"/>
                  </a:lnTo>
                  <a:lnTo>
                    <a:pt x="134820" y="1414402"/>
                  </a:lnTo>
                  <a:lnTo>
                    <a:pt x="112395" y="1375395"/>
                  </a:lnTo>
                  <a:lnTo>
                    <a:pt x="91827" y="1335232"/>
                  </a:lnTo>
                  <a:lnTo>
                    <a:pt x="73177" y="1293971"/>
                  </a:lnTo>
                  <a:lnTo>
                    <a:pt x="56501" y="1251671"/>
                  </a:lnTo>
                  <a:lnTo>
                    <a:pt x="41860" y="1208392"/>
                  </a:lnTo>
                  <a:lnTo>
                    <a:pt x="29311" y="1164190"/>
                  </a:lnTo>
                  <a:lnTo>
                    <a:pt x="18913" y="1119124"/>
                  </a:lnTo>
                  <a:lnTo>
                    <a:pt x="10724" y="1073254"/>
                  </a:lnTo>
                  <a:lnTo>
                    <a:pt x="4803" y="1026638"/>
                  </a:lnTo>
                  <a:lnTo>
                    <a:pt x="1209" y="979334"/>
                  </a:lnTo>
                  <a:lnTo>
                    <a:pt x="0" y="931401"/>
                  </a:lnTo>
                  <a:lnTo>
                    <a:pt x="1211" y="883467"/>
                  </a:lnTo>
                  <a:lnTo>
                    <a:pt x="4808" y="836164"/>
                  </a:lnTo>
                  <a:lnTo>
                    <a:pt x="10730" y="789548"/>
                  </a:lnTo>
                  <a:lnTo>
                    <a:pt x="18921" y="743679"/>
                  </a:lnTo>
                  <a:lnTo>
                    <a:pt x="29320" y="698614"/>
                  </a:lnTo>
                  <a:lnTo>
                    <a:pt x="41870" y="654414"/>
                  </a:lnTo>
                  <a:lnTo>
                    <a:pt x="56512" y="611135"/>
                  </a:lnTo>
                  <a:lnTo>
                    <a:pt x="73188" y="568837"/>
                  </a:lnTo>
                  <a:lnTo>
                    <a:pt x="91839" y="527578"/>
                  </a:lnTo>
                  <a:lnTo>
                    <a:pt x="112407" y="487417"/>
                  </a:lnTo>
                  <a:lnTo>
                    <a:pt x="134833" y="448412"/>
                  </a:lnTo>
                  <a:lnTo>
                    <a:pt x="159058" y="410621"/>
                  </a:lnTo>
                  <a:lnTo>
                    <a:pt x="185025" y="374104"/>
                  </a:lnTo>
                  <a:lnTo>
                    <a:pt x="212674" y="338918"/>
                  </a:lnTo>
                  <a:lnTo>
                    <a:pt x="241947" y="305123"/>
                  </a:lnTo>
                  <a:lnTo>
                    <a:pt x="272786" y="272776"/>
                  </a:lnTo>
                  <a:lnTo>
                    <a:pt x="305132" y="241936"/>
                  </a:lnTo>
                  <a:lnTo>
                    <a:pt x="338927" y="212662"/>
                  </a:lnTo>
                  <a:lnTo>
                    <a:pt x="374112" y="185013"/>
                  </a:lnTo>
                  <a:lnTo>
                    <a:pt x="410628" y="159046"/>
                  </a:lnTo>
                  <a:lnTo>
                    <a:pt x="448418" y="134820"/>
                  </a:lnTo>
                  <a:lnTo>
                    <a:pt x="487422" y="112395"/>
                  </a:lnTo>
                  <a:lnTo>
                    <a:pt x="527583" y="91827"/>
                  </a:lnTo>
                  <a:lnTo>
                    <a:pt x="568841" y="73177"/>
                  </a:lnTo>
                  <a:lnTo>
                    <a:pt x="611138" y="56501"/>
                  </a:lnTo>
                  <a:lnTo>
                    <a:pt x="654416" y="41860"/>
                  </a:lnTo>
                  <a:lnTo>
                    <a:pt x="698616" y="29311"/>
                  </a:lnTo>
                  <a:lnTo>
                    <a:pt x="743680" y="18913"/>
                  </a:lnTo>
                  <a:lnTo>
                    <a:pt x="789548" y="10724"/>
                  </a:lnTo>
                  <a:lnTo>
                    <a:pt x="836164" y="4803"/>
                  </a:lnTo>
                  <a:lnTo>
                    <a:pt x="883467" y="1209"/>
                  </a:lnTo>
                  <a:lnTo>
                    <a:pt x="931401" y="0"/>
                  </a:lnTo>
                  <a:lnTo>
                    <a:pt x="979334" y="1211"/>
                  </a:lnTo>
                  <a:lnTo>
                    <a:pt x="1026638" y="4808"/>
                  </a:lnTo>
                  <a:lnTo>
                    <a:pt x="1073255" y="10730"/>
                  </a:lnTo>
                  <a:lnTo>
                    <a:pt x="1119125" y="18921"/>
                  </a:lnTo>
                  <a:lnTo>
                    <a:pt x="1164190" y="29320"/>
                  </a:lnTo>
                  <a:lnTo>
                    <a:pt x="1208392" y="41870"/>
                  </a:lnTo>
                  <a:lnTo>
                    <a:pt x="1251672" y="56512"/>
                  </a:lnTo>
                  <a:lnTo>
                    <a:pt x="1293971" y="73188"/>
                  </a:lnTo>
                  <a:lnTo>
                    <a:pt x="1335232" y="91839"/>
                  </a:lnTo>
                  <a:lnTo>
                    <a:pt x="1375395" y="112407"/>
                  </a:lnTo>
                  <a:lnTo>
                    <a:pt x="1414402" y="134833"/>
                  </a:lnTo>
                  <a:lnTo>
                    <a:pt x="1452195" y="159058"/>
                  </a:lnTo>
                  <a:lnTo>
                    <a:pt x="1488714" y="185024"/>
                  </a:lnTo>
                  <a:lnTo>
                    <a:pt x="1523902" y="212674"/>
                  </a:lnTo>
                  <a:lnTo>
                    <a:pt x="1557700" y="241947"/>
                  </a:lnTo>
                  <a:lnTo>
                    <a:pt x="1590050" y="272786"/>
                  </a:lnTo>
                  <a:lnTo>
                    <a:pt x="1620892" y="305132"/>
                  </a:lnTo>
                  <a:lnTo>
                    <a:pt x="1650168" y="338927"/>
                  </a:lnTo>
                  <a:lnTo>
                    <a:pt x="1677821" y="374112"/>
                  </a:lnTo>
                  <a:lnTo>
                    <a:pt x="1703790" y="410628"/>
                  </a:lnTo>
                  <a:lnTo>
                    <a:pt x="1728019" y="448418"/>
                  </a:lnTo>
                  <a:lnTo>
                    <a:pt x="1750447" y="487422"/>
                  </a:lnTo>
                  <a:lnTo>
                    <a:pt x="1771017" y="527583"/>
                  </a:lnTo>
                  <a:lnTo>
                    <a:pt x="1789671" y="568841"/>
                  </a:lnTo>
                  <a:lnTo>
                    <a:pt x="1806349" y="611138"/>
                  </a:lnTo>
                  <a:lnTo>
                    <a:pt x="1820993" y="654416"/>
                  </a:lnTo>
                  <a:lnTo>
                    <a:pt x="1833545" y="698616"/>
                  </a:lnTo>
                  <a:lnTo>
                    <a:pt x="1843946" y="743680"/>
                  </a:lnTo>
                  <a:lnTo>
                    <a:pt x="1852138" y="789548"/>
                  </a:lnTo>
                  <a:lnTo>
                    <a:pt x="1858061" y="836164"/>
                  </a:lnTo>
                  <a:lnTo>
                    <a:pt x="1858661" y="844052"/>
                  </a:lnTo>
                  <a:lnTo>
                    <a:pt x="1858661" y="1018750"/>
                  </a:lnTo>
                  <a:lnTo>
                    <a:pt x="1852138" y="1073255"/>
                  </a:lnTo>
                  <a:lnTo>
                    <a:pt x="1843946" y="1119125"/>
                  </a:lnTo>
                  <a:lnTo>
                    <a:pt x="1833545" y="1164190"/>
                  </a:lnTo>
                  <a:lnTo>
                    <a:pt x="1820993" y="1208392"/>
                  </a:lnTo>
                  <a:lnTo>
                    <a:pt x="1806349" y="1251672"/>
                  </a:lnTo>
                  <a:lnTo>
                    <a:pt x="1789671" y="1293971"/>
                  </a:lnTo>
                  <a:lnTo>
                    <a:pt x="1771017" y="1335232"/>
                  </a:lnTo>
                  <a:lnTo>
                    <a:pt x="1750447" y="1375395"/>
                  </a:lnTo>
                  <a:lnTo>
                    <a:pt x="1728018" y="1414402"/>
                  </a:lnTo>
                  <a:lnTo>
                    <a:pt x="1703790" y="1452195"/>
                  </a:lnTo>
                  <a:lnTo>
                    <a:pt x="1677820" y="1488714"/>
                  </a:lnTo>
                  <a:lnTo>
                    <a:pt x="1650168" y="1523902"/>
                  </a:lnTo>
                  <a:lnTo>
                    <a:pt x="1620892" y="1557700"/>
                  </a:lnTo>
                  <a:lnTo>
                    <a:pt x="1590049" y="1590050"/>
                  </a:lnTo>
                  <a:lnTo>
                    <a:pt x="1557700" y="1620892"/>
                  </a:lnTo>
                  <a:lnTo>
                    <a:pt x="1523902" y="1650168"/>
                  </a:lnTo>
                  <a:lnTo>
                    <a:pt x="1488714" y="1677821"/>
                  </a:lnTo>
                  <a:lnTo>
                    <a:pt x="1452195" y="1703790"/>
                  </a:lnTo>
                  <a:lnTo>
                    <a:pt x="1414402" y="1728018"/>
                  </a:lnTo>
                  <a:lnTo>
                    <a:pt x="1375395" y="1750447"/>
                  </a:lnTo>
                  <a:lnTo>
                    <a:pt x="1335232" y="1771017"/>
                  </a:lnTo>
                  <a:lnTo>
                    <a:pt x="1293971" y="1789671"/>
                  </a:lnTo>
                  <a:lnTo>
                    <a:pt x="1251671" y="1806349"/>
                  </a:lnTo>
                  <a:lnTo>
                    <a:pt x="1208392" y="1820993"/>
                  </a:lnTo>
                  <a:lnTo>
                    <a:pt x="1164190" y="1833545"/>
                  </a:lnTo>
                  <a:lnTo>
                    <a:pt x="1119125" y="1843946"/>
                  </a:lnTo>
                  <a:lnTo>
                    <a:pt x="1073254" y="1852138"/>
                  </a:lnTo>
                  <a:lnTo>
                    <a:pt x="1026638" y="1858061"/>
                  </a:lnTo>
                  <a:lnTo>
                    <a:pt x="1018750" y="1858661"/>
                  </a:lnTo>
                  <a:close/>
                </a:path>
              </a:pathLst>
            </a:custGeom>
            <a:solidFill>
              <a:srgbClr val="F15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5427957" y="8499361"/>
              <a:ext cx="1812925" cy="1860550"/>
            </a:xfrm>
            <a:custGeom>
              <a:avLst/>
              <a:gdLst/>
              <a:ahLst/>
              <a:cxnLst/>
              <a:rect l="l" t="t" r="r" b="b"/>
              <a:pathLst>
                <a:path w="1812925" h="1860550">
                  <a:moveTo>
                    <a:pt x="970363" y="1860300"/>
                  </a:moveTo>
                  <a:lnTo>
                    <a:pt x="1010722" y="1834660"/>
                  </a:lnTo>
                  <a:lnTo>
                    <a:pt x="1049814" y="1807264"/>
                  </a:lnTo>
                  <a:lnTo>
                    <a:pt x="1087584" y="1778170"/>
                  </a:lnTo>
                  <a:lnTo>
                    <a:pt x="1123975" y="1747432"/>
                  </a:lnTo>
                  <a:lnTo>
                    <a:pt x="1158931" y="1715107"/>
                  </a:lnTo>
                  <a:lnTo>
                    <a:pt x="1192398" y="1681250"/>
                  </a:lnTo>
                  <a:lnTo>
                    <a:pt x="1224318" y="1645917"/>
                  </a:lnTo>
                  <a:lnTo>
                    <a:pt x="1254636" y="1609164"/>
                  </a:lnTo>
                  <a:lnTo>
                    <a:pt x="1283297" y="1571047"/>
                  </a:lnTo>
                  <a:lnTo>
                    <a:pt x="1310243" y="1531621"/>
                  </a:lnTo>
                  <a:lnTo>
                    <a:pt x="1335420" y="1490942"/>
                  </a:lnTo>
                  <a:lnTo>
                    <a:pt x="1358770" y="1449067"/>
                  </a:lnTo>
                  <a:lnTo>
                    <a:pt x="1380240" y="1406050"/>
                  </a:lnTo>
                  <a:lnTo>
                    <a:pt x="1399772" y="1361949"/>
                  </a:lnTo>
                  <a:lnTo>
                    <a:pt x="1417311" y="1316817"/>
                  </a:lnTo>
                  <a:lnTo>
                    <a:pt x="1432800" y="1270712"/>
                  </a:lnTo>
                  <a:lnTo>
                    <a:pt x="1446185" y="1223689"/>
                  </a:lnTo>
                  <a:lnTo>
                    <a:pt x="1457408" y="1175804"/>
                  </a:lnTo>
                  <a:lnTo>
                    <a:pt x="1466415" y="1127113"/>
                  </a:lnTo>
                  <a:lnTo>
                    <a:pt x="1473149" y="1077671"/>
                  </a:lnTo>
                  <a:lnTo>
                    <a:pt x="1477555" y="1027535"/>
                  </a:lnTo>
                  <a:lnTo>
                    <a:pt x="1432456" y="1051844"/>
                  </a:lnTo>
                  <a:lnTo>
                    <a:pt x="1386159" y="1074138"/>
                  </a:lnTo>
                  <a:lnTo>
                    <a:pt x="1338724" y="1094357"/>
                  </a:lnTo>
                  <a:lnTo>
                    <a:pt x="1290211" y="1112441"/>
                  </a:lnTo>
                  <a:lnTo>
                    <a:pt x="1240680" y="1128330"/>
                  </a:lnTo>
                  <a:lnTo>
                    <a:pt x="1190190" y="1141964"/>
                  </a:lnTo>
                  <a:lnTo>
                    <a:pt x="1138801" y="1153284"/>
                  </a:lnTo>
                  <a:lnTo>
                    <a:pt x="1086574" y="1162230"/>
                  </a:lnTo>
                  <a:lnTo>
                    <a:pt x="1033567" y="1168741"/>
                  </a:lnTo>
                  <a:lnTo>
                    <a:pt x="979840" y="1172759"/>
                  </a:lnTo>
                  <a:lnTo>
                    <a:pt x="925454" y="1174224"/>
                  </a:lnTo>
                  <a:lnTo>
                    <a:pt x="910541" y="1221800"/>
                  </a:lnTo>
                  <a:lnTo>
                    <a:pt x="892785" y="1268054"/>
                  </a:lnTo>
                  <a:lnTo>
                    <a:pt x="872290" y="1312882"/>
                  </a:lnTo>
                  <a:lnTo>
                    <a:pt x="849160" y="1356181"/>
                  </a:lnTo>
                  <a:lnTo>
                    <a:pt x="823499" y="1397848"/>
                  </a:lnTo>
                  <a:lnTo>
                    <a:pt x="795409" y="1437780"/>
                  </a:lnTo>
                  <a:lnTo>
                    <a:pt x="764995" y="1475873"/>
                  </a:lnTo>
                  <a:lnTo>
                    <a:pt x="732360" y="1512024"/>
                  </a:lnTo>
                  <a:lnTo>
                    <a:pt x="697608" y="1546131"/>
                  </a:lnTo>
                  <a:lnTo>
                    <a:pt x="660843" y="1578089"/>
                  </a:lnTo>
                  <a:lnTo>
                    <a:pt x="622168" y="1607795"/>
                  </a:lnTo>
                  <a:lnTo>
                    <a:pt x="581686" y="1635147"/>
                  </a:lnTo>
                  <a:lnTo>
                    <a:pt x="539502" y="1660041"/>
                  </a:lnTo>
                  <a:lnTo>
                    <a:pt x="495719" y="1682374"/>
                  </a:lnTo>
                  <a:lnTo>
                    <a:pt x="450441" y="1702042"/>
                  </a:lnTo>
                  <a:lnTo>
                    <a:pt x="403771" y="1718942"/>
                  </a:lnTo>
                  <a:lnTo>
                    <a:pt x="392851" y="1711945"/>
                  </a:lnTo>
                  <a:lnTo>
                    <a:pt x="382034" y="1704793"/>
                  </a:lnTo>
                  <a:lnTo>
                    <a:pt x="371319" y="1697488"/>
                  </a:lnTo>
                  <a:lnTo>
                    <a:pt x="360707" y="1690028"/>
                  </a:lnTo>
                  <a:lnTo>
                    <a:pt x="407116" y="1675369"/>
                  </a:lnTo>
                  <a:lnTo>
                    <a:pt x="452196" y="1657863"/>
                  </a:lnTo>
                  <a:lnTo>
                    <a:pt x="495840" y="1637618"/>
                  </a:lnTo>
                  <a:lnTo>
                    <a:pt x="537942" y="1614740"/>
                  </a:lnTo>
                  <a:lnTo>
                    <a:pt x="578394" y="1589335"/>
                  </a:lnTo>
                  <a:lnTo>
                    <a:pt x="617089" y="1561511"/>
                  </a:lnTo>
                  <a:lnTo>
                    <a:pt x="653918" y="1531373"/>
                  </a:lnTo>
                  <a:lnTo>
                    <a:pt x="688776" y="1499028"/>
                  </a:lnTo>
                  <a:lnTo>
                    <a:pt x="721554" y="1464583"/>
                  </a:lnTo>
                  <a:lnTo>
                    <a:pt x="752145" y="1428144"/>
                  </a:lnTo>
                  <a:lnTo>
                    <a:pt x="780442" y="1389818"/>
                  </a:lnTo>
                  <a:lnTo>
                    <a:pt x="806337" y="1349712"/>
                  </a:lnTo>
                  <a:lnTo>
                    <a:pt x="829724" y="1307931"/>
                  </a:lnTo>
                  <a:lnTo>
                    <a:pt x="850494" y="1264582"/>
                  </a:lnTo>
                  <a:lnTo>
                    <a:pt x="868541" y="1219773"/>
                  </a:lnTo>
                  <a:lnTo>
                    <a:pt x="883757" y="1173608"/>
                  </a:lnTo>
                  <a:lnTo>
                    <a:pt x="831957" y="1170705"/>
                  </a:lnTo>
                  <a:lnTo>
                    <a:pt x="780796" y="1165486"/>
                  </a:lnTo>
                  <a:lnTo>
                    <a:pt x="730329" y="1158003"/>
                  </a:lnTo>
                  <a:lnTo>
                    <a:pt x="680607" y="1148309"/>
                  </a:lnTo>
                  <a:lnTo>
                    <a:pt x="631683" y="1136456"/>
                  </a:lnTo>
                  <a:lnTo>
                    <a:pt x="583609" y="1122496"/>
                  </a:lnTo>
                  <a:lnTo>
                    <a:pt x="536436" y="1106482"/>
                  </a:lnTo>
                  <a:lnTo>
                    <a:pt x="490218" y="1088464"/>
                  </a:lnTo>
                  <a:lnTo>
                    <a:pt x="445006" y="1068497"/>
                  </a:lnTo>
                  <a:lnTo>
                    <a:pt x="400853" y="1046631"/>
                  </a:lnTo>
                  <a:lnTo>
                    <a:pt x="357812" y="1022919"/>
                  </a:lnTo>
                  <a:lnTo>
                    <a:pt x="315933" y="997413"/>
                  </a:lnTo>
                  <a:lnTo>
                    <a:pt x="275270" y="970165"/>
                  </a:lnTo>
                  <a:lnTo>
                    <a:pt x="235875" y="941228"/>
                  </a:lnTo>
                  <a:lnTo>
                    <a:pt x="197800" y="910653"/>
                  </a:lnTo>
                  <a:lnTo>
                    <a:pt x="161098" y="878493"/>
                  </a:lnTo>
                  <a:lnTo>
                    <a:pt x="125820" y="844800"/>
                  </a:lnTo>
                  <a:lnTo>
                    <a:pt x="92019" y="809626"/>
                  </a:lnTo>
                  <a:lnTo>
                    <a:pt x="59747" y="773024"/>
                  </a:lnTo>
                  <a:lnTo>
                    <a:pt x="29056" y="735044"/>
                  </a:lnTo>
                  <a:lnTo>
                    <a:pt x="0" y="695741"/>
                  </a:lnTo>
                  <a:lnTo>
                    <a:pt x="5849" y="674371"/>
                  </a:lnTo>
                  <a:lnTo>
                    <a:pt x="12180" y="653156"/>
                  </a:lnTo>
                  <a:lnTo>
                    <a:pt x="40404" y="693348"/>
                  </a:lnTo>
                  <a:lnTo>
                    <a:pt x="70355" y="732195"/>
                  </a:lnTo>
                  <a:lnTo>
                    <a:pt x="101976" y="769639"/>
                  </a:lnTo>
                  <a:lnTo>
                    <a:pt x="135212" y="805624"/>
                  </a:lnTo>
                  <a:lnTo>
                    <a:pt x="170006" y="840094"/>
                  </a:lnTo>
                  <a:lnTo>
                    <a:pt x="206302" y="872994"/>
                  </a:lnTo>
                  <a:lnTo>
                    <a:pt x="244044" y="904266"/>
                  </a:lnTo>
                  <a:lnTo>
                    <a:pt x="283177" y="933854"/>
                  </a:lnTo>
                  <a:lnTo>
                    <a:pt x="323643" y="961703"/>
                  </a:lnTo>
                  <a:lnTo>
                    <a:pt x="365388" y="987755"/>
                  </a:lnTo>
                  <a:lnTo>
                    <a:pt x="408353" y="1011955"/>
                  </a:lnTo>
                  <a:lnTo>
                    <a:pt x="452485" y="1034247"/>
                  </a:lnTo>
                  <a:lnTo>
                    <a:pt x="497726" y="1054573"/>
                  </a:lnTo>
                  <a:lnTo>
                    <a:pt x="544020" y="1072879"/>
                  </a:lnTo>
                  <a:lnTo>
                    <a:pt x="591312" y="1089107"/>
                  </a:lnTo>
                  <a:lnTo>
                    <a:pt x="639545" y="1103202"/>
                  </a:lnTo>
                  <a:lnTo>
                    <a:pt x="688663" y="1115107"/>
                  </a:lnTo>
                  <a:lnTo>
                    <a:pt x="738609" y="1124766"/>
                  </a:lnTo>
                  <a:lnTo>
                    <a:pt x="789329" y="1132123"/>
                  </a:lnTo>
                  <a:lnTo>
                    <a:pt x="840765" y="1137121"/>
                  </a:lnTo>
                  <a:lnTo>
                    <a:pt x="892862" y="1139705"/>
                  </a:lnTo>
                  <a:lnTo>
                    <a:pt x="902217" y="1096004"/>
                  </a:lnTo>
                  <a:lnTo>
                    <a:pt x="909002" y="1051399"/>
                  </a:lnTo>
                  <a:lnTo>
                    <a:pt x="913135" y="1005987"/>
                  </a:lnTo>
                  <a:lnTo>
                    <a:pt x="914531" y="959863"/>
                  </a:lnTo>
                  <a:lnTo>
                    <a:pt x="912920" y="910162"/>
                  </a:lnTo>
                  <a:lnTo>
                    <a:pt x="908155" y="861307"/>
                  </a:lnTo>
                  <a:lnTo>
                    <a:pt x="900335" y="813399"/>
                  </a:lnTo>
                  <a:lnTo>
                    <a:pt x="889562" y="766537"/>
                  </a:lnTo>
                  <a:lnTo>
                    <a:pt x="875934" y="720823"/>
                  </a:lnTo>
                  <a:lnTo>
                    <a:pt x="859553" y="676355"/>
                  </a:lnTo>
                  <a:lnTo>
                    <a:pt x="840518" y="633235"/>
                  </a:lnTo>
                  <a:lnTo>
                    <a:pt x="818931" y="591562"/>
                  </a:lnTo>
                  <a:lnTo>
                    <a:pt x="794890" y="551437"/>
                  </a:lnTo>
                  <a:lnTo>
                    <a:pt x="768496" y="512959"/>
                  </a:lnTo>
                  <a:lnTo>
                    <a:pt x="739850" y="476228"/>
                  </a:lnTo>
                  <a:lnTo>
                    <a:pt x="709052" y="441345"/>
                  </a:lnTo>
                  <a:lnTo>
                    <a:pt x="676201" y="408410"/>
                  </a:lnTo>
                  <a:lnTo>
                    <a:pt x="641399" y="377523"/>
                  </a:lnTo>
                  <a:lnTo>
                    <a:pt x="604745" y="348784"/>
                  </a:lnTo>
                  <a:lnTo>
                    <a:pt x="566339" y="322293"/>
                  </a:lnTo>
                  <a:lnTo>
                    <a:pt x="526283" y="298151"/>
                  </a:lnTo>
                  <a:lnTo>
                    <a:pt x="484675" y="276456"/>
                  </a:lnTo>
                  <a:lnTo>
                    <a:pt x="441616" y="257310"/>
                  </a:lnTo>
                  <a:lnTo>
                    <a:pt x="397207" y="240813"/>
                  </a:lnTo>
                  <a:lnTo>
                    <a:pt x="351548" y="227064"/>
                  </a:lnTo>
                  <a:lnTo>
                    <a:pt x="304738" y="216164"/>
                  </a:lnTo>
                  <a:lnTo>
                    <a:pt x="314746" y="207923"/>
                  </a:lnTo>
                  <a:lnTo>
                    <a:pt x="324869" y="199810"/>
                  </a:lnTo>
                  <a:lnTo>
                    <a:pt x="335094" y="191826"/>
                  </a:lnTo>
                  <a:lnTo>
                    <a:pt x="345409" y="183969"/>
                  </a:lnTo>
                  <a:lnTo>
                    <a:pt x="390449" y="196379"/>
                  </a:lnTo>
                  <a:lnTo>
                    <a:pt x="434392" y="211317"/>
                  </a:lnTo>
                  <a:lnTo>
                    <a:pt x="477154" y="228698"/>
                  </a:lnTo>
                  <a:lnTo>
                    <a:pt x="518651" y="248439"/>
                  </a:lnTo>
                  <a:lnTo>
                    <a:pt x="558798" y="270455"/>
                  </a:lnTo>
                  <a:lnTo>
                    <a:pt x="597512" y="294662"/>
                  </a:lnTo>
                  <a:lnTo>
                    <a:pt x="634708" y="320977"/>
                  </a:lnTo>
                  <a:lnTo>
                    <a:pt x="670302" y="349313"/>
                  </a:lnTo>
                  <a:lnTo>
                    <a:pt x="704210" y="379589"/>
                  </a:lnTo>
                  <a:lnTo>
                    <a:pt x="736348" y="411719"/>
                  </a:lnTo>
                  <a:lnTo>
                    <a:pt x="766631" y="445619"/>
                  </a:lnTo>
                  <a:lnTo>
                    <a:pt x="794976" y="481205"/>
                  </a:lnTo>
                  <a:lnTo>
                    <a:pt x="821297" y="518393"/>
                  </a:lnTo>
                  <a:lnTo>
                    <a:pt x="845511" y="557099"/>
                  </a:lnTo>
                  <a:lnTo>
                    <a:pt x="867534" y="597239"/>
                  </a:lnTo>
                  <a:lnTo>
                    <a:pt x="887281" y="638728"/>
                  </a:lnTo>
                  <a:lnTo>
                    <a:pt x="904669" y="681482"/>
                  </a:lnTo>
                  <a:lnTo>
                    <a:pt x="919612" y="725417"/>
                  </a:lnTo>
                  <a:lnTo>
                    <a:pt x="932028" y="770449"/>
                  </a:lnTo>
                  <a:lnTo>
                    <a:pt x="941831" y="816494"/>
                  </a:lnTo>
                  <a:lnTo>
                    <a:pt x="948937" y="863468"/>
                  </a:lnTo>
                  <a:lnTo>
                    <a:pt x="953263" y="911285"/>
                  </a:lnTo>
                  <a:lnTo>
                    <a:pt x="954723" y="959863"/>
                  </a:lnTo>
                  <a:lnTo>
                    <a:pt x="953413" y="1005991"/>
                  </a:lnTo>
                  <a:lnTo>
                    <a:pt x="949520" y="1051433"/>
                  </a:lnTo>
                  <a:lnTo>
                    <a:pt x="943102" y="1096119"/>
                  </a:lnTo>
                  <a:lnTo>
                    <a:pt x="934217" y="1139978"/>
                  </a:lnTo>
                  <a:lnTo>
                    <a:pt x="988142" y="1138050"/>
                  </a:lnTo>
                  <a:lnTo>
                    <a:pt x="1041379" y="1133536"/>
                  </a:lnTo>
                  <a:lnTo>
                    <a:pt x="1093867" y="1126500"/>
                  </a:lnTo>
                  <a:lnTo>
                    <a:pt x="1145545" y="1117004"/>
                  </a:lnTo>
                  <a:lnTo>
                    <a:pt x="1196351" y="1105109"/>
                  </a:lnTo>
                  <a:lnTo>
                    <a:pt x="1246226" y="1090878"/>
                  </a:lnTo>
                  <a:lnTo>
                    <a:pt x="1295108" y="1074374"/>
                  </a:lnTo>
                  <a:lnTo>
                    <a:pt x="1342935" y="1055658"/>
                  </a:lnTo>
                  <a:lnTo>
                    <a:pt x="1389647" y="1034793"/>
                  </a:lnTo>
                  <a:lnTo>
                    <a:pt x="1435183" y="1011841"/>
                  </a:lnTo>
                  <a:lnTo>
                    <a:pt x="1479482" y="986864"/>
                  </a:lnTo>
                  <a:lnTo>
                    <a:pt x="1479824" y="959864"/>
                  </a:lnTo>
                  <a:lnTo>
                    <a:pt x="1478609" y="908995"/>
                  </a:lnTo>
                  <a:lnTo>
                    <a:pt x="1475000" y="858743"/>
                  </a:lnTo>
                  <a:lnTo>
                    <a:pt x="1469054" y="809165"/>
                  </a:lnTo>
                  <a:lnTo>
                    <a:pt x="1460825" y="760316"/>
                  </a:lnTo>
                  <a:lnTo>
                    <a:pt x="1450370" y="712251"/>
                  </a:lnTo>
                  <a:lnTo>
                    <a:pt x="1437743" y="665025"/>
                  </a:lnTo>
                  <a:lnTo>
                    <a:pt x="1423001" y="618695"/>
                  </a:lnTo>
                  <a:lnTo>
                    <a:pt x="1406199" y="573315"/>
                  </a:lnTo>
                  <a:lnTo>
                    <a:pt x="1387393" y="528940"/>
                  </a:lnTo>
                  <a:lnTo>
                    <a:pt x="1366637" y="485627"/>
                  </a:lnTo>
                  <a:lnTo>
                    <a:pt x="1343989" y="443431"/>
                  </a:lnTo>
                  <a:lnTo>
                    <a:pt x="1319502" y="402407"/>
                  </a:lnTo>
                  <a:lnTo>
                    <a:pt x="1293234" y="362610"/>
                  </a:lnTo>
                  <a:lnTo>
                    <a:pt x="1265239" y="324097"/>
                  </a:lnTo>
                  <a:lnTo>
                    <a:pt x="1235573" y="286922"/>
                  </a:lnTo>
                  <a:lnTo>
                    <a:pt x="1204291" y="251141"/>
                  </a:lnTo>
                  <a:lnTo>
                    <a:pt x="1171450" y="216809"/>
                  </a:lnTo>
                  <a:lnTo>
                    <a:pt x="1137104" y="183982"/>
                  </a:lnTo>
                  <a:lnTo>
                    <a:pt x="1101310" y="152715"/>
                  </a:lnTo>
                  <a:lnTo>
                    <a:pt x="1064122" y="123064"/>
                  </a:lnTo>
                  <a:lnTo>
                    <a:pt x="1025597" y="95084"/>
                  </a:lnTo>
                  <a:lnTo>
                    <a:pt x="985790" y="68831"/>
                  </a:lnTo>
                  <a:lnTo>
                    <a:pt x="944756" y="44359"/>
                  </a:lnTo>
                  <a:lnTo>
                    <a:pt x="902551" y="21725"/>
                  </a:lnTo>
                  <a:lnTo>
                    <a:pt x="859232" y="984"/>
                  </a:lnTo>
                  <a:lnTo>
                    <a:pt x="880234" y="253"/>
                  </a:lnTo>
                  <a:lnTo>
                    <a:pt x="901338" y="0"/>
                  </a:lnTo>
                  <a:lnTo>
                    <a:pt x="918760" y="188"/>
                  </a:lnTo>
                  <a:lnTo>
                    <a:pt x="936131" y="710"/>
                  </a:lnTo>
                  <a:lnTo>
                    <a:pt x="978481" y="24439"/>
                  </a:lnTo>
                  <a:lnTo>
                    <a:pt x="1019642" y="49977"/>
                  </a:lnTo>
                  <a:lnTo>
                    <a:pt x="1059558" y="77272"/>
                  </a:lnTo>
                  <a:lnTo>
                    <a:pt x="1098177" y="106268"/>
                  </a:lnTo>
                  <a:lnTo>
                    <a:pt x="1135442" y="136912"/>
                  </a:lnTo>
                  <a:lnTo>
                    <a:pt x="1171301" y="169149"/>
                  </a:lnTo>
                  <a:lnTo>
                    <a:pt x="1205697" y="202925"/>
                  </a:lnTo>
                  <a:lnTo>
                    <a:pt x="1238577" y="238185"/>
                  </a:lnTo>
                  <a:lnTo>
                    <a:pt x="1269887" y="274875"/>
                  </a:lnTo>
                  <a:lnTo>
                    <a:pt x="1299571" y="312940"/>
                  </a:lnTo>
                  <a:lnTo>
                    <a:pt x="1327576" y="352327"/>
                  </a:lnTo>
                  <a:lnTo>
                    <a:pt x="1353846" y="392981"/>
                  </a:lnTo>
                  <a:lnTo>
                    <a:pt x="1378328" y="434847"/>
                  </a:lnTo>
                  <a:lnTo>
                    <a:pt x="1400967" y="477872"/>
                  </a:lnTo>
                  <a:lnTo>
                    <a:pt x="1421708" y="522000"/>
                  </a:lnTo>
                  <a:lnTo>
                    <a:pt x="1440497" y="567178"/>
                  </a:lnTo>
                  <a:lnTo>
                    <a:pt x="1457280" y="613352"/>
                  </a:lnTo>
                  <a:lnTo>
                    <a:pt x="1472002" y="660466"/>
                  </a:lnTo>
                  <a:lnTo>
                    <a:pt x="1484608" y="708466"/>
                  </a:lnTo>
                  <a:lnTo>
                    <a:pt x="1495044" y="757299"/>
                  </a:lnTo>
                  <a:lnTo>
                    <a:pt x="1503256" y="806909"/>
                  </a:lnTo>
                  <a:lnTo>
                    <a:pt x="1509189" y="857243"/>
                  </a:lnTo>
                  <a:lnTo>
                    <a:pt x="1512789" y="908246"/>
                  </a:lnTo>
                  <a:lnTo>
                    <a:pt x="1514001" y="959864"/>
                  </a:lnTo>
                  <a:lnTo>
                    <a:pt x="1513933" y="965537"/>
                  </a:lnTo>
                  <a:lnTo>
                    <a:pt x="1555176" y="937521"/>
                  </a:lnTo>
                  <a:lnTo>
                    <a:pt x="1595049" y="907700"/>
                  </a:lnTo>
                  <a:lnTo>
                    <a:pt x="1633492" y="876137"/>
                  </a:lnTo>
                  <a:lnTo>
                    <a:pt x="1670448" y="842892"/>
                  </a:lnTo>
                  <a:lnTo>
                    <a:pt x="1705860" y="808025"/>
                  </a:lnTo>
                  <a:lnTo>
                    <a:pt x="1739670" y="771598"/>
                  </a:lnTo>
                  <a:lnTo>
                    <a:pt x="1771820" y="733671"/>
                  </a:lnTo>
                  <a:lnTo>
                    <a:pt x="1802253" y="694306"/>
                  </a:lnTo>
                  <a:lnTo>
                    <a:pt x="1805007" y="704955"/>
                  </a:lnTo>
                  <a:lnTo>
                    <a:pt x="1807627" y="715675"/>
                  </a:lnTo>
                  <a:lnTo>
                    <a:pt x="1810106" y="726459"/>
                  </a:lnTo>
                  <a:lnTo>
                    <a:pt x="1812424" y="737301"/>
                  </a:lnTo>
                  <a:lnTo>
                    <a:pt x="1780495" y="776542"/>
                  </a:lnTo>
                  <a:lnTo>
                    <a:pt x="1746879" y="814302"/>
                  </a:lnTo>
                  <a:lnTo>
                    <a:pt x="1711631" y="850525"/>
                  </a:lnTo>
                  <a:lnTo>
                    <a:pt x="1674809" y="885152"/>
                  </a:lnTo>
                  <a:lnTo>
                    <a:pt x="1636468" y="918126"/>
                  </a:lnTo>
                  <a:lnTo>
                    <a:pt x="1596665" y="949388"/>
                  </a:lnTo>
                  <a:lnTo>
                    <a:pt x="1555455" y="978882"/>
                  </a:lnTo>
                  <a:lnTo>
                    <a:pt x="1512894" y="1006550"/>
                  </a:lnTo>
                  <a:lnTo>
                    <a:pt x="1509422" y="1058679"/>
                  </a:lnTo>
                  <a:lnTo>
                    <a:pt x="1503514" y="1110116"/>
                  </a:lnTo>
                  <a:lnTo>
                    <a:pt x="1495227" y="1160804"/>
                  </a:lnTo>
                  <a:lnTo>
                    <a:pt x="1484621" y="1210683"/>
                  </a:lnTo>
                  <a:lnTo>
                    <a:pt x="1471753" y="1259697"/>
                  </a:lnTo>
                  <a:lnTo>
                    <a:pt x="1456680" y="1307787"/>
                  </a:lnTo>
                  <a:lnTo>
                    <a:pt x="1439461" y="1354896"/>
                  </a:lnTo>
                  <a:lnTo>
                    <a:pt x="1420152" y="1400964"/>
                  </a:lnTo>
                  <a:lnTo>
                    <a:pt x="1398813" y="1445935"/>
                  </a:lnTo>
                  <a:lnTo>
                    <a:pt x="1375501" y="1489749"/>
                  </a:lnTo>
                  <a:lnTo>
                    <a:pt x="1350273" y="1532350"/>
                  </a:lnTo>
                  <a:lnTo>
                    <a:pt x="1323188" y="1573678"/>
                  </a:lnTo>
                  <a:lnTo>
                    <a:pt x="1294304" y="1613677"/>
                  </a:lnTo>
                  <a:lnTo>
                    <a:pt x="1263677" y="1652287"/>
                  </a:lnTo>
                  <a:lnTo>
                    <a:pt x="1231367" y="1689452"/>
                  </a:lnTo>
                  <a:lnTo>
                    <a:pt x="1197430" y="1725112"/>
                  </a:lnTo>
                  <a:lnTo>
                    <a:pt x="1161925" y="1759210"/>
                  </a:lnTo>
                  <a:lnTo>
                    <a:pt x="1124909" y="1791688"/>
                  </a:lnTo>
                  <a:lnTo>
                    <a:pt x="1086441" y="1822487"/>
                  </a:lnTo>
                  <a:lnTo>
                    <a:pt x="1046578" y="1851551"/>
                  </a:lnTo>
                  <a:lnTo>
                    <a:pt x="1008701" y="1856720"/>
                  </a:lnTo>
                  <a:lnTo>
                    <a:pt x="989586" y="1858712"/>
                  </a:lnTo>
                  <a:lnTo>
                    <a:pt x="970363" y="1860300"/>
                  </a:lnTo>
                  <a:close/>
                </a:path>
              </a:pathLst>
            </a:custGeom>
            <a:solidFill>
              <a:srgbClr val="DB464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1" name="object 1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50166" y="8614054"/>
            <a:ext cx="1096294" cy="1096294"/>
          </a:xfrm>
          <a:prstGeom prst="rect">
            <a:avLst/>
          </a:prstGeom>
        </p:spPr>
      </p:pic>
      <p:sp>
        <p:nvSpPr>
          <p:cNvPr id="132" name="object 1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54300">
              <a:lnSpc>
                <a:spcPct val="100000"/>
              </a:lnSpc>
              <a:spcBef>
                <a:spcPts val="105"/>
              </a:spcBef>
            </a:pPr>
            <a:r>
              <a:rPr dirty="0" spc="595"/>
              <a:t>DEŠIMT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011" y="1471898"/>
            <a:ext cx="6186915" cy="35367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46172" y="5519665"/>
            <a:ext cx="2245360" cy="4495800"/>
            <a:chOff x="4546172" y="5519665"/>
            <a:chExt cx="2245360" cy="4495800"/>
          </a:xfrm>
        </p:grpSpPr>
        <p:sp>
          <p:nvSpPr>
            <p:cNvPr id="4" name="object 4"/>
            <p:cNvSpPr/>
            <p:nvPr/>
          </p:nvSpPr>
          <p:spPr>
            <a:xfrm>
              <a:off x="4596574" y="5519673"/>
              <a:ext cx="2193925" cy="3734435"/>
            </a:xfrm>
            <a:custGeom>
              <a:avLst/>
              <a:gdLst/>
              <a:ahLst/>
              <a:cxnLst/>
              <a:rect l="l" t="t" r="r" b="b"/>
              <a:pathLst>
                <a:path w="2193925" h="3734434">
                  <a:moveTo>
                    <a:pt x="2193645" y="1892274"/>
                  </a:moveTo>
                  <a:lnTo>
                    <a:pt x="793140" y="1621053"/>
                  </a:lnTo>
                  <a:lnTo>
                    <a:pt x="1057224" y="280327"/>
                  </a:lnTo>
                  <a:lnTo>
                    <a:pt x="1066584" y="231368"/>
                  </a:lnTo>
                  <a:lnTo>
                    <a:pt x="1064628" y="183121"/>
                  </a:lnTo>
                  <a:lnTo>
                    <a:pt x="1052220" y="137223"/>
                  </a:lnTo>
                  <a:lnTo>
                    <a:pt x="1030211" y="95275"/>
                  </a:lnTo>
                  <a:lnTo>
                    <a:pt x="999439" y="58902"/>
                  </a:lnTo>
                  <a:lnTo>
                    <a:pt x="960780" y="29730"/>
                  </a:lnTo>
                  <a:lnTo>
                    <a:pt x="915073" y="9385"/>
                  </a:lnTo>
                  <a:lnTo>
                    <a:pt x="865911" y="0"/>
                  </a:lnTo>
                  <a:lnTo>
                    <a:pt x="817486" y="1866"/>
                  </a:lnTo>
                  <a:lnTo>
                    <a:pt x="771398" y="14160"/>
                  </a:lnTo>
                  <a:lnTo>
                    <a:pt x="729322" y="36042"/>
                  </a:lnTo>
                  <a:lnTo>
                    <a:pt x="692861" y="66636"/>
                  </a:lnTo>
                  <a:lnTo>
                    <a:pt x="663663" y="105130"/>
                  </a:lnTo>
                  <a:lnTo>
                    <a:pt x="643382" y="150660"/>
                  </a:lnTo>
                  <a:lnTo>
                    <a:pt x="357403" y="1604695"/>
                  </a:lnTo>
                  <a:lnTo>
                    <a:pt x="280187" y="1741017"/>
                  </a:lnTo>
                  <a:lnTo>
                    <a:pt x="221081" y="1807959"/>
                  </a:lnTo>
                  <a:lnTo>
                    <a:pt x="99695" y="1993938"/>
                  </a:lnTo>
                  <a:lnTo>
                    <a:pt x="0" y="2276627"/>
                  </a:lnTo>
                  <a:lnTo>
                    <a:pt x="5930" y="2633700"/>
                  </a:lnTo>
                  <a:lnTo>
                    <a:pt x="21729" y="2690787"/>
                  </a:lnTo>
                  <a:lnTo>
                    <a:pt x="72034" y="2832036"/>
                  </a:lnTo>
                  <a:lnTo>
                    <a:pt x="161175" y="3012490"/>
                  </a:lnTo>
                  <a:lnTo>
                    <a:pt x="293497" y="3187154"/>
                  </a:lnTo>
                  <a:lnTo>
                    <a:pt x="238734" y="3469906"/>
                  </a:lnTo>
                  <a:lnTo>
                    <a:pt x="1604010" y="3734320"/>
                  </a:lnTo>
                  <a:lnTo>
                    <a:pt x="1662087" y="3434461"/>
                  </a:lnTo>
                  <a:lnTo>
                    <a:pt x="1674698" y="3423488"/>
                  </a:lnTo>
                  <a:lnTo>
                    <a:pt x="1710296" y="3385794"/>
                  </a:lnTo>
                  <a:lnTo>
                    <a:pt x="1765439" y="3314166"/>
                  </a:lnTo>
                  <a:lnTo>
                    <a:pt x="1836737" y="3201441"/>
                  </a:lnTo>
                  <a:lnTo>
                    <a:pt x="1900351" y="3092424"/>
                  </a:lnTo>
                  <a:lnTo>
                    <a:pt x="2036114" y="2801645"/>
                  </a:lnTo>
                  <a:lnTo>
                    <a:pt x="2161413" y="2383472"/>
                  </a:lnTo>
                  <a:lnTo>
                    <a:pt x="2193645" y="1892274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63600" y="6739146"/>
              <a:ext cx="1496695" cy="1421130"/>
            </a:xfrm>
            <a:custGeom>
              <a:avLst/>
              <a:gdLst/>
              <a:ahLst/>
              <a:cxnLst/>
              <a:rect l="l" t="t" r="r" b="b"/>
              <a:pathLst>
                <a:path w="1496695" h="1421129">
                  <a:moveTo>
                    <a:pt x="997448" y="1421111"/>
                  </a:moveTo>
                  <a:lnTo>
                    <a:pt x="948382" y="1411803"/>
                  </a:lnTo>
                  <a:lnTo>
                    <a:pt x="898606" y="1394657"/>
                  </a:lnTo>
                  <a:lnTo>
                    <a:pt x="864778" y="1374138"/>
                  </a:lnTo>
                  <a:lnTo>
                    <a:pt x="838901" y="1349080"/>
                  </a:lnTo>
                  <a:lnTo>
                    <a:pt x="812785" y="1325044"/>
                  </a:lnTo>
                  <a:lnTo>
                    <a:pt x="778239" y="1307591"/>
                  </a:lnTo>
                  <a:lnTo>
                    <a:pt x="728243" y="1311208"/>
                  </a:lnTo>
                  <a:lnTo>
                    <a:pt x="677995" y="1309949"/>
                  </a:lnTo>
                  <a:lnTo>
                    <a:pt x="628150" y="1303634"/>
                  </a:lnTo>
                  <a:lnTo>
                    <a:pt x="579360" y="1292080"/>
                  </a:lnTo>
                  <a:lnTo>
                    <a:pt x="535936" y="1276413"/>
                  </a:lnTo>
                  <a:lnTo>
                    <a:pt x="494357" y="1256338"/>
                  </a:lnTo>
                  <a:lnTo>
                    <a:pt x="449617" y="1226887"/>
                  </a:lnTo>
                  <a:lnTo>
                    <a:pt x="426606" y="1218292"/>
                  </a:lnTo>
                  <a:lnTo>
                    <a:pt x="398558" y="1220696"/>
                  </a:lnTo>
                  <a:lnTo>
                    <a:pt x="349847" y="1235882"/>
                  </a:lnTo>
                  <a:lnTo>
                    <a:pt x="325495" y="1241699"/>
                  </a:lnTo>
                  <a:lnTo>
                    <a:pt x="298809" y="1245196"/>
                  </a:lnTo>
                  <a:lnTo>
                    <a:pt x="251744" y="1244589"/>
                  </a:lnTo>
                  <a:lnTo>
                    <a:pt x="207119" y="1236268"/>
                  </a:lnTo>
                  <a:lnTo>
                    <a:pt x="165285" y="1220808"/>
                  </a:lnTo>
                  <a:lnTo>
                    <a:pt x="126591" y="1198782"/>
                  </a:lnTo>
                  <a:lnTo>
                    <a:pt x="91390" y="1170764"/>
                  </a:lnTo>
                  <a:lnTo>
                    <a:pt x="60031" y="1137327"/>
                  </a:lnTo>
                  <a:lnTo>
                    <a:pt x="32864" y="1099045"/>
                  </a:lnTo>
                  <a:lnTo>
                    <a:pt x="0" y="912413"/>
                  </a:lnTo>
                  <a:lnTo>
                    <a:pt x="35182" y="676436"/>
                  </a:lnTo>
                  <a:lnTo>
                    <a:pt x="91034" y="474039"/>
                  </a:lnTo>
                  <a:lnTo>
                    <a:pt x="120180" y="388146"/>
                  </a:lnTo>
                  <a:lnTo>
                    <a:pt x="135600" y="328340"/>
                  </a:lnTo>
                  <a:lnTo>
                    <a:pt x="183583" y="196317"/>
                  </a:lnTo>
                  <a:lnTo>
                    <a:pt x="266708" y="63173"/>
                  </a:lnTo>
                  <a:lnTo>
                    <a:pt x="387557" y="0"/>
                  </a:lnTo>
                  <a:lnTo>
                    <a:pt x="412189" y="5961"/>
                  </a:lnTo>
                  <a:lnTo>
                    <a:pt x="454925" y="22254"/>
                  </a:lnTo>
                  <a:lnTo>
                    <a:pt x="508586" y="45140"/>
                  </a:lnTo>
                  <a:lnTo>
                    <a:pt x="565996" y="70878"/>
                  </a:lnTo>
                  <a:lnTo>
                    <a:pt x="688940" y="127817"/>
                  </a:lnTo>
                  <a:lnTo>
                    <a:pt x="835011" y="161060"/>
                  </a:lnTo>
                  <a:lnTo>
                    <a:pt x="1145741" y="264620"/>
                  </a:lnTo>
                  <a:lnTo>
                    <a:pt x="1429905" y="444248"/>
                  </a:lnTo>
                  <a:lnTo>
                    <a:pt x="1496278" y="705695"/>
                  </a:lnTo>
                  <a:lnTo>
                    <a:pt x="1477180" y="695722"/>
                  </a:lnTo>
                  <a:lnTo>
                    <a:pt x="1430514" y="693534"/>
                  </a:lnTo>
                  <a:lnTo>
                    <a:pt x="1372222" y="740731"/>
                  </a:lnTo>
                  <a:lnTo>
                    <a:pt x="1318247" y="878912"/>
                  </a:lnTo>
                  <a:lnTo>
                    <a:pt x="1304854" y="925165"/>
                  </a:lnTo>
                  <a:lnTo>
                    <a:pt x="1291567" y="974998"/>
                  </a:lnTo>
                  <a:lnTo>
                    <a:pt x="1243347" y="1169959"/>
                  </a:lnTo>
                  <a:lnTo>
                    <a:pt x="1219172" y="1261966"/>
                  </a:lnTo>
                  <a:lnTo>
                    <a:pt x="1204187" y="1310122"/>
                  </a:lnTo>
                  <a:lnTo>
                    <a:pt x="1182955" y="1351242"/>
                  </a:lnTo>
                  <a:lnTo>
                    <a:pt x="1149895" y="1384540"/>
                  </a:lnTo>
                  <a:lnTo>
                    <a:pt x="1099427" y="1409230"/>
                  </a:lnTo>
                  <a:lnTo>
                    <a:pt x="1047299" y="1420834"/>
                  </a:lnTo>
                  <a:lnTo>
                    <a:pt x="997448" y="1421111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40947" y="6737425"/>
              <a:ext cx="1450340" cy="1314450"/>
            </a:xfrm>
            <a:custGeom>
              <a:avLst/>
              <a:gdLst/>
              <a:ahLst/>
              <a:cxnLst/>
              <a:rect l="l" t="t" r="r" b="b"/>
              <a:pathLst>
                <a:path w="1450340" h="1314450">
                  <a:moveTo>
                    <a:pt x="611593" y="129540"/>
                  </a:moveTo>
                  <a:lnTo>
                    <a:pt x="578053" y="89738"/>
                  </a:lnTo>
                  <a:lnTo>
                    <a:pt x="526669" y="54762"/>
                  </a:lnTo>
                  <a:lnTo>
                    <a:pt x="479590" y="29921"/>
                  </a:lnTo>
                  <a:lnTo>
                    <a:pt x="428358" y="11188"/>
                  </a:lnTo>
                  <a:lnTo>
                    <a:pt x="355574" y="0"/>
                  </a:lnTo>
                  <a:lnTo>
                    <a:pt x="269163" y="11798"/>
                  </a:lnTo>
                  <a:lnTo>
                    <a:pt x="197726" y="71526"/>
                  </a:lnTo>
                  <a:lnTo>
                    <a:pt x="176657" y="127901"/>
                  </a:lnTo>
                  <a:lnTo>
                    <a:pt x="125260" y="292100"/>
                  </a:lnTo>
                  <a:lnTo>
                    <a:pt x="61277" y="556679"/>
                  </a:lnTo>
                  <a:lnTo>
                    <a:pt x="2413" y="914209"/>
                  </a:lnTo>
                  <a:lnTo>
                    <a:pt x="0" y="951191"/>
                  </a:lnTo>
                  <a:lnTo>
                    <a:pt x="7099" y="1034110"/>
                  </a:lnTo>
                  <a:lnTo>
                    <a:pt x="45237" y="1120940"/>
                  </a:lnTo>
                  <a:lnTo>
                    <a:pt x="135915" y="1169670"/>
                  </a:lnTo>
                  <a:lnTo>
                    <a:pt x="163220" y="1172743"/>
                  </a:lnTo>
                  <a:lnTo>
                    <a:pt x="226745" y="1164971"/>
                  </a:lnTo>
                  <a:lnTo>
                    <a:pt x="298919" y="1120825"/>
                  </a:lnTo>
                  <a:lnTo>
                    <a:pt x="352171" y="1014806"/>
                  </a:lnTo>
                  <a:lnTo>
                    <a:pt x="359143" y="927176"/>
                  </a:lnTo>
                  <a:lnTo>
                    <a:pt x="392366" y="707326"/>
                  </a:lnTo>
                  <a:lnTo>
                    <a:pt x="470357" y="419912"/>
                  </a:lnTo>
                  <a:lnTo>
                    <a:pt x="611593" y="129540"/>
                  </a:lnTo>
                  <a:close/>
                </a:path>
                <a:path w="1450340" h="1314450">
                  <a:moveTo>
                    <a:pt x="1017117" y="257822"/>
                  </a:moveTo>
                  <a:lnTo>
                    <a:pt x="987907" y="218478"/>
                  </a:lnTo>
                  <a:lnTo>
                    <a:pt x="941679" y="182651"/>
                  </a:lnTo>
                  <a:lnTo>
                    <a:pt x="898918" y="156578"/>
                  </a:lnTo>
                  <a:lnTo>
                    <a:pt x="851903" y="135940"/>
                  </a:lnTo>
                  <a:lnTo>
                    <a:pt x="784161" y="121069"/>
                  </a:lnTo>
                  <a:lnTo>
                    <a:pt x="702233" y="127025"/>
                  </a:lnTo>
                  <a:lnTo>
                    <a:pt x="631482" y="178968"/>
                  </a:lnTo>
                  <a:lnTo>
                    <a:pt x="608355" y="230746"/>
                  </a:lnTo>
                  <a:lnTo>
                    <a:pt x="550341" y="382066"/>
                  </a:lnTo>
                  <a:lnTo>
                    <a:pt x="474484" y="626973"/>
                  </a:lnTo>
                  <a:lnTo>
                    <a:pt x="397865" y="959472"/>
                  </a:lnTo>
                  <a:lnTo>
                    <a:pt x="393420" y="994067"/>
                  </a:lnTo>
                  <a:lnTo>
                    <a:pt x="395198" y="1072413"/>
                  </a:lnTo>
                  <a:lnTo>
                    <a:pt x="425894" y="1156309"/>
                  </a:lnTo>
                  <a:lnTo>
                    <a:pt x="508152" y="1207579"/>
                  </a:lnTo>
                  <a:lnTo>
                    <a:pt x="533615" y="1212075"/>
                  </a:lnTo>
                  <a:lnTo>
                    <a:pt x="593763" y="1208493"/>
                  </a:lnTo>
                  <a:lnTo>
                    <a:pt x="664273" y="1171270"/>
                  </a:lnTo>
                  <a:lnTo>
                    <a:pt x="720788" y="1074801"/>
                  </a:lnTo>
                  <a:lnTo>
                    <a:pt x="732523" y="992835"/>
                  </a:lnTo>
                  <a:lnTo>
                    <a:pt x="776757" y="788123"/>
                  </a:lnTo>
                  <a:lnTo>
                    <a:pt x="867092" y="522503"/>
                  </a:lnTo>
                  <a:lnTo>
                    <a:pt x="1017117" y="257822"/>
                  </a:lnTo>
                  <a:close/>
                </a:path>
                <a:path w="1450340" h="1314450">
                  <a:moveTo>
                    <a:pt x="1450213" y="805942"/>
                  </a:moveTo>
                  <a:lnTo>
                    <a:pt x="1430693" y="523557"/>
                  </a:lnTo>
                  <a:lnTo>
                    <a:pt x="1372044" y="365391"/>
                  </a:lnTo>
                  <a:lnTo>
                    <a:pt x="1310386" y="296265"/>
                  </a:lnTo>
                  <a:lnTo>
                    <a:pt x="1153756" y="250736"/>
                  </a:lnTo>
                  <a:lnTo>
                    <a:pt x="1061999" y="283895"/>
                  </a:lnTo>
                  <a:lnTo>
                    <a:pt x="1006754" y="336245"/>
                  </a:lnTo>
                  <a:lnTo>
                    <a:pt x="962583" y="406641"/>
                  </a:lnTo>
                  <a:lnTo>
                    <a:pt x="900684" y="538403"/>
                  </a:lnTo>
                  <a:lnTo>
                    <a:pt x="825411" y="762419"/>
                  </a:lnTo>
                  <a:lnTo>
                    <a:pt x="759587" y="1082319"/>
                  </a:lnTo>
                  <a:lnTo>
                    <a:pt x="756119" y="1113243"/>
                  </a:lnTo>
                  <a:lnTo>
                    <a:pt x="762596" y="1184008"/>
                  </a:lnTo>
                  <a:lnTo>
                    <a:pt x="804278" y="1261592"/>
                  </a:lnTo>
                  <a:lnTo>
                    <a:pt x="906462" y="1312976"/>
                  </a:lnTo>
                  <a:lnTo>
                    <a:pt x="930109" y="1314272"/>
                  </a:lnTo>
                  <a:lnTo>
                    <a:pt x="984796" y="1307909"/>
                  </a:lnTo>
                  <a:lnTo>
                    <a:pt x="1046162" y="1278572"/>
                  </a:lnTo>
                  <a:lnTo>
                    <a:pt x="1089850" y="1210906"/>
                  </a:lnTo>
                  <a:lnTo>
                    <a:pt x="1100010" y="1157808"/>
                  </a:lnTo>
                  <a:lnTo>
                    <a:pt x="1131049" y="1024153"/>
                  </a:lnTo>
                  <a:lnTo>
                    <a:pt x="1183716" y="848385"/>
                  </a:lnTo>
                  <a:lnTo>
                    <a:pt x="1258798" y="668959"/>
                  </a:lnTo>
                  <a:lnTo>
                    <a:pt x="1264132" y="657288"/>
                  </a:lnTo>
                  <a:lnTo>
                    <a:pt x="1344472" y="612254"/>
                  </a:lnTo>
                  <a:lnTo>
                    <a:pt x="1402740" y="670928"/>
                  </a:lnTo>
                  <a:lnTo>
                    <a:pt x="1438224" y="759955"/>
                  </a:lnTo>
                  <a:lnTo>
                    <a:pt x="1450213" y="805942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85914" y="7095084"/>
              <a:ext cx="1178560" cy="1997075"/>
            </a:xfrm>
            <a:custGeom>
              <a:avLst/>
              <a:gdLst/>
              <a:ahLst/>
              <a:cxnLst/>
              <a:rect l="l" t="t" r="r" b="b"/>
              <a:pathLst>
                <a:path w="1178560" h="1997075">
                  <a:moveTo>
                    <a:pt x="0" y="146772"/>
                  </a:moveTo>
                  <a:lnTo>
                    <a:pt x="15336" y="114633"/>
                  </a:lnTo>
                  <a:lnTo>
                    <a:pt x="73524" y="49879"/>
                  </a:lnTo>
                  <a:lnTo>
                    <a:pt x="192826" y="0"/>
                  </a:lnTo>
                  <a:lnTo>
                    <a:pt x="391507" y="12488"/>
                  </a:lnTo>
                  <a:lnTo>
                    <a:pt x="556063" y="96116"/>
                  </a:lnTo>
                  <a:lnTo>
                    <a:pt x="275892" y="41857"/>
                  </a:lnTo>
                  <a:lnTo>
                    <a:pt x="169381" y="52285"/>
                  </a:lnTo>
                  <a:lnTo>
                    <a:pt x="155171" y="55342"/>
                  </a:lnTo>
                  <a:lnTo>
                    <a:pt x="117373" y="68312"/>
                  </a:lnTo>
                  <a:lnTo>
                    <a:pt x="63234" y="96890"/>
                  </a:lnTo>
                  <a:lnTo>
                    <a:pt x="0" y="146772"/>
                  </a:lnTo>
                  <a:close/>
                </a:path>
                <a:path w="1178560" h="1997075">
                  <a:moveTo>
                    <a:pt x="948472" y="782093"/>
                  </a:moveTo>
                  <a:lnTo>
                    <a:pt x="732198" y="740208"/>
                  </a:lnTo>
                  <a:lnTo>
                    <a:pt x="923553" y="718456"/>
                  </a:lnTo>
                  <a:lnTo>
                    <a:pt x="966772" y="692809"/>
                  </a:lnTo>
                  <a:lnTo>
                    <a:pt x="1047138" y="626520"/>
                  </a:lnTo>
                  <a:lnTo>
                    <a:pt x="1090716" y="535566"/>
                  </a:lnTo>
                  <a:lnTo>
                    <a:pt x="1023573" y="435923"/>
                  </a:lnTo>
                  <a:lnTo>
                    <a:pt x="759722" y="292589"/>
                  </a:lnTo>
                  <a:lnTo>
                    <a:pt x="437943" y="104296"/>
                  </a:lnTo>
                  <a:lnTo>
                    <a:pt x="417496" y="89984"/>
                  </a:lnTo>
                  <a:lnTo>
                    <a:pt x="361038" y="61797"/>
                  </a:lnTo>
                  <a:lnTo>
                    <a:pt x="275892" y="41857"/>
                  </a:lnTo>
                  <a:lnTo>
                    <a:pt x="556063" y="96116"/>
                  </a:lnTo>
                  <a:lnTo>
                    <a:pt x="888833" y="265231"/>
                  </a:lnTo>
                  <a:lnTo>
                    <a:pt x="1153749" y="440540"/>
                  </a:lnTo>
                  <a:lnTo>
                    <a:pt x="1164162" y="453518"/>
                  </a:lnTo>
                  <a:lnTo>
                    <a:pt x="1178335" y="491583"/>
                  </a:lnTo>
                  <a:lnTo>
                    <a:pt x="1170666" y="553435"/>
                  </a:lnTo>
                  <a:lnTo>
                    <a:pt x="1115552" y="637770"/>
                  </a:lnTo>
                  <a:lnTo>
                    <a:pt x="1071362" y="684121"/>
                  </a:lnTo>
                  <a:lnTo>
                    <a:pt x="1026206" y="725927"/>
                  </a:lnTo>
                  <a:lnTo>
                    <a:pt x="974639" y="765813"/>
                  </a:lnTo>
                  <a:lnTo>
                    <a:pt x="948472" y="782093"/>
                  </a:lnTo>
                  <a:close/>
                </a:path>
                <a:path w="1178560" h="1997075">
                  <a:moveTo>
                    <a:pt x="581259" y="1996487"/>
                  </a:moveTo>
                  <a:lnTo>
                    <a:pt x="518517" y="1984336"/>
                  </a:lnTo>
                  <a:lnTo>
                    <a:pt x="602067" y="1552921"/>
                  </a:lnTo>
                  <a:lnTo>
                    <a:pt x="609327" y="1129379"/>
                  </a:lnTo>
                  <a:lnTo>
                    <a:pt x="519059" y="828097"/>
                  </a:lnTo>
                  <a:lnTo>
                    <a:pt x="408361" y="648066"/>
                  </a:lnTo>
                  <a:lnTo>
                    <a:pt x="354329" y="588280"/>
                  </a:lnTo>
                  <a:lnTo>
                    <a:pt x="409132" y="622651"/>
                  </a:lnTo>
                  <a:lnTo>
                    <a:pt x="547906" y="690784"/>
                  </a:lnTo>
                  <a:lnTo>
                    <a:pt x="732198" y="740208"/>
                  </a:lnTo>
                  <a:lnTo>
                    <a:pt x="948472" y="782093"/>
                  </a:lnTo>
                  <a:lnTo>
                    <a:pt x="944989" y="784260"/>
                  </a:lnTo>
                  <a:lnTo>
                    <a:pt x="867365" y="819090"/>
                  </a:lnTo>
                  <a:lnTo>
                    <a:pt x="761247" y="839069"/>
                  </a:lnTo>
                  <a:lnTo>
                    <a:pt x="636148" y="814842"/>
                  </a:lnTo>
                  <a:lnTo>
                    <a:pt x="662131" y="872763"/>
                  </a:lnTo>
                  <a:lnTo>
                    <a:pt x="700862" y="1067769"/>
                  </a:lnTo>
                  <a:lnTo>
                    <a:pt x="693514" y="1431722"/>
                  </a:lnTo>
                  <a:lnTo>
                    <a:pt x="581259" y="1996487"/>
                  </a:lnTo>
                  <a:close/>
                </a:path>
                <a:path w="1178560" h="1997075">
                  <a:moveTo>
                    <a:pt x="758755" y="839539"/>
                  </a:moveTo>
                  <a:lnTo>
                    <a:pt x="636148" y="814842"/>
                  </a:lnTo>
                  <a:lnTo>
                    <a:pt x="761247" y="839069"/>
                  </a:lnTo>
                  <a:lnTo>
                    <a:pt x="758755" y="839539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88183" y="7136941"/>
              <a:ext cx="1388745" cy="1943100"/>
            </a:xfrm>
            <a:custGeom>
              <a:avLst/>
              <a:gdLst/>
              <a:ahLst/>
              <a:cxnLst/>
              <a:rect l="l" t="t" r="r" b="b"/>
              <a:pathLst>
                <a:path w="1388745" h="1943100">
                  <a:moveTo>
                    <a:pt x="816247" y="1942479"/>
                  </a:moveTo>
                  <a:lnTo>
                    <a:pt x="250932" y="1832998"/>
                  </a:lnTo>
                  <a:lnTo>
                    <a:pt x="309577" y="1530183"/>
                  </a:lnTo>
                  <a:lnTo>
                    <a:pt x="222581" y="1419970"/>
                  </a:lnTo>
                  <a:lnTo>
                    <a:pt x="66791" y="1127475"/>
                  </a:lnTo>
                  <a:lnTo>
                    <a:pt x="0" y="709919"/>
                  </a:lnTo>
                  <a:lnTo>
                    <a:pt x="180002" y="224522"/>
                  </a:lnTo>
                  <a:lnTo>
                    <a:pt x="285820" y="114884"/>
                  </a:lnTo>
                  <a:lnTo>
                    <a:pt x="377741" y="49754"/>
                  </a:lnTo>
                  <a:lnTo>
                    <a:pt x="442569" y="18485"/>
                  </a:lnTo>
                  <a:lnTo>
                    <a:pt x="573622" y="0"/>
                  </a:lnTo>
                  <a:lnTo>
                    <a:pt x="658768" y="19940"/>
                  </a:lnTo>
                  <a:lnTo>
                    <a:pt x="715226" y="48127"/>
                  </a:lnTo>
                  <a:lnTo>
                    <a:pt x="735673" y="62439"/>
                  </a:lnTo>
                  <a:lnTo>
                    <a:pt x="1057452" y="250731"/>
                  </a:lnTo>
                  <a:lnTo>
                    <a:pt x="1321303" y="394066"/>
                  </a:lnTo>
                  <a:lnTo>
                    <a:pt x="1388447" y="493708"/>
                  </a:lnTo>
                  <a:lnTo>
                    <a:pt x="1344868" y="584663"/>
                  </a:lnTo>
                  <a:lnTo>
                    <a:pt x="1264502" y="650952"/>
                  </a:lnTo>
                  <a:lnTo>
                    <a:pt x="1221283" y="676599"/>
                  </a:lnTo>
                  <a:lnTo>
                    <a:pt x="1029928" y="698351"/>
                  </a:lnTo>
                  <a:lnTo>
                    <a:pt x="845637" y="648926"/>
                  </a:lnTo>
                  <a:lnTo>
                    <a:pt x="706862" y="580794"/>
                  </a:lnTo>
                  <a:lnTo>
                    <a:pt x="652059" y="546423"/>
                  </a:lnTo>
                  <a:lnTo>
                    <a:pt x="706091" y="606209"/>
                  </a:lnTo>
                  <a:lnTo>
                    <a:pt x="816790" y="786240"/>
                  </a:lnTo>
                  <a:lnTo>
                    <a:pt x="907057" y="1087522"/>
                  </a:lnTo>
                  <a:lnTo>
                    <a:pt x="899797" y="1511064"/>
                  </a:lnTo>
                  <a:lnTo>
                    <a:pt x="816247" y="1942479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46172" y="8899603"/>
              <a:ext cx="1842770" cy="1115695"/>
            </a:xfrm>
            <a:custGeom>
              <a:avLst/>
              <a:gdLst/>
              <a:ahLst/>
              <a:cxnLst/>
              <a:rect l="l" t="t" r="r" b="b"/>
              <a:pathLst>
                <a:path w="1842770" h="1115695">
                  <a:moveTo>
                    <a:pt x="1690011" y="1115373"/>
                  </a:moveTo>
                  <a:lnTo>
                    <a:pt x="0" y="788078"/>
                  </a:lnTo>
                  <a:lnTo>
                    <a:pt x="152622" y="0"/>
                  </a:lnTo>
                  <a:lnTo>
                    <a:pt x="1842634" y="327295"/>
                  </a:lnTo>
                  <a:lnTo>
                    <a:pt x="1690011" y="1115373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2685" y="9458329"/>
              <a:ext cx="212814" cy="21201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91803" y="5640456"/>
            <a:ext cx="3756025" cy="4152900"/>
            <a:chOff x="391803" y="5640456"/>
            <a:chExt cx="3756025" cy="4152900"/>
          </a:xfrm>
        </p:grpSpPr>
        <p:sp>
          <p:nvSpPr>
            <p:cNvPr id="12" name="object 12"/>
            <p:cNvSpPr/>
            <p:nvPr/>
          </p:nvSpPr>
          <p:spPr>
            <a:xfrm>
              <a:off x="511493" y="6059144"/>
              <a:ext cx="3575050" cy="3733800"/>
            </a:xfrm>
            <a:custGeom>
              <a:avLst/>
              <a:gdLst/>
              <a:ahLst/>
              <a:cxnLst/>
              <a:rect l="l" t="t" r="r" b="b"/>
              <a:pathLst>
                <a:path w="3575050" h="3733800">
                  <a:moveTo>
                    <a:pt x="2852459" y="12700"/>
                  </a:moveTo>
                  <a:lnTo>
                    <a:pt x="2836299" y="12700"/>
                  </a:lnTo>
                  <a:lnTo>
                    <a:pt x="2839258" y="0"/>
                  </a:lnTo>
                  <a:lnTo>
                    <a:pt x="2849923" y="0"/>
                  </a:lnTo>
                  <a:lnTo>
                    <a:pt x="2852459" y="12700"/>
                  </a:lnTo>
                  <a:close/>
                </a:path>
                <a:path w="3575050" h="3733800">
                  <a:moveTo>
                    <a:pt x="2867351" y="12700"/>
                  </a:moveTo>
                  <a:lnTo>
                    <a:pt x="2852752" y="12700"/>
                  </a:lnTo>
                  <a:lnTo>
                    <a:pt x="2853597" y="0"/>
                  </a:lnTo>
                  <a:lnTo>
                    <a:pt x="2862669" y="0"/>
                  </a:lnTo>
                  <a:lnTo>
                    <a:pt x="2867351" y="12700"/>
                  </a:lnTo>
                  <a:close/>
                </a:path>
                <a:path w="3575050" h="3733800">
                  <a:moveTo>
                    <a:pt x="2875188" y="12700"/>
                  </a:moveTo>
                  <a:lnTo>
                    <a:pt x="2868977" y="12700"/>
                  </a:lnTo>
                  <a:lnTo>
                    <a:pt x="2871091" y="0"/>
                  </a:lnTo>
                  <a:lnTo>
                    <a:pt x="2876521" y="0"/>
                  </a:lnTo>
                  <a:lnTo>
                    <a:pt x="2875188" y="12700"/>
                  </a:lnTo>
                  <a:close/>
                </a:path>
                <a:path w="3575050" h="3733800">
                  <a:moveTo>
                    <a:pt x="2893331" y="12700"/>
                  </a:moveTo>
                  <a:lnTo>
                    <a:pt x="2877594" y="12700"/>
                  </a:lnTo>
                  <a:lnTo>
                    <a:pt x="2876943" y="0"/>
                  </a:lnTo>
                  <a:lnTo>
                    <a:pt x="2889332" y="0"/>
                  </a:lnTo>
                  <a:lnTo>
                    <a:pt x="2893331" y="12700"/>
                  </a:lnTo>
                  <a:close/>
                </a:path>
                <a:path w="3575050" h="3733800">
                  <a:moveTo>
                    <a:pt x="2941494" y="12700"/>
                  </a:moveTo>
                  <a:lnTo>
                    <a:pt x="2893331" y="12700"/>
                  </a:lnTo>
                  <a:lnTo>
                    <a:pt x="2893136" y="0"/>
                  </a:lnTo>
                  <a:lnTo>
                    <a:pt x="2941032" y="0"/>
                  </a:lnTo>
                  <a:lnTo>
                    <a:pt x="2941494" y="12700"/>
                  </a:lnTo>
                  <a:close/>
                </a:path>
                <a:path w="3575050" h="3733800">
                  <a:moveTo>
                    <a:pt x="2942610" y="9219"/>
                  </a:moveTo>
                  <a:lnTo>
                    <a:pt x="2942397" y="0"/>
                  </a:lnTo>
                  <a:lnTo>
                    <a:pt x="2945454" y="0"/>
                  </a:lnTo>
                  <a:lnTo>
                    <a:pt x="2945373" y="594"/>
                  </a:lnTo>
                  <a:lnTo>
                    <a:pt x="2942610" y="9219"/>
                  </a:lnTo>
                  <a:close/>
                </a:path>
                <a:path w="3575050" h="3733800">
                  <a:moveTo>
                    <a:pt x="3109495" y="12700"/>
                  </a:moveTo>
                  <a:lnTo>
                    <a:pt x="2943730" y="12700"/>
                  </a:lnTo>
                  <a:lnTo>
                    <a:pt x="2945373" y="594"/>
                  </a:lnTo>
                  <a:lnTo>
                    <a:pt x="2945563" y="0"/>
                  </a:lnTo>
                  <a:lnTo>
                    <a:pt x="3108909" y="0"/>
                  </a:lnTo>
                  <a:lnTo>
                    <a:pt x="3109495" y="12700"/>
                  </a:lnTo>
                  <a:close/>
                </a:path>
                <a:path w="3575050" h="3733800">
                  <a:moveTo>
                    <a:pt x="3118371" y="12700"/>
                  </a:moveTo>
                  <a:lnTo>
                    <a:pt x="3111251" y="12700"/>
                  </a:lnTo>
                  <a:lnTo>
                    <a:pt x="3111543" y="0"/>
                  </a:lnTo>
                  <a:lnTo>
                    <a:pt x="3117006" y="0"/>
                  </a:lnTo>
                  <a:lnTo>
                    <a:pt x="3118371" y="12700"/>
                  </a:lnTo>
                  <a:close/>
                </a:path>
                <a:path w="3575050" h="3733800">
                  <a:moveTo>
                    <a:pt x="3130955" y="12700"/>
                  </a:moveTo>
                  <a:lnTo>
                    <a:pt x="3124387" y="12700"/>
                  </a:lnTo>
                  <a:lnTo>
                    <a:pt x="3127216" y="0"/>
                  </a:lnTo>
                  <a:lnTo>
                    <a:pt x="3130955" y="12700"/>
                  </a:lnTo>
                  <a:close/>
                </a:path>
                <a:path w="3575050" h="3733800">
                  <a:moveTo>
                    <a:pt x="2943730" y="12700"/>
                  </a:moveTo>
                  <a:lnTo>
                    <a:pt x="2942690" y="12700"/>
                  </a:lnTo>
                  <a:lnTo>
                    <a:pt x="2942610" y="9219"/>
                  </a:lnTo>
                  <a:lnTo>
                    <a:pt x="2945373" y="594"/>
                  </a:lnTo>
                  <a:lnTo>
                    <a:pt x="2943730" y="12700"/>
                  </a:lnTo>
                  <a:close/>
                </a:path>
                <a:path w="3575050" h="3733800">
                  <a:moveTo>
                    <a:pt x="2942690" y="12700"/>
                  </a:moveTo>
                  <a:lnTo>
                    <a:pt x="2941494" y="12700"/>
                  </a:lnTo>
                  <a:lnTo>
                    <a:pt x="2942610" y="9219"/>
                  </a:lnTo>
                  <a:lnTo>
                    <a:pt x="2942690" y="12700"/>
                  </a:lnTo>
                  <a:close/>
                </a:path>
                <a:path w="3575050" h="3733800">
                  <a:moveTo>
                    <a:pt x="2760505" y="25400"/>
                  </a:moveTo>
                  <a:lnTo>
                    <a:pt x="2756896" y="25400"/>
                  </a:lnTo>
                  <a:lnTo>
                    <a:pt x="2757351" y="12700"/>
                  </a:lnTo>
                  <a:lnTo>
                    <a:pt x="2760505" y="25400"/>
                  </a:lnTo>
                  <a:close/>
                </a:path>
                <a:path w="3575050" h="3733800">
                  <a:moveTo>
                    <a:pt x="2800402" y="25400"/>
                  </a:moveTo>
                  <a:lnTo>
                    <a:pt x="2760505" y="25400"/>
                  </a:lnTo>
                  <a:lnTo>
                    <a:pt x="2763952" y="12700"/>
                  </a:lnTo>
                  <a:lnTo>
                    <a:pt x="2801865" y="12700"/>
                  </a:lnTo>
                  <a:lnTo>
                    <a:pt x="2800402" y="25400"/>
                  </a:lnTo>
                  <a:close/>
                </a:path>
                <a:path w="3575050" h="3733800">
                  <a:moveTo>
                    <a:pt x="3146953" y="25400"/>
                  </a:moveTo>
                  <a:lnTo>
                    <a:pt x="2803003" y="25400"/>
                  </a:lnTo>
                  <a:lnTo>
                    <a:pt x="2804759" y="12700"/>
                  </a:lnTo>
                  <a:lnTo>
                    <a:pt x="3146367" y="12700"/>
                  </a:lnTo>
                  <a:lnTo>
                    <a:pt x="3146953" y="25400"/>
                  </a:lnTo>
                  <a:close/>
                </a:path>
                <a:path w="3575050" h="3733800">
                  <a:moveTo>
                    <a:pt x="3166202" y="25400"/>
                  </a:moveTo>
                  <a:lnTo>
                    <a:pt x="3147766" y="25400"/>
                  </a:lnTo>
                  <a:lnTo>
                    <a:pt x="3148806" y="12700"/>
                  </a:lnTo>
                  <a:lnTo>
                    <a:pt x="3160902" y="12700"/>
                  </a:lnTo>
                  <a:lnTo>
                    <a:pt x="3166386" y="24341"/>
                  </a:lnTo>
                  <a:lnTo>
                    <a:pt x="3166202" y="25400"/>
                  </a:lnTo>
                  <a:close/>
                </a:path>
                <a:path w="3575050" h="3733800">
                  <a:moveTo>
                    <a:pt x="3170169" y="25400"/>
                  </a:moveTo>
                  <a:lnTo>
                    <a:pt x="3166885" y="25400"/>
                  </a:lnTo>
                  <a:lnTo>
                    <a:pt x="3166386" y="24341"/>
                  </a:lnTo>
                  <a:lnTo>
                    <a:pt x="3168413" y="12700"/>
                  </a:lnTo>
                  <a:lnTo>
                    <a:pt x="3170169" y="25400"/>
                  </a:lnTo>
                  <a:close/>
                </a:path>
                <a:path w="3575050" h="3733800">
                  <a:moveTo>
                    <a:pt x="3166885" y="25400"/>
                  </a:moveTo>
                  <a:lnTo>
                    <a:pt x="3166202" y="25400"/>
                  </a:lnTo>
                  <a:lnTo>
                    <a:pt x="3166386" y="24341"/>
                  </a:lnTo>
                  <a:lnTo>
                    <a:pt x="3166885" y="25400"/>
                  </a:lnTo>
                  <a:close/>
                </a:path>
                <a:path w="3575050" h="3733800">
                  <a:moveTo>
                    <a:pt x="2760148" y="38100"/>
                  </a:moveTo>
                  <a:lnTo>
                    <a:pt x="2695929" y="38100"/>
                  </a:lnTo>
                  <a:lnTo>
                    <a:pt x="2706432" y="25400"/>
                  </a:lnTo>
                  <a:lnTo>
                    <a:pt x="2757904" y="25400"/>
                  </a:lnTo>
                  <a:lnTo>
                    <a:pt x="2760148" y="38100"/>
                  </a:lnTo>
                  <a:close/>
                </a:path>
                <a:path w="3575050" h="3733800">
                  <a:moveTo>
                    <a:pt x="3194848" y="38100"/>
                  </a:moveTo>
                  <a:lnTo>
                    <a:pt x="2760148" y="38100"/>
                  </a:lnTo>
                  <a:lnTo>
                    <a:pt x="2760668" y="25400"/>
                  </a:lnTo>
                  <a:lnTo>
                    <a:pt x="3192572" y="25400"/>
                  </a:lnTo>
                  <a:lnTo>
                    <a:pt x="3194848" y="38100"/>
                  </a:lnTo>
                  <a:close/>
                </a:path>
                <a:path w="3575050" h="3733800">
                  <a:moveTo>
                    <a:pt x="2665007" y="50800"/>
                  </a:moveTo>
                  <a:lnTo>
                    <a:pt x="2641084" y="50800"/>
                  </a:lnTo>
                  <a:lnTo>
                    <a:pt x="2654562" y="38100"/>
                  </a:lnTo>
                  <a:lnTo>
                    <a:pt x="2663934" y="38100"/>
                  </a:lnTo>
                  <a:lnTo>
                    <a:pt x="2665007" y="50800"/>
                  </a:lnTo>
                  <a:close/>
                </a:path>
                <a:path w="3575050" h="3733800">
                  <a:moveTo>
                    <a:pt x="3196734" y="50800"/>
                  </a:moveTo>
                  <a:lnTo>
                    <a:pt x="2665007" y="50800"/>
                  </a:lnTo>
                  <a:lnTo>
                    <a:pt x="2665982" y="38100"/>
                  </a:lnTo>
                  <a:lnTo>
                    <a:pt x="3199042" y="38100"/>
                  </a:lnTo>
                  <a:lnTo>
                    <a:pt x="3196734" y="50800"/>
                  </a:lnTo>
                  <a:close/>
                </a:path>
                <a:path w="3575050" h="3733800">
                  <a:moveTo>
                    <a:pt x="3207887" y="50800"/>
                  </a:moveTo>
                  <a:lnTo>
                    <a:pt x="3196734" y="50800"/>
                  </a:lnTo>
                  <a:lnTo>
                    <a:pt x="3200473" y="38100"/>
                  </a:lnTo>
                  <a:lnTo>
                    <a:pt x="3206294" y="38100"/>
                  </a:lnTo>
                  <a:lnTo>
                    <a:pt x="3207887" y="50800"/>
                  </a:lnTo>
                  <a:close/>
                </a:path>
                <a:path w="3575050" h="3733800">
                  <a:moveTo>
                    <a:pt x="3226583" y="50800"/>
                  </a:moveTo>
                  <a:lnTo>
                    <a:pt x="3207887" y="50800"/>
                  </a:lnTo>
                  <a:lnTo>
                    <a:pt x="3209773" y="38100"/>
                  </a:lnTo>
                  <a:lnTo>
                    <a:pt x="3223202" y="38100"/>
                  </a:lnTo>
                  <a:lnTo>
                    <a:pt x="3226583" y="50800"/>
                  </a:lnTo>
                  <a:close/>
                </a:path>
                <a:path w="3575050" h="3733800">
                  <a:moveTo>
                    <a:pt x="2620688" y="63500"/>
                  </a:moveTo>
                  <a:lnTo>
                    <a:pt x="2616169" y="63500"/>
                  </a:lnTo>
                  <a:lnTo>
                    <a:pt x="2618575" y="50800"/>
                  </a:lnTo>
                  <a:lnTo>
                    <a:pt x="2620688" y="63500"/>
                  </a:lnTo>
                  <a:close/>
                </a:path>
                <a:path w="3575050" h="3733800">
                  <a:moveTo>
                    <a:pt x="3221446" y="63500"/>
                  </a:moveTo>
                  <a:lnTo>
                    <a:pt x="2625143" y="63500"/>
                  </a:lnTo>
                  <a:lnTo>
                    <a:pt x="2629154" y="50800"/>
                  </a:lnTo>
                  <a:lnTo>
                    <a:pt x="3221446" y="50800"/>
                  </a:lnTo>
                  <a:lnTo>
                    <a:pt x="3221446" y="63500"/>
                  </a:lnTo>
                  <a:close/>
                </a:path>
                <a:path w="3575050" h="3733800">
                  <a:moveTo>
                    <a:pt x="3244889" y="63500"/>
                  </a:moveTo>
                  <a:lnTo>
                    <a:pt x="3223494" y="63500"/>
                  </a:lnTo>
                  <a:lnTo>
                    <a:pt x="3222779" y="50800"/>
                  </a:lnTo>
                  <a:lnTo>
                    <a:pt x="3239980" y="50800"/>
                  </a:lnTo>
                  <a:lnTo>
                    <a:pt x="3244889" y="63500"/>
                  </a:lnTo>
                  <a:close/>
                </a:path>
                <a:path w="3575050" h="3733800">
                  <a:moveTo>
                    <a:pt x="3250547" y="76200"/>
                  </a:moveTo>
                  <a:lnTo>
                    <a:pt x="2581426" y="76200"/>
                  </a:lnTo>
                  <a:lnTo>
                    <a:pt x="2590613" y="63500"/>
                  </a:lnTo>
                  <a:lnTo>
                    <a:pt x="3252986" y="63500"/>
                  </a:lnTo>
                  <a:lnTo>
                    <a:pt x="3250547" y="76200"/>
                  </a:lnTo>
                  <a:close/>
                </a:path>
                <a:path w="3575050" h="3733800">
                  <a:moveTo>
                    <a:pt x="3265147" y="76200"/>
                  </a:moveTo>
                  <a:lnTo>
                    <a:pt x="3254156" y="76200"/>
                  </a:lnTo>
                  <a:lnTo>
                    <a:pt x="3252986" y="63500"/>
                  </a:lnTo>
                  <a:lnTo>
                    <a:pt x="3259489" y="63500"/>
                  </a:lnTo>
                  <a:lnTo>
                    <a:pt x="3265147" y="76200"/>
                  </a:lnTo>
                  <a:close/>
                </a:path>
                <a:path w="3575050" h="3733800">
                  <a:moveTo>
                    <a:pt x="3266317" y="88900"/>
                  </a:moveTo>
                  <a:lnTo>
                    <a:pt x="2557088" y="88900"/>
                  </a:lnTo>
                  <a:lnTo>
                    <a:pt x="2562941" y="76200"/>
                  </a:lnTo>
                  <a:lnTo>
                    <a:pt x="3264626" y="76200"/>
                  </a:lnTo>
                  <a:lnTo>
                    <a:pt x="3266317" y="88900"/>
                  </a:lnTo>
                  <a:close/>
                </a:path>
                <a:path w="3575050" h="3733800">
                  <a:moveTo>
                    <a:pt x="3280624" y="88900"/>
                  </a:moveTo>
                  <a:lnTo>
                    <a:pt x="3266317" y="88900"/>
                  </a:lnTo>
                  <a:lnTo>
                    <a:pt x="3265537" y="76200"/>
                  </a:lnTo>
                  <a:lnTo>
                    <a:pt x="3278413" y="76200"/>
                  </a:lnTo>
                  <a:lnTo>
                    <a:pt x="3280624" y="88900"/>
                  </a:lnTo>
                  <a:close/>
                </a:path>
                <a:path w="3575050" h="3733800">
                  <a:moveTo>
                    <a:pt x="2529666" y="94221"/>
                  </a:moveTo>
                  <a:lnTo>
                    <a:pt x="2530198" y="88900"/>
                  </a:lnTo>
                  <a:lnTo>
                    <a:pt x="2530551" y="93350"/>
                  </a:lnTo>
                  <a:lnTo>
                    <a:pt x="2529666" y="94221"/>
                  </a:lnTo>
                  <a:close/>
                </a:path>
                <a:path w="3575050" h="3733800">
                  <a:moveTo>
                    <a:pt x="3293013" y="101600"/>
                  </a:moveTo>
                  <a:lnTo>
                    <a:pt x="2531205" y="101600"/>
                  </a:lnTo>
                  <a:lnTo>
                    <a:pt x="2530551" y="93350"/>
                  </a:lnTo>
                  <a:lnTo>
                    <a:pt x="2535075" y="88900"/>
                  </a:lnTo>
                  <a:lnTo>
                    <a:pt x="3290184" y="88900"/>
                  </a:lnTo>
                  <a:lnTo>
                    <a:pt x="3293013" y="101600"/>
                  </a:lnTo>
                  <a:close/>
                </a:path>
                <a:path w="3575050" h="3733800">
                  <a:moveTo>
                    <a:pt x="2528929" y="101600"/>
                  </a:moveTo>
                  <a:lnTo>
                    <a:pt x="2522166" y="101600"/>
                  </a:lnTo>
                  <a:lnTo>
                    <a:pt x="2529666" y="94221"/>
                  </a:lnTo>
                  <a:lnTo>
                    <a:pt x="2528929" y="101600"/>
                  </a:lnTo>
                  <a:close/>
                </a:path>
                <a:path w="3575050" h="3733800">
                  <a:moveTo>
                    <a:pt x="2511339" y="114300"/>
                  </a:moveTo>
                  <a:lnTo>
                    <a:pt x="2499763" y="114300"/>
                  </a:lnTo>
                  <a:lnTo>
                    <a:pt x="2503307" y="101600"/>
                  </a:lnTo>
                  <a:lnTo>
                    <a:pt x="2511273" y="101600"/>
                  </a:lnTo>
                  <a:lnTo>
                    <a:pt x="2511339" y="114300"/>
                  </a:lnTo>
                  <a:close/>
                </a:path>
                <a:path w="3575050" h="3733800">
                  <a:moveTo>
                    <a:pt x="3312457" y="114300"/>
                  </a:moveTo>
                  <a:lnTo>
                    <a:pt x="2516487" y="114300"/>
                  </a:lnTo>
                  <a:lnTo>
                    <a:pt x="2511273" y="101600"/>
                  </a:lnTo>
                  <a:lnTo>
                    <a:pt x="3305141" y="101600"/>
                  </a:lnTo>
                  <a:lnTo>
                    <a:pt x="3312457" y="114300"/>
                  </a:lnTo>
                  <a:close/>
                </a:path>
                <a:path w="3575050" h="3733800">
                  <a:moveTo>
                    <a:pt x="2482302" y="127000"/>
                  </a:moveTo>
                  <a:lnTo>
                    <a:pt x="2481489" y="127000"/>
                  </a:lnTo>
                  <a:lnTo>
                    <a:pt x="2479441" y="114300"/>
                  </a:lnTo>
                  <a:lnTo>
                    <a:pt x="2482302" y="127000"/>
                  </a:lnTo>
                  <a:close/>
                </a:path>
                <a:path w="3575050" h="3733800">
                  <a:moveTo>
                    <a:pt x="3318602" y="127000"/>
                  </a:moveTo>
                  <a:lnTo>
                    <a:pt x="2482302" y="127000"/>
                  </a:lnTo>
                  <a:lnTo>
                    <a:pt x="2491309" y="114300"/>
                  </a:lnTo>
                  <a:lnTo>
                    <a:pt x="3315871" y="114300"/>
                  </a:lnTo>
                  <a:lnTo>
                    <a:pt x="3318602" y="127000"/>
                  </a:lnTo>
                  <a:close/>
                </a:path>
                <a:path w="3575050" h="3733800">
                  <a:moveTo>
                    <a:pt x="3333885" y="139700"/>
                  </a:moveTo>
                  <a:lnTo>
                    <a:pt x="2468515" y="139700"/>
                  </a:lnTo>
                  <a:lnTo>
                    <a:pt x="2464679" y="127000"/>
                  </a:lnTo>
                  <a:lnTo>
                    <a:pt x="3327024" y="127000"/>
                  </a:lnTo>
                  <a:lnTo>
                    <a:pt x="3333885" y="139700"/>
                  </a:lnTo>
                  <a:close/>
                </a:path>
                <a:path w="3575050" h="3733800">
                  <a:moveTo>
                    <a:pt x="2454274" y="152400"/>
                  </a:moveTo>
                  <a:lnTo>
                    <a:pt x="2450144" y="152400"/>
                  </a:lnTo>
                  <a:lnTo>
                    <a:pt x="2451087" y="139700"/>
                  </a:lnTo>
                  <a:lnTo>
                    <a:pt x="2454859" y="139700"/>
                  </a:lnTo>
                  <a:lnTo>
                    <a:pt x="2454274" y="152400"/>
                  </a:lnTo>
                  <a:close/>
                </a:path>
                <a:path w="3575050" h="3733800">
                  <a:moveTo>
                    <a:pt x="3346988" y="152400"/>
                  </a:moveTo>
                  <a:lnTo>
                    <a:pt x="2455932" y="152400"/>
                  </a:lnTo>
                  <a:lnTo>
                    <a:pt x="2456550" y="139700"/>
                  </a:lnTo>
                  <a:lnTo>
                    <a:pt x="3343672" y="139700"/>
                  </a:lnTo>
                  <a:lnTo>
                    <a:pt x="3346988" y="152400"/>
                  </a:lnTo>
                  <a:close/>
                </a:path>
                <a:path w="3575050" h="3733800">
                  <a:moveTo>
                    <a:pt x="2447348" y="165100"/>
                  </a:moveTo>
                  <a:lnTo>
                    <a:pt x="2435122" y="165100"/>
                  </a:lnTo>
                  <a:lnTo>
                    <a:pt x="2435220" y="152400"/>
                  </a:lnTo>
                  <a:lnTo>
                    <a:pt x="2448551" y="152400"/>
                  </a:lnTo>
                  <a:lnTo>
                    <a:pt x="2447348" y="165100"/>
                  </a:lnTo>
                  <a:close/>
                </a:path>
                <a:path w="3575050" h="3733800">
                  <a:moveTo>
                    <a:pt x="3340908" y="165100"/>
                  </a:moveTo>
                  <a:lnTo>
                    <a:pt x="2448291" y="165100"/>
                  </a:lnTo>
                  <a:lnTo>
                    <a:pt x="2449364" y="152400"/>
                  </a:lnTo>
                  <a:lnTo>
                    <a:pt x="3340438" y="152400"/>
                  </a:lnTo>
                  <a:lnTo>
                    <a:pt x="3342261" y="158809"/>
                  </a:lnTo>
                  <a:lnTo>
                    <a:pt x="3340908" y="165100"/>
                  </a:lnTo>
                  <a:close/>
                </a:path>
                <a:path w="3575050" h="3733800">
                  <a:moveTo>
                    <a:pt x="3345265" y="165100"/>
                  </a:moveTo>
                  <a:lnTo>
                    <a:pt x="3344050" y="165100"/>
                  </a:lnTo>
                  <a:lnTo>
                    <a:pt x="3342261" y="158809"/>
                  </a:lnTo>
                  <a:lnTo>
                    <a:pt x="3343639" y="152400"/>
                  </a:lnTo>
                  <a:lnTo>
                    <a:pt x="3344745" y="152400"/>
                  </a:lnTo>
                  <a:lnTo>
                    <a:pt x="3345265" y="165100"/>
                  </a:lnTo>
                  <a:close/>
                </a:path>
                <a:path w="3575050" h="3733800">
                  <a:moveTo>
                    <a:pt x="3357784" y="165100"/>
                  </a:moveTo>
                  <a:lnTo>
                    <a:pt x="3347863" y="165100"/>
                  </a:lnTo>
                  <a:lnTo>
                    <a:pt x="3347411" y="152400"/>
                  </a:lnTo>
                  <a:lnTo>
                    <a:pt x="3356060" y="152400"/>
                  </a:lnTo>
                  <a:lnTo>
                    <a:pt x="3357784" y="165100"/>
                  </a:lnTo>
                  <a:close/>
                </a:path>
                <a:path w="3575050" h="3733800">
                  <a:moveTo>
                    <a:pt x="3344050" y="165100"/>
                  </a:moveTo>
                  <a:lnTo>
                    <a:pt x="3340908" y="165100"/>
                  </a:lnTo>
                  <a:lnTo>
                    <a:pt x="3342261" y="158809"/>
                  </a:lnTo>
                  <a:lnTo>
                    <a:pt x="3344050" y="165100"/>
                  </a:lnTo>
                  <a:close/>
                </a:path>
                <a:path w="3575050" h="3733800">
                  <a:moveTo>
                    <a:pt x="3361718" y="177800"/>
                  </a:moveTo>
                  <a:lnTo>
                    <a:pt x="2424652" y="177800"/>
                  </a:lnTo>
                  <a:lnTo>
                    <a:pt x="2423221" y="165100"/>
                  </a:lnTo>
                  <a:lnTo>
                    <a:pt x="3360872" y="165100"/>
                  </a:lnTo>
                  <a:lnTo>
                    <a:pt x="3361718" y="177800"/>
                  </a:lnTo>
                  <a:close/>
                </a:path>
                <a:path w="3575050" h="3733800">
                  <a:moveTo>
                    <a:pt x="3366172" y="177800"/>
                  </a:moveTo>
                  <a:lnTo>
                    <a:pt x="3363116" y="177800"/>
                  </a:lnTo>
                  <a:lnTo>
                    <a:pt x="3361100" y="165100"/>
                  </a:lnTo>
                  <a:lnTo>
                    <a:pt x="3364319" y="165100"/>
                  </a:lnTo>
                  <a:lnTo>
                    <a:pt x="3366172" y="177800"/>
                  </a:lnTo>
                  <a:close/>
                </a:path>
                <a:path w="3575050" h="3733800">
                  <a:moveTo>
                    <a:pt x="3371473" y="190500"/>
                  </a:moveTo>
                  <a:lnTo>
                    <a:pt x="2406671" y="190500"/>
                  </a:lnTo>
                  <a:lnTo>
                    <a:pt x="2408232" y="177800"/>
                  </a:lnTo>
                  <a:lnTo>
                    <a:pt x="3369749" y="177800"/>
                  </a:lnTo>
                  <a:lnTo>
                    <a:pt x="3371473" y="190500"/>
                  </a:lnTo>
                  <a:close/>
                </a:path>
                <a:path w="3575050" h="3733800">
                  <a:moveTo>
                    <a:pt x="3388871" y="215900"/>
                  </a:moveTo>
                  <a:lnTo>
                    <a:pt x="2385796" y="215900"/>
                  </a:lnTo>
                  <a:lnTo>
                    <a:pt x="2386869" y="203200"/>
                  </a:lnTo>
                  <a:lnTo>
                    <a:pt x="2390868" y="203200"/>
                  </a:lnTo>
                  <a:lnTo>
                    <a:pt x="2392202" y="190500"/>
                  </a:lnTo>
                  <a:lnTo>
                    <a:pt x="3378951" y="190500"/>
                  </a:lnTo>
                  <a:lnTo>
                    <a:pt x="3382463" y="203200"/>
                  </a:lnTo>
                  <a:lnTo>
                    <a:pt x="3388871" y="215900"/>
                  </a:lnTo>
                  <a:close/>
                </a:path>
                <a:path w="3575050" h="3733800">
                  <a:moveTo>
                    <a:pt x="2385796" y="215900"/>
                  </a:moveTo>
                  <a:lnTo>
                    <a:pt x="2381601" y="215900"/>
                  </a:lnTo>
                  <a:lnTo>
                    <a:pt x="2383520" y="203200"/>
                  </a:lnTo>
                  <a:lnTo>
                    <a:pt x="2385796" y="215900"/>
                  </a:lnTo>
                  <a:close/>
                </a:path>
                <a:path w="3575050" h="3733800">
                  <a:moveTo>
                    <a:pt x="3400737" y="241300"/>
                  </a:moveTo>
                  <a:lnTo>
                    <a:pt x="2380886" y="241300"/>
                  </a:lnTo>
                  <a:lnTo>
                    <a:pt x="2377179" y="228600"/>
                  </a:lnTo>
                  <a:lnTo>
                    <a:pt x="2375716" y="228600"/>
                  </a:lnTo>
                  <a:lnTo>
                    <a:pt x="2377342" y="215900"/>
                  </a:lnTo>
                  <a:lnTo>
                    <a:pt x="3394441" y="215900"/>
                  </a:lnTo>
                  <a:lnTo>
                    <a:pt x="3398590" y="228600"/>
                  </a:lnTo>
                  <a:lnTo>
                    <a:pt x="3400737" y="241300"/>
                  </a:lnTo>
                  <a:close/>
                </a:path>
                <a:path w="3575050" h="3733800">
                  <a:moveTo>
                    <a:pt x="2375131" y="241300"/>
                  </a:moveTo>
                  <a:lnTo>
                    <a:pt x="2370351" y="241300"/>
                  </a:lnTo>
                  <a:lnTo>
                    <a:pt x="2371684" y="228600"/>
                  </a:lnTo>
                  <a:lnTo>
                    <a:pt x="2376106" y="228600"/>
                  </a:lnTo>
                  <a:lnTo>
                    <a:pt x="2375131" y="241300"/>
                  </a:lnTo>
                  <a:close/>
                </a:path>
                <a:path w="3575050" h="3733800">
                  <a:moveTo>
                    <a:pt x="3410426" y="254000"/>
                  </a:moveTo>
                  <a:lnTo>
                    <a:pt x="2359686" y="254000"/>
                  </a:lnTo>
                  <a:lnTo>
                    <a:pt x="2363880" y="241300"/>
                  </a:lnTo>
                  <a:lnTo>
                    <a:pt x="3409613" y="241300"/>
                  </a:lnTo>
                  <a:lnTo>
                    <a:pt x="3410426" y="254000"/>
                  </a:lnTo>
                  <a:close/>
                </a:path>
                <a:path w="3575050" h="3733800">
                  <a:moveTo>
                    <a:pt x="3412572" y="266700"/>
                  </a:moveTo>
                  <a:lnTo>
                    <a:pt x="2353703" y="266700"/>
                  </a:lnTo>
                  <a:lnTo>
                    <a:pt x="2357800" y="254000"/>
                  </a:lnTo>
                  <a:lnTo>
                    <a:pt x="3412897" y="254000"/>
                  </a:lnTo>
                  <a:lnTo>
                    <a:pt x="3412572" y="266700"/>
                  </a:lnTo>
                  <a:close/>
                </a:path>
                <a:path w="3575050" h="3733800">
                  <a:moveTo>
                    <a:pt x="3426164" y="279400"/>
                  </a:moveTo>
                  <a:lnTo>
                    <a:pt x="2343266" y="279400"/>
                  </a:lnTo>
                  <a:lnTo>
                    <a:pt x="2347558" y="266700"/>
                  </a:lnTo>
                  <a:lnTo>
                    <a:pt x="3412572" y="266700"/>
                  </a:lnTo>
                  <a:lnTo>
                    <a:pt x="3415856" y="254000"/>
                  </a:lnTo>
                  <a:lnTo>
                    <a:pt x="3421514" y="266700"/>
                  </a:lnTo>
                  <a:lnTo>
                    <a:pt x="3426164" y="279400"/>
                  </a:lnTo>
                  <a:close/>
                </a:path>
                <a:path w="3575050" h="3733800">
                  <a:moveTo>
                    <a:pt x="2346680" y="292100"/>
                  </a:moveTo>
                  <a:lnTo>
                    <a:pt x="2340307" y="292100"/>
                  </a:lnTo>
                  <a:lnTo>
                    <a:pt x="2341282" y="279400"/>
                  </a:lnTo>
                  <a:lnTo>
                    <a:pt x="2345509" y="279400"/>
                  </a:lnTo>
                  <a:lnTo>
                    <a:pt x="2346680" y="292100"/>
                  </a:lnTo>
                  <a:close/>
                </a:path>
                <a:path w="3575050" h="3733800">
                  <a:moveTo>
                    <a:pt x="3434520" y="292100"/>
                  </a:moveTo>
                  <a:lnTo>
                    <a:pt x="2346680" y="292100"/>
                  </a:lnTo>
                  <a:lnTo>
                    <a:pt x="2348143" y="279400"/>
                  </a:lnTo>
                  <a:lnTo>
                    <a:pt x="3430683" y="279400"/>
                  </a:lnTo>
                  <a:lnTo>
                    <a:pt x="3434520" y="292100"/>
                  </a:lnTo>
                  <a:close/>
                </a:path>
                <a:path w="3575050" h="3733800">
                  <a:moveTo>
                    <a:pt x="3433155" y="304800"/>
                  </a:moveTo>
                  <a:lnTo>
                    <a:pt x="2338226" y="304800"/>
                  </a:lnTo>
                  <a:lnTo>
                    <a:pt x="2335137" y="292100"/>
                  </a:lnTo>
                  <a:lnTo>
                    <a:pt x="3432569" y="292100"/>
                  </a:lnTo>
                  <a:lnTo>
                    <a:pt x="3433155" y="304800"/>
                  </a:lnTo>
                  <a:close/>
                </a:path>
                <a:path w="3575050" h="3733800">
                  <a:moveTo>
                    <a:pt x="3435853" y="304800"/>
                  </a:moveTo>
                  <a:lnTo>
                    <a:pt x="3434943" y="304800"/>
                  </a:lnTo>
                  <a:lnTo>
                    <a:pt x="3434813" y="292100"/>
                  </a:lnTo>
                  <a:lnTo>
                    <a:pt x="3436146" y="292100"/>
                  </a:lnTo>
                  <a:lnTo>
                    <a:pt x="3435853" y="304800"/>
                  </a:lnTo>
                  <a:close/>
                </a:path>
                <a:path w="3575050" h="3733800">
                  <a:moveTo>
                    <a:pt x="3441901" y="317500"/>
                  </a:moveTo>
                  <a:lnTo>
                    <a:pt x="2333511" y="317500"/>
                  </a:lnTo>
                  <a:lnTo>
                    <a:pt x="2334681" y="304800"/>
                  </a:lnTo>
                  <a:lnTo>
                    <a:pt x="3445023" y="304800"/>
                  </a:lnTo>
                  <a:lnTo>
                    <a:pt x="3441901" y="317500"/>
                  </a:lnTo>
                  <a:close/>
                </a:path>
                <a:path w="3575050" h="3733800">
                  <a:moveTo>
                    <a:pt x="3454387" y="355600"/>
                  </a:moveTo>
                  <a:lnTo>
                    <a:pt x="2316413" y="355600"/>
                  </a:lnTo>
                  <a:lnTo>
                    <a:pt x="2319338" y="342900"/>
                  </a:lnTo>
                  <a:lnTo>
                    <a:pt x="2324147" y="330200"/>
                  </a:lnTo>
                  <a:lnTo>
                    <a:pt x="2327886" y="317500"/>
                  </a:lnTo>
                  <a:lnTo>
                    <a:pt x="3445998" y="317500"/>
                  </a:lnTo>
                  <a:lnTo>
                    <a:pt x="3448502" y="330200"/>
                  </a:lnTo>
                  <a:lnTo>
                    <a:pt x="3450030" y="330200"/>
                  </a:lnTo>
                  <a:lnTo>
                    <a:pt x="3453412" y="342900"/>
                  </a:lnTo>
                  <a:lnTo>
                    <a:pt x="3454485" y="342900"/>
                  </a:lnTo>
                  <a:lnTo>
                    <a:pt x="3454387" y="355600"/>
                  </a:lnTo>
                  <a:close/>
                </a:path>
                <a:path w="3575050" h="3733800">
                  <a:moveTo>
                    <a:pt x="3461183" y="368300"/>
                  </a:moveTo>
                  <a:lnTo>
                    <a:pt x="2316408" y="368300"/>
                  </a:lnTo>
                  <a:lnTo>
                    <a:pt x="2318326" y="355600"/>
                  </a:lnTo>
                  <a:lnTo>
                    <a:pt x="3456468" y="355600"/>
                  </a:lnTo>
                  <a:lnTo>
                    <a:pt x="3461183" y="368300"/>
                  </a:lnTo>
                  <a:close/>
                </a:path>
                <a:path w="3575050" h="3733800">
                  <a:moveTo>
                    <a:pt x="3464857" y="381000"/>
                  </a:moveTo>
                  <a:lnTo>
                    <a:pt x="2308604" y="381000"/>
                  </a:lnTo>
                  <a:lnTo>
                    <a:pt x="2309547" y="368300"/>
                  </a:lnTo>
                  <a:lnTo>
                    <a:pt x="3462354" y="368300"/>
                  </a:lnTo>
                  <a:lnTo>
                    <a:pt x="3464857" y="381000"/>
                  </a:lnTo>
                  <a:close/>
                </a:path>
                <a:path w="3575050" h="3733800">
                  <a:moveTo>
                    <a:pt x="3469767" y="406400"/>
                  </a:moveTo>
                  <a:lnTo>
                    <a:pt x="2299585" y="406400"/>
                  </a:lnTo>
                  <a:lnTo>
                    <a:pt x="2303423" y="393700"/>
                  </a:lnTo>
                  <a:lnTo>
                    <a:pt x="2309905" y="381000"/>
                  </a:lnTo>
                  <a:lnTo>
                    <a:pt x="3464662" y="381000"/>
                  </a:lnTo>
                  <a:lnTo>
                    <a:pt x="3464044" y="393700"/>
                  </a:lnTo>
                  <a:lnTo>
                    <a:pt x="3470255" y="393700"/>
                  </a:lnTo>
                  <a:lnTo>
                    <a:pt x="3469767" y="406400"/>
                  </a:lnTo>
                  <a:close/>
                </a:path>
                <a:path w="3575050" h="3733800">
                  <a:moveTo>
                    <a:pt x="3479944" y="431800"/>
                  </a:moveTo>
                  <a:lnTo>
                    <a:pt x="2292606" y="431800"/>
                  </a:lnTo>
                  <a:lnTo>
                    <a:pt x="2294265" y="419100"/>
                  </a:lnTo>
                  <a:lnTo>
                    <a:pt x="2296996" y="406400"/>
                  </a:lnTo>
                  <a:lnTo>
                    <a:pt x="3475750" y="406400"/>
                  </a:lnTo>
                  <a:lnTo>
                    <a:pt x="3473181" y="419100"/>
                  </a:lnTo>
                  <a:lnTo>
                    <a:pt x="3475067" y="419100"/>
                  </a:lnTo>
                  <a:lnTo>
                    <a:pt x="3479944" y="431800"/>
                  </a:lnTo>
                  <a:close/>
                </a:path>
                <a:path w="3575050" h="3733800">
                  <a:moveTo>
                    <a:pt x="3476400" y="444500"/>
                  </a:moveTo>
                  <a:lnTo>
                    <a:pt x="2286428" y="444500"/>
                  </a:lnTo>
                  <a:lnTo>
                    <a:pt x="2290168" y="431800"/>
                  </a:lnTo>
                  <a:lnTo>
                    <a:pt x="3474970" y="431800"/>
                  </a:lnTo>
                  <a:lnTo>
                    <a:pt x="3476400" y="444500"/>
                  </a:lnTo>
                  <a:close/>
                </a:path>
                <a:path w="3575050" h="3733800">
                  <a:moveTo>
                    <a:pt x="3483131" y="457200"/>
                  </a:moveTo>
                  <a:lnTo>
                    <a:pt x="2278007" y="457200"/>
                  </a:lnTo>
                  <a:lnTo>
                    <a:pt x="2283144" y="444500"/>
                  </a:lnTo>
                  <a:lnTo>
                    <a:pt x="3482741" y="444500"/>
                  </a:lnTo>
                  <a:lnTo>
                    <a:pt x="3483131" y="457200"/>
                  </a:lnTo>
                  <a:close/>
                </a:path>
                <a:path w="3575050" h="3733800">
                  <a:moveTo>
                    <a:pt x="2281291" y="469900"/>
                  </a:moveTo>
                  <a:lnTo>
                    <a:pt x="2278299" y="457200"/>
                  </a:lnTo>
                  <a:lnTo>
                    <a:pt x="2282982" y="457200"/>
                  </a:lnTo>
                  <a:lnTo>
                    <a:pt x="2281291" y="469900"/>
                  </a:lnTo>
                  <a:close/>
                </a:path>
                <a:path w="3575050" h="3733800">
                  <a:moveTo>
                    <a:pt x="3476400" y="469900"/>
                  </a:moveTo>
                  <a:lnTo>
                    <a:pt x="2285681" y="469900"/>
                  </a:lnTo>
                  <a:lnTo>
                    <a:pt x="2282982" y="457200"/>
                  </a:lnTo>
                  <a:lnTo>
                    <a:pt x="3477051" y="457200"/>
                  </a:lnTo>
                  <a:lnTo>
                    <a:pt x="3476400" y="469900"/>
                  </a:lnTo>
                  <a:close/>
                </a:path>
                <a:path w="3575050" h="3733800">
                  <a:moveTo>
                    <a:pt x="3480660" y="469900"/>
                  </a:moveTo>
                  <a:lnTo>
                    <a:pt x="3479197" y="469900"/>
                  </a:lnTo>
                  <a:lnTo>
                    <a:pt x="3477993" y="457200"/>
                  </a:lnTo>
                  <a:lnTo>
                    <a:pt x="3481505" y="457200"/>
                  </a:lnTo>
                  <a:lnTo>
                    <a:pt x="3480660" y="469900"/>
                  </a:lnTo>
                  <a:close/>
                </a:path>
                <a:path w="3575050" h="3733800">
                  <a:moveTo>
                    <a:pt x="2278852" y="482600"/>
                  </a:moveTo>
                  <a:lnTo>
                    <a:pt x="2272707" y="482600"/>
                  </a:lnTo>
                  <a:lnTo>
                    <a:pt x="2274138" y="469900"/>
                  </a:lnTo>
                  <a:lnTo>
                    <a:pt x="2282828" y="469900"/>
                  </a:lnTo>
                  <a:lnTo>
                    <a:pt x="2278852" y="482600"/>
                  </a:lnTo>
                  <a:close/>
                </a:path>
                <a:path w="3575050" h="3733800">
                  <a:moveTo>
                    <a:pt x="3488041" y="482600"/>
                  </a:moveTo>
                  <a:lnTo>
                    <a:pt x="2284908" y="482600"/>
                  </a:lnTo>
                  <a:lnTo>
                    <a:pt x="2282828" y="469900"/>
                  </a:lnTo>
                  <a:lnTo>
                    <a:pt x="3487943" y="469900"/>
                  </a:lnTo>
                  <a:lnTo>
                    <a:pt x="3488041" y="482600"/>
                  </a:lnTo>
                  <a:close/>
                </a:path>
                <a:path w="3575050" h="3733800">
                  <a:moveTo>
                    <a:pt x="3486643" y="495300"/>
                  </a:moveTo>
                  <a:lnTo>
                    <a:pt x="2271049" y="495300"/>
                  </a:lnTo>
                  <a:lnTo>
                    <a:pt x="2271991" y="482600"/>
                  </a:lnTo>
                  <a:lnTo>
                    <a:pt x="3491325" y="482600"/>
                  </a:lnTo>
                  <a:lnTo>
                    <a:pt x="3486643" y="495300"/>
                  </a:lnTo>
                  <a:close/>
                </a:path>
                <a:path w="3575050" h="3733800">
                  <a:moveTo>
                    <a:pt x="3484106" y="508000"/>
                  </a:moveTo>
                  <a:lnTo>
                    <a:pt x="2270268" y="508000"/>
                  </a:lnTo>
                  <a:lnTo>
                    <a:pt x="2271796" y="495300"/>
                  </a:lnTo>
                  <a:lnTo>
                    <a:pt x="3484984" y="495300"/>
                  </a:lnTo>
                  <a:lnTo>
                    <a:pt x="3484106" y="508000"/>
                  </a:lnTo>
                  <a:close/>
                </a:path>
                <a:path w="3575050" h="3733800">
                  <a:moveTo>
                    <a:pt x="3490837" y="508000"/>
                  </a:moveTo>
                  <a:lnTo>
                    <a:pt x="3485895" y="508000"/>
                  </a:lnTo>
                  <a:lnTo>
                    <a:pt x="3484984" y="495300"/>
                  </a:lnTo>
                  <a:lnTo>
                    <a:pt x="3488789" y="495300"/>
                  </a:lnTo>
                  <a:lnTo>
                    <a:pt x="3490837" y="508000"/>
                  </a:lnTo>
                  <a:close/>
                </a:path>
                <a:path w="3575050" h="3733800">
                  <a:moveTo>
                    <a:pt x="3492625" y="520700"/>
                  </a:moveTo>
                  <a:lnTo>
                    <a:pt x="2267407" y="520700"/>
                  </a:lnTo>
                  <a:lnTo>
                    <a:pt x="2269780" y="508000"/>
                  </a:lnTo>
                  <a:lnTo>
                    <a:pt x="3491780" y="508000"/>
                  </a:lnTo>
                  <a:lnTo>
                    <a:pt x="3492625" y="520700"/>
                  </a:lnTo>
                  <a:close/>
                </a:path>
                <a:path w="3575050" h="3733800">
                  <a:moveTo>
                    <a:pt x="3491878" y="533400"/>
                  </a:moveTo>
                  <a:lnTo>
                    <a:pt x="2267017" y="533400"/>
                  </a:lnTo>
                  <a:lnTo>
                    <a:pt x="2260904" y="520700"/>
                  </a:lnTo>
                  <a:lnTo>
                    <a:pt x="3491715" y="520700"/>
                  </a:lnTo>
                  <a:lnTo>
                    <a:pt x="3491878" y="533400"/>
                  </a:lnTo>
                  <a:close/>
                </a:path>
                <a:path w="3575050" h="3733800">
                  <a:moveTo>
                    <a:pt x="3490610" y="546100"/>
                  </a:moveTo>
                  <a:lnTo>
                    <a:pt x="2257392" y="546100"/>
                  </a:lnTo>
                  <a:lnTo>
                    <a:pt x="2258172" y="533400"/>
                  </a:lnTo>
                  <a:lnTo>
                    <a:pt x="3490675" y="533400"/>
                  </a:lnTo>
                  <a:lnTo>
                    <a:pt x="3490610" y="546100"/>
                  </a:lnTo>
                  <a:close/>
                </a:path>
                <a:path w="3575050" h="3733800">
                  <a:moveTo>
                    <a:pt x="3501957" y="546100"/>
                  </a:moveTo>
                  <a:lnTo>
                    <a:pt x="3493666" y="546100"/>
                  </a:lnTo>
                  <a:lnTo>
                    <a:pt x="3493568" y="533400"/>
                  </a:lnTo>
                  <a:lnTo>
                    <a:pt x="3493796" y="533400"/>
                  </a:lnTo>
                  <a:lnTo>
                    <a:pt x="3501957" y="546100"/>
                  </a:lnTo>
                  <a:close/>
                </a:path>
                <a:path w="3575050" h="3733800">
                  <a:moveTo>
                    <a:pt x="3498543" y="558800"/>
                  </a:moveTo>
                  <a:lnTo>
                    <a:pt x="2264318" y="558800"/>
                  </a:lnTo>
                  <a:lnTo>
                    <a:pt x="2262627" y="546100"/>
                  </a:lnTo>
                  <a:lnTo>
                    <a:pt x="3495844" y="546100"/>
                  </a:lnTo>
                  <a:lnTo>
                    <a:pt x="3498543" y="558800"/>
                  </a:lnTo>
                  <a:close/>
                </a:path>
                <a:path w="3575050" h="3733800">
                  <a:moveTo>
                    <a:pt x="3495682" y="571500"/>
                  </a:moveTo>
                  <a:lnTo>
                    <a:pt x="2256449" y="571500"/>
                  </a:lnTo>
                  <a:lnTo>
                    <a:pt x="2255701" y="558800"/>
                  </a:lnTo>
                  <a:lnTo>
                    <a:pt x="3497958" y="558800"/>
                  </a:lnTo>
                  <a:lnTo>
                    <a:pt x="3495682" y="571500"/>
                  </a:lnTo>
                  <a:close/>
                </a:path>
                <a:path w="3575050" h="3733800">
                  <a:moveTo>
                    <a:pt x="3500494" y="571500"/>
                  </a:moveTo>
                  <a:lnTo>
                    <a:pt x="3497568" y="571500"/>
                  </a:lnTo>
                  <a:lnTo>
                    <a:pt x="3497958" y="558800"/>
                  </a:lnTo>
                  <a:lnTo>
                    <a:pt x="3499974" y="558800"/>
                  </a:lnTo>
                  <a:lnTo>
                    <a:pt x="3500494" y="571500"/>
                  </a:lnTo>
                  <a:close/>
                </a:path>
                <a:path w="3575050" h="3733800">
                  <a:moveTo>
                    <a:pt x="3499681" y="584200"/>
                  </a:moveTo>
                  <a:lnTo>
                    <a:pt x="2251084" y="584200"/>
                  </a:lnTo>
                  <a:lnTo>
                    <a:pt x="2252255" y="571500"/>
                  </a:lnTo>
                  <a:lnTo>
                    <a:pt x="3499519" y="571500"/>
                  </a:lnTo>
                  <a:lnTo>
                    <a:pt x="3499681" y="584200"/>
                  </a:lnTo>
                  <a:close/>
                </a:path>
                <a:path w="3575050" h="3733800">
                  <a:moveTo>
                    <a:pt x="3502900" y="584200"/>
                  </a:moveTo>
                  <a:lnTo>
                    <a:pt x="3501860" y="584200"/>
                  </a:lnTo>
                  <a:lnTo>
                    <a:pt x="3501665" y="571500"/>
                  </a:lnTo>
                  <a:lnTo>
                    <a:pt x="3503128" y="571500"/>
                  </a:lnTo>
                  <a:lnTo>
                    <a:pt x="3502900" y="584200"/>
                  </a:lnTo>
                  <a:close/>
                </a:path>
                <a:path w="3575050" h="3733800">
                  <a:moveTo>
                    <a:pt x="2252189" y="596900"/>
                  </a:moveTo>
                  <a:lnTo>
                    <a:pt x="2248353" y="596900"/>
                  </a:lnTo>
                  <a:lnTo>
                    <a:pt x="2248938" y="584200"/>
                  </a:lnTo>
                  <a:lnTo>
                    <a:pt x="2252612" y="584200"/>
                  </a:lnTo>
                  <a:lnTo>
                    <a:pt x="2252189" y="596900"/>
                  </a:lnTo>
                  <a:close/>
                </a:path>
                <a:path w="3575050" h="3733800">
                  <a:moveTo>
                    <a:pt x="3502900" y="596900"/>
                  </a:moveTo>
                  <a:lnTo>
                    <a:pt x="2254856" y="596900"/>
                  </a:lnTo>
                  <a:lnTo>
                    <a:pt x="2252612" y="584200"/>
                  </a:lnTo>
                  <a:lnTo>
                    <a:pt x="3503063" y="584200"/>
                  </a:lnTo>
                  <a:lnTo>
                    <a:pt x="3502900" y="596900"/>
                  </a:lnTo>
                  <a:close/>
                </a:path>
                <a:path w="3575050" h="3733800">
                  <a:moveTo>
                    <a:pt x="3508103" y="596900"/>
                  </a:moveTo>
                  <a:lnTo>
                    <a:pt x="3503356" y="596900"/>
                  </a:lnTo>
                  <a:lnTo>
                    <a:pt x="3503063" y="584200"/>
                  </a:lnTo>
                  <a:lnTo>
                    <a:pt x="3505274" y="584200"/>
                  </a:lnTo>
                  <a:lnTo>
                    <a:pt x="3508103" y="596900"/>
                  </a:lnTo>
                  <a:close/>
                </a:path>
                <a:path w="3575050" h="3733800">
                  <a:moveTo>
                    <a:pt x="2253815" y="609600"/>
                  </a:moveTo>
                  <a:lnTo>
                    <a:pt x="2248775" y="609600"/>
                  </a:lnTo>
                  <a:lnTo>
                    <a:pt x="2247605" y="596900"/>
                  </a:lnTo>
                  <a:lnTo>
                    <a:pt x="2250206" y="596900"/>
                  </a:lnTo>
                  <a:lnTo>
                    <a:pt x="2253815" y="609600"/>
                  </a:lnTo>
                  <a:close/>
                </a:path>
                <a:path w="3575050" h="3733800">
                  <a:moveTo>
                    <a:pt x="3508005" y="609600"/>
                  </a:moveTo>
                  <a:lnTo>
                    <a:pt x="2253815" y="609600"/>
                  </a:lnTo>
                  <a:lnTo>
                    <a:pt x="2254205" y="596900"/>
                  </a:lnTo>
                  <a:lnTo>
                    <a:pt x="3507778" y="596900"/>
                  </a:lnTo>
                  <a:lnTo>
                    <a:pt x="3508005" y="609600"/>
                  </a:lnTo>
                  <a:close/>
                </a:path>
                <a:path w="3575050" h="3733800">
                  <a:moveTo>
                    <a:pt x="2251214" y="622300"/>
                  </a:moveTo>
                  <a:lnTo>
                    <a:pt x="2241654" y="622300"/>
                  </a:lnTo>
                  <a:lnTo>
                    <a:pt x="2244386" y="609600"/>
                  </a:lnTo>
                  <a:lnTo>
                    <a:pt x="2252189" y="609600"/>
                  </a:lnTo>
                  <a:lnTo>
                    <a:pt x="2251214" y="622300"/>
                  </a:lnTo>
                  <a:close/>
                </a:path>
                <a:path w="3575050" h="3733800">
                  <a:moveTo>
                    <a:pt x="3511842" y="622300"/>
                  </a:moveTo>
                  <a:lnTo>
                    <a:pt x="2254010" y="622300"/>
                  </a:lnTo>
                  <a:lnTo>
                    <a:pt x="2252189" y="609600"/>
                  </a:lnTo>
                  <a:lnTo>
                    <a:pt x="3510021" y="609600"/>
                  </a:lnTo>
                  <a:lnTo>
                    <a:pt x="3511842" y="622300"/>
                  </a:lnTo>
                  <a:close/>
                </a:path>
                <a:path w="3575050" h="3733800">
                  <a:moveTo>
                    <a:pt x="3523004" y="660400"/>
                  </a:moveTo>
                  <a:lnTo>
                    <a:pt x="2236224" y="660400"/>
                  </a:lnTo>
                  <a:lnTo>
                    <a:pt x="2236972" y="647700"/>
                  </a:lnTo>
                  <a:lnTo>
                    <a:pt x="2239964" y="647700"/>
                  </a:lnTo>
                  <a:lnTo>
                    <a:pt x="2238565" y="635000"/>
                  </a:lnTo>
                  <a:lnTo>
                    <a:pt x="2242272" y="635000"/>
                  </a:lnTo>
                  <a:lnTo>
                    <a:pt x="2243573" y="622300"/>
                  </a:lnTo>
                  <a:lnTo>
                    <a:pt x="3513923" y="622300"/>
                  </a:lnTo>
                  <a:lnTo>
                    <a:pt x="3517743" y="635000"/>
                  </a:lnTo>
                  <a:lnTo>
                    <a:pt x="3521044" y="647700"/>
                  </a:lnTo>
                  <a:lnTo>
                    <a:pt x="3523004" y="660400"/>
                  </a:lnTo>
                  <a:close/>
                </a:path>
                <a:path w="3575050" h="3733800">
                  <a:moveTo>
                    <a:pt x="3528555" y="673100"/>
                  </a:moveTo>
                  <a:lnTo>
                    <a:pt x="2230599" y="673100"/>
                  </a:lnTo>
                  <a:lnTo>
                    <a:pt x="2237362" y="660400"/>
                  </a:lnTo>
                  <a:lnTo>
                    <a:pt x="3528458" y="660400"/>
                  </a:lnTo>
                  <a:lnTo>
                    <a:pt x="3528555" y="673100"/>
                  </a:lnTo>
                  <a:close/>
                </a:path>
                <a:path w="3575050" h="3733800">
                  <a:moveTo>
                    <a:pt x="3530961" y="685800"/>
                  </a:moveTo>
                  <a:lnTo>
                    <a:pt x="2226990" y="685800"/>
                  </a:lnTo>
                  <a:lnTo>
                    <a:pt x="2228063" y="673100"/>
                  </a:lnTo>
                  <a:lnTo>
                    <a:pt x="3529953" y="673100"/>
                  </a:lnTo>
                  <a:lnTo>
                    <a:pt x="3530961" y="685800"/>
                  </a:lnTo>
                  <a:close/>
                </a:path>
                <a:path w="3575050" h="3733800">
                  <a:moveTo>
                    <a:pt x="3545458" y="723900"/>
                  </a:moveTo>
                  <a:lnTo>
                    <a:pt x="2203221" y="723900"/>
                  </a:lnTo>
                  <a:lnTo>
                    <a:pt x="2201173" y="711200"/>
                  </a:lnTo>
                  <a:lnTo>
                    <a:pt x="2210147" y="711200"/>
                  </a:lnTo>
                  <a:lnTo>
                    <a:pt x="2211740" y="698500"/>
                  </a:lnTo>
                  <a:lnTo>
                    <a:pt x="2221040" y="698500"/>
                  </a:lnTo>
                  <a:lnTo>
                    <a:pt x="2223868" y="685800"/>
                  </a:lnTo>
                  <a:lnTo>
                    <a:pt x="3530181" y="685800"/>
                  </a:lnTo>
                  <a:lnTo>
                    <a:pt x="3535797" y="698500"/>
                  </a:lnTo>
                  <a:lnTo>
                    <a:pt x="3541216" y="711200"/>
                  </a:lnTo>
                  <a:lnTo>
                    <a:pt x="3545458" y="723900"/>
                  </a:lnTo>
                  <a:close/>
                </a:path>
                <a:path w="3575050" h="3733800">
                  <a:moveTo>
                    <a:pt x="3545788" y="736600"/>
                  </a:moveTo>
                  <a:lnTo>
                    <a:pt x="2189272" y="736600"/>
                  </a:lnTo>
                  <a:lnTo>
                    <a:pt x="2190703" y="723900"/>
                  </a:lnTo>
                  <a:lnTo>
                    <a:pt x="3545041" y="723900"/>
                  </a:lnTo>
                  <a:lnTo>
                    <a:pt x="3545788" y="736600"/>
                  </a:lnTo>
                  <a:close/>
                </a:path>
                <a:path w="3575050" h="3733800">
                  <a:moveTo>
                    <a:pt x="3550113" y="736600"/>
                  </a:moveTo>
                  <a:lnTo>
                    <a:pt x="3545788" y="736600"/>
                  </a:lnTo>
                  <a:lnTo>
                    <a:pt x="3546829" y="723900"/>
                  </a:lnTo>
                  <a:lnTo>
                    <a:pt x="3550113" y="736600"/>
                  </a:lnTo>
                  <a:close/>
                </a:path>
                <a:path w="3575050" h="3733800">
                  <a:moveTo>
                    <a:pt x="3552096" y="749300"/>
                  </a:moveTo>
                  <a:lnTo>
                    <a:pt x="2179127" y="749300"/>
                  </a:lnTo>
                  <a:lnTo>
                    <a:pt x="2185533" y="736600"/>
                  </a:lnTo>
                  <a:lnTo>
                    <a:pt x="3555836" y="736600"/>
                  </a:lnTo>
                  <a:lnTo>
                    <a:pt x="3552096" y="749300"/>
                  </a:lnTo>
                  <a:close/>
                </a:path>
                <a:path w="3575050" h="3733800">
                  <a:moveTo>
                    <a:pt x="3562306" y="774700"/>
                  </a:moveTo>
                  <a:lnTo>
                    <a:pt x="2161764" y="774700"/>
                  </a:lnTo>
                  <a:lnTo>
                    <a:pt x="2164040" y="762000"/>
                  </a:lnTo>
                  <a:lnTo>
                    <a:pt x="2167161" y="762000"/>
                  </a:lnTo>
                  <a:lnTo>
                    <a:pt x="2172949" y="749300"/>
                  </a:lnTo>
                  <a:lnTo>
                    <a:pt x="3556161" y="749300"/>
                  </a:lnTo>
                  <a:lnTo>
                    <a:pt x="3557819" y="762000"/>
                  </a:lnTo>
                  <a:lnTo>
                    <a:pt x="3562306" y="774700"/>
                  </a:lnTo>
                  <a:close/>
                </a:path>
                <a:path w="3575050" h="3733800">
                  <a:moveTo>
                    <a:pt x="2159520" y="774700"/>
                  </a:moveTo>
                  <a:lnTo>
                    <a:pt x="2155846" y="774700"/>
                  </a:lnTo>
                  <a:lnTo>
                    <a:pt x="2157244" y="762000"/>
                  </a:lnTo>
                  <a:lnTo>
                    <a:pt x="2159520" y="774700"/>
                  </a:lnTo>
                  <a:close/>
                </a:path>
                <a:path w="3575050" h="3733800">
                  <a:moveTo>
                    <a:pt x="3562501" y="787400"/>
                  </a:moveTo>
                  <a:lnTo>
                    <a:pt x="2145116" y="787400"/>
                  </a:lnTo>
                  <a:lnTo>
                    <a:pt x="2141604" y="774700"/>
                  </a:lnTo>
                  <a:lnTo>
                    <a:pt x="3562827" y="774700"/>
                  </a:lnTo>
                  <a:lnTo>
                    <a:pt x="3562501" y="787400"/>
                  </a:lnTo>
                  <a:close/>
                </a:path>
                <a:path w="3575050" h="3733800">
                  <a:moveTo>
                    <a:pt x="3571476" y="812800"/>
                  </a:moveTo>
                  <a:lnTo>
                    <a:pt x="2098944" y="812800"/>
                  </a:lnTo>
                  <a:lnTo>
                    <a:pt x="2105057" y="800100"/>
                  </a:lnTo>
                  <a:lnTo>
                    <a:pt x="2121932" y="800100"/>
                  </a:lnTo>
                  <a:lnTo>
                    <a:pt x="2126842" y="787400"/>
                  </a:lnTo>
                  <a:lnTo>
                    <a:pt x="3564680" y="787400"/>
                  </a:lnTo>
                  <a:lnTo>
                    <a:pt x="3568484" y="800100"/>
                  </a:lnTo>
                  <a:lnTo>
                    <a:pt x="3571476" y="812800"/>
                  </a:lnTo>
                  <a:close/>
                </a:path>
                <a:path w="3575050" h="3733800">
                  <a:moveTo>
                    <a:pt x="2077288" y="825500"/>
                  </a:moveTo>
                  <a:lnTo>
                    <a:pt x="2069647" y="825500"/>
                  </a:lnTo>
                  <a:lnTo>
                    <a:pt x="2071208" y="812800"/>
                  </a:lnTo>
                  <a:lnTo>
                    <a:pt x="2078069" y="812800"/>
                  </a:lnTo>
                  <a:lnTo>
                    <a:pt x="2077288" y="825500"/>
                  </a:lnTo>
                  <a:close/>
                </a:path>
                <a:path w="3575050" h="3733800">
                  <a:moveTo>
                    <a:pt x="2088961" y="825500"/>
                  </a:moveTo>
                  <a:lnTo>
                    <a:pt x="2078589" y="825500"/>
                  </a:lnTo>
                  <a:lnTo>
                    <a:pt x="2079597" y="812800"/>
                  </a:lnTo>
                  <a:lnTo>
                    <a:pt x="2084117" y="812800"/>
                  </a:lnTo>
                  <a:lnTo>
                    <a:pt x="2088961" y="825500"/>
                  </a:lnTo>
                  <a:close/>
                </a:path>
                <a:path w="3575050" h="3733800">
                  <a:moveTo>
                    <a:pt x="3569785" y="825500"/>
                  </a:moveTo>
                  <a:lnTo>
                    <a:pt x="2088961" y="825500"/>
                  </a:lnTo>
                  <a:lnTo>
                    <a:pt x="2084247" y="812800"/>
                  </a:lnTo>
                  <a:lnTo>
                    <a:pt x="3570760" y="812800"/>
                  </a:lnTo>
                  <a:lnTo>
                    <a:pt x="3569785" y="825500"/>
                  </a:lnTo>
                  <a:close/>
                </a:path>
                <a:path w="3575050" h="3733800">
                  <a:moveTo>
                    <a:pt x="1363962" y="838200"/>
                  </a:moveTo>
                  <a:lnTo>
                    <a:pt x="1357004" y="838200"/>
                  </a:lnTo>
                  <a:lnTo>
                    <a:pt x="1358695" y="825500"/>
                  </a:lnTo>
                  <a:lnTo>
                    <a:pt x="1363962" y="838200"/>
                  </a:lnTo>
                  <a:close/>
                </a:path>
                <a:path w="3575050" h="3733800">
                  <a:moveTo>
                    <a:pt x="2029523" y="838200"/>
                  </a:moveTo>
                  <a:lnTo>
                    <a:pt x="2028287" y="838200"/>
                  </a:lnTo>
                  <a:lnTo>
                    <a:pt x="2028450" y="825500"/>
                  </a:lnTo>
                  <a:lnTo>
                    <a:pt x="2029523" y="838200"/>
                  </a:lnTo>
                  <a:close/>
                </a:path>
                <a:path w="3575050" h="3733800">
                  <a:moveTo>
                    <a:pt x="2044935" y="838200"/>
                  </a:moveTo>
                  <a:lnTo>
                    <a:pt x="2039570" y="838200"/>
                  </a:lnTo>
                  <a:lnTo>
                    <a:pt x="2043700" y="825500"/>
                  </a:lnTo>
                  <a:lnTo>
                    <a:pt x="2045586" y="825500"/>
                  </a:lnTo>
                  <a:lnTo>
                    <a:pt x="2044935" y="838200"/>
                  </a:lnTo>
                  <a:close/>
                </a:path>
                <a:path w="3575050" h="3733800">
                  <a:moveTo>
                    <a:pt x="2059567" y="838200"/>
                  </a:moveTo>
                  <a:lnTo>
                    <a:pt x="2048447" y="838200"/>
                  </a:lnTo>
                  <a:lnTo>
                    <a:pt x="2048187" y="825500"/>
                  </a:lnTo>
                  <a:lnTo>
                    <a:pt x="2060348" y="825500"/>
                  </a:lnTo>
                  <a:lnTo>
                    <a:pt x="2059567" y="838200"/>
                  </a:lnTo>
                  <a:close/>
                </a:path>
                <a:path w="3575050" h="3733800">
                  <a:moveTo>
                    <a:pt x="2062396" y="838200"/>
                  </a:moveTo>
                  <a:lnTo>
                    <a:pt x="2061746" y="838200"/>
                  </a:lnTo>
                  <a:lnTo>
                    <a:pt x="2060348" y="825500"/>
                  </a:lnTo>
                  <a:lnTo>
                    <a:pt x="2063307" y="825500"/>
                  </a:lnTo>
                  <a:lnTo>
                    <a:pt x="2062396" y="838200"/>
                  </a:lnTo>
                  <a:close/>
                </a:path>
                <a:path w="3575050" h="3733800">
                  <a:moveTo>
                    <a:pt x="3566891" y="838200"/>
                  </a:moveTo>
                  <a:lnTo>
                    <a:pt x="2063872" y="838200"/>
                  </a:lnTo>
                  <a:lnTo>
                    <a:pt x="2065187" y="825500"/>
                  </a:lnTo>
                  <a:lnTo>
                    <a:pt x="3566728" y="825500"/>
                  </a:lnTo>
                  <a:lnTo>
                    <a:pt x="3566891" y="838200"/>
                  </a:lnTo>
                  <a:close/>
                </a:path>
                <a:path w="3575050" h="3733800">
                  <a:moveTo>
                    <a:pt x="3573394" y="838200"/>
                  </a:moveTo>
                  <a:lnTo>
                    <a:pt x="3569460" y="838200"/>
                  </a:lnTo>
                  <a:lnTo>
                    <a:pt x="3569460" y="825500"/>
                  </a:lnTo>
                  <a:lnTo>
                    <a:pt x="3574695" y="825500"/>
                  </a:lnTo>
                  <a:lnTo>
                    <a:pt x="3573394" y="838200"/>
                  </a:lnTo>
                  <a:close/>
                </a:path>
                <a:path w="3575050" h="3733800">
                  <a:moveTo>
                    <a:pt x="1437577" y="850900"/>
                  </a:moveTo>
                  <a:lnTo>
                    <a:pt x="1228080" y="850900"/>
                  </a:lnTo>
                  <a:lnTo>
                    <a:pt x="1234518" y="838200"/>
                  </a:lnTo>
                  <a:lnTo>
                    <a:pt x="1437155" y="838200"/>
                  </a:lnTo>
                  <a:lnTo>
                    <a:pt x="1437577" y="850900"/>
                  </a:lnTo>
                  <a:close/>
                </a:path>
                <a:path w="3575050" h="3733800">
                  <a:moveTo>
                    <a:pt x="1486383" y="850900"/>
                  </a:moveTo>
                  <a:lnTo>
                    <a:pt x="1439496" y="850900"/>
                  </a:lnTo>
                  <a:lnTo>
                    <a:pt x="1438910" y="838200"/>
                  </a:lnTo>
                  <a:lnTo>
                    <a:pt x="1485505" y="838200"/>
                  </a:lnTo>
                  <a:lnTo>
                    <a:pt x="1486383" y="850900"/>
                  </a:lnTo>
                  <a:close/>
                </a:path>
                <a:path w="3575050" h="3733800">
                  <a:moveTo>
                    <a:pt x="1496008" y="850900"/>
                  </a:moveTo>
                  <a:lnTo>
                    <a:pt x="1488594" y="850900"/>
                  </a:lnTo>
                  <a:lnTo>
                    <a:pt x="1490220" y="838200"/>
                  </a:lnTo>
                  <a:lnTo>
                    <a:pt x="1496756" y="838200"/>
                  </a:lnTo>
                  <a:lnTo>
                    <a:pt x="1496008" y="850900"/>
                  </a:lnTo>
                  <a:close/>
                </a:path>
                <a:path w="3575050" h="3733800">
                  <a:moveTo>
                    <a:pt x="1511648" y="850900"/>
                  </a:moveTo>
                  <a:lnTo>
                    <a:pt x="1499357" y="850900"/>
                  </a:lnTo>
                  <a:lnTo>
                    <a:pt x="1496756" y="838200"/>
                  </a:lnTo>
                  <a:lnTo>
                    <a:pt x="1510054" y="838200"/>
                  </a:lnTo>
                  <a:lnTo>
                    <a:pt x="1511648" y="850900"/>
                  </a:lnTo>
                  <a:close/>
                </a:path>
                <a:path w="3575050" h="3733800">
                  <a:moveTo>
                    <a:pt x="1530799" y="850900"/>
                  </a:moveTo>
                  <a:lnTo>
                    <a:pt x="1516330" y="850900"/>
                  </a:lnTo>
                  <a:lnTo>
                    <a:pt x="1520655" y="838200"/>
                  </a:lnTo>
                  <a:lnTo>
                    <a:pt x="1528263" y="838200"/>
                  </a:lnTo>
                  <a:lnTo>
                    <a:pt x="1530799" y="850900"/>
                  </a:lnTo>
                  <a:close/>
                </a:path>
                <a:path w="3575050" h="3733800">
                  <a:moveTo>
                    <a:pt x="1547480" y="850900"/>
                  </a:moveTo>
                  <a:lnTo>
                    <a:pt x="1540164" y="850900"/>
                  </a:lnTo>
                  <a:lnTo>
                    <a:pt x="1539416" y="838200"/>
                  </a:lnTo>
                  <a:lnTo>
                    <a:pt x="1547480" y="850900"/>
                  </a:lnTo>
                  <a:close/>
                </a:path>
                <a:path w="3575050" h="3733800">
                  <a:moveTo>
                    <a:pt x="2000714" y="850900"/>
                  </a:moveTo>
                  <a:lnTo>
                    <a:pt x="1996195" y="850900"/>
                  </a:lnTo>
                  <a:lnTo>
                    <a:pt x="1997658" y="838200"/>
                  </a:lnTo>
                  <a:lnTo>
                    <a:pt x="1999284" y="838200"/>
                  </a:lnTo>
                  <a:lnTo>
                    <a:pt x="2001071" y="850447"/>
                  </a:lnTo>
                  <a:lnTo>
                    <a:pt x="2000714" y="850900"/>
                  </a:lnTo>
                  <a:close/>
                </a:path>
                <a:path w="3575050" h="3733800">
                  <a:moveTo>
                    <a:pt x="2009688" y="850900"/>
                  </a:moveTo>
                  <a:lnTo>
                    <a:pt x="2001137" y="850900"/>
                  </a:lnTo>
                  <a:lnTo>
                    <a:pt x="2001071" y="850447"/>
                  </a:lnTo>
                  <a:lnTo>
                    <a:pt x="2010729" y="838200"/>
                  </a:lnTo>
                  <a:lnTo>
                    <a:pt x="2011965" y="838200"/>
                  </a:lnTo>
                  <a:lnTo>
                    <a:pt x="2009688" y="850900"/>
                  </a:lnTo>
                  <a:close/>
                </a:path>
                <a:path w="3575050" h="3733800">
                  <a:moveTo>
                    <a:pt x="3574727" y="850900"/>
                  </a:moveTo>
                  <a:lnTo>
                    <a:pt x="2014143" y="850900"/>
                  </a:lnTo>
                  <a:lnTo>
                    <a:pt x="2013395" y="838200"/>
                  </a:lnTo>
                  <a:lnTo>
                    <a:pt x="3574500" y="838200"/>
                  </a:lnTo>
                  <a:lnTo>
                    <a:pt x="3574727" y="850900"/>
                  </a:lnTo>
                  <a:close/>
                </a:path>
                <a:path w="3575050" h="3733800">
                  <a:moveTo>
                    <a:pt x="2001137" y="850900"/>
                  </a:moveTo>
                  <a:lnTo>
                    <a:pt x="2000714" y="850900"/>
                  </a:lnTo>
                  <a:lnTo>
                    <a:pt x="2001071" y="850447"/>
                  </a:lnTo>
                  <a:lnTo>
                    <a:pt x="2001137" y="850900"/>
                  </a:lnTo>
                  <a:close/>
                </a:path>
                <a:path w="3575050" h="3733800">
                  <a:moveTo>
                    <a:pt x="1145035" y="863600"/>
                  </a:moveTo>
                  <a:lnTo>
                    <a:pt x="1143604" y="863600"/>
                  </a:lnTo>
                  <a:lnTo>
                    <a:pt x="1144352" y="850900"/>
                  </a:lnTo>
                  <a:lnTo>
                    <a:pt x="1145035" y="863600"/>
                  </a:lnTo>
                  <a:close/>
                </a:path>
                <a:path w="3575050" h="3733800">
                  <a:moveTo>
                    <a:pt x="1160772" y="863600"/>
                  </a:moveTo>
                  <a:lnTo>
                    <a:pt x="1155342" y="863600"/>
                  </a:lnTo>
                  <a:lnTo>
                    <a:pt x="1160220" y="850900"/>
                  </a:lnTo>
                  <a:lnTo>
                    <a:pt x="1161130" y="850900"/>
                  </a:lnTo>
                  <a:lnTo>
                    <a:pt x="1160772" y="863600"/>
                  </a:lnTo>
                  <a:close/>
                </a:path>
                <a:path w="3575050" h="3733800">
                  <a:moveTo>
                    <a:pt x="1179957" y="863600"/>
                  </a:moveTo>
                  <a:lnTo>
                    <a:pt x="1164739" y="863600"/>
                  </a:lnTo>
                  <a:lnTo>
                    <a:pt x="1164804" y="850900"/>
                  </a:lnTo>
                  <a:lnTo>
                    <a:pt x="1176575" y="850900"/>
                  </a:lnTo>
                  <a:lnTo>
                    <a:pt x="1179957" y="863600"/>
                  </a:lnTo>
                  <a:close/>
                </a:path>
                <a:path w="3575050" h="3733800">
                  <a:moveTo>
                    <a:pt x="1546309" y="863600"/>
                  </a:moveTo>
                  <a:lnTo>
                    <a:pt x="1180261" y="863600"/>
                  </a:lnTo>
                  <a:lnTo>
                    <a:pt x="1182205" y="850900"/>
                  </a:lnTo>
                  <a:lnTo>
                    <a:pt x="1542440" y="850900"/>
                  </a:lnTo>
                  <a:lnTo>
                    <a:pt x="1546309" y="863600"/>
                  </a:lnTo>
                  <a:close/>
                </a:path>
                <a:path w="3575050" h="3733800">
                  <a:moveTo>
                    <a:pt x="1590693" y="863600"/>
                  </a:moveTo>
                  <a:lnTo>
                    <a:pt x="1546309" y="863600"/>
                  </a:lnTo>
                  <a:lnTo>
                    <a:pt x="1547090" y="850900"/>
                  </a:lnTo>
                  <a:lnTo>
                    <a:pt x="1589620" y="850900"/>
                  </a:lnTo>
                  <a:lnTo>
                    <a:pt x="1590693" y="863600"/>
                  </a:lnTo>
                  <a:close/>
                </a:path>
                <a:path w="3575050" h="3733800">
                  <a:moveTo>
                    <a:pt x="1606008" y="863600"/>
                  </a:moveTo>
                  <a:lnTo>
                    <a:pt x="1590693" y="863600"/>
                  </a:lnTo>
                  <a:lnTo>
                    <a:pt x="1591408" y="850900"/>
                  </a:lnTo>
                  <a:lnTo>
                    <a:pt x="1607341" y="850900"/>
                  </a:lnTo>
                  <a:lnTo>
                    <a:pt x="1606008" y="863600"/>
                  </a:lnTo>
                  <a:close/>
                </a:path>
                <a:path w="3575050" h="3733800">
                  <a:moveTo>
                    <a:pt x="1615990" y="863600"/>
                  </a:moveTo>
                  <a:lnTo>
                    <a:pt x="1608837" y="863600"/>
                  </a:lnTo>
                  <a:lnTo>
                    <a:pt x="1610430" y="850900"/>
                  </a:lnTo>
                  <a:lnTo>
                    <a:pt x="1616348" y="850900"/>
                  </a:lnTo>
                  <a:lnTo>
                    <a:pt x="1615990" y="863600"/>
                  </a:lnTo>
                  <a:close/>
                </a:path>
                <a:path w="3575050" h="3733800">
                  <a:moveTo>
                    <a:pt x="1630394" y="863600"/>
                  </a:moveTo>
                  <a:lnTo>
                    <a:pt x="1616933" y="863600"/>
                  </a:lnTo>
                  <a:lnTo>
                    <a:pt x="1618071" y="850900"/>
                  </a:lnTo>
                  <a:lnTo>
                    <a:pt x="1629777" y="850900"/>
                  </a:lnTo>
                  <a:lnTo>
                    <a:pt x="1630394" y="863600"/>
                  </a:lnTo>
                  <a:close/>
                </a:path>
                <a:path w="3575050" h="3733800">
                  <a:moveTo>
                    <a:pt x="1633809" y="863600"/>
                  </a:moveTo>
                  <a:lnTo>
                    <a:pt x="1631110" y="863600"/>
                  </a:lnTo>
                  <a:lnTo>
                    <a:pt x="1631858" y="850900"/>
                  </a:lnTo>
                  <a:lnTo>
                    <a:pt x="1636182" y="850900"/>
                  </a:lnTo>
                  <a:lnTo>
                    <a:pt x="1636338" y="855569"/>
                  </a:lnTo>
                  <a:lnTo>
                    <a:pt x="1633809" y="863600"/>
                  </a:lnTo>
                  <a:close/>
                </a:path>
                <a:path w="3575050" h="3733800">
                  <a:moveTo>
                    <a:pt x="1657155" y="863600"/>
                  </a:moveTo>
                  <a:lnTo>
                    <a:pt x="1636605" y="863600"/>
                  </a:lnTo>
                  <a:lnTo>
                    <a:pt x="1636338" y="855569"/>
                  </a:lnTo>
                  <a:lnTo>
                    <a:pt x="1637808" y="850900"/>
                  </a:lnTo>
                  <a:lnTo>
                    <a:pt x="1651855" y="850900"/>
                  </a:lnTo>
                  <a:lnTo>
                    <a:pt x="1657155" y="863600"/>
                  </a:lnTo>
                  <a:close/>
                </a:path>
                <a:path w="3575050" h="3733800">
                  <a:moveTo>
                    <a:pt x="1927034" y="863600"/>
                  </a:moveTo>
                  <a:lnTo>
                    <a:pt x="1920661" y="863600"/>
                  </a:lnTo>
                  <a:lnTo>
                    <a:pt x="1923815" y="850900"/>
                  </a:lnTo>
                  <a:lnTo>
                    <a:pt x="1927034" y="863600"/>
                  </a:lnTo>
                  <a:close/>
                </a:path>
                <a:path w="3575050" h="3733800">
                  <a:moveTo>
                    <a:pt x="1934025" y="863600"/>
                  </a:moveTo>
                  <a:lnTo>
                    <a:pt x="1932367" y="863600"/>
                  </a:lnTo>
                  <a:lnTo>
                    <a:pt x="1932919" y="850900"/>
                  </a:lnTo>
                  <a:lnTo>
                    <a:pt x="1934025" y="863600"/>
                  </a:lnTo>
                  <a:close/>
                </a:path>
                <a:path w="3575050" h="3733800">
                  <a:moveTo>
                    <a:pt x="1953632" y="863600"/>
                  </a:moveTo>
                  <a:lnTo>
                    <a:pt x="1935781" y="863600"/>
                  </a:lnTo>
                  <a:lnTo>
                    <a:pt x="1938154" y="850900"/>
                  </a:lnTo>
                  <a:lnTo>
                    <a:pt x="1951063" y="850900"/>
                  </a:lnTo>
                  <a:lnTo>
                    <a:pt x="1953632" y="863600"/>
                  </a:lnTo>
                  <a:close/>
                </a:path>
                <a:path w="3575050" h="3733800">
                  <a:moveTo>
                    <a:pt x="1986440" y="863600"/>
                  </a:moveTo>
                  <a:lnTo>
                    <a:pt x="1958737" y="863600"/>
                  </a:lnTo>
                  <a:lnTo>
                    <a:pt x="1961338" y="850900"/>
                  </a:lnTo>
                  <a:lnTo>
                    <a:pt x="1987805" y="850900"/>
                  </a:lnTo>
                  <a:lnTo>
                    <a:pt x="1986440" y="863600"/>
                  </a:lnTo>
                  <a:close/>
                </a:path>
                <a:path w="3575050" h="3733800">
                  <a:moveTo>
                    <a:pt x="3573101" y="876300"/>
                  </a:moveTo>
                  <a:lnTo>
                    <a:pt x="1910256" y="876300"/>
                  </a:lnTo>
                  <a:lnTo>
                    <a:pt x="1907557" y="863600"/>
                  </a:lnTo>
                  <a:lnTo>
                    <a:pt x="1989659" y="863600"/>
                  </a:lnTo>
                  <a:lnTo>
                    <a:pt x="1990309" y="850900"/>
                  </a:lnTo>
                  <a:lnTo>
                    <a:pt x="3572744" y="850900"/>
                  </a:lnTo>
                  <a:lnTo>
                    <a:pt x="3574955" y="863600"/>
                  </a:lnTo>
                  <a:lnTo>
                    <a:pt x="3573101" y="876300"/>
                  </a:lnTo>
                  <a:close/>
                </a:path>
                <a:path w="3575050" h="3733800">
                  <a:moveTo>
                    <a:pt x="1636605" y="863600"/>
                  </a:moveTo>
                  <a:lnTo>
                    <a:pt x="1633809" y="863600"/>
                  </a:lnTo>
                  <a:lnTo>
                    <a:pt x="1636338" y="855569"/>
                  </a:lnTo>
                  <a:lnTo>
                    <a:pt x="1636605" y="863600"/>
                  </a:lnTo>
                  <a:close/>
                </a:path>
                <a:path w="3575050" h="3733800">
                  <a:moveTo>
                    <a:pt x="1138954" y="876300"/>
                  </a:moveTo>
                  <a:lnTo>
                    <a:pt x="1106601" y="876300"/>
                  </a:lnTo>
                  <a:lnTo>
                    <a:pt x="1108455" y="863600"/>
                  </a:lnTo>
                  <a:lnTo>
                    <a:pt x="1139995" y="863600"/>
                  </a:lnTo>
                  <a:lnTo>
                    <a:pt x="1138954" y="876300"/>
                  </a:lnTo>
                  <a:close/>
                </a:path>
                <a:path w="3575050" h="3733800">
                  <a:moveTo>
                    <a:pt x="1818530" y="876300"/>
                  </a:moveTo>
                  <a:lnTo>
                    <a:pt x="1140288" y="876300"/>
                  </a:lnTo>
                  <a:lnTo>
                    <a:pt x="1140190" y="863600"/>
                  </a:lnTo>
                  <a:lnTo>
                    <a:pt x="1818985" y="863600"/>
                  </a:lnTo>
                  <a:lnTo>
                    <a:pt x="1818530" y="876300"/>
                  </a:lnTo>
                  <a:close/>
                </a:path>
                <a:path w="3575050" h="3733800">
                  <a:moveTo>
                    <a:pt x="1825650" y="876300"/>
                  </a:moveTo>
                  <a:lnTo>
                    <a:pt x="1818530" y="876300"/>
                  </a:lnTo>
                  <a:lnTo>
                    <a:pt x="1821131" y="863600"/>
                  </a:lnTo>
                  <a:lnTo>
                    <a:pt x="1824675" y="863600"/>
                  </a:lnTo>
                  <a:lnTo>
                    <a:pt x="1825650" y="876300"/>
                  </a:lnTo>
                  <a:close/>
                </a:path>
                <a:path w="3575050" h="3733800">
                  <a:moveTo>
                    <a:pt x="1882260" y="876300"/>
                  </a:moveTo>
                  <a:lnTo>
                    <a:pt x="1826431" y="876300"/>
                  </a:lnTo>
                  <a:lnTo>
                    <a:pt x="1826951" y="863600"/>
                  </a:lnTo>
                  <a:lnTo>
                    <a:pt x="1880829" y="863600"/>
                  </a:lnTo>
                  <a:lnTo>
                    <a:pt x="1882260" y="876300"/>
                  </a:lnTo>
                  <a:close/>
                </a:path>
                <a:path w="3575050" h="3733800">
                  <a:moveTo>
                    <a:pt x="1907915" y="876300"/>
                  </a:moveTo>
                  <a:lnTo>
                    <a:pt x="1883398" y="876300"/>
                  </a:lnTo>
                  <a:lnTo>
                    <a:pt x="1882715" y="863600"/>
                  </a:lnTo>
                  <a:lnTo>
                    <a:pt x="1907557" y="863600"/>
                  </a:lnTo>
                  <a:lnTo>
                    <a:pt x="1907915" y="876300"/>
                  </a:lnTo>
                  <a:close/>
                </a:path>
                <a:path w="3575050" h="3733800">
                  <a:moveTo>
                    <a:pt x="3563574" y="889000"/>
                  </a:moveTo>
                  <a:lnTo>
                    <a:pt x="1073858" y="889000"/>
                  </a:lnTo>
                  <a:lnTo>
                    <a:pt x="1075224" y="876300"/>
                  </a:lnTo>
                  <a:lnTo>
                    <a:pt x="3564192" y="876300"/>
                  </a:lnTo>
                  <a:lnTo>
                    <a:pt x="3563574" y="889000"/>
                  </a:lnTo>
                  <a:close/>
                </a:path>
                <a:path w="3575050" h="3733800">
                  <a:moveTo>
                    <a:pt x="3571020" y="889000"/>
                  </a:moveTo>
                  <a:lnTo>
                    <a:pt x="3568192" y="889000"/>
                  </a:lnTo>
                  <a:lnTo>
                    <a:pt x="3564550" y="876300"/>
                  </a:lnTo>
                  <a:lnTo>
                    <a:pt x="3570825" y="876300"/>
                  </a:lnTo>
                  <a:lnTo>
                    <a:pt x="3571020" y="889000"/>
                  </a:lnTo>
                  <a:close/>
                </a:path>
                <a:path w="3575050" h="3733800">
                  <a:moveTo>
                    <a:pt x="1043944" y="901700"/>
                  </a:moveTo>
                  <a:lnTo>
                    <a:pt x="1030450" y="901700"/>
                  </a:lnTo>
                  <a:lnTo>
                    <a:pt x="1035327" y="889000"/>
                  </a:lnTo>
                  <a:lnTo>
                    <a:pt x="1042741" y="889000"/>
                  </a:lnTo>
                  <a:lnTo>
                    <a:pt x="1043944" y="901700"/>
                  </a:lnTo>
                  <a:close/>
                </a:path>
                <a:path w="3575050" h="3733800">
                  <a:moveTo>
                    <a:pt x="3569752" y="901700"/>
                  </a:moveTo>
                  <a:lnTo>
                    <a:pt x="1045537" y="901700"/>
                  </a:lnTo>
                  <a:lnTo>
                    <a:pt x="1047130" y="889000"/>
                  </a:lnTo>
                  <a:lnTo>
                    <a:pt x="3570208" y="889000"/>
                  </a:lnTo>
                  <a:lnTo>
                    <a:pt x="3569752" y="901700"/>
                  </a:lnTo>
                  <a:close/>
                </a:path>
                <a:path w="3575050" h="3733800">
                  <a:moveTo>
                    <a:pt x="3566306" y="914400"/>
                  </a:moveTo>
                  <a:lnTo>
                    <a:pt x="1012892" y="914400"/>
                  </a:lnTo>
                  <a:lnTo>
                    <a:pt x="1014940" y="901700"/>
                  </a:lnTo>
                  <a:lnTo>
                    <a:pt x="3567736" y="901700"/>
                  </a:lnTo>
                  <a:lnTo>
                    <a:pt x="3566306" y="914400"/>
                  </a:lnTo>
                  <a:close/>
                </a:path>
                <a:path w="3575050" h="3733800">
                  <a:moveTo>
                    <a:pt x="989742" y="915451"/>
                  </a:moveTo>
                  <a:lnTo>
                    <a:pt x="989155" y="914400"/>
                  </a:lnTo>
                  <a:lnTo>
                    <a:pt x="990358" y="914400"/>
                  </a:lnTo>
                  <a:lnTo>
                    <a:pt x="989742" y="915451"/>
                  </a:lnTo>
                  <a:close/>
                </a:path>
                <a:path w="3575050" h="3733800">
                  <a:moveTo>
                    <a:pt x="1005543" y="927100"/>
                  </a:moveTo>
                  <a:lnTo>
                    <a:pt x="996244" y="927100"/>
                  </a:lnTo>
                  <a:lnTo>
                    <a:pt x="995008" y="914400"/>
                  </a:lnTo>
                  <a:lnTo>
                    <a:pt x="1001414" y="914400"/>
                  </a:lnTo>
                  <a:lnTo>
                    <a:pt x="1005543" y="927100"/>
                  </a:lnTo>
                  <a:close/>
                </a:path>
                <a:path w="3575050" h="3733800">
                  <a:moveTo>
                    <a:pt x="3562404" y="927100"/>
                  </a:moveTo>
                  <a:lnTo>
                    <a:pt x="1005543" y="927100"/>
                  </a:lnTo>
                  <a:lnTo>
                    <a:pt x="1004438" y="914400"/>
                  </a:lnTo>
                  <a:lnTo>
                    <a:pt x="3561721" y="914400"/>
                  </a:lnTo>
                  <a:lnTo>
                    <a:pt x="3562404" y="927100"/>
                  </a:lnTo>
                  <a:close/>
                </a:path>
                <a:path w="3575050" h="3733800">
                  <a:moveTo>
                    <a:pt x="996244" y="927100"/>
                  </a:moveTo>
                  <a:lnTo>
                    <a:pt x="982912" y="927100"/>
                  </a:lnTo>
                  <a:lnTo>
                    <a:pt x="989742" y="915451"/>
                  </a:lnTo>
                  <a:lnTo>
                    <a:pt x="996244" y="927100"/>
                  </a:lnTo>
                  <a:close/>
                </a:path>
                <a:path w="3575050" h="3733800">
                  <a:moveTo>
                    <a:pt x="3554633" y="939800"/>
                  </a:moveTo>
                  <a:lnTo>
                    <a:pt x="967988" y="939800"/>
                  </a:lnTo>
                  <a:lnTo>
                    <a:pt x="968703" y="927100"/>
                  </a:lnTo>
                  <a:lnTo>
                    <a:pt x="3553169" y="927100"/>
                  </a:lnTo>
                  <a:lnTo>
                    <a:pt x="3554633" y="939800"/>
                  </a:lnTo>
                  <a:close/>
                </a:path>
                <a:path w="3575050" h="3733800">
                  <a:moveTo>
                    <a:pt x="951210" y="952500"/>
                  </a:moveTo>
                  <a:lnTo>
                    <a:pt x="934984" y="952500"/>
                  </a:lnTo>
                  <a:lnTo>
                    <a:pt x="944186" y="939800"/>
                  </a:lnTo>
                  <a:lnTo>
                    <a:pt x="950852" y="939800"/>
                  </a:lnTo>
                  <a:lnTo>
                    <a:pt x="951210" y="952500"/>
                  </a:lnTo>
                  <a:close/>
                </a:path>
                <a:path w="3575050" h="3733800">
                  <a:moveTo>
                    <a:pt x="3557917" y="952500"/>
                  </a:moveTo>
                  <a:lnTo>
                    <a:pt x="953258" y="952500"/>
                  </a:lnTo>
                  <a:lnTo>
                    <a:pt x="952900" y="939800"/>
                  </a:lnTo>
                  <a:lnTo>
                    <a:pt x="3558860" y="939800"/>
                  </a:lnTo>
                  <a:lnTo>
                    <a:pt x="3557917" y="952500"/>
                  </a:lnTo>
                  <a:close/>
                </a:path>
                <a:path w="3575050" h="3733800">
                  <a:moveTo>
                    <a:pt x="3553787" y="965200"/>
                  </a:moveTo>
                  <a:lnTo>
                    <a:pt x="925555" y="965200"/>
                  </a:lnTo>
                  <a:lnTo>
                    <a:pt x="929717" y="952500"/>
                  </a:lnTo>
                  <a:lnTo>
                    <a:pt x="3547869" y="952500"/>
                  </a:lnTo>
                  <a:lnTo>
                    <a:pt x="3553787" y="965200"/>
                  </a:lnTo>
                  <a:close/>
                </a:path>
                <a:path w="3575050" h="3733800">
                  <a:moveTo>
                    <a:pt x="3539285" y="990600"/>
                  </a:moveTo>
                  <a:lnTo>
                    <a:pt x="888351" y="990600"/>
                  </a:lnTo>
                  <a:lnTo>
                    <a:pt x="897717" y="977900"/>
                  </a:lnTo>
                  <a:lnTo>
                    <a:pt x="908931" y="965200"/>
                  </a:lnTo>
                  <a:lnTo>
                    <a:pt x="3546114" y="965200"/>
                  </a:lnTo>
                  <a:lnTo>
                    <a:pt x="3543155" y="977900"/>
                  </a:lnTo>
                  <a:lnTo>
                    <a:pt x="3541822" y="977900"/>
                  </a:lnTo>
                  <a:lnTo>
                    <a:pt x="3539285" y="990600"/>
                  </a:lnTo>
                  <a:close/>
                </a:path>
                <a:path w="3575050" h="3733800">
                  <a:moveTo>
                    <a:pt x="3537432" y="1003300"/>
                  </a:moveTo>
                  <a:lnTo>
                    <a:pt x="877920" y="1003300"/>
                  </a:lnTo>
                  <a:lnTo>
                    <a:pt x="879480" y="990600"/>
                  </a:lnTo>
                  <a:lnTo>
                    <a:pt x="3539188" y="990600"/>
                  </a:lnTo>
                  <a:lnTo>
                    <a:pt x="3537432" y="1003300"/>
                  </a:lnTo>
                  <a:close/>
                </a:path>
                <a:path w="3575050" h="3733800">
                  <a:moveTo>
                    <a:pt x="3532977" y="1016000"/>
                  </a:moveTo>
                  <a:lnTo>
                    <a:pt x="867222" y="1016000"/>
                  </a:lnTo>
                  <a:lnTo>
                    <a:pt x="863418" y="1003300"/>
                  </a:lnTo>
                  <a:lnTo>
                    <a:pt x="3536261" y="1003300"/>
                  </a:lnTo>
                  <a:lnTo>
                    <a:pt x="3532977" y="1016000"/>
                  </a:lnTo>
                  <a:close/>
                </a:path>
                <a:path w="3575050" h="3733800">
                  <a:moveTo>
                    <a:pt x="3521629" y="1028700"/>
                  </a:moveTo>
                  <a:lnTo>
                    <a:pt x="842466" y="1028700"/>
                  </a:lnTo>
                  <a:lnTo>
                    <a:pt x="849355" y="1016000"/>
                  </a:lnTo>
                  <a:lnTo>
                    <a:pt x="3520231" y="1016000"/>
                  </a:lnTo>
                  <a:lnTo>
                    <a:pt x="3521719" y="1028361"/>
                  </a:lnTo>
                  <a:lnTo>
                    <a:pt x="3521629" y="1028700"/>
                  </a:lnTo>
                  <a:close/>
                </a:path>
                <a:path w="3575050" h="3733800">
                  <a:moveTo>
                    <a:pt x="3525401" y="1028700"/>
                  </a:moveTo>
                  <a:lnTo>
                    <a:pt x="3521759" y="1028700"/>
                  </a:lnTo>
                  <a:lnTo>
                    <a:pt x="3521719" y="1028361"/>
                  </a:lnTo>
                  <a:lnTo>
                    <a:pt x="3524978" y="1016000"/>
                  </a:lnTo>
                  <a:lnTo>
                    <a:pt x="3527125" y="1016000"/>
                  </a:lnTo>
                  <a:lnTo>
                    <a:pt x="3525401" y="1028700"/>
                  </a:lnTo>
                  <a:close/>
                </a:path>
                <a:path w="3575050" h="3733800">
                  <a:moveTo>
                    <a:pt x="3521759" y="1028700"/>
                  </a:moveTo>
                  <a:lnTo>
                    <a:pt x="3521629" y="1028700"/>
                  </a:lnTo>
                  <a:lnTo>
                    <a:pt x="3521719" y="1028361"/>
                  </a:lnTo>
                  <a:lnTo>
                    <a:pt x="3521759" y="1028700"/>
                  </a:lnTo>
                  <a:close/>
                </a:path>
                <a:path w="3575050" h="3733800">
                  <a:moveTo>
                    <a:pt x="3515907" y="1041400"/>
                  </a:moveTo>
                  <a:lnTo>
                    <a:pt x="830089" y="1041400"/>
                  </a:lnTo>
                  <a:lnTo>
                    <a:pt x="834804" y="1028700"/>
                  </a:lnTo>
                  <a:lnTo>
                    <a:pt x="3519743" y="1028700"/>
                  </a:lnTo>
                  <a:lnTo>
                    <a:pt x="3515907" y="1041400"/>
                  </a:lnTo>
                  <a:close/>
                </a:path>
                <a:path w="3575050" h="3733800">
                  <a:moveTo>
                    <a:pt x="3506965" y="1054100"/>
                  </a:moveTo>
                  <a:lnTo>
                    <a:pt x="816303" y="1054100"/>
                  </a:lnTo>
                  <a:lnTo>
                    <a:pt x="819099" y="1041400"/>
                  </a:lnTo>
                  <a:lnTo>
                    <a:pt x="3510444" y="1041400"/>
                  </a:lnTo>
                  <a:lnTo>
                    <a:pt x="3506965" y="1054100"/>
                  </a:lnTo>
                  <a:close/>
                </a:path>
                <a:path w="3575050" h="3733800">
                  <a:moveTo>
                    <a:pt x="799525" y="1066800"/>
                  </a:moveTo>
                  <a:lnTo>
                    <a:pt x="799622" y="1054100"/>
                  </a:lnTo>
                  <a:lnTo>
                    <a:pt x="805833" y="1054100"/>
                  </a:lnTo>
                  <a:lnTo>
                    <a:pt x="805765" y="1054673"/>
                  </a:lnTo>
                  <a:lnTo>
                    <a:pt x="799525" y="1066800"/>
                  </a:lnTo>
                  <a:close/>
                </a:path>
                <a:path w="3575050" h="3733800">
                  <a:moveTo>
                    <a:pt x="805765" y="1054673"/>
                  </a:moveTo>
                  <a:lnTo>
                    <a:pt x="805833" y="1054100"/>
                  </a:lnTo>
                  <a:lnTo>
                    <a:pt x="806060" y="1054100"/>
                  </a:lnTo>
                  <a:lnTo>
                    <a:pt x="805765" y="1054673"/>
                  </a:lnTo>
                  <a:close/>
                </a:path>
                <a:path w="3575050" h="3733800">
                  <a:moveTo>
                    <a:pt x="3494849" y="1079500"/>
                  </a:moveTo>
                  <a:lnTo>
                    <a:pt x="796777" y="1079500"/>
                  </a:lnTo>
                  <a:lnTo>
                    <a:pt x="796918" y="1066800"/>
                  </a:lnTo>
                  <a:lnTo>
                    <a:pt x="804337" y="1066800"/>
                  </a:lnTo>
                  <a:lnTo>
                    <a:pt x="805765" y="1054673"/>
                  </a:lnTo>
                  <a:lnTo>
                    <a:pt x="806060" y="1054100"/>
                  </a:lnTo>
                  <a:lnTo>
                    <a:pt x="3503876" y="1054100"/>
                  </a:lnTo>
                  <a:lnTo>
                    <a:pt x="3499181" y="1066800"/>
                  </a:lnTo>
                  <a:lnTo>
                    <a:pt x="3494849" y="1079500"/>
                  </a:lnTo>
                  <a:close/>
                </a:path>
                <a:path w="3575050" h="3733800">
                  <a:moveTo>
                    <a:pt x="792241" y="1079500"/>
                  </a:moveTo>
                  <a:lnTo>
                    <a:pt x="783754" y="1079500"/>
                  </a:lnTo>
                  <a:lnTo>
                    <a:pt x="790908" y="1066800"/>
                  </a:lnTo>
                  <a:lnTo>
                    <a:pt x="791688" y="1066800"/>
                  </a:lnTo>
                  <a:lnTo>
                    <a:pt x="792241" y="1079500"/>
                  </a:lnTo>
                  <a:close/>
                </a:path>
                <a:path w="3575050" h="3733800">
                  <a:moveTo>
                    <a:pt x="3481115" y="1092200"/>
                  </a:moveTo>
                  <a:lnTo>
                    <a:pt x="765741" y="1092200"/>
                  </a:lnTo>
                  <a:lnTo>
                    <a:pt x="774000" y="1079500"/>
                  </a:lnTo>
                  <a:lnTo>
                    <a:pt x="3489340" y="1079500"/>
                  </a:lnTo>
                  <a:lnTo>
                    <a:pt x="3481115" y="1092200"/>
                  </a:lnTo>
                  <a:close/>
                </a:path>
                <a:path w="3575050" h="3733800">
                  <a:moveTo>
                    <a:pt x="3480595" y="1104900"/>
                  </a:moveTo>
                  <a:lnTo>
                    <a:pt x="759758" y="1104900"/>
                  </a:lnTo>
                  <a:lnTo>
                    <a:pt x="760343" y="1092200"/>
                  </a:lnTo>
                  <a:lnTo>
                    <a:pt x="3486187" y="1092200"/>
                  </a:lnTo>
                  <a:lnTo>
                    <a:pt x="3480595" y="1104900"/>
                  </a:lnTo>
                  <a:close/>
                </a:path>
                <a:path w="3575050" h="3733800">
                  <a:moveTo>
                    <a:pt x="3470125" y="1117600"/>
                  </a:moveTo>
                  <a:lnTo>
                    <a:pt x="737712" y="1117600"/>
                  </a:lnTo>
                  <a:lnTo>
                    <a:pt x="737810" y="1104900"/>
                  </a:lnTo>
                  <a:lnTo>
                    <a:pt x="3472368" y="1104900"/>
                  </a:lnTo>
                  <a:lnTo>
                    <a:pt x="3470125" y="1117600"/>
                  </a:lnTo>
                  <a:close/>
                </a:path>
                <a:path w="3575050" h="3733800">
                  <a:moveTo>
                    <a:pt x="731827" y="1130300"/>
                  </a:moveTo>
                  <a:lnTo>
                    <a:pt x="722007" y="1130300"/>
                  </a:lnTo>
                  <a:lnTo>
                    <a:pt x="725422" y="1117600"/>
                  </a:lnTo>
                  <a:lnTo>
                    <a:pt x="729193" y="1117600"/>
                  </a:lnTo>
                  <a:lnTo>
                    <a:pt x="731827" y="1130300"/>
                  </a:lnTo>
                  <a:close/>
                </a:path>
                <a:path w="3575050" h="3733800">
                  <a:moveTo>
                    <a:pt x="3449770" y="1155700"/>
                  </a:moveTo>
                  <a:lnTo>
                    <a:pt x="701685" y="1155700"/>
                  </a:lnTo>
                  <a:lnTo>
                    <a:pt x="703474" y="1143000"/>
                  </a:lnTo>
                  <a:lnTo>
                    <a:pt x="710009" y="1143000"/>
                  </a:lnTo>
                  <a:lnTo>
                    <a:pt x="709034" y="1130300"/>
                  </a:lnTo>
                  <a:lnTo>
                    <a:pt x="734981" y="1130300"/>
                  </a:lnTo>
                  <a:lnTo>
                    <a:pt x="735209" y="1117600"/>
                  </a:lnTo>
                  <a:lnTo>
                    <a:pt x="3468490" y="1117600"/>
                  </a:lnTo>
                  <a:lnTo>
                    <a:pt x="3462801" y="1130300"/>
                  </a:lnTo>
                  <a:lnTo>
                    <a:pt x="3455148" y="1143000"/>
                  </a:lnTo>
                  <a:lnTo>
                    <a:pt x="3449770" y="1155700"/>
                  </a:lnTo>
                  <a:close/>
                </a:path>
                <a:path w="3575050" h="3733800">
                  <a:moveTo>
                    <a:pt x="701328" y="1155700"/>
                  </a:moveTo>
                  <a:lnTo>
                    <a:pt x="691183" y="1155700"/>
                  </a:lnTo>
                  <a:lnTo>
                    <a:pt x="693036" y="1143000"/>
                  </a:lnTo>
                  <a:lnTo>
                    <a:pt x="699507" y="1143000"/>
                  </a:lnTo>
                  <a:lnTo>
                    <a:pt x="701328" y="1155700"/>
                  </a:lnTo>
                  <a:close/>
                </a:path>
                <a:path w="3575050" h="3733800">
                  <a:moveTo>
                    <a:pt x="3440145" y="1168400"/>
                  </a:moveTo>
                  <a:lnTo>
                    <a:pt x="672616" y="1168400"/>
                  </a:lnTo>
                  <a:lnTo>
                    <a:pt x="675835" y="1155700"/>
                  </a:lnTo>
                  <a:lnTo>
                    <a:pt x="3442584" y="1155700"/>
                  </a:lnTo>
                  <a:lnTo>
                    <a:pt x="3440145" y="1168400"/>
                  </a:lnTo>
                  <a:close/>
                </a:path>
                <a:path w="3575050" h="3733800">
                  <a:moveTo>
                    <a:pt x="3430748" y="1181100"/>
                  </a:moveTo>
                  <a:lnTo>
                    <a:pt x="659480" y="1181100"/>
                  </a:lnTo>
                  <a:lnTo>
                    <a:pt x="660781" y="1168400"/>
                  </a:lnTo>
                  <a:lnTo>
                    <a:pt x="3437837" y="1168400"/>
                  </a:lnTo>
                  <a:lnTo>
                    <a:pt x="3430748" y="1181100"/>
                  </a:lnTo>
                  <a:close/>
                </a:path>
                <a:path w="3575050" h="3733800">
                  <a:moveTo>
                    <a:pt x="655611" y="1193800"/>
                  </a:moveTo>
                  <a:lnTo>
                    <a:pt x="646766" y="1193800"/>
                  </a:lnTo>
                  <a:lnTo>
                    <a:pt x="645433" y="1181100"/>
                  </a:lnTo>
                  <a:lnTo>
                    <a:pt x="654700" y="1181100"/>
                  </a:lnTo>
                  <a:lnTo>
                    <a:pt x="655611" y="1193800"/>
                  </a:lnTo>
                  <a:close/>
                </a:path>
                <a:path w="3575050" h="3733800">
                  <a:moveTo>
                    <a:pt x="3425253" y="1193800"/>
                  </a:moveTo>
                  <a:lnTo>
                    <a:pt x="655611" y="1193800"/>
                  </a:lnTo>
                  <a:lnTo>
                    <a:pt x="657009" y="1181100"/>
                  </a:lnTo>
                  <a:lnTo>
                    <a:pt x="3428960" y="1181100"/>
                  </a:lnTo>
                  <a:lnTo>
                    <a:pt x="3425253" y="1193800"/>
                  </a:lnTo>
                  <a:close/>
                </a:path>
                <a:path w="3575050" h="3733800">
                  <a:moveTo>
                    <a:pt x="3416409" y="1206500"/>
                  </a:moveTo>
                  <a:lnTo>
                    <a:pt x="628265" y="1206500"/>
                  </a:lnTo>
                  <a:lnTo>
                    <a:pt x="637922" y="1193800"/>
                  </a:lnTo>
                  <a:lnTo>
                    <a:pt x="3416116" y="1193800"/>
                  </a:lnTo>
                  <a:lnTo>
                    <a:pt x="3416409" y="1206500"/>
                  </a:lnTo>
                  <a:close/>
                </a:path>
                <a:path w="3575050" h="3733800">
                  <a:moveTo>
                    <a:pt x="3398753" y="1219200"/>
                  </a:moveTo>
                  <a:lnTo>
                    <a:pt x="611422" y="1219200"/>
                  </a:lnTo>
                  <a:lnTo>
                    <a:pt x="618706" y="1206500"/>
                  </a:lnTo>
                  <a:lnTo>
                    <a:pt x="3406362" y="1206500"/>
                  </a:lnTo>
                  <a:lnTo>
                    <a:pt x="3398753" y="1219200"/>
                  </a:lnTo>
                  <a:close/>
                </a:path>
                <a:path w="3575050" h="3733800">
                  <a:moveTo>
                    <a:pt x="603858" y="1220585"/>
                  </a:moveTo>
                  <a:lnTo>
                    <a:pt x="603911" y="1219200"/>
                  </a:lnTo>
                  <a:lnTo>
                    <a:pt x="604691" y="1219200"/>
                  </a:lnTo>
                  <a:lnTo>
                    <a:pt x="603858" y="1220585"/>
                  </a:lnTo>
                  <a:close/>
                </a:path>
                <a:path w="3575050" h="3733800">
                  <a:moveTo>
                    <a:pt x="3390722" y="1231900"/>
                  </a:moveTo>
                  <a:lnTo>
                    <a:pt x="605992" y="1231900"/>
                  </a:lnTo>
                  <a:lnTo>
                    <a:pt x="605407" y="1219200"/>
                  </a:lnTo>
                  <a:lnTo>
                    <a:pt x="3392087" y="1219200"/>
                  </a:lnTo>
                  <a:lnTo>
                    <a:pt x="3390722" y="1231900"/>
                  </a:lnTo>
                  <a:close/>
                </a:path>
                <a:path w="3575050" h="3733800">
                  <a:moveTo>
                    <a:pt x="3394786" y="1231900"/>
                  </a:moveTo>
                  <a:lnTo>
                    <a:pt x="3393453" y="1219200"/>
                  </a:lnTo>
                  <a:lnTo>
                    <a:pt x="3395014" y="1219200"/>
                  </a:lnTo>
                  <a:lnTo>
                    <a:pt x="3394786" y="1231900"/>
                  </a:lnTo>
                  <a:close/>
                </a:path>
                <a:path w="3575050" h="3733800">
                  <a:moveTo>
                    <a:pt x="603423" y="1231900"/>
                  </a:moveTo>
                  <a:lnTo>
                    <a:pt x="597050" y="1231900"/>
                  </a:lnTo>
                  <a:lnTo>
                    <a:pt x="603858" y="1220585"/>
                  </a:lnTo>
                  <a:lnTo>
                    <a:pt x="603423" y="1231900"/>
                  </a:lnTo>
                  <a:close/>
                </a:path>
                <a:path w="3575050" h="3733800">
                  <a:moveTo>
                    <a:pt x="3382333" y="1244600"/>
                  </a:moveTo>
                  <a:lnTo>
                    <a:pt x="583946" y="1244600"/>
                  </a:lnTo>
                  <a:lnTo>
                    <a:pt x="582256" y="1231900"/>
                  </a:lnTo>
                  <a:lnTo>
                    <a:pt x="3383893" y="1231900"/>
                  </a:lnTo>
                  <a:lnTo>
                    <a:pt x="3382333" y="1244600"/>
                  </a:lnTo>
                  <a:close/>
                </a:path>
                <a:path w="3575050" h="3733800">
                  <a:moveTo>
                    <a:pt x="3370399" y="1257300"/>
                  </a:moveTo>
                  <a:lnTo>
                    <a:pt x="564566" y="1257300"/>
                  </a:lnTo>
                  <a:lnTo>
                    <a:pt x="571558" y="1244600"/>
                  </a:lnTo>
                  <a:lnTo>
                    <a:pt x="3375407" y="1244600"/>
                  </a:lnTo>
                  <a:lnTo>
                    <a:pt x="3370399" y="1257300"/>
                  </a:lnTo>
                  <a:close/>
                </a:path>
                <a:path w="3575050" h="3733800">
                  <a:moveTo>
                    <a:pt x="3345298" y="1282700"/>
                  </a:moveTo>
                  <a:lnTo>
                    <a:pt x="544017" y="1282700"/>
                  </a:lnTo>
                  <a:lnTo>
                    <a:pt x="545449" y="1270000"/>
                  </a:lnTo>
                  <a:lnTo>
                    <a:pt x="554081" y="1257300"/>
                  </a:lnTo>
                  <a:lnTo>
                    <a:pt x="3358271" y="1257300"/>
                  </a:lnTo>
                  <a:lnTo>
                    <a:pt x="3357686" y="1270000"/>
                  </a:lnTo>
                  <a:lnTo>
                    <a:pt x="3345265" y="1270000"/>
                  </a:lnTo>
                  <a:lnTo>
                    <a:pt x="3345298" y="1282700"/>
                  </a:lnTo>
                  <a:close/>
                </a:path>
                <a:path w="3575050" h="3733800">
                  <a:moveTo>
                    <a:pt x="3363409" y="1270000"/>
                  </a:moveTo>
                  <a:lnTo>
                    <a:pt x="3360222" y="1270000"/>
                  </a:lnTo>
                  <a:lnTo>
                    <a:pt x="3358271" y="1257300"/>
                  </a:lnTo>
                  <a:lnTo>
                    <a:pt x="3368676" y="1257300"/>
                  </a:lnTo>
                  <a:lnTo>
                    <a:pt x="3363409" y="1270000"/>
                  </a:lnTo>
                  <a:close/>
                </a:path>
                <a:path w="3575050" h="3733800">
                  <a:moveTo>
                    <a:pt x="3353979" y="1282700"/>
                  </a:moveTo>
                  <a:lnTo>
                    <a:pt x="3347639" y="1282700"/>
                  </a:lnTo>
                  <a:lnTo>
                    <a:pt x="3345265" y="1270000"/>
                  </a:lnTo>
                  <a:lnTo>
                    <a:pt x="3355345" y="1270000"/>
                  </a:lnTo>
                  <a:lnTo>
                    <a:pt x="3353979" y="1282700"/>
                  </a:lnTo>
                  <a:close/>
                </a:path>
                <a:path w="3575050" h="3733800">
                  <a:moveTo>
                    <a:pt x="3340680" y="1295400"/>
                  </a:moveTo>
                  <a:lnTo>
                    <a:pt x="528377" y="1295400"/>
                  </a:lnTo>
                  <a:lnTo>
                    <a:pt x="530686" y="1282700"/>
                  </a:lnTo>
                  <a:lnTo>
                    <a:pt x="3338404" y="1282700"/>
                  </a:lnTo>
                  <a:lnTo>
                    <a:pt x="3340680" y="1295400"/>
                  </a:lnTo>
                  <a:close/>
                </a:path>
                <a:path w="3575050" h="3733800">
                  <a:moveTo>
                    <a:pt x="3329950" y="1308100"/>
                  </a:moveTo>
                  <a:lnTo>
                    <a:pt x="515707" y="1308100"/>
                  </a:lnTo>
                  <a:lnTo>
                    <a:pt x="525581" y="1295400"/>
                  </a:lnTo>
                  <a:lnTo>
                    <a:pt x="3329853" y="1295400"/>
                  </a:lnTo>
                  <a:lnTo>
                    <a:pt x="3329950" y="1308100"/>
                  </a:lnTo>
                  <a:close/>
                </a:path>
                <a:path w="3575050" h="3733800">
                  <a:moveTo>
                    <a:pt x="3316586" y="1320800"/>
                  </a:moveTo>
                  <a:lnTo>
                    <a:pt x="501690" y="1320800"/>
                  </a:lnTo>
                  <a:lnTo>
                    <a:pt x="508262" y="1308100"/>
                  </a:lnTo>
                  <a:lnTo>
                    <a:pt x="3316976" y="1308100"/>
                  </a:lnTo>
                  <a:lnTo>
                    <a:pt x="3316586" y="1320800"/>
                  </a:lnTo>
                  <a:close/>
                </a:path>
                <a:path w="3575050" h="3733800">
                  <a:moveTo>
                    <a:pt x="3304523" y="1333500"/>
                  </a:moveTo>
                  <a:lnTo>
                    <a:pt x="490041" y="1333500"/>
                  </a:lnTo>
                  <a:lnTo>
                    <a:pt x="494431" y="1320800"/>
                  </a:lnTo>
                  <a:lnTo>
                    <a:pt x="3312034" y="1320800"/>
                  </a:lnTo>
                  <a:lnTo>
                    <a:pt x="3304523" y="1333500"/>
                  </a:lnTo>
                  <a:close/>
                </a:path>
                <a:path w="3575050" h="3733800">
                  <a:moveTo>
                    <a:pt x="3291354" y="1346200"/>
                  </a:moveTo>
                  <a:lnTo>
                    <a:pt x="472353" y="1346200"/>
                  </a:lnTo>
                  <a:lnTo>
                    <a:pt x="477100" y="1333500"/>
                  </a:lnTo>
                  <a:lnTo>
                    <a:pt x="3295841" y="1333500"/>
                  </a:lnTo>
                  <a:lnTo>
                    <a:pt x="3291354" y="1346200"/>
                  </a:lnTo>
                  <a:close/>
                </a:path>
                <a:path w="3575050" h="3733800">
                  <a:moveTo>
                    <a:pt x="462338" y="1358900"/>
                  </a:moveTo>
                  <a:lnTo>
                    <a:pt x="461753" y="1358900"/>
                  </a:lnTo>
                  <a:lnTo>
                    <a:pt x="461915" y="1346200"/>
                  </a:lnTo>
                  <a:lnTo>
                    <a:pt x="467866" y="1346200"/>
                  </a:lnTo>
                  <a:lnTo>
                    <a:pt x="467842" y="1346755"/>
                  </a:lnTo>
                  <a:lnTo>
                    <a:pt x="462338" y="1358900"/>
                  </a:lnTo>
                  <a:close/>
                </a:path>
                <a:path w="3575050" h="3733800">
                  <a:moveTo>
                    <a:pt x="467842" y="1346755"/>
                  </a:moveTo>
                  <a:lnTo>
                    <a:pt x="467866" y="1346200"/>
                  </a:lnTo>
                  <a:lnTo>
                    <a:pt x="468093" y="1346200"/>
                  </a:lnTo>
                  <a:lnTo>
                    <a:pt x="467842" y="1346755"/>
                  </a:lnTo>
                  <a:close/>
                </a:path>
                <a:path w="3575050" h="3733800">
                  <a:moveTo>
                    <a:pt x="3275389" y="1371600"/>
                  </a:moveTo>
                  <a:lnTo>
                    <a:pt x="3267520" y="1371600"/>
                  </a:lnTo>
                  <a:lnTo>
                    <a:pt x="3266675" y="1358900"/>
                  </a:lnTo>
                  <a:lnTo>
                    <a:pt x="467313" y="1358900"/>
                  </a:lnTo>
                  <a:lnTo>
                    <a:pt x="467842" y="1346755"/>
                  </a:lnTo>
                  <a:lnTo>
                    <a:pt x="468093" y="1346200"/>
                  </a:lnTo>
                  <a:lnTo>
                    <a:pt x="3283680" y="1346200"/>
                  </a:lnTo>
                  <a:lnTo>
                    <a:pt x="3281534" y="1358900"/>
                  </a:lnTo>
                  <a:lnTo>
                    <a:pt x="3275389" y="1371600"/>
                  </a:lnTo>
                  <a:close/>
                </a:path>
                <a:path w="3575050" h="3733800">
                  <a:moveTo>
                    <a:pt x="455705" y="1371600"/>
                  </a:moveTo>
                  <a:lnTo>
                    <a:pt x="447901" y="1371600"/>
                  </a:lnTo>
                  <a:lnTo>
                    <a:pt x="453787" y="1358900"/>
                  </a:lnTo>
                  <a:lnTo>
                    <a:pt x="460763" y="1358900"/>
                  </a:lnTo>
                  <a:lnTo>
                    <a:pt x="455705" y="1371600"/>
                  </a:lnTo>
                  <a:close/>
                </a:path>
                <a:path w="3575050" h="3733800">
                  <a:moveTo>
                    <a:pt x="3262376" y="1371600"/>
                  </a:moveTo>
                  <a:lnTo>
                    <a:pt x="461269" y="1371600"/>
                  </a:lnTo>
                  <a:lnTo>
                    <a:pt x="460763" y="1358900"/>
                  </a:lnTo>
                  <a:lnTo>
                    <a:pt x="3262094" y="1358900"/>
                  </a:lnTo>
                  <a:lnTo>
                    <a:pt x="3262376" y="1371600"/>
                  </a:lnTo>
                  <a:close/>
                </a:path>
                <a:path w="3575050" h="3733800">
                  <a:moveTo>
                    <a:pt x="3263228" y="1371600"/>
                  </a:moveTo>
                  <a:lnTo>
                    <a:pt x="3262903" y="1358900"/>
                  </a:lnTo>
                  <a:lnTo>
                    <a:pt x="3266675" y="1358900"/>
                  </a:lnTo>
                  <a:lnTo>
                    <a:pt x="3263228" y="1371600"/>
                  </a:lnTo>
                  <a:close/>
                </a:path>
                <a:path w="3575050" h="3733800">
                  <a:moveTo>
                    <a:pt x="444487" y="1384300"/>
                  </a:moveTo>
                  <a:lnTo>
                    <a:pt x="440585" y="1384300"/>
                  </a:lnTo>
                  <a:lnTo>
                    <a:pt x="442081" y="1371600"/>
                  </a:lnTo>
                  <a:lnTo>
                    <a:pt x="444227" y="1371600"/>
                  </a:lnTo>
                  <a:lnTo>
                    <a:pt x="444487" y="1384300"/>
                  </a:lnTo>
                  <a:close/>
                </a:path>
                <a:path w="3575050" h="3733800">
                  <a:moveTo>
                    <a:pt x="448649" y="1384300"/>
                  </a:moveTo>
                  <a:lnTo>
                    <a:pt x="447381" y="1384300"/>
                  </a:lnTo>
                  <a:lnTo>
                    <a:pt x="447771" y="1371600"/>
                  </a:lnTo>
                  <a:lnTo>
                    <a:pt x="450112" y="1371600"/>
                  </a:lnTo>
                  <a:lnTo>
                    <a:pt x="448649" y="1384300"/>
                  </a:lnTo>
                  <a:close/>
                </a:path>
                <a:path w="3575050" h="3733800">
                  <a:moveTo>
                    <a:pt x="3254449" y="1384300"/>
                  </a:moveTo>
                  <a:lnTo>
                    <a:pt x="451023" y="1384300"/>
                  </a:lnTo>
                  <a:lnTo>
                    <a:pt x="450112" y="1371600"/>
                  </a:lnTo>
                  <a:lnTo>
                    <a:pt x="3255555" y="1371600"/>
                  </a:lnTo>
                  <a:lnTo>
                    <a:pt x="3254716" y="1383733"/>
                  </a:lnTo>
                  <a:lnTo>
                    <a:pt x="3254449" y="1384300"/>
                  </a:lnTo>
                  <a:close/>
                </a:path>
                <a:path w="3575050" h="3733800">
                  <a:moveTo>
                    <a:pt x="3257831" y="1377121"/>
                  </a:moveTo>
                  <a:lnTo>
                    <a:pt x="3255555" y="1371600"/>
                  </a:lnTo>
                  <a:lnTo>
                    <a:pt x="3260432" y="1371600"/>
                  </a:lnTo>
                  <a:lnTo>
                    <a:pt x="3257831" y="1377121"/>
                  </a:lnTo>
                  <a:close/>
                </a:path>
                <a:path w="3575050" h="3733800">
                  <a:moveTo>
                    <a:pt x="3260790" y="1384300"/>
                  </a:moveTo>
                  <a:lnTo>
                    <a:pt x="3257831" y="1377121"/>
                  </a:lnTo>
                  <a:lnTo>
                    <a:pt x="3260432" y="1371600"/>
                  </a:lnTo>
                  <a:lnTo>
                    <a:pt x="3260805" y="1383733"/>
                  </a:lnTo>
                  <a:lnTo>
                    <a:pt x="3260790" y="1384300"/>
                  </a:lnTo>
                  <a:close/>
                </a:path>
                <a:path w="3575050" h="3733800">
                  <a:moveTo>
                    <a:pt x="3260821" y="1384252"/>
                  </a:moveTo>
                  <a:lnTo>
                    <a:pt x="3260432" y="1371600"/>
                  </a:lnTo>
                  <a:lnTo>
                    <a:pt x="3269049" y="1371600"/>
                  </a:lnTo>
                  <a:lnTo>
                    <a:pt x="3260821" y="1384252"/>
                  </a:lnTo>
                  <a:close/>
                </a:path>
                <a:path w="3575050" h="3733800">
                  <a:moveTo>
                    <a:pt x="3260790" y="1384300"/>
                  </a:moveTo>
                  <a:lnTo>
                    <a:pt x="3254677" y="1384300"/>
                  </a:lnTo>
                  <a:lnTo>
                    <a:pt x="3254716" y="1383733"/>
                  </a:lnTo>
                  <a:lnTo>
                    <a:pt x="3257831" y="1377121"/>
                  </a:lnTo>
                  <a:lnTo>
                    <a:pt x="3260790" y="1384300"/>
                  </a:lnTo>
                  <a:close/>
                </a:path>
                <a:path w="3575050" h="3733800">
                  <a:moveTo>
                    <a:pt x="3254677" y="1384300"/>
                  </a:moveTo>
                  <a:lnTo>
                    <a:pt x="3254449" y="1384300"/>
                  </a:lnTo>
                  <a:lnTo>
                    <a:pt x="3254716" y="1383733"/>
                  </a:lnTo>
                  <a:lnTo>
                    <a:pt x="3254677" y="1384300"/>
                  </a:lnTo>
                  <a:close/>
                </a:path>
                <a:path w="3575050" h="3733800">
                  <a:moveTo>
                    <a:pt x="3260822" y="1384300"/>
                  </a:moveTo>
                  <a:close/>
                </a:path>
                <a:path w="3575050" h="3733800">
                  <a:moveTo>
                    <a:pt x="433757" y="1397000"/>
                  </a:moveTo>
                  <a:lnTo>
                    <a:pt x="433627" y="1397000"/>
                  </a:lnTo>
                  <a:lnTo>
                    <a:pt x="429010" y="1384300"/>
                  </a:lnTo>
                  <a:lnTo>
                    <a:pt x="433757" y="1397000"/>
                  </a:lnTo>
                  <a:close/>
                </a:path>
                <a:path w="3575050" h="3733800">
                  <a:moveTo>
                    <a:pt x="3254644" y="1397000"/>
                  </a:moveTo>
                  <a:lnTo>
                    <a:pt x="433757" y="1397000"/>
                  </a:lnTo>
                  <a:lnTo>
                    <a:pt x="436716" y="1384300"/>
                  </a:lnTo>
                  <a:lnTo>
                    <a:pt x="3253311" y="1384300"/>
                  </a:lnTo>
                  <a:lnTo>
                    <a:pt x="3254644" y="1397000"/>
                  </a:lnTo>
                  <a:close/>
                </a:path>
                <a:path w="3575050" h="3733800">
                  <a:moveTo>
                    <a:pt x="427026" y="1409700"/>
                  </a:moveTo>
                  <a:lnTo>
                    <a:pt x="419645" y="1409700"/>
                  </a:lnTo>
                  <a:lnTo>
                    <a:pt x="423385" y="1397000"/>
                  </a:lnTo>
                  <a:lnTo>
                    <a:pt x="425563" y="1397000"/>
                  </a:lnTo>
                  <a:lnTo>
                    <a:pt x="427026" y="1409700"/>
                  </a:lnTo>
                  <a:close/>
                </a:path>
                <a:path w="3575050" h="3733800">
                  <a:moveTo>
                    <a:pt x="435806" y="1409700"/>
                  </a:moveTo>
                  <a:lnTo>
                    <a:pt x="427026" y="1409700"/>
                  </a:lnTo>
                  <a:lnTo>
                    <a:pt x="429758" y="1397000"/>
                  </a:lnTo>
                  <a:lnTo>
                    <a:pt x="435513" y="1397000"/>
                  </a:lnTo>
                  <a:lnTo>
                    <a:pt x="435806" y="1409700"/>
                  </a:lnTo>
                  <a:close/>
                </a:path>
                <a:path w="3575050" h="3733800">
                  <a:moveTo>
                    <a:pt x="3258611" y="1409700"/>
                  </a:moveTo>
                  <a:lnTo>
                    <a:pt x="435806" y="1409700"/>
                  </a:lnTo>
                  <a:lnTo>
                    <a:pt x="436098" y="1397000"/>
                  </a:lnTo>
                  <a:lnTo>
                    <a:pt x="3256498" y="1397000"/>
                  </a:lnTo>
                  <a:lnTo>
                    <a:pt x="3258611" y="1409700"/>
                  </a:lnTo>
                  <a:close/>
                </a:path>
                <a:path w="3575050" h="3733800">
                  <a:moveTo>
                    <a:pt x="415256" y="1422400"/>
                  </a:moveTo>
                  <a:lnTo>
                    <a:pt x="411809" y="1422400"/>
                  </a:lnTo>
                  <a:lnTo>
                    <a:pt x="410931" y="1409700"/>
                  </a:lnTo>
                  <a:lnTo>
                    <a:pt x="415646" y="1409700"/>
                  </a:lnTo>
                  <a:lnTo>
                    <a:pt x="415256" y="1422400"/>
                  </a:lnTo>
                  <a:close/>
                </a:path>
                <a:path w="3575050" h="3733800">
                  <a:moveTo>
                    <a:pt x="3264041" y="1422400"/>
                  </a:moveTo>
                  <a:lnTo>
                    <a:pt x="415256" y="1422400"/>
                  </a:lnTo>
                  <a:lnTo>
                    <a:pt x="421954" y="1409700"/>
                  </a:lnTo>
                  <a:lnTo>
                    <a:pt x="3261082" y="1409700"/>
                  </a:lnTo>
                  <a:lnTo>
                    <a:pt x="3264041" y="1422400"/>
                  </a:lnTo>
                  <a:close/>
                </a:path>
                <a:path w="3575050" h="3733800">
                  <a:moveTo>
                    <a:pt x="3267130" y="1435100"/>
                  </a:moveTo>
                  <a:lnTo>
                    <a:pt x="412752" y="1435100"/>
                  </a:lnTo>
                  <a:lnTo>
                    <a:pt x="412037" y="1422400"/>
                  </a:lnTo>
                  <a:lnTo>
                    <a:pt x="3265602" y="1422400"/>
                  </a:lnTo>
                  <a:lnTo>
                    <a:pt x="3267130" y="1435100"/>
                  </a:lnTo>
                  <a:close/>
                </a:path>
                <a:path w="3575050" h="3733800">
                  <a:moveTo>
                    <a:pt x="3266285" y="1447800"/>
                  </a:moveTo>
                  <a:lnTo>
                    <a:pt x="402249" y="1447800"/>
                  </a:lnTo>
                  <a:lnTo>
                    <a:pt x="401176" y="1435100"/>
                  </a:lnTo>
                  <a:lnTo>
                    <a:pt x="3267748" y="1435100"/>
                  </a:lnTo>
                  <a:lnTo>
                    <a:pt x="3266285" y="1447800"/>
                  </a:lnTo>
                  <a:close/>
                </a:path>
                <a:path w="3575050" h="3733800">
                  <a:moveTo>
                    <a:pt x="3272788" y="1460500"/>
                  </a:moveTo>
                  <a:lnTo>
                    <a:pt x="395746" y="1460500"/>
                  </a:lnTo>
                  <a:lnTo>
                    <a:pt x="391975" y="1447800"/>
                  </a:lnTo>
                  <a:lnTo>
                    <a:pt x="3272820" y="1447800"/>
                  </a:lnTo>
                  <a:lnTo>
                    <a:pt x="3272788" y="1460500"/>
                  </a:lnTo>
                  <a:close/>
                </a:path>
                <a:path w="3575050" h="3733800">
                  <a:moveTo>
                    <a:pt x="388723" y="1473200"/>
                  </a:moveTo>
                  <a:lnTo>
                    <a:pt x="384561" y="1473200"/>
                  </a:lnTo>
                  <a:lnTo>
                    <a:pt x="386837" y="1460500"/>
                  </a:lnTo>
                  <a:lnTo>
                    <a:pt x="390284" y="1460500"/>
                  </a:lnTo>
                  <a:lnTo>
                    <a:pt x="388723" y="1473200"/>
                  </a:lnTo>
                  <a:close/>
                </a:path>
                <a:path w="3575050" h="3733800">
                  <a:moveTo>
                    <a:pt x="3283812" y="1498600"/>
                  </a:moveTo>
                  <a:lnTo>
                    <a:pt x="373213" y="1498600"/>
                  </a:lnTo>
                  <a:lnTo>
                    <a:pt x="372660" y="1485900"/>
                  </a:lnTo>
                  <a:lnTo>
                    <a:pt x="381374" y="1485900"/>
                  </a:lnTo>
                  <a:lnTo>
                    <a:pt x="379749" y="1473200"/>
                  </a:lnTo>
                  <a:lnTo>
                    <a:pt x="391227" y="1473200"/>
                  </a:lnTo>
                  <a:lnTo>
                    <a:pt x="392040" y="1460500"/>
                  </a:lnTo>
                  <a:lnTo>
                    <a:pt x="3272203" y="1460500"/>
                  </a:lnTo>
                  <a:lnTo>
                    <a:pt x="3277247" y="1473200"/>
                  </a:lnTo>
                  <a:lnTo>
                    <a:pt x="3281197" y="1485900"/>
                  </a:lnTo>
                  <a:lnTo>
                    <a:pt x="3283812" y="1498600"/>
                  </a:lnTo>
                  <a:close/>
                </a:path>
                <a:path w="3575050" h="3733800">
                  <a:moveTo>
                    <a:pt x="378806" y="1511300"/>
                  </a:moveTo>
                  <a:lnTo>
                    <a:pt x="366612" y="1511300"/>
                  </a:lnTo>
                  <a:lnTo>
                    <a:pt x="367913" y="1498600"/>
                  </a:lnTo>
                  <a:lnTo>
                    <a:pt x="379749" y="1498600"/>
                  </a:lnTo>
                  <a:lnTo>
                    <a:pt x="378806" y="1511300"/>
                  </a:lnTo>
                  <a:close/>
                </a:path>
                <a:path w="3575050" h="3733800">
                  <a:moveTo>
                    <a:pt x="3281632" y="1511300"/>
                  </a:moveTo>
                  <a:lnTo>
                    <a:pt x="380659" y="1511300"/>
                  </a:lnTo>
                  <a:lnTo>
                    <a:pt x="380919" y="1498600"/>
                  </a:lnTo>
                  <a:lnTo>
                    <a:pt x="3282542" y="1498600"/>
                  </a:lnTo>
                  <a:lnTo>
                    <a:pt x="3281632" y="1511300"/>
                  </a:lnTo>
                  <a:close/>
                </a:path>
                <a:path w="3575050" h="3733800">
                  <a:moveTo>
                    <a:pt x="3285371" y="1524000"/>
                  </a:moveTo>
                  <a:lnTo>
                    <a:pt x="365995" y="1524000"/>
                  </a:lnTo>
                  <a:lnTo>
                    <a:pt x="367035" y="1511300"/>
                  </a:lnTo>
                  <a:lnTo>
                    <a:pt x="3283713" y="1511300"/>
                  </a:lnTo>
                  <a:lnTo>
                    <a:pt x="3285371" y="1524000"/>
                  </a:lnTo>
                  <a:close/>
                </a:path>
                <a:path w="3575050" h="3733800">
                  <a:moveTo>
                    <a:pt x="368271" y="1536700"/>
                  </a:moveTo>
                  <a:lnTo>
                    <a:pt x="364011" y="1536700"/>
                  </a:lnTo>
                  <a:lnTo>
                    <a:pt x="361052" y="1524000"/>
                  </a:lnTo>
                  <a:lnTo>
                    <a:pt x="369279" y="1524000"/>
                  </a:lnTo>
                  <a:lnTo>
                    <a:pt x="368271" y="1536700"/>
                  </a:lnTo>
                  <a:close/>
                </a:path>
                <a:path w="3575050" h="3733800">
                  <a:moveTo>
                    <a:pt x="3288688" y="1536700"/>
                  </a:moveTo>
                  <a:lnTo>
                    <a:pt x="373993" y="1536700"/>
                  </a:lnTo>
                  <a:lnTo>
                    <a:pt x="369279" y="1524000"/>
                  </a:lnTo>
                  <a:lnTo>
                    <a:pt x="3289046" y="1524000"/>
                  </a:lnTo>
                  <a:lnTo>
                    <a:pt x="3288688" y="1536700"/>
                  </a:lnTo>
                  <a:close/>
                </a:path>
                <a:path w="3575050" h="3733800">
                  <a:moveTo>
                    <a:pt x="3285241" y="1549400"/>
                  </a:moveTo>
                  <a:lnTo>
                    <a:pt x="356370" y="1549400"/>
                  </a:lnTo>
                  <a:lnTo>
                    <a:pt x="358484" y="1536700"/>
                  </a:lnTo>
                  <a:lnTo>
                    <a:pt x="3283583" y="1536700"/>
                  </a:lnTo>
                  <a:lnTo>
                    <a:pt x="3285241" y="1549400"/>
                  </a:lnTo>
                  <a:close/>
                </a:path>
                <a:path w="3575050" h="3733800">
                  <a:moveTo>
                    <a:pt x="3291387" y="1549400"/>
                  </a:moveTo>
                  <a:lnTo>
                    <a:pt x="3285241" y="1549400"/>
                  </a:lnTo>
                  <a:lnTo>
                    <a:pt x="3286184" y="1536700"/>
                  </a:lnTo>
                  <a:lnTo>
                    <a:pt x="3289468" y="1536700"/>
                  </a:lnTo>
                  <a:lnTo>
                    <a:pt x="3291387" y="1549400"/>
                  </a:lnTo>
                  <a:close/>
                </a:path>
                <a:path w="3575050" h="3733800">
                  <a:moveTo>
                    <a:pt x="3287127" y="1562100"/>
                  </a:moveTo>
                  <a:lnTo>
                    <a:pt x="353834" y="1562100"/>
                  </a:lnTo>
                  <a:lnTo>
                    <a:pt x="355460" y="1549400"/>
                  </a:lnTo>
                  <a:lnTo>
                    <a:pt x="3289436" y="1549400"/>
                  </a:lnTo>
                  <a:lnTo>
                    <a:pt x="3287127" y="1562100"/>
                  </a:lnTo>
                  <a:close/>
                </a:path>
                <a:path w="3575050" h="3733800">
                  <a:moveTo>
                    <a:pt x="3286282" y="1600200"/>
                  </a:moveTo>
                  <a:lnTo>
                    <a:pt x="345055" y="1600200"/>
                  </a:lnTo>
                  <a:lnTo>
                    <a:pt x="347656" y="1587500"/>
                  </a:lnTo>
                  <a:lnTo>
                    <a:pt x="347851" y="1574800"/>
                  </a:lnTo>
                  <a:lnTo>
                    <a:pt x="350972" y="1574800"/>
                  </a:lnTo>
                  <a:lnTo>
                    <a:pt x="354712" y="1562100"/>
                  </a:lnTo>
                  <a:lnTo>
                    <a:pt x="3288395" y="1562100"/>
                  </a:lnTo>
                  <a:lnTo>
                    <a:pt x="3289858" y="1574800"/>
                  </a:lnTo>
                  <a:lnTo>
                    <a:pt x="3289826" y="1587500"/>
                  </a:lnTo>
                  <a:lnTo>
                    <a:pt x="3287257" y="1587500"/>
                  </a:lnTo>
                  <a:lnTo>
                    <a:pt x="3286282" y="1600200"/>
                  </a:lnTo>
                  <a:close/>
                </a:path>
                <a:path w="3575050" h="3733800">
                  <a:moveTo>
                    <a:pt x="3287452" y="1612900"/>
                  </a:moveTo>
                  <a:lnTo>
                    <a:pt x="342681" y="1612900"/>
                  </a:lnTo>
                  <a:lnTo>
                    <a:pt x="348729" y="1600200"/>
                  </a:lnTo>
                  <a:lnTo>
                    <a:pt x="3288558" y="1600200"/>
                  </a:lnTo>
                  <a:lnTo>
                    <a:pt x="3287452" y="1612900"/>
                  </a:lnTo>
                  <a:close/>
                </a:path>
                <a:path w="3575050" h="3733800">
                  <a:moveTo>
                    <a:pt x="3289338" y="1625600"/>
                  </a:moveTo>
                  <a:lnTo>
                    <a:pt x="343982" y="1625600"/>
                  </a:lnTo>
                  <a:lnTo>
                    <a:pt x="344339" y="1612900"/>
                  </a:lnTo>
                  <a:lnTo>
                    <a:pt x="3289046" y="1612900"/>
                  </a:lnTo>
                  <a:lnTo>
                    <a:pt x="3289338" y="1625600"/>
                  </a:lnTo>
                  <a:close/>
                </a:path>
                <a:path w="3575050" h="3733800">
                  <a:moveTo>
                    <a:pt x="3283128" y="1663700"/>
                  </a:moveTo>
                  <a:lnTo>
                    <a:pt x="344840" y="1663700"/>
                  </a:lnTo>
                  <a:lnTo>
                    <a:pt x="343384" y="1651000"/>
                  </a:lnTo>
                  <a:lnTo>
                    <a:pt x="343666" y="1638300"/>
                  </a:lnTo>
                  <a:lnTo>
                    <a:pt x="344762" y="1625600"/>
                  </a:lnTo>
                  <a:lnTo>
                    <a:pt x="3287322" y="1625600"/>
                  </a:lnTo>
                  <a:lnTo>
                    <a:pt x="3287647" y="1638300"/>
                  </a:lnTo>
                  <a:lnTo>
                    <a:pt x="3281502" y="1638300"/>
                  </a:lnTo>
                  <a:lnTo>
                    <a:pt x="3282868" y="1651000"/>
                  </a:lnTo>
                  <a:lnTo>
                    <a:pt x="3283355" y="1651000"/>
                  </a:lnTo>
                  <a:lnTo>
                    <a:pt x="3283128" y="1663700"/>
                  </a:lnTo>
                  <a:close/>
                </a:path>
                <a:path w="3575050" h="3733800">
                  <a:moveTo>
                    <a:pt x="3281665" y="1676400"/>
                  </a:moveTo>
                  <a:lnTo>
                    <a:pt x="347688" y="1676400"/>
                  </a:lnTo>
                  <a:lnTo>
                    <a:pt x="348956" y="1663700"/>
                  </a:lnTo>
                  <a:lnTo>
                    <a:pt x="3276039" y="1663700"/>
                  </a:lnTo>
                  <a:lnTo>
                    <a:pt x="3281665" y="1676400"/>
                  </a:lnTo>
                  <a:close/>
                </a:path>
                <a:path w="3575050" h="3733800">
                  <a:moveTo>
                    <a:pt x="3277665" y="1689100"/>
                  </a:moveTo>
                  <a:lnTo>
                    <a:pt x="345315" y="1689100"/>
                  </a:lnTo>
                  <a:lnTo>
                    <a:pt x="346030" y="1676400"/>
                  </a:lnTo>
                  <a:lnTo>
                    <a:pt x="3279551" y="1676400"/>
                  </a:lnTo>
                  <a:lnTo>
                    <a:pt x="3277665" y="1689100"/>
                  </a:lnTo>
                  <a:close/>
                </a:path>
                <a:path w="3575050" h="3733800">
                  <a:moveTo>
                    <a:pt x="3262838" y="1739900"/>
                  </a:moveTo>
                  <a:lnTo>
                    <a:pt x="348859" y="1739900"/>
                  </a:lnTo>
                  <a:lnTo>
                    <a:pt x="347568" y="1727200"/>
                  </a:lnTo>
                  <a:lnTo>
                    <a:pt x="346510" y="1714500"/>
                  </a:lnTo>
                  <a:lnTo>
                    <a:pt x="346829" y="1701800"/>
                  </a:lnTo>
                  <a:lnTo>
                    <a:pt x="349672" y="1689100"/>
                  </a:lnTo>
                  <a:lnTo>
                    <a:pt x="3265699" y="1689100"/>
                  </a:lnTo>
                  <a:lnTo>
                    <a:pt x="3265439" y="1701800"/>
                  </a:lnTo>
                  <a:lnTo>
                    <a:pt x="3273503" y="1701800"/>
                  </a:lnTo>
                  <a:lnTo>
                    <a:pt x="3275454" y="1714500"/>
                  </a:lnTo>
                  <a:lnTo>
                    <a:pt x="3267325" y="1714500"/>
                  </a:lnTo>
                  <a:lnTo>
                    <a:pt x="3263066" y="1727200"/>
                  </a:lnTo>
                  <a:lnTo>
                    <a:pt x="3265374" y="1727200"/>
                  </a:lnTo>
                  <a:lnTo>
                    <a:pt x="3262838" y="1739900"/>
                  </a:lnTo>
                  <a:close/>
                </a:path>
                <a:path w="3575050" h="3733800">
                  <a:moveTo>
                    <a:pt x="3269634" y="1701800"/>
                  </a:moveTo>
                  <a:lnTo>
                    <a:pt x="3266642" y="1701800"/>
                  </a:lnTo>
                  <a:lnTo>
                    <a:pt x="3266155" y="1689100"/>
                  </a:lnTo>
                  <a:lnTo>
                    <a:pt x="3269731" y="1689100"/>
                  </a:lnTo>
                  <a:lnTo>
                    <a:pt x="3269634" y="1701800"/>
                  </a:lnTo>
                  <a:close/>
                </a:path>
                <a:path w="3575050" h="3733800">
                  <a:moveTo>
                    <a:pt x="3270772" y="1701800"/>
                  </a:moveTo>
                  <a:lnTo>
                    <a:pt x="3273080" y="1689100"/>
                  </a:lnTo>
                  <a:lnTo>
                    <a:pt x="3278576" y="1689100"/>
                  </a:lnTo>
                  <a:lnTo>
                    <a:pt x="3270772" y="1701800"/>
                  </a:lnTo>
                  <a:close/>
                </a:path>
                <a:path w="3575050" h="3733800">
                  <a:moveTo>
                    <a:pt x="3267748" y="1727200"/>
                  </a:moveTo>
                  <a:lnTo>
                    <a:pt x="3267325" y="1714500"/>
                  </a:lnTo>
                  <a:lnTo>
                    <a:pt x="3270154" y="1714500"/>
                  </a:lnTo>
                  <a:lnTo>
                    <a:pt x="3267748" y="1727200"/>
                  </a:lnTo>
                  <a:close/>
                </a:path>
                <a:path w="3575050" h="3733800">
                  <a:moveTo>
                    <a:pt x="3268398" y="1727200"/>
                  </a:moveTo>
                  <a:lnTo>
                    <a:pt x="3270154" y="1714500"/>
                  </a:lnTo>
                  <a:lnTo>
                    <a:pt x="3271195" y="1714500"/>
                  </a:lnTo>
                  <a:lnTo>
                    <a:pt x="3268398" y="1727200"/>
                  </a:lnTo>
                  <a:close/>
                </a:path>
                <a:path w="3575050" h="3733800">
                  <a:moveTo>
                    <a:pt x="3260399" y="1752600"/>
                  </a:moveTo>
                  <a:lnTo>
                    <a:pt x="349444" y="1752600"/>
                  </a:lnTo>
                  <a:lnTo>
                    <a:pt x="349444" y="1739900"/>
                  </a:lnTo>
                  <a:lnTo>
                    <a:pt x="3263521" y="1739900"/>
                  </a:lnTo>
                  <a:lnTo>
                    <a:pt x="3260399" y="1752600"/>
                  </a:lnTo>
                  <a:close/>
                </a:path>
                <a:path w="3575050" h="3733800">
                  <a:moveTo>
                    <a:pt x="3260107" y="1765300"/>
                  </a:moveTo>
                  <a:lnTo>
                    <a:pt x="348274" y="1765300"/>
                  </a:lnTo>
                  <a:lnTo>
                    <a:pt x="349282" y="1752600"/>
                  </a:lnTo>
                  <a:lnTo>
                    <a:pt x="3261082" y="1752600"/>
                  </a:lnTo>
                  <a:lnTo>
                    <a:pt x="3260107" y="1765300"/>
                  </a:lnTo>
                  <a:close/>
                </a:path>
                <a:path w="3575050" h="3733800">
                  <a:moveTo>
                    <a:pt x="351168" y="1778000"/>
                  </a:moveTo>
                  <a:lnTo>
                    <a:pt x="347786" y="1778000"/>
                  </a:lnTo>
                  <a:lnTo>
                    <a:pt x="347916" y="1765300"/>
                  </a:lnTo>
                  <a:lnTo>
                    <a:pt x="351070" y="1765300"/>
                  </a:lnTo>
                  <a:lnTo>
                    <a:pt x="351168" y="1778000"/>
                  </a:lnTo>
                  <a:close/>
                </a:path>
                <a:path w="3575050" h="3733800">
                  <a:moveTo>
                    <a:pt x="351168" y="1778000"/>
                  </a:moveTo>
                  <a:lnTo>
                    <a:pt x="351135" y="1765300"/>
                  </a:lnTo>
                  <a:lnTo>
                    <a:pt x="351486" y="1768419"/>
                  </a:lnTo>
                  <a:lnTo>
                    <a:pt x="351168" y="1778000"/>
                  </a:lnTo>
                  <a:close/>
                </a:path>
                <a:path w="3575050" h="3733800">
                  <a:moveTo>
                    <a:pt x="3249322" y="1778000"/>
                  </a:moveTo>
                  <a:lnTo>
                    <a:pt x="352566" y="1778000"/>
                  </a:lnTo>
                  <a:lnTo>
                    <a:pt x="351486" y="1768419"/>
                  </a:lnTo>
                  <a:lnTo>
                    <a:pt x="351590" y="1765300"/>
                  </a:lnTo>
                  <a:lnTo>
                    <a:pt x="3247279" y="1765300"/>
                  </a:lnTo>
                  <a:lnTo>
                    <a:pt x="3249322" y="1778000"/>
                  </a:lnTo>
                  <a:close/>
                </a:path>
                <a:path w="3575050" h="3733800">
                  <a:moveTo>
                    <a:pt x="3257961" y="1778000"/>
                  </a:moveTo>
                  <a:lnTo>
                    <a:pt x="3249322" y="1778000"/>
                  </a:lnTo>
                  <a:lnTo>
                    <a:pt x="3253278" y="1765300"/>
                  </a:lnTo>
                  <a:lnTo>
                    <a:pt x="3259359" y="1765300"/>
                  </a:lnTo>
                  <a:lnTo>
                    <a:pt x="3257961" y="1778000"/>
                  </a:lnTo>
                  <a:close/>
                </a:path>
                <a:path w="3575050" h="3733800">
                  <a:moveTo>
                    <a:pt x="352566" y="1778000"/>
                  </a:moveTo>
                  <a:lnTo>
                    <a:pt x="351168" y="1778000"/>
                  </a:lnTo>
                  <a:lnTo>
                    <a:pt x="351486" y="1768419"/>
                  </a:lnTo>
                  <a:lnTo>
                    <a:pt x="352566" y="1778000"/>
                  </a:lnTo>
                  <a:close/>
                </a:path>
                <a:path w="3575050" h="3733800">
                  <a:moveTo>
                    <a:pt x="351883" y="1803400"/>
                  </a:moveTo>
                  <a:lnTo>
                    <a:pt x="349574" y="1803400"/>
                  </a:lnTo>
                  <a:lnTo>
                    <a:pt x="347428" y="1790700"/>
                  </a:lnTo>
                  <a:lnTo>
                    <a:pt x="349769" y="1778000"/>
                  </a:lnTo>
                  <a:lnTo>
                    <a:pt x="349932" y="1778000"/>
                  </a:lnTo>
                  <a:lnTo>
                    <a:pt x="351395" y="1790700"/>
                  </a:lnTo>
                  <a:lnTo>
                    <a:pt x="352208" y="1790700"/>
                  </a:lnTo>
                  <a:lnTo>
                    <a:pt x="351883" y="1803400"/>
                  </a:lnTo>
                  <a:close/>
                </a:path>
                <a:path w="3575050" h="3733800">
                  <a:moveTo>
                    <a:pt x="3248141" y="1790700"/>
                  </a:moveTo>
                  <a:lnTo>
                    <a:pt x="352045" y="1790700"/>
                  </a:lnTo>
                  <a:lnTo>
                    <a:pt x="352013" y="1778000"/>
                  </a:lnTo>
                  <a:lnTo>
                    <a:pt x="3246093" y="1778000"/>
                  </a:lnTo>
                  <a:lnTo>
                    <a:pt x="3248410" y="1790067"/>
                  </a:lnTo>
                  <a:lnTo>
                    <a:pt x="3248141" y="1790700"/>
                  </a:lnTo>
                  <a:close/>
                </a:path>
                <a:path w="3575050" h="3733800">
                  <a:moveTo>
                    <a:pt x="3248632" y="1789545"/>
                  </a:moveTo>
                  <a:lnTo>
                    <a:pt x="3250612" y="1778000"/>
                  </a:lnTo>
                  <a:lnTo>
                    <a:pt x="3253539" y="1778000"/>
                  </a:lnTo>
                  <a:lnTo>
                    <a:pt x="3248632" y="1789545"/>
                  </a:lnTo>
                  <a:close/>
                </a:path>
                <a:path w="3575050" h="3733800">
                  <a:moveTo>
                    <a:pt x="3248480" y="1790431"/>
                  </a:moveTo>
                  <a:lnTo>
                    <a:pt x="3248410" y="1790067"/>
                  </a:lnTo>
                  <a:lnTo>
                    <a:pt x="3248632" y="1789545"/>
                  </a:lnTo>
                  <a:lnTo>
                    <a:pt x="3248480" y="1790431"/>
                  </a:lnTo>
                  <a:close/>
                </a:path>
                <a:path w="3575050" h="3733800">
                  <a:moveTo>
                    <a:pt x="3248531" y="1790700"/>
                  </a:moveTo>
                  <a:lnTo>
                    <a:pt x="3248480" y="1790431"/>
                  </a:lnTo>
                  <a:lnTo>
                    <a:pt x="3248531" y="1790700"/>
                  </a:lnTo>
                  <a:close/>
                </a:path>
                <a:path w="3575050" h="3733800">
                  <a:moveTo>
                    <a:pt x="3244759" y="1803400"/>
                  </a:moveTo>
                  <a:lnTo>
                    <a:pt x="354484" y="1803400"/>
                  </a:lnTo>
                  <a:lnTo>
                    <a:pt x="353639" y="1790700"/>
                  </a:lnTo>
                  <a:lnTo>
                    <a:pt x="3247816" y="1790700"/>
                  </a:lnTo>
                  <a:lnTo>
                    <a:pt x="3244759" y="1803400"/>
                  </a:lnTo>
                  <a:close/>
                </a:path>
                <a:path w="3575050" h="3733800">
                  <a:moveTo>
                    <a:pt x="3230810" y="1841500"/>
                  </a:moveTo>
                  <a:lnTo>
                    <a:pt x="357931" y="1841500"/>
                  </a:lnTo>
                  <a:lnTo>
                    <a:pt x="357866" y="1828800"/>
                  </a:lnTo>
                  <a:lnTo>
                    <a:pt x="354777" y="1828800"/>
                  </a:lnTo>
                  <a:lnTo>
                    <a:pt x="354159" y="1816100"/>
                  </a:lnTo>
                  <a:lnTo>
                    <a:pt x="351460" y="1803400"/>
                  </a:lnTo>
                  <a:lnTo>
                    <a:pt x="3240825" y="1803400"/>
                  </a:lnTo>
                  <a:lnTo>
                    <a:pt x="3238224" y="1816100"/>
                  </a:lnTo>
                  <a:lnTo>
                    <a:pt x="3236435" y="1816100"/>
                  </a:lnTo>
                  <a:lnTo>
                    <a:pt x="3233653" y="1828800"/>
                  </a:lnTo>
                  <a:lnTo>
                    <a:pt x="3230810" y="1841500"/>
                  </a:lnTo>
                  <a:close/>
                </a:path>
                <a:path w="3575050" h="3733800">
                  <a:moveTo>
                    <a:pt x="3219918" y="1854200"/>
                  </a:moveTo>
                  <a:lnTo>
                    <a:pt x="357280" y="1854200"/>
                  </a:lnTo>
                  <a:lnTo>
                    <a:pt x="356825" y="1841500"/>
                  </a:lnTo>
                  <a:lnTo>
                    <a:pt x="3226650" y="1841500"/>
                  </a:lnTo>
                  <a:lnTo>
                    <a:pt x="3219918" y="1854200"/>
                  </a:lnTo>
                  <a:close/>
                </a:path>
                <a:path w="3575050" h="3733800">
                  <a:moveTo>
                    <a:pt x="3220893" y="1866900"/>
                  </a:moveTo>
                  <a:lnTo>
                    <a:pt x="357996" y="1866900"/>
                  </a:lnTo>
                  <a:lnTo>
                    <a:pt x="356272" y="1854200"/>
                  </a:lnTo>
                  <a:lnTo>
                    <a:pt x="3225445" y="1854200"/>
                  </a:lnTo>
                  <a:lnTo>
                    <a:pt x="3220893" y="1866900"/>
                  </a:lnTo>
                  <a:close/>
                </a:path>
                <a:path w="3575050" h="3733800">
                  <a:moveTo>
                    <a:pt x="3217284" y="1879600"/>
                  </a:moveTo>
                  <a:lnTo>
                    <a:pt x="356663" y="1879600"/>
                  </a:lnTo>
                  <a:lnTo>
                    <a:pt x="361865" y="1866900"/>
                  </a:lnTo>
                  <a:lnTo>
                    <a:pt x="3217284" y="1866900"/>
                  </a:lnTo>
                  <a:lnTo>
                    <a:pt x="3217284" y="1879600"/>
                  </a:lnTo>
                  <a:close/>
                </a:path>
                <a:path w="3575050" h="3733800">
                  <a:moveTo>
                    <a:pt x="3200863" y="1917700"/>
                  </a:moveTo>
                  <a:lnTo>
                    <a:pt x="361898" y="1917700"/>
                  </a:lnTo>
                  <a:lnTo>
                    <a:pt x="360565" y="1905000"/>
                  </a:lnTo>
                  <a:lnTo>
                    <a:pt x="369084" y="1905000"/>
                  </a:lnTo>
                  <a:lnTo>
                    <a:pt x="368238" y="1892300"/>
                  </a:lnTo>
                  <a:lnTo>
                    <a:pt x="359166" y="1892300"/>
                  </a:lnTo>
                  <a:lnTo>
                    <a:pt x="360239" y="1879600"/>
                  </a:lnTo>
                  <a:lnTo>
                    <a:pt x="3213150" y="1879600"/>
                  </a:lnTo>
                  <a:lnTo>
                    <a:pt x="3209882" y="1892300"/>
                  </a:lnTo>
                  <a:lnTo>
                    <a:pt x="3204707" y="1905000"/>
                  </a:lnTo>
                  <a:lnTo>
                    <a:pt x="3200863" y="1917700"/>
                  </a:lnTo>
                  <a:close/>
                </a:path>
                <a:path w="3575050" h="3733800">
                  <a:moveTo>
                    <a:pt x="367035" y="1905000"/>
                  </a:moveTo>
                  <a:lnTo>
                    <a:pt x="364466" y="1905000"/>
                  </a:lnTo>
                  <a:lnTo>
                    <a:pt x="365800" y="1892300"/>
                  </a:lnTo>
                  <a:lnTo>
                    <a:pt x="368238" y="1892300"/>
                  </a:lnTo>
                  <a:lnTo>
                    <a:pt x="367035" y="1905000"/>
                  </a:lnTo>
                  <a:close/>
                </a:path>
                <a:path w="3575050" h="3733800">
                  <a:moveTo>
                    <a:pt x="3194068" y="1930400"/>
                  </a:moveTo>
                  <a:lnTo>
                    <a:pt x="363231" y="1930400"/>
                  </a:lnTo>
                  <a:lnTo>
                    <a:pt x="363556" y="1917700"/>
                  </a:lnTo>
                  <a:lnTo>
                    <a:pt x="3195271" y="1917700"/>
                  </a:lnTo>
                  <a:lnTo>
                    <a:pt x="3194068" y="1930400"/>
                  </a:lnTo>
                  <a:close/>
                </a:path>
                <a:path w="3575050" h="3733800">
                  <a:moveTo>
                    <a:pt x="374189" y="1955800"/>
                  </a:moveTo>
                  <a:lnTo>
                    <a:pt x="367003" y="1955800"/>
                  </a:lnTo>
                  <a:lnTo>
                    <a:pt x="366352" y="1943100"/>
                  </a:lnTo>
                  <a:lnTo>
                    <a:pt x="362288" y="1930400"/>
                  </a:lnTo>
                  <a:lnTo>
                    <a:pt x="3193547" y="1930400"/>
                  </a:lnTo>
                  <a:lnTo>
                    <a:pt x="3188377" y="1943100"/>
                  </a:lnTo>
                  <a:lnTo>
                    <a:pt x="375001" y="1943100"/>
                  </a:lnTo>
                  <a:lnTo>
                    <a:pt x="374189" y="1955800"/>
                  </a:lnTo>
                  <a:close/>
                </a:path>
                <a:path w="3575050" h="3733800">
                  <a:moveTo>
                    <a:pt x="3185386" y="1955800"/>
                  </a:moveTo>
                  <a:lnTo>
                    <a:pt x="375359" y="1955800"/>
                  </a:lnTo>
                  <a:lnTo>
                    <a:pt x="376204" y="1943100"/>
                  </a:lnTo>
                  <a:lnTo>
                    <a:pt x="3187402" y="1943100"/>
                  </a:lnTo>
                  <a:lnTo>
                    <a:pt x="3185386" y="1955800"/>
                  </a:lnTo>
                  <a:close/>
                </a:path>
                <a:path w="3575050" h="3733800">
                  <a:moveTo>
                    <a:pt x="3175436" y="1968500"/>
                  </a:moveTo>
                  <a:lnTo>
                    <a:pt x="368563" y="1968500"/>
                  </a:lnTo>
                  <a:lnTo>
                    <a:pt x="368043" y="1955800"/>
                  </a:lnTo>
                  <a:lnTo>
                    <a:pt x="3180704" y="1955800"/>
                  </a:lnTo>
                  <a:lnTo>
                    <a:pt x="3175436" y="1968500"/>
                  </a:lnTo>
                  <a:close/>
                </a:path>
                <a:path w="3575050" h="3733800">
                  <a:moveTo>
                    <a:pt x="374806" y="1981200"/>
                  </a:moveTo>
                  <a:lnTo>
                    <a:pt x="367750" y="1981200"/>
                  </a:lnTo>
                  <a:lnTo>
                    <a:pt x="368758" y="1968500"/>
                  </a:lnTo>
                  <a:lnTo>
                    <a:pt x="375619" y="1968500"/>
                  </a:lnTo>
                  <a:lnTo>
                    <a:pt x="374806" y="1981200"/>
                  </a:lnTo>
                  <a:close/>
                </a:path>
                <a:path w="3575050" h="3733800">
                  <a:moveTo>
                    <a:pt x="3166592" y="1993900"/>
                  </a:moveTo>
                  <a:lnTo>
                    <a:pt x="3167665" y="1981200"/>
                  </a:lnTo>
                  <a:lnTo>
                    <a:pt x="381114" y="1981200"/>
                  </a:lnTo>
                  <a:lnTo>
                    <a:pt x="375619" y="1968500"/>
                  </a:lnTo>
                  <a:lnTo>
                    <a:pt x="3175306" y="1968500"/>
                  </a:lnTo>
                  <a:lnTo>
                    <a:pt x="3171795" y="1981200"/>
                  </a:lnTo>
                  <a:lnTo>
                    <a:pt x="3166592" y="1993900"/>
                  </a:lnTo>
                  <a:close/>
                </a:path>
                <a:path w="3575050" h="3733800">
                  <a:moveTo>
                    <a:pt x="3152773" y="2006600"/>
                  </a:moveTo>
                  <a:lnTo>
                    <a:pt x="370644" y="2006600"/>
                  </a:lnTo>
                  <a:lnTo>
                    <a:pt x="368986" y="1993900"/>
                  </a:lnTo>
                  <a:lnTo>
                    <a:pt x="368661" y="1981200"/>
                  </a:lnTo>
                  <a:lnTo>
                    <a:pt x="3167665" y="1981200"/>
                  </a:lnTo>
                  <a:lnTo>
                    <a:pt x="3160577" y="1993900"/>
                  </a:lnTo>
                  <a:lnTo>
                    <a:pt x="3153553" y="1993900"/>
                  </a:lnTo>
                  <a:lnTo>
                    <a:pt x="3152773" y="2006600"/>
                  </a:lnTo>
                  <a:close/>
                </a:path>
                <a:path w="3575050" h="3733800">
                  <a:moveTo>
                    <a:pt x="3159178" y="2006600"/>
                  </a:moveTo>
                  <a:lnTo>
                    <a:pt x="3156057" y="2006600"/>
                  </a:lnTo>
                  <a:lnTo>
                    <a:pt x="3154561" y="1993900"/>
                  </a:lnTo>
                  <a:lnTo>
                    <a:pt x="3160382" y="1993900"/>
                  </a:lnTo>
                  <a:lnTo>
                    <a:pt x="3159178" y="2006600"/>
                  </a:lnTo>
                  <a:close/>
                </a:path>
                <a:path w="3575050" h="3733800">
                  <a:moveTo>
                    <a:pt x="369512" y="2019104"/>
                  </a:moveTo>
                  <a:lnTo>
                    <a:pt x="367815" y="2006600"/>
                  </a:lnTo>
                  <a:lnTo>
                    <a:pt x="370514" y="2006600"/>
                  </a:lnTo>
                  <a:lnTo>
                    <a:pt x="369580" y="2018759"/>
                  </a:lnTo>
                  <a:lnTo>
                    <a:pt x="369512" y="2019104"/>
                  </a:lnTo>
                  <a:close/>
                </a:path>
                <a:path w="3575050" h="3733800">
                  <a:moveTo>
                    <a:pt x="3154984" y="2019300"/>
                  </a:moveTo>
                  <a:lnTo>
                    <a:pt x="369539" y="2019300"/>
                  </a:lnTo>
                  <a:lnTo>
                    <a:pt x="369580" y="2018759"/>
                  </a:lnTo>
                  <a:lnTo>
                    <a:pt x="371977" y="2006600"/>
                  </a:lnTo>
                  <a:lnTo>
                    <a:pt x="3154399" y="2006600"/>
                  </a:lnTo>
                  <a:lnTo>
                    <a:pt x="3154984" y="2019300"/>
                  </a:lnTo>
                  <a:close/>
                </a:path>
                <a:path w="3575050" h="3733800">
                  <a:moveTo>
                    <a:pt x="3147375" y="2032000"/>
                  </a:moveTo>
                  <a:lnTo>
                    <a:pt x="367523" y="2032000"/>
                  </a:lnTo>
                  <a:lnTo>
                    <a:pt x="369512" y="2019104"/>
                  </a:lnTo>
                  <a:lnTo>
                    <a:pt x="369539" y="2019300"/>
                  </a:lnTo>
                  <a:lnTo>
                    <a:pt x="3147310" y="2019300"/>
                  </a:lnTo>
                  <a:lnTo>
                    <a:pt x="3147375" y="2032000"/>
                  </a:lnTo>
                  <a:close/>
                </a:path>
                <a:path w="3575050" h="3733800">
                  <a:moveTo>
                    <a:pt x="373896" y="2044700"/>
                  </a:moveTo>
                  <a:lnTo>
                    <a:pt x="366677" y="2044700"/>
                  </a:lnTo>
                  <a:lnTo>
                    <a:pt x="368921" y="2032000"/>
                  </a:lnTo>
                  <a:lnTo>
                    <a:pt x="371197" y="2032000"/>
                  </a:lnTo>
                  <a:lnTo>
                    <a:pt x="373896" y="2044700"/>
                  </a:lnTo>
                  <a:close/>
                </a:path>
                <a:path w="3575050" h="3733800">
                  <a:moveTo>
                    <a:pt x="373896" y="2044700"/>
                  </a:moveTo>
                  <a:lnTo>
                    <a:pt x="371197" y="2032000"/>
                  </a:lnTo>
                  <a:lnTo>
                    <a:pt x="371620" y="2032000"/>
                  </a:lnTo>
                  <a:lnTo>
                    <a:pt x="373896" y="2044700"/>
                  </a:lnTo>
                  <a:close/>
                </a:path>
                <a:path w="3575050" h="3733800">
                  <a:moveTo>
                    <a:pt x="3138596" y="2044700"/>
                  </a:moveTo>
                  <a:lnTo>
                    <a:pt x="373896" y="2044700"/>
                  </a:lnTo>
                  <a:lnTo>
                    <a:pt x="371620" y="2032000"/>
                  </a:lnTo>
                  <a:lnTo>
                    <a:pt x="3137816" y="2032000"/>
                  </a:lnTo>
                  <a:lnTo>
                    <a:pt x="3138596" y="2044700"/>
                  </a:lnTo>
                  <a:close/>
                </a:path>
                <a:path w="3575050" h="3733800">
                  <a:moveTo>
                    <a:pt x="3127964" y="2057400"/>
                  </a:moveTo>
                  <a:lnTo>
                    <a:pt x="364369" y="2057400"/>
                  </a:lnTo>
                  <a:lnTo>
                    <a:pt x="370319" y="2044700"/>
                  </a:lnTo>
                  <a:lnTo>
                    <a:pt x="3128776" y="2044700"/>
                  </a:lnTo>
                  <a:lnTo>
                    <a:pt x="3127964" y="2057400"/>
                  </a:lnTo>
                  <a:close/>
                </a:path>
                <a:path w="3575050" h="3733800">
                  <a:moveTo>
                    <a:pt x="3133133" y="2057400"/>
                  </a:moveTo>
                  <a:lnTo>
                    <a:pt x="3129719" y="2057400"/>
                  </a:lnTo>
                  <a:lnTo>
                    <a:pt x="3131215" y="2044700"/>
                  </a:lnTo>
                  <a:lnTo>
                    <a:pt x="3135280" y="2044700"/>
                  </a:lnTo>
                  <a:lnTo>
                    <a:pt x="3133133" y="2057400"/>
                  </a:lnTo>
                  <a:close/>
                </a:path>
                <a:path w="3575050" h="3733800">
                  <a:moveTo>
                    <a:pt x="3128256" y="2070100"/>
                  </a:moveTo>
                  <a:lnTo>
                    <a:pt x="365767" y="2070100"/>
                  </a:lnTo>
                  <a:lnTo>
                    <a:pt x="365995" y="2057400"/>
                  </a:lnTo>
                  <a:lnTo>
                    <a:pt x="3124387" y="2057400"/>
                  </a:lnTo>
                  <a:lnTo>
                    <a:pt x="3128256" y="2070100"/>
                  </a:lnTo>
                  <a:close/>
                </a:path>
                <a:path w="3575050" h="3733800">
                  <a:moveTo>
                    <a:pt x="3106601" y="2095500"/>
                  </a:moveTo>
                  <a:lnTo>
                    <a:pt x="361800" y="2095500"/>
                  </a:lnTo>
                  <a:lnTo>
                    <a:pt x="362906" y="2082800"/>
                  </a:lnTo>
                  <a:lnTo>
                    <a:pt x="365214" y="2070100"/>
                  </a:lnTo>
                  <a:lnTo>
                    <a:pt x="3120095" y="2070100"/>
                  </a:lnTo>
                  <a:lnTo>
                    <a:pt x="3120517" y="2082800"/>
                  </a:lnTo>
                  <a:lnTo>
                    <a:pt x="3106243" y="2082800"/>
                  </a:lnTo>
                  <a:lnTo>
                    <a:pt x="3106601" y="2095500"/>
                  </a:lnTo>
                  <a:close/>
                </a:path>
                <a:path w="3575050" h="3733800">
                  <a:moveTo>
                    <a:pt x="3111218" y="2095500"/>
                  </a:moveTo>
                  <a:lnTo>
                    <a:pt x="3108031" y="2095500"/>
                  </a:lnTo>
                  <a:lnTo>
                    <a:pt x="3107674" y="2082800"/>
                  </a:lnTo>
                  <a:lnTo>
                    <a:pt x="3110600" y="2082800"/>
                  </a:lnTo>
                  <a:lnTo>
                    <a:pt x="3111218" y="2095500"/>
                  </a:lnTo>
                  <a:close/>
                </a:path>
                <a:path w="3575050" h="3733800">
                  <a:moveTo>
                    <a:pt x="3103317" y="2108200"/>
                  </a:moveTo>
                  <a:lnTo>
                    <a:pt x="359036" y="2108200"/>
                  </a:lnTo>
                  <a:lnTo>
                    <a:pt x="359849" y="2095500"/>
                  </a:lnTo>
                  <a:lnTo>
                    <a:pt x="3108584" y="2095500"/>
                  </a:lnTo>
                  <a:lnTo>
                    <a:pt x="3103317" y="2108200"/>
                  </a:lnTo>
                  <a:close/>
                </a:path>
                <a:path w="3575050" h="3733800">
                  <a:moveTo>
                    <a:pt x="3096911" y="2120900"/>
                  </a:moveTo>
                  <a:lnTo>
                    <a:pt x="357410" y="2120900"/>
                  </a:lnTo>
                  <a:lnTo>
                    <a:pt x="357020" y="2108200"/>
                  </a:lnTo>
                  <a:lnTo>
                    <a:pt x="3099057" y="2108200"/>
                  </a:lnTo>
                  <a:lnTo>
                    <a:pt x="3096911" y="2120900"/>
                  </a:lnTo>
                  <a:close/>
                </a:path>
                <a:path w="3575050" h="3733800">
                  <a:moveTo>
                    <a:pt x="3089628" y="2133600"/>
                  </a:moveTo>
                  <a:lnTo>
                    <a:pt x="349444" y="2133600"/>
                  </a:lnTo>
                  <a:lnTo>
                    <a:pt x="353931" y="2120900"/>
                  </a:lnTo>
                  <a:lnTo>
                    <a:pt x="3094310" y="2120900"/>
                  </a:lnTo>
                  <a:lnTo>
                    <a:pt x="3094467" y="2121246"/>
                  </a:lnTo>
                  <a:lnTo>
                    <a:pt x="3089628" y="2133600"/>
                  </a:lnTo>
                  <a:close/>
                </a:path>
                <a:path w="3575050" h="3733800">
                  <a:moveTo>
                    <a:pt x="3100065" y="2133600"/>
                  </a:moveTo>
                  <a:lnTo>
                    <a:pt x="3094467" y="2121246"/>
                  </a:lnTo>
                  <a:lnTo>
                    <a:pt x="3094603" y="2120900"/>
                  </a:lnTo>
                  <a:lnTo>
                    <a:pt x="3100065" y="2133600"/>
                  </a:lnTo>
                  <a:close/>
                </a:path>
                <a:path w="3575050" h="3733800">
                  <a:moveTo>
                    <a:pt x="3065046" y="2184400"/>
                  </a:moveTo>
                  <a:lnTo>
                    <a:pt x="330780" y="2184400"/>
                  </a:lnTo>
                  <a:lnTo>
                    <a:pt x="334552" y="2171700"/>
                  </a:lnTo>
                  <a:lnTo>
                    <a:pt x="340615" y="2159000"/>
                  </a:lnTo>
                  <a:lnTo>
                    <a:pt x="344026" y="2146300"/>
                  </a:lnTo>
                  <a:lnTo>
                    <a:pt x="348383" y="2146300"/>
                  </a:lnTo>
                  <a:lnTo>
                    <a:pt x="355004" y="2133600"/>
                  </a:lnTo>
                  <a:lnTo>
                    <a:pt x="3083840" y="2133600"/>
                  </a:lnTo>
                  <a:lnTo>
                    <a:pt x="3085596" y="2146300"/>
                  </a:lnTo>
                  <a:lnTo>
                    <a:pt x="3082117" y="2159000"/>
                  </a:lnTo>
                  <a:lnTo>
                    <a:pt x="3069598" y="2159000"/>
                  </a:lnTo>
                  <a:lnTo>
                    <a:pt x="3070647" y="2168995"/>
                  </a:lnTo>
                  <a:lnTo>
                    <a:pt x="3069110" y="2171700"/>
                  </a:lnTo>
                  <a:lnTo>
                    <a:pt x="3068785" y="2171700"/>
                  </a:lnTo>
                  <a:lnTo>
                    <a:pt x="3065046" y="2184400"/>
                  </a:lnTo>
                  <a:close/>
                </a:path>
                <a:path w="3575050" h="3733800">
                  <a:moveTo>
                    <a:pt x="3087091" y="2146300"/>
                  </a:moveTo>
                  <a:lnTo>
                    <a:pt x="3085596" y="2146300"/>
                  </a:lnTo>
                  <a:lnTo>
                    <a:pt x="3087222" y="2133600"/>
                  </a:lnTo>
                  <a:lnTo>
                    <a:pt x="3089140" y="2133600"/>
                  </a:lnTo>
                  <a:lnTo>
                    <a:pt x="3087091" y="2146300"/>
                  </a:lnTo>
                  <a:close/>
                </a:path>
                <a:path w="3575050" h="3733800">
                  <a:moveTo>
                    <a:pt x="3072346" y="2166007"/>
                  </a:moveTo>
                  <a:lnTo>
                    <a:pt x="3074248" y="2159000"/>
                  </a:lnTo>
                  <a:lnTo>
                    <a:pt x="3076329" y="2159000"/>
                  </a:lnTo>
                  <a:lnTo>
                    <a:pt x="3072346" y="2166007"/>
                  </a:lnTo>
                  <a:close/>
                </a:path>
                <a:path w="3575050" h="3733800">
                  <a:moveTo>
                    <a:pt x="3070895" y="2171354"/>
                  </a:moveTo>
                  <a:lnTo>
                    <a:pt x="3070647" y="2168995"/>
                  </a:lnTo>
                  <a:lnTo>
                    <a:pt x="3072346" y="2166007"/>
                  </a:lnTo>
                  <a:lnTo>
                    <a:pt x="3070895" y="2171354"/>
                  </a:lnTo>
                  <a:close/>
                </a:path>
                <a:path w="3575050" h="3733800">
                  <a:moveTo>
                    <a:pt x="3070931" y="2171700"/>
                  </a:moveTo>
                  <a:lnTo>
                    <a:pt x="3070801" y="2171700"/>
                  </a:lnTo>
                  <a:lnTo>
                    <a:pt x="3070895" y="2171354"/>
                  </a:lnTo>
                  <a:lnTo>
                    <a:pt x="3070931" y="2171700"/>
                  </a:lnTo>
                  <a:close/>
                </a:path>
                <a:path w="3575050" h="3733800">
                  <a:moveTo>
                    <a:pt x="3056169" y="2197100"/>
                  </a:moveTo>
                  <a:lnTo>
                    <a:pt x="321546" y="2197100"/>
                  </a:lnTo>
                  <a:lnTo>
                    <a:pt x="325350" y="2184400"/>
                  </a:lnTo>
                  <a:lnTo>
                    <a:pt x="3059778" y="2184400"/>
                  </a:lnTo>
                  <a:lnTo>
                    <a:pt x="3056169" y="2197100"/>
                  </a:lnTo>
                  <a:close/>
                </a:path>
                <a:path w="3575050" h="3733800">
                  <a:moveTo>
                    <a:pt x="319310" y="2197523"/>
                  </a:moveTo>
                  <a:lnTo>
                    <a:pt x="319270" y="2197100"/>
                  </a:lnTo>
                  <a:lnTo>
                    <a:pt x="319432" y="2197100"/>
                  </a:lnTo>
                  <a:lnTo>
                    <a:pt x="319310" y="2197523"/>
                  </a:lnTo>
                  <a:close/>
                </a:path>
                <a:path w="3575050" h="3733800">
                  <a:moveTo>
                    <a:pt x="3049143" y="2209800"/>
                  </a:moveTo>
                  <a:lnTo>
                    <a:pt x="320473" y="2209800"/>
                  </a:lnTo>
                  <a:lnTo>
                    <a:pt x="319543" y="2199986"/>
                  </a:lnTo>
                  <a:lnTo>
                    <a:pt x="321221" y="2197100"/>
                  </a:lnTo>
                  <a:lnTo>
                    <a:pt x="3053438" y="2197100"/>
                  </a:lnTo>
                  <a:lnTo>
                    <a:pt x="3049143" y="2209800"/>
                  </a:lnTo>
                  <a:close/>
                </a:path>
                <a:path w="3575050" h="3733800">
                  <a:moveTo>
                    <a:pt x="317660" y="2203227"/>
                  </a:moveTo>
                  <a:lnTo>
                    <a:pt x="319310" y="2197523"/>
                  </a:lnTo>
                  <a:lnTo>
                    <a:pt x="319543" y="2199986"/>
                  </a:lnTo>
                  <a:lnTo>
                    <a:pt x="317660" y="2203227"/>
                  </a:lnTo>
                  <a:close/>
                </a:path>
                <a:path w="3575050" h="3733800">
                  <a:moveTo>
                    <a:pt x="315758" y="2209800"/>
                  </a:moveTo>
                  <a:lnTo>
                    <a:pt x="313840" y="2209800"/>
                  </a:lnTo>
                  <a:lnTo>
                    <a:pt x="317660" y="2203227"/>
                  </a:lnTo>
                  <a:lnTo>
                    <a:pt x="315758" y="2209800"/>
                  </a:lnTo>
                  <a:close/>
                </a:path>
                <a:path w="3575050" h="3733800">
                  <a:moveTo>
                    <a:pt x="3032563" y="2235200"/>
                  </a:moveTo>
                  <a:lnTo>
                    <a:pt x="304443" y="2235200"/>
                  </a:lnTo>
                  <a:lnTo>
                    <a:pt x="302784" y="2222500"/>
                  </a:lnTo>
                  <a:lnTo>
                    <a:pt x="303240" y="2222500"/>
                  </a:lnTo>
                  <a:lnTo>
                    <a:pt x="307402" y="2209800"/>
                  </a:lnTo>
                  <a:lnTo>
                    <a:pt x="3045220" y="2209800"/>
                  </a:lnTo>
                  <a:lnTo>
                    <a:pt x="3040187" y="2222500"/>
                  </a:lnTo>
                  <a:lnTo>
                    <a:pt x="3032563" y="2235200"/>
                  </a:lnTo>
                  <a:close/>
                </a:path>
                <a:path w="3575050" h="3733800">
                  <a:moveTo>
                    <a:pt x="300996" y="2235200"/>
                  </a:moveTo>
                  <a:lnTo>
                    <a:pt x="299013" y="2235200"/>
                  </a:lnTo>
                  <a:lnTo>
                    <a:pt x="301451" y="2222500"/>
                  </a:lnTo>
                  <a:lnTo>
                    <a:pt x="302784" y="2222500"/>
                  </a:lnTo>
                  <a:lnTo>
                    <a:pt x="300996" y="2235200"/>
                  </a:lnTo>
                  <a:close/>
                </a:path>
                <a:path w="3575050" h="3733800">
                  <a:moveTo>
                    <a:pt x="292412" y="2247900"/>
                  </a:moveTo>
                  <a:lnTo>
                    <a:pt x="287209" y="2235200"/>
                  </a:lnTo>
                  <a:lnTo>
                    <a:pt x="292446" y="2247824"/>
                  </a:lnTo>
                  <a:close/>
                </a:path>
                <a:path w="3575050" h="3733800">
                  <a:moveTo>
                    <a:pt x="3029214" y="2247900"/>
                  </a:moveTo>
                  <a:lnTo>
                    <a:pt x="292477" y="2247900"/>
                  </a:lnTo>
                  <a:lnTo>
                    <a:pt x="298102" y="2235200"/>
                  </a:lnTo>
                  <a:lnTo>
                    <a:pt x="3031262" y="2235200"/>
                  </a:lnTo>
                  <a:lnTo>
                    <a:pt x="3029214" y="2247900"/>
                  </a:lnTo>
                  <a:close/>
                </a:path>
                <a:path w="3575050" h="3733800">
                  <a:moveTo>
                    <a:pt x="3018402" y="2273300"/>
                  </a:moveTo>
                  <a:lnTo>
                    <a:pt x="275894" y="2273300"/>
                  </a:lnTo>
                  <a:lnTo>
                    <a:pt x="281974" y="2260600"/>
                  </a:lnTo>
                  <a:lnTo>
                    <a:pt x="289193" y="2260600"/>
                  </a:lnTo>
                  <a:lnTo>
                    <a:pt x="288673" y="2247900"/>
                  </a:lnTo>
                  <a:lnTo>
                    <a:pt x="3021312" y="2247900"/>
                  </a:lnTo>
                  <a:lnTo>
                    <a:pt x="3022485" y="2260600"/>
                  </a:lnTo>
                  <a:lnTo>
                    <a:pt x="3018402" y="2273300"/>
                  </a:lnTo>
                  <a:close/>
                </a:path>
                <a:path w="3575050" h="3733800">
                  <a:moveTo>
                    <a:pt x="1024337" y="2286000"/>
                  </a:moveTo>
                  <a:lnTo>
                    <a:pt x="272415" y="2286000"/>
                  </a:lnTo>
                  <a:lnTo>
                    <a:pt x="272317" y="2273300"/>
                  </a:lnTo>
                  <a:lnTo>
                    <a:pt x="1033604" y="2273300"/>
                  </a:lnTo>
                  <a:lnTo>
                    <a:pt x="1024337" y="2286000"/>
                  </a:lnTo>
                  <a:close/>
                </a:path>
                <a:path w="3575050" h="3733800">
                  <a:moveTo>
                    <a:pt x="1025703" y="2298700"/>
                  </a:moveTo>
                  <a:lnTo>
                    <a:pt x="1023947" y="2298700"/>
                  </a:lnTo>
                  <a:lnTo>
                    <a:pt x="1024337" y="2286000"/>
                  </a:lnTo>
                  <a:lnTo>
                    <a:pt x="1033604" y="2273300"/>
                  </a:lnTo>
                  <a:lnTo>
                    <a:pt x="1024630" y="2286000"/>
                  </a:lnTo>
                  <a:lnTo>
                    <a:pt x="1026483" y="2286000"/>
                  </a:lnTo>
                  <a:lnTo>
                    <a:pt x="1025703" y="2298700"/>
                  </a:lnTo>
                  <a:close/>
                </a:path>
                <a:path w="3575050" h="3733800">
                  <a:moveTo>
                    <a:pt x="3008274" y="2286000"/>
                  </a:moveTo>
                  <a:lnTo>
                    <a:pt x="1024630" y="2286000"/>
                  </a:lnTo>
                  <a:lnTo>
                    <a:pt x="1033604" y="2273300"/>
                  </a:lnTo>
                  <a:lnTo>
                    <a:pt x="3012515" y="2273300"/>
                  </a:lnTo>
                  <a:lnTo>
                    <a:pt x="3008274" y="2286000"/>
                  </a:lnTo>
                  <a:close/>
                </a:path>
                <a:path w="3575050" h="3733800">
                  <a:moveTo>
                    <a:pt x="274041" y="2298700"/>
                  </a:moveTo>
                  <a:lnTo>
                    <a:pt x="262302" y="2298700"/>
                  </a:lnTo>
                  <a:lnTo>
                    <a:pt x="264644" y="2286000"/>
                  </a:lnTo>
                  <a:lnTo>
                    <a:pt x="274398" y="2286000"/>
                  </a:lnTo>
                  <a:lnTo>
                    <a:pt x="274041" y="2298700"/>
                  </a:lnTo>
                  <a:close/>
                </a:path>
                <a:path w="3575050" h="3733800">
                  <a:moveTo>
                    <a:pt x="274041" y="2298700"/>
                  </a:moveTo>
                  <a:lnTo>
                    <a:pt x="274398" y="2286000"/>
                  </a:lnTo>
                  <a:lnTo>
                    <a:pt x="274658" y="2286000"/>
                  </a:lnTo>
                  <a:lnTo>
                    <a:pt x="274041" y="2298700"/>
                  </a:lnTo>
                  <a:close/>
                </a:path>
                <a:path w="3575050" h="3733800">
                  <a:moveTo>
                    <a:pt x="1017932" y="2298700"/>
                  </a:moveTo>
                  <a:lnTo>
                    <a:pt x="274041" y="2298700"/>
                  </a:lnTo>
                  <a:lnTo>
                    <a:pt x="274658" y="2286000"/>
                  </a:lnTo>
                  <a:lnTo>
                    <a:pt x="1020175" y="2286000"/>
                  </a:lnTo>
                  <a:lnTo>
                    <a:pt x="1017932" y="2298700"/>
                  </a:lnTo>
                  <a:close/>
                </a:path>
                <a:path w="3575050" h="3733800">
                  <a:moveTo>
                    <a:pt x="1026613" y="2311400"/>
                  </a:moveTo>
                  <a:lnTo>
                    <a:pt x="1024337" y="2311400"/>
                  </a:lnTo>
                  <a:lnTo>
                    <a:pt x="1022028" y="2286000"/>
                  </a:lnTo>
                  <a:lnTo>
                    <a:pt x="1023654" y="2298700"/>
                  </a:lnTo>
                  <a:lnTo>
                    <a:pt x="1026938" y="2298700"/>
                  </a:lnTo>
                  <a:lnTo>
                    <a:pt x="1026613" y="2311400"/>
                  </a:lnTo>
                  <a:close/>
                </a:path>
                <a:path w="3575050" h="3733800">
                  <a:moveTo>
                    <a:pt x="3005965" y="2298700"/>
                  </a:moveTo>
                  <a:lnTo>
                    <a:pt x="1026288" y="2298700"/>
                  </a:lnTo>
                  <a:lnTo>
                    <a:pt x="1027394" y="2286000"/>
                  </a:lnTo>
                  <a:lnTo>
                    <a:pt x="3007136" y="2286000"/>
                  </a:lnTo>
                  <a:lnTo>
                    <a:pt x="3005965" y="2298700"/>
                  </a:lnTo>
                  <a:close/>
                </a:path>
                <a:path w="3575050" h="3733800">
                  <a:moveTo>
                    <a:pt x="1003799" y="2311400"/>
                  </a:moveTo>
                  <a:lnTo>
                    <a:pt x="253166" y="2311400"/>
                  </a:lnTo>
                  <a:lnTo>
                    <a:pt x="255702" y="2298700"/>
                  </a:lnTo>
                  <a:lnTo>
                    <a:pt x="1010498" y="2298700"/>
                  </a:lnTo>
                  <a:lnTo>
                    <a:pt x="1003799" y="2311400"/>
                  </a:lnTo>
                  <a:close/>
                </a:path>
                <a:path w="3575050" h="3733800">
                  <a:moveTo>
                    <a:pt x="3000275" y="2311400"/>
                  </a:moveTo>
                  <a:lnTo>
                    <a:pt x="1030450" y="2311400"/>
                  </a:lnTo>
                  <a:lnTo>
                    <a:pt x="1029182" y="2298700"/>
                  </a:lnTo>
                  <a:lnTo>
                    <a:pt x="2997283" y="2298700"/>
                  </a:lnTo>
                  <a:lnTo>
                    <a:pt x="3000275" y="2311400"/>
                  </a:lnTo>
                  <a:close/>
                </a:path>
                <a:path w="3575050" h="3733800">
                  <a:moveTo>
                    <a:pt x="248939" y="2324100"/>
                  </a:moveTo>
                  <a:lnTo>
                    <a:pt x="244874" y="2324100"/>
                  </a:lnTo>
                  <a:lnTo>
                    <a:pt x="247345" y="2311400"/>
                  </a:lnTo>
                  <a:lnTo>
                    <a:pt x="250759" y="2311400"/>
                  </a:lnTo>
                  <a:lnTo>
                    <a:pt x="248939" y="2324100"/>
                  </a:lnTo>
                  <a:close/>
                </a:path>
                <a:path w="3575050" h="3733800">
                  <a:moveTo>
                    <a:pt x="986424" y="2324100"/>
                  </a:moveTo>
                  <a:lnTo>
                    <a:pt x="252450" y="2324100"/>
                  </a:lnTo>
                  <a:lnTo>
                    <a:pt x="250759" y="2311400"/>
                  </a:lnTo>
                  <a:lnTo>
                    <a:pt x="996290" y="2311400"/>
                  </a:lnTo>
                  <a:lnTo>
                    <a:pt x="986424" y="2324100"/>
                  </a:lnTo>
                  <a:close/>
                </a:path>
                <a:path w="3575050" h="3733800">
                  <a:moveTo>
                    <a:pt x="2982424" y="2336800"/>
                  </a:moveTo>
                  <a:lnTo>
                    <a:pt x="1028889" y="2336800"/>
                  </a:lnTo>
                  <a:lnTo>
                    <a:pt x="1028564" y="2324100"/>
                  </a:lnTo>
                  <a:lnTo>
                    <a:pt x="1025995" y="2311400"/>
                  </a:lnTo>
                  <a:lnTo>
                    <a:pt x="2987301" y="2311400"/>
                  </a:lnTo>
                  <a:lnTo>
                    <a:pt x="2987171" y="2324100"/>
                  </a:lnTo>
                  <a:lnTo>
                    <a:pt x="2987626" y="2324100"/>
                  </a:lnTo>
                  <a:lnTo>
                    <a:pt x="2982424" y="2336800"/>
                  </a:lnTo>
                  <a:close/>
                </a:path>
                <a:path w="3575050" h="3733800">
                  <a:moveTo>
                    <a:pt x="2994064" y="2324100"/>
                  </a:moveTo>
                  <a:lnTo>
                    <a:pt x="2989870" y="2324100"/>
                  </a:lnTo>
                  <a:lnTo>
                    <a:pt x="2988764" y="2311400"/>
                  </a:lnTo>
                  <a:lnTo>
                    <a:pt x="2995072" y="2311400"/>
                  </a:lnTo>
                  <a:lnTo>
                    <a:pt x="2994064" y="2324100"/>
                  </a:lnTo>
                  <a:close/>
                </a:path>
                <a:path w="3575050" h="3733800">
                  <a:moveTo>
                    <a:pt x="976507" y="2336800"/>
                  </a:moveTo>
                  <a:lnTo>
                    <a:pt x="242501" y="2336800"/>
                  </a:lnTo>
                  <a:lnTo>
                    <a:pt x="242305" y="2324100"/>
                  </a:lnTo>
                  <a:lnTo>
                    <a:pt x="978555" y="2324100"/>
                  </a:lnTo>
                  <a:lnTo>
                    <a:pt x="976507" y="2336800"/>
                  </a:lnTo>
                  <a:close/>
                </a:path>
                <a:path w="3575050" h="3733800">
                  <a:moveTo>
                    <a:pt x="241102" y="2349500"/>
                  </a:moveTo>
                  <a:lnTo>
                    <a:pt x="231218" y="2349500"/>
                  </a:lnTo>
                  <a:lnTo>
                    <a:pt x="231543" y="2336800"/>
                  </a:lnTo>
                  <a:lnTo>
                    <a:pt x="241428" y="2336800"/>
                  </a:lnTo>
                  <a:lnTo>
                    <a:pt x="241102" y="2349500"/>
                  </a:lnTo>
                  <a:close/>
                </a:path>
                <a:path w="3575050" h="3733800">
                  <a:moveTo>
                    <a:pt x="948154" y="2362200"/>
                  </a:moveTo>
                  <a:lnTo>
                    <a:pt x="227348" y="2362200"/>
                  </a:lnTo>
                  <a:lnTo>
                    <a:pt x="228161" y="2349500"/>
                  </a:lnTo>
                  <a:lnTo>
                    <a:pt x="243736" y="2349500"/>
                  </a:lnTo>
                  <a:lnTo>
                    <a:pt x="242761" y="2336800"/>
                  </a:lnTo>
                  <a:lnTo>
                    <a:pt x="966775" y="2336800"/>
                  </a:lnTo>
                  <a:lnTo>
                    <a:pt x="958379" y="2349500"/>
                  </a:lnTo>
                  <a:lnTo>
                    <a:pt x="948154" y="2362200"/>
                  </a:lnTo>
                  <a:close/>
                </a:path>
                <a:path w="3575050" h="3733800">
                  <a:moveTo>
                    <a:pt x="2979237" y="2349500"/>
                  </a:moveTo>
                  <a:lnTo>
                    <a:pt x="1031621" y="2349500"/>
                  </a:lnTo>
                  <a:lnTo>
                    <a:pt x="1031686" y="2336800"/>
                  </a:lnTo>
                  <a:lnTo>
                    <a:pt x="2982261" y="2336800"/>
                  </a:lnTo>
                  <a:lnTo>
                    <a:pt x="2979237" y="2349500"/>
                  </a:lnTo>
                  <a:close/>
                </a:path>
                <a:path w="3575050" h="3733800">
                  <a:moveTo>
                    <a:pt x="227348" y="2362200"/>
                  </a:moveTo>
                  <a:lnTo>
                    <a:pt x="223544" y="2362200"/>
                  </a:lnTo>
                  <a:lnTo>
                    <a:pt x="224845" y="2349500"/>
                  </a:lnTo>
                  <a:lnTo>
                    <a:pt x="227348" y="2362200"/>
                  </a:lnTo>
                  <a:close/>
                </a:path>
                <a:path w="3575050" h="3733800">
                  <a:moveTo>
                    <a:pt x="1029312" y="2362200"/>
                  </a:moveTo>
                  <a:lnTo>
                    <a:pt x="1030320" y="2349500"/>
                  </a:lnTo>
                  <a:lnTo>
                    <a:pt x="1030311" y="2353128"/>
                  </a:lnTo>
                  <a:lnTo>
                    <a:pt x="1029312" y="2362200"/>
                  </a:lnTo>
                  <a:close/>
                </a:path>
                <a:path w="3575050" h="3733800">
                  <a:moveTo>
                    <a:pt x="2974913" y="2362200"/>
                  </a:moveTo>
                  <a:lnTo>
                    <a:pt x="1030287" y="2362200"/>
                  </a:lnTo>
                  <a:lnTo>
                    <a:pt x="1030311" y="2353128"/>
                  </a:lnTo>
                  <a:lnTo>
                    <a:pt x="1030710" y="2349500"/>
                  </a:lnTo>
                  <a:lnTo>
                    <a:pt x="2977904" y="2349500"/>
                  </a:lnTo>
                  <a:lnTo>
                    <a:pt x="2974913" y="2362200"/>
                  </a:lnTo>
                  <a:close/>
                </a:path>
                <a:path w="3575050" h="3733800">
                  <a:moveTo>
                    <a:pt x="938333" y="2374900"/>
                  </a:moveTo>
                  <a:lnTo>
                    <a:pt x="219447" y="2374900"/>
                  </a:lnTo>
                  <a:lnTo>
                    <a:pt x="221105" y="2362200"/>
                  </a:lnTo>
                  <a:lnTo>
                    <a:pt x="938431" y="2362200"/>
                  </a:lnTo>
                  <a:lnTo>
                    <a:pt x="938333" y="2374900"/>
                  </a:lnTo>
                  <a:close/>
                </a:path>
                <a:path w="3575050" h="3733800">
                  <a:moveTo>
                    <a:pt x="939927" y="2374900"/>
                  </a:moveTo>
                  <a:lnTo>
                    <a:pt x="938789" y="2374900"/>
                  </a:lnTo>
                  <a:lnTo>
                    <a:pt x="938561" y="2362200"/>
                  </a:lnTo>
                  <a:lnTo>
                    <a:pt x="939667" y="2362200"/>
                  </a:lnTo>
                  <a:lnTo>
                    <a:pt x="939927" y="2374900"/>
                  </a:lnTo>
                  <a:close/>
                </a:path>
                <a:path w="3575050" h="3733800">
                  <a:moveTo>
                    <a:pt x="1033799" y="2374900"/>
                  </a:moveTo>
                  <a:lnTo>
                    <a:pt x="1029052" y="2374900"/>
                  </a:lnTo>
                  <a:lnTo>
                    <a:pt x="1026483" y="2362200"/>
                  </a:lnTo>
                  <a:lnTo>
                    <a:pt x="1032791" y="2362200"/>
                  </a:lnTo>
                  <a:lnTo>
                    <a:pt x="1033799" y="2374900"/>
                  </a:lnTo>
                  <a:close/>
                </a:path>
                <a:path w="3575050" h="3733800">
                  <a:moveTo>
                    <a:pt x="2969483" y="2374900"/>
                  </a:moveTo>
                  <a:lnTo>
                    <a:pt x="1035295" y="2374900"/>
                  </a:lnTo>
                  <a:lnTo>
                    <a:pt x="1034287" y="2362200"/>
                  </a:lnTo>
                  <a:lnTo>
                    <a:pt x="2971661" y="2362200"/>
                  </a:lnTo>
                  <a:lnTo>
                    <a:pt x="2969483" y="2374900"/>
                  </a:lnTo>
                  <a:close/>
                </a:path>
                <a:path w="3575050" h="3733800">
                  <a:moveTo>
                    <a:pt x="220130" y="2387600"/>
                  </a:moveTo>
                  <a:lnTo>
                    <a:pt x="216683" y="2387600"/>
                  </a:lnTo>
                  <a:lnTo>
                    <a:pt x="214114" y="2374900"/>
                  </a:lnTo>
                  <a:lnTo>
                    <a:pt x="221040" y="2374900"/>
                  </a:lnTo>
                  <a:lnTo>
                    <a:pt x="220130" y="2387600"/>
                  </a:lnTo>
                  <a:close/>
                </a:path>
                <a:path w="3575050" h="3733800">
                  <a:moveTo>
                    <a:pt x="925230" y="2387600"/>
                  </a:moveTo>
                  <a:lnTo>
                    <a:pt x="226178" y="2387600"/>
                  </a:lnTo>
                  <a:lnTo>
                    <a:pt x="222113" y="2374900"/>
                  </a:lnTo>
                  <a:lnTo>
                    <a:pt x="923539" y="2374900"/>
                  </a:lnTo>
                  <a:lnTo>
                    <a:pt x="925230" y="2387600"/>
                  </a:lnTo>
                  <a:close/>
                </a:path>
                <a:path w="3575050" h="3733800">
                  <a:moveTo>
                    <a:pt x="931147" y="2387600"/>
                  </a:moveTo>
                  <a:lnTo>
                    <a:pt x="923539" y="2374900"/>
                  </a:lnTo>
                  <a:lnTo>
                    <a:pt x="929294" y="2374900"/>
                  </a:lnTo>
                  <a:lnTo>
                    <a:pt x="931147" y="2387600"/>
                  </a:lnTo>
                  <a:close/>
                </a:path>
                <a:path w="3575050" h="3733800">
                  <a:moveTo>
                    <a:pt x="1033116" y="2387600"/>
                  </a:moveTo>
                  <a:lnTo>
                    <a:pt x="1028499" y="2387600"/>
                  </a:lnTo>
                  <a:lnTo>
                    <a:pt x="1034254" y="2374900"/>
                  </a:lnTo>
                  <a:lnTo>
                    <a:pt x="1033116" y="2387600"/>
                  </a:lnTo>
                  <a:close/>
                </a:path>
                <a:path w="3575050" h="3733800">
                  <a:moveTo>
                    <a:pt x="1039912" y="2387600"/>
                  </a:moveTo>
                  <a:lnTo>
                    <a:pt x="1036335" y="2387600"/>
                  </a:lnTo>
                  <a:lnTo>
                    <a:pt x="1036108" y="2374900"/>
                  </a:lnTo>
                  <a:lnTo>
                    <a:pt x="1039002" y="2374900"/>
                  </a:lnTo>
                  <a:lnTo>
                    <a:pt x="1039912" y="2387600"/>
                  </a:lnTo>
                  <a:close/>
                </a:path>
                <a:path w="3575050" h="3733800">
                  <a:moveTo>
                    <a:pt x="2965223" y="2387600"/>
                  </a:moveTo>
                  <a:lnTo>
                    <a:pt x="1040692" y="2387600"/>
                  </a:lnTo>
                  <a:lnTo>
                    <a:pt x="1040627" y="2374900"/>
                  </a:lnTo>
                  <a:lnTo>
                    <a:pt x="2964313" y="2374900"/>
                  </a:lnTo>
                  <a:lnTo>
                    <a:pt x="2965223" y="2387600"/>
                  </a:lnTo>
                  <a:close/>
                </a:path>
                <a:path w="3575050" h="3733800">
                  <a:moveTo>
                    <a:pt x="909427" y="2400300"/>
                  </a:moveTo>
                  <a:lnTo>
                    <a:pt x="205855" y="2400300"/>
                  </a:lnTo>
                  <a:lnTo>
                    <a:pt x="209757" y="2387600"/>
                  </a:lnTo>
                  <a:lnTo>
                    <a:pt x="916711" y="2387600"/>
                  </a:lnTo>
                  <a:lnTo>
                    <a:pt x="909427" y="2400300"/>
                  </a:lnTo>
                  <a:close/>
                </a:path>
                <a:path w="3575050" h="3733800">
                  <a:moveTo>
                    <a:pt x="2958818" y="2400300"/>
                  </a:moveTo>
                  <a:lnTo>
                    <a:pt x="1031621" y="2400300"/>
                  </a:lnTo>
                  <a:lnTo>
                    <a:pt x="1033767" y="2387600"/>
                  </a:lnTo>
                  <a:lnTo>
                    <a:pt x="2961354" y="2387600"/>
                  </a:lnTo>
                  <a:lnTo>
                    <a:pt x="2958818" y="2400300"/>
                  </a:lnTo>
                  <a:close/>
                </a:path>
                <a:path w="3575050" h="3733800">
                  <a:moveTo>
                    <a:pt x="212359" y="2413000"/>
                  </a:moveTo>
                  <a:lnTo>
                    <a:pt x="200198" y="2413000"/>
                  </a:lnTo>
                  <a:lnTo>
                    <a:pt x="203872" y="2400300"/>
                  </a:lnTo>
                  <a:lnTo>
                    <a:pt x="212196" y="2400300"/>
                  </a:lnTo>
                  <a:lnTo>
                    <a:pt x="212359" y="2413000"/>
                  </a:lnTo>
                  <a:close/>
                </a:path>
                <a:path w="3575050" h="3733800">
                  <a:moveTo>
                    <a:pt x="881334" y="2413000"/>
                  </a:moveTo>
                  <a:lnTo>
                    <a:pt x="212359" y="2413000"/>
                  </a:lnTo>
                  <a:lnTo>
                    <a:pt x="212749" y="2400300"/>
                  </a:lnTo>
                  <a:lnTo>
                    <a:pt x="882049" y="2400300"/>
                  </a:lnTo>
                  <a:lnTo>
                    <a:pt x="881334" y="2413000"/>
                  </a:lnTo>
                  <a:close/>
                </a:path>
                <a:path w="3575050" h="3733800">
                  <a:moveTo>
                    <a:pt x="895413" y="2413000"/>
                  </a:moveTo>
                  <a:lnTo>
                    <a:pt x="881919" y="2413000"/>
                  </a:lnTo>
                  <a:lnTo>
                    <a:pt x="882049" y="2400300"/>
                  </a:lnTo>
                  <a:lnTo>
                    <a:pt x="895673" y="2400300"/>
                  </a:lnTo>
                  <a:lnTo>
                    <a:pt x="895413" y="2413000"/>
                  </a:lnTo>
                  <a:close/>
                </a:path>
                <a:path w="3575050" h="3733800">
                  <a:moveTo>
                    <a:pt x="898437" y="2413000"/>
                  </a:moveTo>
                  <a:lnTo>
                    <a:pt x="895413" y="2413000"/>
                  </a:lnTo>
                  <a:lnTo>
                    <a:pt x="898567" y="2400300"/>
                  </a:lnTo>
                  <a:lnTo>
                    <a:pt x="898437" y="2413000"/>
                  </a:lnTo>
                  <a:close/>
                </a:path>
                <a:path w="3575050" h="3733800">
                  <a:moveTo>
                    <a:pt x="2956541" y="2413000"/>
                  </a:moveTo>
                  <a:lnTo>
                    <a:pt x="1030027" y="2413000"/>
                  </a:lnTo>
                  <a:lnTo>
                    <a:pt x="1030092" y="2400300"/>
                  </a:lnTo>
                  <a:lnTo>
                    <a:pt x="2959891" y="2400300"/>
                  </a:lnTo>
                  <a:lnTo>
                    <a:pt x="2956541" y="2413000"/>
                  </a:lnTo>
                  <a:close/>
                </a:path>
                <a:path w="3575050" h="3733800">
                  <a:moveTo>
                    <a:pt x="877367" y="2425700"/>
                  </a:moveTo>
                  <a:lnTo>
                    <a:pt x="189760" y="2425700"/>
                  </a:lnTo>
                  <a:lnTo>
                    <a:pt x="194475" y="2413000"/>
                  </a:lnTo>
                  <a:lnTo>
                    <a:pt x="886666" y="2413000"/>
                  </a:lnTo>
                  <a:lnTo>
                    <a:pt x="877367" y="2425700"/>
                  </a:lnTo>
                  <a:close/>
                </a:path>
                <a:path w="3575050" h="3733800">
                  <a:moveTo>
                    <a:pt x="1034937" y="2425700"/>
                  </a:moveTo>
                  <a:lnTo>
                    <a:pt x="1031523" y="2425700"/>
                  </a:lnTo>
                  <a:lnTo>
                    <a:pt x="1030613" y="2413000"/>
                  </a:lnTo>
                  <a:lnTo>
                    <a:pt x="1034352" y="2413000"/>
                  </a:lnTo>
                  <a:lnTo>
                    <a:pt x="1034937" y="2425700"/>
                  </a:lnTo>
                  <a:close/>
                </a:path>
                <a:path w="3575050" h="3733800">
                  <a:moveTo>
                    <a:pt x="2951827" y="2425700"/>
                  </a:moveTo>
                  <a:lnTo>
                    <a:pt x="1036823" y="2425700"/>
                  </a:lnTo>
                  <a:lnTo>
                    <a:pt x="1034352" y="2413000"/>
                  </a:lnTo>
                  <a:lnTo>
                    <a:pt x="2952054" y="2413000"/>
                  </a:lnTo>
                  <a:lnTo>
                    <a:pt x="2951827" y="2425700"/>
                  </a:lnTo>
                  <a:close/>
                </a:path>
                <a:path w="3575050" h="3733800">
                  <a:moveTo>
                    <a:pt x="192719" y="2438400"/>
                  </a:moveTo>
                  <a:lnTo>
                    <a:pt x="186119" y="2438400"/>
                  </a:lnTo>
                  <a:lnTo>
                    <a:pt x="187354" y="2425700"/>
                  </a:lnTo>
                  <a:lnTo>
                    <a:pt x="191614" y="2425700"/>
                  </a:lnTo>
                  <a:lnTo>
                    <a:pt x="192719" y="2438400"/>
                  </a:lnTo>
                  <a:close/>
                </a:path>
                <a:path w="3575050" h="3733800">
                  <a:moveTo>
                    <a:pt x="858573" y="2438400"/>
                  </a:moveTo>
                  <a:lnTo>
                    <a:pt x="192719" y="2438400"/>
                  </a:lnTo>
                  <a:lnTo>
                    <a:pt x="194247" y="2425700"/>
                  </a:lnTo>
                  <a:lnTo>
                    <a:pt x="859938" y="2425700"/>
                  </a:lnTo>
                  <a:lnTo>
                    <a:pt x="858573" y="2438400"/>
                  </a:lnTo>
                  <a:close/>
                </a:path>
                <a:path w="3575050" h="3733800">
                  <a:moveTo>
                    <a:pt x="867059" y="2438400"/>
                  </a:moveTo>
                  <a:lnTo>
                    <a:pt x="860881" y="2438400"/>
                  </a:lnTo>
                  <a:lnTo>
                    <a:pt x="859938" y="2425700"/>
                  </a:lnTo>
                  <a:lnTo>
                    <a:pt x="870116" y="2425700"/>
                  </a:lnTo>
                  <a:lnTo>
                    <a:pt x="867059" y="2438400"/>
                  </a:lnTo>
                  <a:close/>
                </a:path>
                <a:path w="3575050" h="3733800">
                  <a:moveTo>
                    <a:pt x="2938820" y="2438400"/>
                  </a:moveTo>
                  <a:lnTo>
                    <a:pt x="1034059" y="2438400"/>
                  </a:lnTo>
                  <a:lnTo>
                    <a:pt x="1032238" y="2425700"/>
                  </a:lnTo>
                  <a:lnTo>
                    <a:pt x="2938690" y="2425700"/>
                  </a:lnTo>
                  <a:lnTo>
                    <a:pt x="2938820" y="2438400"/>
                  </a:lnTo>
                  <a:close/>
                </a:path>
                <a:path w="3575050" h="3733800">
                  <a:moveTo>
                    <a:pt x="2940999" y="2438400"/>
                  </a:moveTo>
                  <a:lnTo>
                    <a:pt x="2938820" y="2438400"/>
                  </a:lnTo>
                  <a:lnTo>
                    <a:pt x="2940804" y="2425700"/>
                  </a:lnTo>
                  <a:lnTo>
                    <a:pt x="2944348" y="2425700"/>
                  </a:lnTo>
                  <a:lnTo>
                    <a:pt x="2940999" y="2438400"/>
                  </a:lnTo>
                  <a:close/>
                </a:path>
                <a:path w="3575050" h="3733800">
                  <a:moveTo>
                    <a:pt x="855419" y="2451100"/>
                  </a:moveTo>
                  <a:lnTo>
                    <a:pt x="183647" y="2451100"/>
                  </a:lnTo>
                  <a:lnTo>
                    <a:pt x="180591" y="2438400"/>
                  </a:lnTo>
                  <a:lnTo>
                    <a:pt x="856524" y="2438400"/>
                  </a:lnTo>
                  <a:lnTo>
                    <a:pt x="855419" y="2451100"/>
                  </a:lnTo>
                  <a:close/>
                </a:path>
                <a:path w="3575050" h="3733800">
                  <a:moveTo>
                    <a:pt x="2927700" y="2463800"/>
                  </a:moveTo>
                  <a:lnTo>
                    <a:pt x="1033929" y="2463800"/>
                  </a:lnTo>
                  <a:lnTo>
                    <a:pt x="1030287" y="2451100"/>
                  </a:lnTo>
                  <a:lnTo>
                    <a:pt x="1031556" y="2438400"/>
                  </a:lnTo>
                  <a:lnTo>
                    <a:pt x="1039684" y="2438400"/>
                  </a:lnTo>
                  <a:lnTo>
                    <a:pt x="1039002" y="2451100"/>
                  </a:lnTo>
                  <a:lnTo>
                    <a:pt x="2927993" y="2451100"/>
                  </a:lnTo>
                  <a:lnTo>
                    <a:pt x="2927700" y="2463800"/>
                  </a:lnTo>
                  <a:close/>
                </a:path>
                <a:path w="3575050" h="3733800">
                  <a:moveTo>
                    <a:pt x="2943145" y="2451100"/>
                  </a:moveTo>
                  <a:lnTo>
                    <a:pt x="1042026" y="2451100"/>
                  </a:lnTo>
                  <a:lnTo>
                    <a:pt x="1039684" y="2438400"/>
                  </a:lnTo>
                  <a:lnTo>
                    <a:pt x="2944413" y="2438400"/>
                  </a:lnTo>
                  <a:lnTo>
                    <a:pt x="2943145" y="2451100"/>
                  </a:lnTo>
                  <a:close/>
                </a:path>
                <a:path w="3575050" h="3733800">
                  <a:moveTo>
                    <a:pt x="840949" y="2463800"/>
                  </a:moveTo>
                  <a:lnTo>
                    <a:pt x="178575" y="2463800"/>
                  </a:lnTo>
                  <a:lnTo>
                    <a:pt x="179908" y="2451100"/>
                  </a:lnTo>
                  <a:lnTo>
                    <a:pt x="843876" y="2451100"/>
                  </a:lnTo>
                  <a:lnTo>
                    <a:pt x="840949" y="2463800"/>
                  </a:lnTo>
                  <a:close/>
                </a:path>
                <a:path w="3575050" h="3733800">
                  <a:moveTo>
                    <a:pt x="2937325" y="2463800"/>
                  </a:moveTo>
                  <a:lnTo>
                    <a:pt x="2929293" y="2463800"/>
                  </a:lnTo>
                  <a:lnTo>
                    <a:pt x="2928936" y="2451100"/>
                  </a:lnTo>
                  <a:lnTo>
                    <a:pt x="2941454" y="2451100"/>
                  </a:lnTo>
                  <a:lnTo>
                    <a:pt x="2937325" y="2463800"/>
                  </a:lnTo>
                  <a:close/>
                </a:path>
                <a:path w="3575050" h="3733800">
                  <a:moveTo>
                    <a:pt x="780796" y="2501900"/>
                  </a:moveTo>
                  <a:lnTo>
                    <a:pt x="159910" y="2501900"/>
                  </a:lnTo>
                  <a:lnTo>
                    <a:pt x="163329" y="2489200"/>
                  </a:lnTo>
                  <a:lnTo>
                    <a:pt x="168681" y="2476500"/>
                  </a:lnTo>
                  <a:lnTo>
                    <a:pt x="172755" y="2463800"/>
                  </a:lnTo>
                  <a:lnTo>
                    <a:pt x="815847" y="2463800"/>
                  </a:lnTo>
                  <a:lnTo>
                    <a:pt x="815555" y="2476500"/>
                  </a:lnTo>
                  <a:lnTo>
                    <a:pt x="807556" y="2476500"/>
                  </a:lnTo>
                  <a:lnTo>
                    <a:pt x="808824" y="2489200"/>
                  </a:lnTo>
                  <a:lnTo>
                    <a:pt x="783657" y="2489200"/>
                  </a:lnTo>
                  <a:lnTo>
                    <a:pt x="783631" y="2489729"/>
                  </a:lnTo>
                  <a:lnTo>
                    <a:pt x="780796" y="2501900"/>
                  </a:lnTo>
                  <a:close/>
                </a:path>
                <a:path w="3575050" h="3733800">
                  <a:moveTo>
                    <a:pt x="825992" y="2476500"/>
                  </a:moveTo>
                  <a:lnTo>
                    <a:pt x="817798" y="2476500"/>
                  </a:lnTo>
                  <a:lnTo>
                    <a:pt x="815847" y="2463800"/>
                  </a:lnTo>
                  <a:lnTo>
                    <a:pt x="826903" y="2463800"/>
                  </a:lnTo>
                  <a:lnTo>
                    <a:pt x="825992" y="2476500"/>
                  </a:lnTo>
                  <a:close/>
                </a:path>
                <a:path w="3575050" h="3733800">
                  <a:moveTo>
                    <a:pt x="2355914" y="2476500"/>
                  </a:moveTo>
                  <a:lnTo>
                    <a:pt x="1032141" y="2476500"/>
                  </a:lnTo>
                  <a:lnTo>
                    <a:pt x="1031393" y="2463800"/>
                  </a:lnTo>
                  <a:lnTo>
                    <a:pt x="2356825" y="2463800"/>
                  </a:lnTo>
                  <a:lnTo>
                    <a:pt x="2355914" y="2476500"/>
                  </a:lnTo>
                  <a:close/>
                </a:path>
                <a:path w="3575050" h="3733800">
                  <a:moveTo>
                    <a:pt x="2929814" y="2476500"/>
                  </a:moveTo>
                  <a:lnTo>
                    <a:pt x="2358678" y="2476500"/>
                  </a:lnTo>
                  <a:lnTo>
                    <a:pt x="2358873" y="2463800"/>
                  </a:lnTo>
                  <a:lnTo>
                    <a:pt x="2929359" y="2463800"/>
                  </a:lnTo>
                  <a:lnTo>
                    <a:pt x="2929814" y="2476500"/>
                  </a:lnTo>
                  <a:close/>
                </a:path>
                <a:path w="3575050" h="3733800">
                  <a:moveTo>
                    <a:pt x="2935276" y="2476500"/>
                  </a:moveTo>
                  <a:lnTo>
                    <a:pt x="2931570" y="2476500"/>
                  </a:lnTo>
                  <a:lnTo>
                    <a:pt x="2931082" y="2463800"/>
                  </a:lnTo>
                  <a:lnTo>
                    <a:pt x="2934561" y="2463800"/>
                  </a:lnTo>
                  <a:lnTo>
                    <a:pt x="2935276" y="2476500"/>
                  </a:lnTo>
                  <a:close/>
                </a:path>
                <a:path w="3575050" h="3733800">
                  <a:moveTo>
                    <a:pt x="1037278" y="2489200"/>
                  </a:moveTo>
                  <a:lnTo>
                    <a:pt x="1031978" y="2489200"/>
                  </a:lnTo>
                  <a:lnTo>
                    <a:pt x="1033441" y="2476500"/>
                  </a:lnTo>
                  <a:lnTo>
                    <a:pt x="1037961" y="2476500"/>
                  </a:lnTo>
                  <a:lnTo>
                    <a:pt x="1037278" y="2489200"/>
                  </a:lnTo>
                  <a:close/>
                </a:path>
                <a:path w="3575050" h="3733800">
                  <a:moveTo>
                    <a:pt x="2322391" y="2489200"/>
                  </a:moveTo>
                  <a:lnTo>
                    <a:pt x="1039814" y="2489200"/>
                  </a:lnTo>
                  <a:lnTo>
                    <a:pt x="1037961" y="2476500"/>
                  </a:lnTo>
                  <a:lnTo>
                    <a:pt x="2322716" y="2476500"/>
                  </a:lnTo>
                  <a:lnTo>
                    <a:pt x="2322391" y="2489200"/>
                  </a:lnTo>
                  <a:close/>
                </a:path>
                <a:path w="3575050" h="3733800">
                  <a:moveTo>
                    <a:pt x="2332861" y="2489200"/>
                  </a:moveTo>
                  <a:lnTo>
                    <a:pt x="2327528" y="2489200"/>
                  </a:lnTo>
                  <a:lnTo>
                    <a:pt x="2326650" y="2476500"/>
                  </a:lnTo>
                  <a:lnTo>
                    <a:pt x="2336795" y="2476500"/>
                  </a:lnTo>
                  <a:lnTo>
                    <a:pt x="2332861" y="2489200"/>
                  </a:lnTo>
                  <a:close/>
                </a:path>
                <a:path w="3575050" h="3733800">
                  <a:moveTo>
                    <a:pt x="2394022" y="2489200"/>
                  </a:moveTo>
                  <a:lnTo>
                    <a:pt x="2393567" y="2476500"/>
                  </a:lnTo>
                  <a:lnTo>
                    <a:pt x="2395746" y="2476500"/>
                  </a:lnTo>
                  <a:lnTo>
                    <a:pt x="2395907" y="2476931"/>
                  </a:lnTo>
                  <a:lnTo>
                    <a:pt x="2394022" y="2489200"/>
                  </a:lnTo>
                  <a:close/>
                </a:path>
                <a:path w="3575050" h="3733800">
                  <a:moveTo>
                    <a:pt x="2395907" y="2476931"/>
                  </a:moveTo>
                  <a:lnTo>
                    <a:pt x="2395746" y="2476500"/>
                  </a:lnTo>
                  <a:lnTo>
                    <a:pt x="2395973" y="2476500"/>
                  </a:lnTo>
                  <a:lnTo>
                    <a:pt x="2395907" y="2476931"/>
                  </a:lnTo>
                  <a:close/>
                </a:path>
                <a:path w="3575050" h="3733800">
                  <a:moveTo>
                    <a:pt x="2923961" y="2489200"/>
                  </a:moveTo>
                  <a:lnTo>
                    <a:pt x="2400493" y="2489200"/>
                  </a:lnTo>
                  <a:lnTo>
                    <a:pt x="2395907" y="2476931"/>
                  </a:lnTo>
                  <a:lnTo>
                    <a:pt x="2395973" y="2476500"/>
                  </a:lnTo>
                  <a:lnTo>
                    <a:pt x="2928318" y="2476500"/>
                  </a:lnTo>
                  <a:lnTo>
                    <a:pt x="2923961" y="2489200"/>
                  </a:lnTo>
                  <a:close/>
                </a:path>
                <a:path w="3575050" h="3733800">
                  <a:moveTo>
                    <a:pt x="2928611" y="2489200"/>
                  </a:moveTo>
                  <a:lnTo>
                    <a:pt x="2928318" y="2476500"/>
                  </a:lnTo>
                  <a:lnTo>
                    <a:pt x="2931212" y="2476500"/>
                  </a:lnTo>
                  <a:lnTo>
                    <a:pt x="2928611" y="2489200"/>
                  </a:lnTo>
                  <a:close/>
                </a:path>
                <a:path w="3575050" h="3733800">
                  <a:moveTo>
                    <a:pt x="2929261" y="2489200"/>
                  </a:moveTo>
                  <a:lnTo>
                    <a:pt x="2931212" y="2476500"/>
                  </a:lnTo>
                  <a:lnTo>
                    <a:pt x="2932740" y="2476500"/>
                  </a:lnTo>
                  <a:lnTo>
                    <a:pt x="2929261" y="2489200"/>
                  </a:lnTo>
                  <a:close/>
                </a:path>
                <a:path w="3575050" h="3733800">
                  <a:moveTo>
                    <a:pt x="783631" y="2489729"/>
                  </a:moveTo>
                  <a:lnTo>
                    <a:pt x="783657" y="2489200"/>
                  </a:lnTo>
                  <a:lnTo>
                    <a:pt x="783631" y="2489729"/>
                  </a:lnTo>
                  <a:close/>
                </a:path>
                <a:path w="3575050" h="3733800">
                  <a:moveTo>
                    <a:pt x="796143" y="2501900"/>
                  </a:moveTo>
                  <a:lnTo>
                    <a:pt x="783039" y="2501900"/>
                  </a:lnTo>
                  <a:lnTo>
                    <a:pt x="783631" y="2489729"/>
                  </a:lnTo>
                  <a:lnTo>
                    <a:pt x="783754" y="2489200"/>
                  </a:lnTo>
                  <a:lnTo>
                    <a:pt x="796923" y="2489200"/>
                  </a:lnTo>
                  <a:lnTo>
                    <a:pt x="796143" y="2501900"/>
                  </a:lnTo>
                  <a:close/>
                </a:path>
                <a:path w="3575050" h="3733800">
                  <a:moveTo>
                    <a:pt x="1652050" y="2501900"/>
                  </a:moveTo>
                  <a:lnTo>
                    <a:pt x="1034742" y="2501900"/>
                  </a:lnTo>
                  <a:lnTo>
                    <a:pt x="1035783" y="2489200"/>
                  </a:lnTo>
                  <a:lnTo>
                    <a:pt x="1653253" y="2489200"/>
                  </a:lnTo>
                  <a:lnTo>
                    <a:pt x="1652050" y="2501900"/>
                  </a:lnTo>
                  <a:close/>
                </a:path>
                <a:path w="3575050" h="3733800">
                  <a:moveTo>
                    <a:pt x="1687134" y="2501900"/>
                  </a:moveTo>
                  <a:lnTo>
                    <a:pt x="1660797" y="2501900"/>
                  </a:lnTo>
                  <a:lnTo>
                    <a:pt x="1653253" y="2489200"/>
                  </a:lnTo>
                  <a:lnTo>
                    <a:pt x="1688922" y="2489200"/>
                  </a:lnTo>
                  <a:lnTo>
                    <a:pt x="1687134" y="2501900"/>
                  </a:lnTo>
                  <a:close/>
                </a:path>
                <a:path w="3575050" h="3733800">
                  <a:moveTo>
                    <a:pt x="2302296" y="2501900"/>
                  </a:moveTo>
                  <a:lnTo>
                    <a:pt x="1693019" y="2501900"/>
                  </a:lnTo>
                  <a:lnTo>
                    <a:pt x="1688922" y="2489200"/>
                  </a:lnTo>
                  <a:lnTo>
                    <a:pt x="2306783" y="2489200"/>
                  </a:lnTo>
                  <a:lnTo>
                    <a:pt x="2302296" y="2501900"/>
                  </a:lnTo>
                  <a:close/>
                </a:path>
                <a:path w="3575050" h="3733800">
                  <a:moveTo>
                    <a:pt x="2311433" y="2501900"/>
                  </a:moveTo>
                  <a:lnTo>
                    <a:pt x="2310587" y="2501900"/>
                  </a:lnTo>
                  <a:lnTo>
                    <a:pt x="2306783" y="2489200"/>
                  </a:lnTo>
                  <a:lnTo>
                    <a:pt x="2315010" y="2489200"/>
                  </a:lnTo>
                  <a:lnTo>
                    <a:pt x="2311433" y="2501900"/>
                  </a:lnTo>
                  <a:close/>
                </a:path>
                <a:path w="3575050" h="3733800">
                  <a:moveTo>
                    <a:pt x="2926465" y="2501900"/>
                  </a:moveTo>
                  <a:lnTo>
                    <a:pt x="2417954" y="2501900"/>
                  </a:lnTo>
                  <a:lnTo>
                    <a:pt x="2412816" y="2489200"/>
                  </a:lnTo>
                  <a:lnTo>
                    <a:pt x="2924969" y="2489200"/>
                  </a:lnTo>
                  <a:lnTo>
                    <a:pt x="2926465" y="2501900"/>
                  </a:lnTo>
                  <a:close/>
                </a:path>
                <a:path w="3575050" h="3733800">
                  <a:moveTo>
                    <a:pt x="780893" y="2514600"/>
                  </a:moveTo>
                  <a:lnTo>
                    <a:pt x="157602" y="2514600"/>
                  </a:lnTo>
                  <a:lnTo>
                    <a:pt x="159683" y="2501900"/>
                  </a:lnTo>
                  <a:lnTo>
                    <a:pt x="781836" y="2501900"/>
                  </a:lnTo>
                  <a:lnTo>
                    <a:pt x="780893" y="2514600"/>
                  </a:lnTo>
                  <a:close/>
                </a:path>
                <a:path w="3575050" h="3733800">
                  <a:moveTo>
                    <a:pt x="1622136" y="2514600"/>
                  </a:moveTo>
                  <a:lnTo>
                    <a:pt x="1033539" y="2514600"/>
                  </a:lnTo>
                  <a:lnTo>
                    <a:pt x="1033571" y="2501900"/>
                  </a:lnTo>
                  <a:lnTo>
                    <a:pt x="1621193" y="2501900"/>
                  </a:lnTo>
                  <a:lnTo>
                    <a:pt x="1622136" y="2514600"/>
                  </a:lnTo>
                  <a:close/>
                </a:path>
                <a:path w="3575050" h="3733800">
                  <a:moveTo>
                    <a:pt x="1624834" y="2514600"/>
                  </a:moveTo>
                  <a:lnTo>
                    <a:pt x="1623729" y="2501900"/>
                  </a:lnTo>
                  <a:lnTo>
                    <a:pt x="1625745" y="2501900"/>
                  </a:lnTo>
                  <a:lnTo>
                    <a:pt x="1624834" y="2514600"/>
                  </a:lnTo>
                  <a:close/>
                </a:path>
                <a:path w="3575050" h="3733800">
                  <a:moveTo>
                    <a:pt x="2294947" y="2514600"/>
                  </a:moveTo>
                  <a:lnTo>
                    <a:pt x="1719552" y="2514600"/>
                  </a:lnTo>
                  <a:lnTo>
                    <a:pt x="1716268" y="2501900"/>
                  </a:lnTo>
                  <a:lnTo>
                    <a:pt x="2298004" y="2501900"/>
                  </a:lnTo>
                  <a:lnTo>
                    <a:pt x="2294947" y="2514600"/>
                  </a:lnTo>
                  <a:close/>
                </a:path>
                <a:path w="3575050" h="3733800">
                  <a:moveTo>
                    <a:pt x="2922043" y="2514600"/>
                  </a:moveTo>
                  <a:lnTo>
                    <a:pt x="2426863" y="2514600"/>
                  </a:lnTo>
                  <a:lnTo>
                    <a:pt x="2428391" y="2501900"/>
                  </a:lnTo>
                  <a:lnTo>
                    <a:pt x="2923603" y="2501900"/>
                  </a:lnTo>
                  <a:lnTo>
                    <a:pt x="2922043" y="2514600"/>
                  </a:lnTo>
                  <a:close/>
                </a:path>
                <a:path w="3575050" h="3733800">
                  <a:moveTo>
                    <a:pt x="753352" y="2527300"/>
                  </a:moveTo>
                  <a:lnTo>
                    <a:pt x="151359" y="2527300"/>
                  </a:lnTo>
                  <a:lnTo>
                    <a:pt x="152465" y="2514600"/>
                  </a:lnTo>
                  <a:lnTo>
                    <a:pt x="753125" y="2514600"/>
                  </a:lnTo>
                  <a:lnTo>
                    <a:pt x="753352" y="2527300"/>
                  </a:lnTo>
                  <a:close/>
                </a:path>
                <a:path w="3575050" h="3733800">
                  <a:moveTo>
                    <a:pt x="769708" y="2527300"/>
                  </a:moveTo>
                  <a:lnTo>
                    <a:pt x="753775" y="2527300"/>
                  </a:lnTo>
                  <a:lnTo>
                    <a:pt x="753873" y="2514600"/>
                  </a:lnTo>
                  <a:lnTo>
                    <a:pt x="765383" y="2514600"/>
                  </a:lnTo>
                  <a:lnTo>
                    <a:pt x="769708" y="2527300"/>
                  </a:lnTo>
                  <a:close/>
                </a:path>
                <a:path w="3575050" h="3733800">
                  <a:moveTo>
                    <a:pt x="1593229" y="2527300"/>
                  </a:moveTo>
                  <a:lnTo>
                    <a:pt x="1034872" y="2527300"/>
                  </a:lnTo>
                  <a:lnTo>
                    <a:pt x="1033474" y="2514600"/>
                  </a:lnTo>
                  <a:lnTo>
                    <a:pt x="1592124" y="2514600"/>
                  </a:lnTo>
                  <a:lnTo>
                    <a:pt x="1593229" y="2527300"/>
                  </a:lnTo>
                  <a:close/>
                </a:path>
                <a:path w="3575050" h="3733800">
                  <a:moveTo>
                    <a:pt x="1607243" y="2527300"/>
                  </a:moveTo>
                  <a:lnTo>
                    <a:pt x="1593229" y="2527300"/>
                  </a:lnTo>
                  <a:lnTo>
                    <a:pt x="1594530" y="2514600"/>
                  </a:lnTo>
                  <a:lnTo>
                    <a:pt x="1608316" y="2514600"/>
                  </a:lnTo>
                  <a:lnTo>
                    <a:pt x="1607243" y="2527300"/>
                  </a:lnTo>
                  <a:close/>
                </a:path>
                <a:path w="3575050" h="3733800">
                  <a:moveTo>
                    <a:pt x="2287794" y="2527300"/>
                  </a:moveTo>
                  <a:lnTo>
                    <a:pt x="1745890" y="2527300"/>
                  </a:lnTo>
                  <a:lnTo>
                    <a:pt x="1745402" y="2514600"/>
                  </a:lnTo>
                  <a:lnTo>
                    <a:pt x="2286981" y="2514600"/>
                  </a:lnTo>
                  <a:lnTo>
                    <a:pt x="2287794" y="2527300"/>
                  </a:lnTo>
                  <a:close/>
                </a:path>
                <a:path w="3575050" h="3733800">
                  <a:moveTo>
                    <a:pt x="2911859" y="2540000"/>
                  </a:moveTo>
                  <a:lnTo>
                    <a:pt x="2439284" y="2540000"/>
                  </a:lnTo>
                  <a:lnTo>
                    <a:pt x="2435252" y="2527300"/>
                  </a:lnTo>
                  <a:lnTo>
                    <a:pt x="2431870" y="2514600"/>
                  </a:lnTo>
                  <a:lnTo>
                    <a:pt x="2922888" y="2514600"/>
                  </a:lnTo>
                  <a:lnTo>
                    <a:pt x="2922140" y="2527300"/>
                  </a:lnTo>
                  <a:lnTo>
                    <a:pt x="2909613" y="2527300"/>
                  </a:lnTo>
                  <a:lnTo>
                    <a:pt x="2911859" y="2540000"/>
                  </a:lnTo>
                  <a:close/>
                </a:path>
                <a:path w="3575050" h="3733800">
                  <a:moveTo>
                    <a:pt x="722609" y="2552700"/>
                  </a:moveTo>
                  <a:lnTo>
                    <a:pt x="141397" y="2552700"/>
                  </a:lnTo>
                  <a:lnTo>
                    <a:pt x="145545" y="2540000"/>
                  </a:lnTo>
                  <a:lnTo>
                    <a:pt x="152335" y="2527300"/>
                  </a:lnTo>
                  <a:lnTo>
                    <a:pt x="753385" y="2527300"/>
                  </a:lnTo>
                  <a:lnTo>
                    <a:pt x="745224" y="2540000"/>
                  </a:lnTo>
                  <a:lnTo>
                    <a:pt x="723763" y="2540000"/>
                  </a:lnTo>
                  <a:lnTo>
                    <a:pt x="723659" y="2546811"/>
                  </a:lnTo>
                  <a:lnTo>
                    <a:pt x="722609" y="2552700"/>
                  </a:lnTo>
                  <a:close/>
                </a:path>
                <a:path w="3575050" h="3733800">
                  <a:moveTo>
                    <a:pt x="756994" y="2540000"/>
                  </a:moveTo>
                  <a:lnTo>
                    <a:pt x="753385" y="2527300"/>
                  </a:lnTo>
                  <a:lnTo>
                    <a:pt x="753905" y="2527300"/>
                  </a:lnTo>
                  <a:lnTo>
                    <a:pt x="756994" y="2540000"/>
                  </a:lnTo>
                  <a:close/>
                </a:path>
                <a:path w="3575050" h="3733800">
                  <a:moveTo>
                    <a:pt x="1569883" y="2552700"/>
                  </a:moveTo>
                  <a:lnTo>
                    <a:pt x="1031718" y="2552700"/>
                  </a:lnTo>
                  <a:lnTo>
                    <a:pt x="1033441" y="2540000"/>
                  </a:lnTo>
                  <a:lnTo>
                    <a:pt x="1036043" y="2527300"/>
                  </a:lnTo>
                  <a:lnTo>
                    <a:pt x="1581231" y="2527300"/>
                  </a:lnTo>
                  <a:lnTo>
                    <a:pt x="1581068" y="2540000"/>
                  </a:lnTo>
                  <a:lnTo>
                    <a:pt x="1570078" y="2540000"/>
                  </a:lnTo>
                  <a:lnTo>
                    <a:pt x="1569883" y="2552700"/>
                  </a:lnTo>
                  <a:close/>
                </a:path>
                <a:path w="3575050" h="3733800">
                  <a:moveTo>
                    <a:pt x="1592091" y="2540000"/>
                  </a:moveTo>
                  <a:lnTo>
                    <a:pt x="1582727" y="2540000"/>
                  </a:lnTo>
                  <a:lnTo>
                    <a:pt x="1584450" y="2527300"/>
                  </a:lnTo>
                  <a:lnTo>
                    <a:pt x="1595180" y="2527300"/>
                  </a:lnTo>
                  <a:lnTo>
                    <a:pt x="1592091" y="2540000"/>
                  </a:lnTo>
                  <a:close/>
                </a:path>
                <a:path w="3575050" h="3733800">
                  <a:moveTo>
                    <a:pt x="2284347" y="2540000"/>
                  </a:moveTo>
                  <a:lnTo>
                    <a:pt x="1754344" y="2540000"/>
                  </a:lnTo>
                  <a:lnTo>
                    <a:pt x="1752913" y="2527300"/>
                  </a:lnTo>
                  <a:lnTo>
                    <a:pt x="2287014" y="2527300"/>
                  </a:lnTo>
                  <a:lnTo>
                    <a:pt x="2284347" y="2540000"/>
                  </a:lnTo>
                  <a:close/>
                </a:path>
                <a:path w="3575050" h="3733800">
                  <a:moveTo>
                    <a:pt x="2920514" y="2540000"/>
                  </a:moveTo>
                  <a:lnTo>
                    <a:pt x="2911859" y="2540000"/>
                  </a:lnTo>
                  <a:lnTo>
                    <a:pt x="2915604" y="2527300"/>
                  </a:lnTo>
                  <a:lnTo>
                    <a:pt x="2921457" y="2527300"/>
                  </a:lnTo>
                  <a:lnTo>
                    <a:pt x="2920514" y="2540000"/>
                  </a:lnTo>
                  <a:close/>
                </a:path>
                <a:path w="3575050" h="3733800">
                  <a:moveTo>
                    <a:pt x="723659" y="2546811"/>
                  </a:moveTo>
                  <a:lnTo>
                    <a:pt x="723763" y="2540000"/>
                  </a:lnTo>
                  <a:lnTo>
                    <a:pt x="724335" y="2543017"/>
                  </a:lnTo>
                  <a:lnTo>
                    <a:pt x="723659" y="2546811"/>
                  </a:lnTo>
                  <a:close/>
                </a:path>
                <a:path w="3575050" h="3733800">
                  <a:moveTo>
                    <a:pt x="724335" y="2543017"/>
                  </a:moveTo>
                  <a:lnTo>
                    <a:pt x="723763" y="2540000"/>
                  </a:lnTo>
                  <a:lnTo>
                    <a:pt x="724873" y="2540000"/>
                  </a:lnTo>
                  <a:lnTo>
                    <a:pt x="724335" y="2543017"/>
                  </a:lnTo>
                  <a:close/>
                </a:path>
                <a:path w="3575050" h="3733800">
                  <a:moveTo>
                    <a:pt x="732380" y="2552700"/>
                  </a:moveTo>
                  <a:lnTo>
                    <a:pt x="726169" y="2552700"/>
                  </a:lnTo>
                  <a:lnTo>
                    <a:pt x="726234" y="2540000"/>
                  </a:lnTo>
                  <a:lnTo>
                    <a:pt x="732217" y="2540000"/>
                  </a:lnTo>
                  <a:lnTo>
                    <a:pt x="732380" y="2552700"/>
                  </a:lnTo>
                  <a:close/>
                </a:path>
                <a:path w="3575050" h="3733800">
                  <a:moveTo>
                    <a:pt x="728641" y="2565400"/>
                  </a:moveTo>
                  <a:lnTo>
                    <a:pt x="724088" y="2565400"/>
                  </a:lnTo>
                  <a:lnTo>
                    <a:pt x="724186" y="2552700"/>
                  </a:lnTo>
                  <a:lnTo>
                    <a:pt x="733095" y="2552700"/>
                  </a:lnTo>
                  <a:lnTo>
                    <a:pt x="732217" y="2540000"/>
                  </a:lnTo>
                  <a:lnTo>
                    <a:pt x="742557" y="2540000"/>
                  </a:lnTo>
                  <a:lnTo>
                    <a:pt x="735696" y="2552700"/>
                  </a:lnTo>
                  <a:lnTo>
                    <a:pt x="728641" y="2565400"/>
                  </a:lnTo>
                  <a:close/>
                </a:path>
                <a:path w="3575050" h="3733800">
                  <a:moveTo>
                    <a:pt x="1576549" y="2552700"/>
                  </a:moveTo>
                  <a:lnTo>
                    <a:pt x="1574500" y="2552700"/>
                  </a:lnTo>
                  <a:lnTo>
                    <a:pt x="1572322" y="2540000"/>
                  </a:lnTo>
                  <a:lnTo>
                    <a:pt x="1577524" y="2540000"/>
                  </a:lnTo>
                  <a:lnTo>
                    <a:pt x="1576549" y="2552700"/>
                  </a:lnTo>
                  <a:close/>
                </a:path>
                <a:path w="3575050" h="3733800">
                  <a:moveTo>
                    <a:pt x="2280998" y="2552700"/>
                  </a:moveTo>
                  <a:lnTo>
                    <a:pt x="1763250" y="2552700"/>
                  </a:lnTo>
                  <a:lnTo>
                    <a:pt x="1761172" y="2540000"/>
                  </a:lnTo>
                  <a:lnTo>
                    <a:pt x="2281941" y="2540000"/>
                  </a:lnTo>
                  <a:lnTo>
                    <a:pt x="2280998" y="2552700"/>
                  </a:lnTo>
                  <a:close/>
                </a:path>
                <a:path w="3575050" h="3733800">
                  <a:moveTo>
                    <a:pt x="2286428" y="2552700"/>
                  </a:moveTo>
                  <a:lnTo>
                    <a:pt x="2284998" y="2540000"/>
                  </a:lnTo>
                  <a:lnTo>
                    <a:pt x="2288314" y="2540000"/>
                  </a:lnTo>
                  <a:lnTo>
                    <a:pt x="2286428" y="2552700"/>
                  </a:lnTo>
                  <a:close/>
                </a:path>
                <a:path w="3575050" h="3733800">
                  <a:moveTo>
                    <a:pt x="2912678" y="2552700"/>
                  </a:moveTo>
                  <a:lnTo>
                    <a:pt x="2444682" y="2552700"/>
                  </a:lnTo>
                  <a:lnTo>
                    <a:pt x="2443218" y="2540000"/>
                  </a:lnTo>
                  <a:lnTo>
                    <a:pt x="2909557" y="2540000"/>
                  </a:lnTo>
                  <a:lnTo>
                    <a:pt x="2912695" y="2552509"/>
                  </a:lnTo>
                  <a:lnTo>
                    <a:pt x="2912678" y="2552700"/>
                  </a:lnTo>
                  <a:close/>
                </a:path>
                <a:path w="3575050" h="3733800">
                  <a:moveTo>
                    <a:pt x="2913458" y="2552700"/>
                  </a:moveTo>
                  <a:lnTo>
                    <a:pt x="2912743" y="2552700"/>
                  </a:lnTo>
                  <a:lnTo>
                    <a:pt x="2912695" y="2552509"/>
                  </a:lnTo>
                  <a:lnTo>
                    <a:pt x="2913816" y="2540000"/>
                  </a:lnTo>
                  <a:lnTo>
                    <a:pt x="2917328" y="2540000"/>
                  </a:lnTo>
                  <a:lnTo>
                    <a:pt x="2913458" y="2552700"/>
                  </a:lnTo>
                  <a:close/>
                </a:path>
                <a:path w="3575050" h="3733800">
                  <a:moveTo>
                    <a:pt x="726169" y="2552700"/>
                  </a:moveTo>
                  <a:lnTo>
                    <a:pt x="723568" y="2552700"/>
                  </a:lnTo>
                  <a:lnTo>
                    <a:pt x="723659" y="2546811"/>
                  </a:lnTo>
                  <a:lnTo>
                    <a:pt x="724335" y="2543017"/>
                  </a:lnTo>
                  <a:lnTo>
                    <a:pt x="726169" y="2552700"/>
                  </a:lnTo>
                  <a:close/>
                </a:path>
                <a:path w="3575050" h="3733800">
                  <a:moveTo>
                    <a:pt x="2912743" y="2552700"/>
                  </a:moveTo>
                  <a:lnTo>
                    <a:pt x="2912695" y="2552509"/>
                  </a:lnTo>
                  <a:lnTo>
                    <a:pt x="2912743" y="2552700"/>
                  </a:lnTo>
                  <a:close/>
                </a:path>
                <a:path w="3575050" h="3733800">
                  <a:moveTo>
                    <a:pt x="708611" y="2578100"/>
                  </a:moveTo>
                  <a:lnTo>
                    <a:pt x="133443" y="2578100"/>
                  </a:lnTo>
                  <a:lnTo>
                    <a:pt x="135362" y="2565400"/>
                  </a:lnTo>
                  <a:lnTo>
                    <a:pt x="138476" y="2552700"/>
                  </a:lnTo>
                  <a:lnTo>
                    <a:pt x="715212" y="2552700"/>
                  </a:lnTo>
                  <a:lnTo>
                    <a:pt x="713748" y="2565400"/>
                  </a:lnTo>
                  <a:lnTo>
                    <a:pt x="719731" y="2565400"/>
                  </a:lnTo>
                  <a:lnTo>
                    <a:pt x="708611" y="2578100"/>
                  </a:lnTo>
                  <a:close/>
                </a:path>
                <a:path w="3575050" h="3733800">
                  <a:moveTo>
                    <a:pt x="723536" y="2565400"/>
                  </a:moveTo>
                  <a:lnTo>
                    <a:pt x="720122" y="2565400"/>
                  </a:lnTo>
                  <a:lnTo>
                    <a:pt x="715212" y="2552700"/>
                  </a:lnTo>
                  <a:lnTo>
                    <a:pt x="722560" y="2552700"/>
                  </a:lnTo>
                  <a:lnTo>
                    <a:pt x="723536" y="2565400"/>
                  </a:lnTo>
                  <a:close/>
                </a:path>
                <a:path w="3575050" h="3733800">
                  <a:moveTo>
                    <a:pt x="1035880" y="2565400"/>
                  </a:moveTo>
                  <a:lnTo>
                    <a:pt x="1031263" y="2565400"/>
                  </a:lnTo>
                  <a:lnTo>
                    <a:pt x="1033019" y="2552700"/>
                  </a:lnTo>
                  <a:lnTo>
                    <a:pt x="1034937" y="2552700"/>
                  </a:lnTo>
                  <a:lnTo>
                    <a:pt x="1035880" y="2565400"/>
                  </a:lnTo>
                  <a:close/>
                </a:path>
                <a:path w="3575050" h="3733800">
                  <a:moveTo>
                    <a:pt x="1557365" y="2565400"/>
                  </a:moveTo>
                  <a:lnTo>
                    <a:pt x="1038156" y="2565400"/>
                  </a:lnTo>
                  <a:lnTo>
                    <a:pt x="1035457" y="2552700"/>
                  </a:lnTo>
                  <a:lnTo>
                    <a:pt x="1562437" y="2552700"/>
                  </a:lnTo>
                  <a:lnTo>
                    <a:pt x="1557365" y="2565400"/>
                  </a:lnTo>
                  <a:close/>
                </a:path>
                <a:path w="3575050" h="3733800">
                  <a:moveTo>
                    <a:pt x="1566534" y="2565400"/>
                  </a:moveTo>
                  <a:lnTo>
                    <a:pt x="1562437" y="2552700"/>
                  </a:lnTo>
                  <a:lnTo>
                    <a:pt x="1567509" y="2552700"/>
                  </a:lnTo>
                  <a:lnTo>
                    <a:pt x="1566534" y="2565400"/>
                  </a:lnTo>
                  <a:close/>
                </a:path>
                <a:path w="3575050" h="3733800">
                  <a:moveTo>
                    <a:pt x="2281323" y="2578100"/>
                  </a:moveTo>
                  <a:lnTo>
                    <a:pt x="1772683" y="2578100"/>
                  </a:lnTo>
                  <a:lnTo>
                    <a:pt x="1769343" y="2565400"/>
                  </a:lnTo>
                  <a:lnTo>
                    <a:pt x="1766086" y="2552700"/>
                  </a:lnTo>
                  <a:lnTo>
                    <a:pt x="2277617" y="2552700"/>
                  </a:lnTo>
                  <a:lnTo>
                    <a:pt x="2278625" y="2565400"/>
                  </a:lnTo>
                  <a:lnTo>
                    <a:pt x="2279925" y="2565400"/>
                  </a:lnTo>
                  <a:lnTo>
                    <a:pt x="2281323" y="2578100"/>
                  </a:lnTo>
                  <a:close/>
                </a:path>
                <a:path w="3575050" h="3733800">
                  <a:moveTo>
                    <a:pt x="2288282" y="2565400"/>
                  </a:moveTo>
                  <a:lnTo>
                    <a:pt x="2279763" y="2565400"/>
                  </a:lnTo>
                  <a:lnTo>
                    <a:pt x="2280413" y="2552700"/>
                  </a:lnTo>
                  <a:lnTo>
                    <a:pt x="2280868" y="2552700"/>
                  </a:lnTo>
                  <a:lnTo>
                    <a:pt x="2288282" y="2565400"/>
                  </a:lnTo>
                  <a:close/>
                </a:path>
                <a:path w="3575050" h="3733800">
                  <a:moveTo>
                    <a:pt x="2910662" y="2565400"/>
                  </a:moveTo>
                  <a:lnTo>
                    <a:pt x="2444129" y="2565400"/>
                  </a:lnTo>
                  <a:lnTo>
                    <a:pt x="2444584" y="2552700"/>
                  </a:lnTo>
                  <a:lnTo>
                    <a:pt x="2913133" y="2552700"/>
                  </a:lnTo>
                  <a:lnTo>
                    <a:pt x="2910662" y="2565400"/>
                  </a:lnTo>
                  <a:close/>
                </a:path>
                <a:path w="3575050" h="3733800">
                  <a:moveTo>
                    <a:pt x="1549041" y="2578100"/>
                  </a:moveTo>
                  <a:lnTo>
                    <a:pt x="1029442" y="2578100"/>
                  </a:lnTo>
                  <a:lnTo>
                    <a:pt x="1035100" y="2565400"/>
                  </a:lnTo>
                  <a:lnTo>
                    <a:pt x="1552032" y="2565400"/>
                  </a:lnTo>
                  <a:lnTo>
                    <a:pt x="1549041" y="2578100"/>
                  </a:lnTo>
                  <a:close/>
                </a:path>
                <a:path w="3575050" h="3733800">
                  <a:moveTo>
                    <a:pt x="2900613" y="2616200"/>
                  </a:moveTo>
                  <a:lnTo>
                    <a:pt x="2451770" y="2616200"/>
                  </a:lnTo>
                  <a:lnTo>
                    <a:pt x="2450827" y="2603500"/>
                  </a:lnTo>
                  <a:lnTo>
                    <a:pt x="2448924" y="2603500"/>
                  </a:lnTo>
                  <a:lnTo>
                    <a:pt x="2447336" y="2590800"/>
                  </a:lnTo>
                  <a:lnTo>
                    <a:pt x="2447119" y="2578100"/>
                  </a:lnTo>
                  <a:lnTo>
                    <a:pt x="2449331" y="2565400"/>
                  </a:lnTo>
                  <a:lnTo>
                    <a:pt x="2907866" y="2565400"/>
                  </a:lnTo>
                  <a:lnTo>
                    <a:pt x="2905915" y="2578100"/>
                  </a:lnTo>
                  <a:lnTo>
                    <a:pt x="2905199" y="2578100"/>
                  </a:lnTo>
                  <a:lnTo>
                    <a:pt x="2903001" y="2603500"/>
                  </a:lnTo>
                  <a:lnTo>
                    <a:pt x="2900613" y="2616200"/>
                  </a:lnTo>
                  <a:close/>
                </a:path>
                <a:path w="3575050" h="3733800">
                  <a:moveTo>
                    <a:pt x="689492" y="2590800"/>
                  </a:moveTo>
                  <a:lnTo>
                    <a:pt x="126648" y="2590800"/>
                  </a:lnTo>
                  <a:lnTo>
                    <a:pt x="130745" y="2578100"/>
                  </a:lnTo>
                  <a:lnTo>
                    <a:pt x="695247" y="2578100"/>
                  </a:lnTo>
                  <a:lnTo>
                    <a:pt x="689492" y="2590800"/>
                  </a:lnTo>
                  <a:close/>
                </a:path>
                <a:path w="3575050" h="3733800">
                  <a:moveTo>
                    <a:pt x="1526930" y="2590800"/>
                  </a:moveTo>
                  <a:lnTo>
                    <a:pt x="1031751" y="2590800"/>
                  </a:lnTo>
                  <a:lnTo>
                    <a:pt x="1034872" y="2578100"/>
                  </a:lnTo>
                  <a:lnTo>
                    <a:pt x="1526995" y="2578100"/>
                  </a:lnTo>
                  <a:lnTo>
                    <a:pt x="1526930" y="2590800"/>
                  </a:lnTo>
                  <a:close/>
                </a:path>
                <a:path w="3575050" h="3733800">
                  <a:moveTo>
                    <a:pt x="1531417" y="2590800"/>
                  </a:moveTo>
                  <a:lnTo>
                    <a:pt x="1527971" y="2590800"/>
                  </a:lnTo>
                  <a:lnTo>
                    <a:pt x="1528523" y="2578100"/>
                  </a:lnTo>
                  <a:lnTo>
                    <a:pt x="1531970" y="2578100"/>
                  </a:lnTo>
                  <a:lnTo>
                    <a:pt x="1531417" y="2590800"/>
                  </a:lnTo>
                  <a:close/>
                </a:path>
                <a:path w="3575050" h="3733800">
                  <a:moveTo>
                    <a:pt x="2276121" y="2603500"/>
                  </a:moveTo>
                  <a:lnTo>
                    <a:pt x="1776552" y="2603500"/>
                  </a:lnTo>
                  <a:lnTo>
                    <a:pt x="1775414" y="2590800"/>
                  </a:lnTo>
                  <a:lnTo>
                    <a:pt x="1774211" y="2578100"/>
                  </a:lnTo>
                  <a:lnTo>
                    <a:pt x="2276544" y="2578100"/>
                  </a:lnTo>
                  <a:lnTo>
                    <a:pt x="2277942" y="2590800"/>
                  </a:lnTo>
                  <a:lnTo>
                    <a:pt x="2275503" y="2590800"/>
                  </a:lnTo>
                  <a:lnTo>
                    <a:pt x="2276121" y="2603500"/>
                  </a:lnTo>
                  <a:close/>
                </a:path>
                <a:path w="3575050" h="3733800">
                  <a:moveTo>
                    <a:pt x="2278950" y="2603500"/>
                  </a:moveTo>
                  <a:lnTo>
                    <a:pt x="2277519" y="2603500"/>
                  </a:lnTo>
                  <a:lnTo>
                    <a:pt x="2277617" y="2590800"/>
                  </a:lnTo>
                  <a:lnTo>
                    <a:pt x="2277942" y="2590800"/>
                  </a:lnTo>
                  <a:lnTo>
                    <a:pt x="2279047" y="2578100"/>
                  </a:lnTo>
                  <a:lnTo>
                    <a:pt x="2280966" y="2578100"/>
                  </a:lnTo>
                  <a:lnTo>
                    <a:pt x="2280511" y="2590800"/>
                  </a:lnTo>
                  <a:lnTo>
                    <a:pt x="2278950" y="2603500"/>
                  </a:lnTo>
                  <a:close/>
                </a:path>
                <a:path w="3575050" h="3733800">
                  <a:moveTo>
                    <a:pt x="677027" y="2603500"/>
                  </a:moveTo>
                  <a:lnTo>
                    <a:pt x="117511" y="2603500"/>
                  </a:lnTo>
                  <a:lnTo>
                    <a:pt x="123168" y="2590800"/>
                  </a:lnTo>
                  <a:lnTo>
                    <a:pt x="684745" y="2590800"/>
                  </a:lnTo>
                  <a:lnTo>
                    <a:pt x="677027" y="2603500"/>
                  </a:lnTo>
                  <a:close/>
                </a:path>
                <a:path w="3575050" h="3733800">
                  <a:moveTo>
                    <a:pt x="1470650" y="2641600"/>
                  </a:moveTo>
                  <a:lnTo>
                    <a:pt x="1030743" y="2641600"/>
                  </a:lnTo>
                  <a:lnTo>
                    <a:pt x="1030027" y="2628900"/>
                  </a:lnTo>
                  <a:lnTo>
                    <a:pt x="1030385" y="2616200"/>
                  </a:lnTo>
                  <a:lnTo>
                    <a:pt x="1030905" y="2603500"/>
                  </a:lnTo>
                  <a:lnTo>
                    <a:pt x="1031621" y="2590800"/>
                  </a:lnTo>
                  <a:lnTo>
                    <a:pt x="1525402" y="2590800"/>
                  </a:lnTo>
                  <a:lnTo>
                    <a:pt x="1516818" y="2603500"/>
                  </a:lnTo>
                  <a:lnTo>
                    <a:pt x="1507421" y="2603500"/>
                  </a:lnTo>
                  <a:lnTo>
                    <a:pt x="1506933" y="2616200"/>
                  </a:lnTo>
                  <a:lnTo>
                    <a:pt x="1493341" y="2616200"/>
                  </a:lnTo>
                  <a:lnTo>
                    <a:pt x="1490805" y="2628900"/>
                  </a:lnTo>
                  <a:lnTo>
                    <a:pt x="1470548" y="2628900"/>
                  </a:lnTo>
                  <a:lnTo>
                    <a:pt x="1470650" y="2641600"/>
                  </a:lnTo>
                  <a:close/>
                </a:path>
                <a:path w="3575050" h="3733800">
                  <a:moveTo>
                    <a:pt x="118242" y="2605664"/>
                  </a:moveTo>
                  <a:lnTo>
                    <a:pt x="117771" y="2603500"/>
                  </a:lnTo>
                  <a:lnTo>
                    <a:pt x="118746" y="2603500"/>
                  </a:lnTo>
                  <a:lnTo>
                    <a:pt x="118242" y="2605664"/>
                  </a:lnTo>
                  <a:close/>
                </a:path>
                <a:path w="3575050" h="3733800">
                  <a:moveTo>
                    <a:pt x="120535" y="2616200"/>
                  </a:moveTo>
                  <a:lnTo>
                    <a:pt x="118242" y="2605664"/>
                  </a:lnTo>
                  <a:lnTo>
                    <a:pt x="118746" y="2603500"/>
                  </a:lnTo>
                  <a:lnTo>
                    <a:pt x="122681" y="2603500"/>
                  </a:lnTo>
                  <a:lnTo>
                    <a:pt x="120535" y="2616200"/>
                  </a:lnTo>
                  <a:close/>
                </a:path>
                <a:path w="3575050" h="3733800">
                  <a:moveTo>
                    <a:pt x="662348" y="2616200"/>
                  </a:moveTo>
                  <a:lnTo>
                    <a:pt x="120535" y="2616200"/>
                  </a:lnTo>
                  <a:lnTo>
                    <a:pt x="122681" y="2603500"/>
                  </a:lnTo>
                  <a:lnTo>
                    <a:pt x="670072" y="2603500"/>
                  </a:lnTo>
                  <a:lnTo>
                    <a:pt x="662348" y="2616200"/>
                  </a:lnTo>
                  <a:close/>
                </a:path>
                <a:path w="3575050" h="3733800">
                  <a:moveTo>
                    <a:pt x="2273747" y="2616200"/>
                  </a:moveTo>
                  <a:lnTo>
                    <a:pt x="1777592" y="2616200"/>
                  </a:lnTo>
                  <a:lnTo>
                    <a:pt x="1775934" y="2603500"/>
                  </a:lnTo>
                  <a:lnTo>
                    <a:pt x="2273780" y="2603500"/>
                  </a:lnTo>
                  <a:lnTo>
                    <a:pt x="2273747" y="2616200"/>
                  </a:lnTo>
                  <a:close/>
                </a:path>
                <a:path w="3575050" h="3733800">
                  <a:moveTo>
                    <a:pt x="2276186" y="2616200"/>
                  </a:moveTo>
                  <a:lnTo>
                    <a:pt x="2275146" y="2616200"/>
                  </a:lnTo>
                  <a:lnTo>
                    <a:pt x="2274365" y="2603500"/>
                  </a:lnTo>
                  <a:lnTo>
                    <a:pt x="2278560" y="2603500"/>
                  </a:lnTo>
                  <a:lnTo>
                    <a:pt x="2276186" y="2616200"/>
                  </a:lnTo>
                  <a:close/>
                </a:path>
                <a:path w="3575050" h="3733800">
                  <a:moveTo>
                    <a:pt x="120535" y="2616200"/>
                  </a:moveTo>
                  <a:lnTo>
                    <a:pt x="115787" y="2616200"/>
                  </a:lnTo>
                  <a:lnTo>
                    <a:pt x="118242" y="2605664"/>
                  </a:lnTo>
                  <a:lnTo>
                    <a:pt x="120535" y="2616200"/>
                  </a:lnTo>
                  <a:close/>
                </a:path>
                <a:path w="3575050" h="3733800">
                  <a:moveTo>
                    <a:pt x="111203" y="2641600"/>
                  </a:moveTo>
                  <a:lnTo>
                    <a:pt x="109414" y="2641600"/>
                  </a:lnTo>
                  <a:lnTo>
                    <a:pt x="111506" y="2628160"/>
                  </a:lnTo>
                  <a:lnTo>
                    <a:pt x="113251" y="2616200"/>
                  </a:lnTo>
                  <a:lnTo>
                    <a:pt x="117771" y="2616200"/>
                  </a:lnTo>
                  <a:lnTo>
                    <a:pt x="119657" y="2628900"/>
                  </a:lnTo>
                  <a:lnTo>
                    <a:pt x="112471" y="2628900"/>
                  </a:lnTo>
                  <a:lnTo>
                    <a:pt x="111203" y="2641600"/>
                  </a:lnTo>
                  <a:close/>
                </a:path>
                <a:path w="3575050" h="3733800">
                  <a:moveTo>
                    <a:pt x="123825" y="2628900"/>
                  </a:moveTo>
                  <a:lnTo>
                    <a:pt x="119657" y="2628900"/>
                  </a:lnTo>
                  <a:lnTo>
                    <a:pt x="122323" y="2616200"/>
                  </a:lnTo>
                  <a:lnTo>
                    <a:pt x="123824" y="2628160"/>
                  </a:lnTo>
                  <a:lnTo>
                    <a:pt x="123825" y="2628900"/>
                  </a:lnTo>
                  <a:close/>
                </a:path>
                <a:path w="3575050" h="3733800">
                  <a:moveTo>
                    <a:pt x="646831" y="2628900"/>
                  </a:moveTo>
                  <a:lnTo>
                    <a:pt x="123916" y="2628900"/>
                  </a:lnTo>
                  <a:lnTo>
                    <a:pt x="123802" y="2616200"/>
                  </a:lnTo>
                  <a:lnTo>
                    <a:pt x="649238" y="2616200"/>
                  </a:lnTo>
                  <a:lnTo>
                    <a:pt x="646831" y="2628900"/>
                  </a:lnTo>
                  <a:close/>
                </a:path>
                <a:path w="3575050" h="3733800">
                  <a:moveTo>
                    <a:pt x="1781511" y="2625315"/>
                  </a:moveTo>
                  <a:lnTo>
                    <a:pt x="1778080" y="2616200"/>
                  </a:lnTo>
                  <a:lnTo>
                    <a:pt x="1780226" y="2616200"/>
                  </a:lnTo>
                  <a:lnTo>
                    <a:pt x="1781933" y="2624428"/>
                  </a:lnTo>
                  <a:lnTo>
                    <a:pt x="1781511" y="2625315"/>
                  </a:lnTo>
                  <a:close/>
                </a:path>
                <a:path w="3575050" h="3733800">
                  <a:moveTo>
                    <a:pt x="2271211" y="2641600"/>
                  </a:moveTo>
                  <a:lnTo>
                    <a:pt x="1792907" y="2641600"/>
                  </a:lnTo>
                  <a:lnTo>
                    <a:pt x="1791737" y="2628900"/>
                  </a:lnTo>
                  <a:lnTo>
                    <a:pt x="1782860" y="2628900"/>
                  </a:lnTo>
                  <a:lnTo>
                    <a:pt x="1781933" y="2624428"/>
                  </a:lnTo>
                  <a:lnTo>
                    <a:pt x="1785851" y="2616200"/>
                  </a:lnTo>
                  <a:lnTo>
                    <a:pt x="2273942" y="2616200"/>
                  </a:lnTo>
                  <a:lnTo>
                    <a:pt x="2272154" y="2628900"/>
                  </a:lnTo>
                  <a:lnTo>
                    <a:pt x="2271211" y="2641600"/>
                  </a:lnTo>
                  <a:close/>
                </a:path>
                <a:path w="3575050" h="3733800">
                  <a:moveTo>
                    <a:pt x="2896583" y="2641600"/>
                  </a:moveTo>
                  <a:lnTo>
                    <a:pt x="2451705" y="2641600"/>
                  </a:lnTo>
                  <a:lnTo>
                    <a:pt x="2452518" y="2628900"/>
                  </a:lnTo>
                  <a:lnTo>
                    <a:pt x="2452258" y="2616200"/>
                  </a:lnTo>
                  <a:lnTo>
                    <a:pt x="2901428" y="2616200"/>
                  </a:lnTo>
                  <a:lnTo>
                    <a:pt x="2898111" y="2628900"/>
                  </a:lnTo>
                  <a:lnTo>
                    <a:pt x="2896810" y="2628900"/>
                  </a:lnTo>
                  <a:lnTo>
                    <a:pt x="2896583" y="2641600"/>
                  </a:lnTo>
                  <a:close/>
                </a:path>
                <a:path w="3575050" h="3733800">
                  <a:moveTo>
                    <a:pt x="1782860" y="2628900"/>
                  </a:moveTo>
                  <a:lnTo>
                    <a:pt x="1781511" y="2625315"/>
                  </a:lnTo>
                  <a:lnTo>
                    <a:pt x="1781933" y="2624428"/>
                  </a:lnTo>
                  <a:lnTo>
                    <a:pt x="1782860" y="2628900"/>
                  </a:lnTo>
                  <a:close/>
                </a:path>
                <a:path w="3575050" h="3733800">
                  <a:moveTo>
                    <a:pt x="1782860" y="2628900"/>
                  </a:moveTo>
                  <a:lnTo>
                    <a:pt x="1779803" y="2628900"/>
                  </a:lnTo>
                  <a:lnTo>
                    <a:pt x="1781511" y="2625315"/>
                  </a:lnTo>
                  <a:lnTo>
                    <a:pt x="1782860" y="2628900"/>
                  </a:lnTo>
                  <a:close/>
                </a:path>
                <a:path w="3575050" h="3733800">
                  <a:moveTo>
                    <a:pt x="123916" y="2628900"/>
                  </a:moveTo>
                  <a:lnTo>
                    <a:pt x="123824" y="2628160"/>
                  </a:lnTo>
                  <a:lnTo>
                    <a:pt x="123916" y="2628900"/>
                  </a:lnTo>
                  <a:close/>
                </a:path>
                <a:path w="3575050" h="3733800">
                  <a:moveTo>
                    <a:pt x="116275" y="2641600"/>
                  </a:moveTo>
                  <a:lnTo>
                    <a:pt x="114779" y="2641600"/>
                  </a:lnTo>
                  <a:lnTo>
                    <a:pt x="114487" y="2628900"/>
                  </a:lnTo>
                  <a:lnTo>
                    <a:pt x="115852" y="2628900"/>
                  </a:lnTo>
                  <a:lnTo>
                    <a:pt x="116275" y="2641600"/>
                  </a:lnTo>
                  <a:close/>
                </a:path>
                <a:path w="3575050" h="3733800">
                  <a:moveTo>
                    <a:pt x="631785" y="2641600"/>
                  </a:moveTo>
                  <a:lnTo>
                    <a:pt x="117933" y="2641600"/>
                  </a:lnTo>
                  <a:lnTo>
                    <a:pt x="118324" y="2628900"/>
                  </a:lnTo>
                  <a:lnTo>
                    <a:pt x="633370" y="2628900"/>
                  </a:lnTo>
                  <a:lnTo>
                    <a:pt x="631785" y="2641600"/>
                  </a:lnTo>
                  <a:close/>
                </a:path>
                <a:path w="3575050" h="3733800">
                  <a:moveTo>
                    <a:pt x="1471654" y="2641600"/>
                  </a:moveTo>
                  <a:lnTo>
                    <a:pt x="1471426" y="2628900"/>
                  </a:lnTo>
                  <a:lnTo>
                    <a:pt x="1475198" y="2628900"/>
                  </a:lnTo>
                  <a:lnTo>
                    <a:pt x="1471654" y="2641600"/>
                  </a:lnTo>
                  <a:close/>
                </a:path>
                <a:path w="3575050" h="3733800">
                  <a:moveTo>
                    <a:pt x="1483944" y="2641600"/>
                  </a:moveTo>
                  <a:lnTo>
                    <a:pt x="1475946" y="2641600"/>
                  </a:lnTo>
                  <a:lnTo>
                    <a:pt x="1475198" y="2628900"/>
                  </a:lnTo>
                  <a:lnTo>
                    <a:pt x="1486903" y="2628900"/>
                  </a:lnTo>
                  <a:lnTo>
                    <a:pt x="1483944" y="2641600"/>
                  </a:lnTo>
                  <a:close/>
                </a:path>
                <a:path w="3575050" h="3733800">
                  <a:moveTo>
                    <a:pt x="1790371" y="2654300"/>
                  </a:moveTo>
                  <a:lnTo>
                    <a:pt x="1785266" y="2654300"/>
                  </a:lnTo>
                  <a:lnTo>
                    <a:pt x="1782177" y="2641600"/>
                  </a:lnTo>
                  <a:lnTo>
                    <a:pt x="1778665" y="2628900"/>
                  </a:lnTo>
                  <a:lnTo>
                    <a:pt x="1787340" y="2628900"/>
                  </a:lnTo>
                  <a:lnTo>
                    <a:pt x="1785364" y="2641600"/>
                  </a:lnTo>
                  <a:lnTo>
                    <a:pt x="1790729" y="2641600"/>
                  </a:lnTo>
                  <a:lnTo>
                    <a:pt x="1790371" y="2654300"/>
                  </a:lnTo>
                  <a:close/>
                </a:path>
                <a:path w="3575050" h="3733800">
                  <a:moveTo>
                    <a:pt x="1792817" y="2641600"/>
                  </a:moveTo>
                  <a:lnTo>
                    <a:pt x="1787965" y="2641600"/>
                  </a:lnTo>
                  <a:lnTo>
                    <a:pt x="1789136" y="2628900"/>
                  </a:lnTo>
                  <a:lnTo>
                    <a:pt x="1790664" y="2628900"/>
                  </a:lnTo>
                  <a:lnTo>
                    <a:pt x="1792817" y="2641600"/>
                  </a:lnTo>
                  <a:close/>
                </a:path>
                <a:path w="3575050" h="3733800">
                  <a:moveTo>
                    <a:pt x="1792907" y="2641600"/>
                  </a:moveTo>
                  <a:lnTo>
                    <a:pt x="1790664" y="2628900"/>
                  </a:lnTo>
                  <a:lnTo>
                    <a:pt x="1791737" y="2628900"/>
                  </a:lnTo>
                  <a:lnTo>
                    <a:pt x="1792907" y="2641600"/>
                  </a:lnTo>
                  <a:close/>
                </a:path>
                <a:path w="3575050" h="3733800">
                  <a:moveTo>
                    <a:pt x="605407" y="2667000"/>
                  </a:moveTo>
                  <a:lnTo>
                    <a:pt x="604789" y="2654300"/>
                  </a:lnTo>
                  <a:lnTo>
                    <a:pt x="106585" y="2654300"/>
                  </a:lnTo>
                  <a:lnTo>
                    <a:pt x="107951" y="2641600"/>
                  </a:lnTo>
                  <a:lnTo>
                    <a:pt x="623034" y="2641600"/>
                  </a:lnTo>
                  <a:lnTo>
                    <a:pt x="612460" y="2654300"/>
                  </a:lnTo>
                  <a:lnTo>
                    <a:pt x="605407" y="2667000"/>
                  </a:lnTo>
                  <a:close/>
                </a:path>
                <a:path w="3575050" h="3733800">
                  <a:moveTo>
                    <a:pt x="1462127" y="2654300"/>
                  </a:moveTo>
                  <a:lnTo>
                    <a:pt x="1030190" y="2654300"/>
                  </a:lnTo>
                  <a:lnTo>
                    <a:pt x="1030320" y="2641600"/>
                  </a:lnTo>
                  <a:lnTo>
                    <a:pt x="1463395" y="2641600"/>
                  </a:lnTo>
                  <a:lnTo>
                    <a:pt x="1462399" y="2653747"/>
                  </a:lnTo>
                  <a:lnTo>
                    <a:pt x="1462127" y="2654300"/>
                  </a:lnTo>
                  <a:close/>
                </a:path>
                <a:path w="3575050" h="3733800">
                  <a:moveTo>
                    <a:pt x="1465695" y="2647078"/>
                  </a:moveTo>
                  <a:lnTo>
                    <a:pt x="1463395" y="2641600"/>
                  </a:lnTo>
                  <a:lnTo>
                    <a:pt x="1468402" y="2641600"/>
                  </a:lnTo>
                  <a:lnTo>
                    <a:pt x="1465695" y="2647078"/>
                  </a:lnTo>
                  <a:close/>
                </a:path>
                <a:path w="3575050" h="3733800">
                  <a:moveTo>
                    <a:pt x="1468659" y="2654137"/>
                  </a:moveTo>
                  <a:lnTo>
                    <a:pt x="1465695" y="2647078"/>
                  </a:lnTo>
                  <a:lnTo>
                    <a:pt x="1468402" y="2641600"/>
                  </a:lnTo>
                  <a:lnTo>
                    <a:pt x="1468659" y="2654137"/>
                  </a:lnTo>
                  <a:close/>
                </a:path>
                <a:path w="3575050" h="3733800">
                  <a:moveTo>
                    <a:pt x="1468727" y="2654300"/>
                  </a:moveTo>
                  <a:lnTo>
                    <a:pt x="1468651" y="2653747"/>
                  </a:lnTo>
                  <a:lnTo>
                    <a:pt x="1468402" y="2641600"/>
                  </a:lnTo>
                  <a:lnTo>
                    <a:pt x="1477181" y="2641600"/>
                  </a:lnTo>
                  <a:lnTo>
                    <a:pt x="1468727" y="2654300"/>
                  </a:lnTo>
                  <a:close/>
                </a:path>
                <a:path w="3575050" h="3733800">
                  <a:moveTo>
                    <a:pt x="2270500" y="2667000"/>
                  </a:moveTo>
                  <a:lnTo>
                    <a:pt x="1790404" y="2667000"/>
                  </a:lnTo>
                  <a:lnTo>
                    <a:pt x="1788518" y="2654300"/>
                  </a:lnTo>
                  <a:lnTo>
                    <a:pt x="1792420" y="2654300"/>
                  </a:lnTo>
                  <a:lnTo>
                    <a:pt x="1791834" y="2641600"/>
                  </a:lnTo>
                  <a:lnTo>
                    <a:pt x="2270853" y="2641600"/>
                  </a:lnTo>
                  <a:lnTo>
                    <a:pt x="2270601" y="2653747"/>
                  </a:lnTo>
                  <a:lnTo>
                    <a:pt x="2270500" y="2667000"/>
                  </a:lnTo>
                  <a:close/>
                </a:path>
                <a:path w="3575050" h="3733800">
                  <a:moveTo>
                    <a:pt x="2456745" y="2654300"/>
                  </a:moveTo>
                  <a:lnTo>
                    <a:pt x="2451803" y="2654300"/>
                  </a:lnTo>
                  <a:lnTo>
                    <a:pt x="2451380" y="2641600"/>
                  </a:lnTo>
                  <a:lnTo>
                    <a:pt x="2454924" y="2641600"/>
                  </a:lnTo>
                  <a:lnTo>
                    <a:pt x="2456745" y="2654300"/>
                  </a:lnTo>
                  <a:close/>
                </a:path>
                <a:path w="3575050" h="3733800">
                  <a:moveTo>
                    <a:pt x="2895433" y="2667000"/>
                  </a:moveTo>
                  <a:lnTo>
                    <a:pt x="2463825" y="2667000"/>
                  </a:lnTo>
                  <a:lnTo>
                    <a:pt x="2460700" y="2654300"/>
                  </a:lnTo>
                  <a:lnTo>
                    <a:pt x="2460061" y="2654300"/>
                  </a:lnTo>
                  <a:lnTo>
                    <a:pt x="2454989" y="2641600"/>
                  </a:lnTo>
                  <a:lnTo>
                    <a:pt x="2892128" y="2641600"/>
                  </a:lnTo>
                  <a:lnTo>
                    <a:pt x="2895458" y="2654137"/>
                  </a:lnTo>
                  <a:lnTo>
                    <a:pt x="2895433" y="2667000"/>
                  </a:lnTo>
                  <a:close/>
                </a:path>
                <a:path w="3575050" h="3733800">
                  <a:moveTo>
                    <a:pt x="1468662" y="2654300"/>
                  </a:moveTo>
                  <a:lnTo>
                    <a:pt x="1462354" y="2654300"/>
                  </a:lnTo>
                  <a:lnTo>
                    <a:pt x="1462399" y="2653747"/>
                  </a:lnTo>
                  <a:lnTo>
                    <a:pt x="1465695" y="2647078"/>
                  </a:lnTo>
                  <a:lnTo>
                    <a:pt x="1468659" y="2654137"/>
                  </a:lnTo>
                  <a:lnTo>
                    <a:pt x="1468662" y="2654300"/>
                  </a:lnTo>
                  <a:close/>
                </a:path>
                <a:path w="3575050" h="3733800">
                  <a:moveTo>
                    <a:pt x="1462354" y="2654300"/>
                  </a:moveTo>
                  <a:lnTo>
                    <a:pt x="1462127" y="2654300"/>
                  </a:lnTo>
                  <a:lnTo>
                    <a:pt x="1462399" y="2653747"/>
                  </a:lnTo>
                  <a:lnTo>
                    <a:pt x="1462354" y="2654300"/>
                  </a:lnTo>
                  <a:close/>
                </a:path>
                <a:path w="3575050" h="3733800">
                  <a:moveTo>
                    <a:pt x="601862" y="2667000"/>
                  </a:moveTo>
                  <a:lnTo>
                    <a:pt x="106130" y="2667000"/>
                  </a:lnTo>
                  <a:lnTo>
                    <a:pt x="104700" y="2654300"/>
                  </a:lnTo>
                  <a:lnTo>
                    <a:pt x="601895" y="2654300"/>
                  </a:lnTo>
                  <a:lnTo>
                    <a:pt x="601862" y="2667000"/>
                  </a:lnTo>
                  <a:close/>
                </a:path>
                <a:path w="3575050" h="3733800">
                  <a:moveTo>
                    <a:pt x="1457509" y="2667000"/>
                  </a:moveTo>
                  <a:lnTo>
                    <a:pt x="1026678" y="2667000"/>
                  </a:lnTo>
                  <a:lnTo>
                    <a:pt x="1028954" y="2654300"/>
                  </a:lnTo>
                  <a:lnTo>
                    <a:pt x="1449836" y="2654300"/>
                  </a:lnTo>
                  <a:lnTo>
                    <a:pt x="1457509" y="2667000"/>
                  </a:lnTo>
                  <a:close/>
                </a:path>
                <a:path w="3575050" h="3733800">
                  <a:moveTo>
                    <a:pt x="1457769" y="2667000"/>
                  </a:moveTo>
                  <a:lnTo>
                    <a:pt x="1449836" y="2654300"/>
                  </a:lnTo>
                  <a:lnTo>
                    <a:pt x="1468370" y="2654300"/>
                  </a:lnTo>
                  <a:lnTo>
                    <a:pt x="1457769" y="2667000"/>
                  </a:lnTo>
                  <a:close/>
                </a:path>
                <a:path w="3575050" h="3733800">
                  <a:moveTo>
                    <a:pt x="2893761" y="2679700"/>
                  </a:moveTo>
                  <a:lnTo>
                    <a:pt x="2456680" y="2679700"/>
                  </a:lnTo>
                  <a:lnTo>
                    <a:pt x="2454469" y="2667000"/>
                  </a:lnTo>
                  <a:lnTo>
                    <a:pt x="2451900" y="2654300"/>
                  </a:lnTo>
                  <a:lnTo>
                    <a:pt x="2460700" y="2654300"/>
                  </a:lnTo>
                  <a:lnTo>
                    <a:pt x="2458306" y="2667000"/>
                  </a:lnTo>
                  <a:lnTo>
                    <a:pt x="2895433" y="2667000"/>
                  </a:lnTo>
                  <a:lnTo>
                    <a:pt x="2893761" y="2679700"/>
                  </a:lnTo>
                  <a:close/>
                </a:path>
                <a:path w="3575050" h="3733800">
                  <a:moveTo>
                    <a:pt x="99497" y="2679700"/>
                  </a:moveTo>
                  <a:lnTo>
                    <a:pt x="98001" y="2679700"/>
                  </a:lnTo>
                  <a:lnTo>
                    <a:pt x="101416" y="2667000"/>
                  </a:lnTo>
                  <a:lnTo>
                    <a:pt x="99497" y="2679700"/>
                  </a:lnTo>
                  <a:close/>
                </a:path>
                <a:path w="3575050" h="3733800">
                  <a:moveTo>
                    <a:pt x="102391" y="2679700"/>
                  </a:moveTo>
                  <a:lnTo>
                    <a:pt x="99497" y="2679700"/>
                  </a:lnTo>
                  <a:lnTo>
                    <a:pt x="102163" y="2667000"/>
                  </a:lnTo>
                  <a:lnTo>
                    <a:pt x="102391" y="2679700"/>
                  </a:lnTo>
                  <a:close/>
                </a:path>
                <a:path w="3575050" h="3733800">
                  <a:moveTo>
                    <a:pt x="594742" y="2679700"/>
                  </a:moveTo>
                  <a:lnTo>
                    <a:pt x="102391" y="2679700"/>
                  </a:lnTo>
                  <a:lnTo>
                    <a:pt x="106878" y="2667000"/>
                  </a:lnTo>
                  <a:lnTo>
                    <a:pt x="593051" y="2667000"/>
                  </a:lnTo>
                  <a:lnTo>
                    <a:pt x="594742" y="2679700"/>
                  </a:lnTo>
                  <a:close/>
                </a:path>
                <a:path w="3575050" h="3733800">
                  <a:moveTo>
                    <a:pt x="1406590" y="2717800"/>
                  </a:moveTo>
                  <a:lnTo>
                    <a:pt x="1029637" y="2717800"/>
                  </a:lnTo>
                  <a:lnTo>
                    <a:pt x="1028178" y="2692400"/>
                  </a:lnTo>
                  <a:lnTo>
                    <a:pt x="1027637" y="2679700"/>
                  </a:lnTo>
                  <a:lnTo>
                    <a:pt x="1028682" y="2679700"/>
                  </a:lnTo>
                  <a:lnTo>
                    <a:pt x="1032531" y="2667000"/>
                  </a:lnTo>
                  <a:lnTo>
                    <a:pt x="1444763" y="2667000"/>
                  </a:lnTo>
                  <a:lnTo>
                    <a:pt x="1439658" y="2679700"/>
                  </a:lnTo>
                  <a:lnTo>
                    <a:pt x="1430034" y="2692400"/>
                  </a:lnTo>
                  <a:lnTo>
                    <a:pt x="1422555" y="2692400"/>
                  </a:lnTo>
                  <a:lnTo>
                    <a:pt x="1418393" y="2705100"/>
                  </a:lnTo>
                  <a:lnTo>
                    <a:pt x="1413841" y="2705100"/>
                  </a:lnTo>
                  <a:lnTo>
                    <a:pt x="1406590" y="2717800"/>
                  </a:lnTo>
                  <a:close/>
                </a:path>
                <a:path w="3575050" h="3733800">
                  <a:moveTo>
                    <a:pt x="2265391" y="2679700"/>
                  </a:moveTo>
                  <a:lnTo>
                    <a:pt x="1791867" y="2679700"/>
                  </a:lnTo>
                  <a:lnTo>
                    <a:pt x="1791932" y="2667000"/>
                  </a:lnTo>
                  <a:lnTo>
                    <a:pt x="2269221" y="2667000"/>
                  </a:lnTo>
                  <a:lnTo>
                    <a:pt x="2265391" y="2679700"/>
                  </a:lnTo>
                  <a:close/>
                </a:path>
                <a:path w="3575050" h="3733800">
                  <a:moveTo>
                    <a:pt x="100115" y="2692400"/>
                  </a:moveTo>
                  <a:lnTo>
                    <a:pt x="96148" y="2692400"/>
                  </a:lnTo>
                  <a:lnTo>
                    <a:pt x="95465" y="2679700"/>
                  </a:lnTo>
                  <a:lnTo>
                    <a:pt x="100960" y="2679700"/>
                  </a:lnTo>
                  <a:lnTo>
                    <a:pt x="100115" y="2692400"/>
                  </a:lnTo>
                  <a:close/>
                </a:path>
                <a:path w="3575050" h="3733800">
                  <a:moveTo>
                    <a:pt x="572403" y="2692400"/>
                  </a:moveTo>
                  <a:lnTo>
                    <a:pt x="101448" y="2692400"/>
                  </a:lnTo>
                  <a:lnTo>
                    <a:pt x="100960" y="2679700"/>
                  </a:lnTo>
                  <a:lnTo>
                    <a:pt x="579979" y="2679700"/>
                  </a:lnTo>
                  <a:lnTo>
                    <a:pt x="572403" y="2692400"/>
                  </a:lnTo>
                  <a:close/>
                </a:path>
                <a:path w="3575050" h="3733800">
                  <a:moveTo>
                    <a:pt x="2268837" y="2692400"/>
                  </a:moveTo>
                  <a:lnTo>
                    <a:pt x="1790339" y="2692400"/>
                  </a:lnTo>
                  <a:lnTo>
                    <a:pt x="1790599" y="2679700"/>
                  </a:lnTo>
                  <a:lnTo>
                    <a:pt x="2271309" y="2679700"/>
                  </a:lnTo>
                  <a:lnTo>
                    <a:pt x="2268837" y="2692400"/>
                  </a:lnTo>
                  <a:close/>
                </a:path>
                <a:path w="3575050" h="3733800">
                  <a:moveTo>
                    <a:pt x="2892909" y="2692400"/>
                  </a:moveTo>
                  <a:lnTo>
                    <a:pt x="2460452" y="2692400"/>
                  </a:lnTo>
                  <a:lnTo>
                    <a:pt x="2459541" y="2679700"/>
                  </a:lnTo>
                  <a:lnTo>
                    <a:pt x="2890535" y="2679700"/>
                  </a:lnTo>
                  <a:lnTo>
                    <a:pt x="2892909" y="2692400"/>
                  </a:lnTo>
                  <a:close/>
                </a:path>
                <a:path w="3575050" h="3733800">
                  <a:moveTo>
                    <a:pt x="95433" y="2705100"/>
                  </a:moveTo>
                  <a:lnTo>
                    <a:pt x="93872" y="2705100"/>
                  </a:lnTo>
                  <a:lnTo>
                    <a:pt x="97871" y="2692400"/>
                  </a:lnTo>
                  <a:lnTo>
                    <a:pt x="95433" y="2705100"/>
                  </a:lnTo>
                  <a:close/>
                </a:path>
                <a:path w="3575050" h="3733800">
                  <a:moveTo>
                    <a:pt x="102326" y="2705100"/>
                  </a:moveTo>
                  <a:lnTo>
                    <a:pt x="98749" y="2705100"/>
                  </a:lnTo>
                  <a:lnTo>
                    <a:pt x="98912" y="2692400"/>
                  </a:lnTo>
                  <a:lnTo>
                    <a:pt x="101903" y="2692400"/>
                  </a:lnTo>
                  <a:lnTo>
                    <a:pt x="102326" y="2705100"/>
                  </a:lnTo>
                  <a:close/>
                </a:path>
                <a:path w="3575050" h="3733800">
                  <a:moveTo>
                    <a:pt x="544407" y="2705100"/>
                  </a:moveTo>
                  <a:lnTo>
                    <a:pt x="103399" y="2705100"/>
                  </a:lnTo>
                  <a:lnTo>
                    <a:pt x="103757" y="2692400"/>
                  </a:lnTo>
                  <a:lnTo>
                    <a:pt x="544017" y="2692400"/>
                  </a:lnTo>
                  <a:lnTo>
                    <a:pt x="544407" y="2705100"/>
                  </a:lnTo>
                  <a:close/>
                </a:path>
                <a:path w="3575050" h="3733800">
                  <a:moveTo>
                    <a:pt x="558064" y="2705100"/>
                  </a:moveTo>
                  <a:lnTo>
                    <a:pt x="544407" y="2705100"/>
                  </a:lnTo>
                  <a:lnTo>
                    <a:pt x="544603" y="2692400"/>
                  </a:lnTo>
                  <a:lnTo>
                    <a:pt x="558422" y="2692400"/>
                  </a:lnTo>
                  <a:lnTo>
                    <a:pt x="558064" y="2705100"/>
                  </a:lnTo>
                  <a:close/>
                </a:path>
                <a:path w="3575050" h="3733800">
                  <a:moveTo>
                    <a:pt x="561055" y="2705100"/>
                  </a:moveTo>
                  <a:lnTo>
                    <a:pt x="558064" y="2705100"/>
                  </a:lnTo>
                  <a:lnTo>
                    <a:pt x="561283" y="2692400"/>
                  </a:lnTo>
                  <a:lnTo>
                    <a:pt x="561055" y="2705100"/>
                  </a:lnTo>
                  <a:close/>
                </a:path>
                <a:path w="3575050" h="3733800">
                  <a:moveTo>
                    <a:pt x="2269033" y="2705100"/>
                  </a:moveTo>
                  <a:lnTo>
                    <a:pt x="1796386" y="2705100"/>
                  </a:lnTo>
                  <a:lnTo>
                    <a:pt x="1794793" y="2692400"/>
                  </a:lnTo>
                  <a:lnTo>
                    <a:pt x="2268057" y="2692400"/>
                  </a:lnTo>
                  <a:lnTo>
                    <a:pt x="2269033" y="2705100"/>
                  </a:lnTo>
                  <a:close/>
                </a:path>
                <a:path w="3575050" h="3733800">
                  <a:moveTo>
                    <a:pt x="2887966" y="2705100"/>
                  </a:moveTo>
                  <a:lnTo>
                    <a:pt x="2461330" y="2705100"/>
                  </a:lnTo>
                  <a:lnTo>
                    <a:pt x="2461850" y="2692400"/>
                  </a:lnTo>
                  <a:lnTo>
                    <a:pt x="2894014" y="2692400"/>
                  </a:lnTo>
                  <a:lnTo>
                    <a:pt x="2887966" y="2705100"/>
                  </a:lnTo>
                  <a:close/>
                </a:path>
                <a:path w="3575050" h="3733800">
                  <a:moveTo>
                    <a:pt x="539335" y="2717800"/>
                  </a:moveTo>
                  <a:lnTo>
                    <a:pt x="88604" y="2717800"/>
                  </a:lnTo>
                  <a:lnTo>
                    <a:pt x="90555" y="2705100"/>
                  </a:lnTo>
                  <a:lnTo>
                    <a:pt x="545806" y="2705100"/>
                  </a:lnTo>
                  <a:lnTo>
                    <a:pt x="539335" y="2717800"/>
                  </a:lnTo>
                  <a:close/>
                </a:path>
                <a:path w="3575050" h="3733800">
                  <a:moveTo>
                    <a:pt x="2269228" y="2717800"/>
                  </a:moveTo>
                  <a:lnTo>
                    <a:pt x="1802272" y="2717800"/>
                  </a:lnTo>
                  <a:lnTo>
                    <a:pt x="1799996" y="2705100"/>
                  </a:lnTo>
                  <a:lnTo>
                    <a:pt x="2268090" y="2705100"/>
                  </a:lnTo>
                  <a:lnTo>
                    <a:pt x="2269228" y="2717800"/>
                  </a:lnTo>
                  <a:close/>
                </a:path>
                <a:path w="3575050" h="3733800">
                  <a:moveTo>
                    <a:pt x="2458761" y="2717800"/>
                  </a:moveTo>
                  <a:lnTo>
                    <a:pt x="2459444" y="2705100"/>
                  </a:lnTo>
                  <a:lnTo>
                    <a:pt x="2464841" y="2705100"/>
                  </a:lnTo>
                  <a:lnTo>
                    <a:pt x="2458761" y="2717800"/>
                  </a:lnTo>
                  <a:close/>
                </a:path>
                <a:path w="3575050" h="3733800">
                  <a:moveTo>
                    <a:pt x="2889202" y="2717800"/>
                  </a:moveTo>
                  <a:lnTo>
                    <a:pt x="2464744" y="2717800"/>
                  </a:lnTo>
                  <a:lnTo>
                    <a:pt x="2467898" y="2705100"/>
                  </a:lnTo>
                  <a:lnTo>
                    <a:pt x="2891673" y="2705100"/>
                  </a:lnTo>
                  <a:lnTo>
                    <a:pt x="2889202" y="2717800"/>
                  </a:lnTo>
                  <a:close/>
                </a:path>
                <a:path w="3575050" h="3733800">
                  <a:moveTo>
                    <a:pt x="520574" y="2730500"/>
                  </a:moveTo>
                  <a:lnTo>
                    <a:pt x="91173" y="2730500"/>
                  </a:lnTo>
                  <a:lnTo>
                    <a:pt x="86101" y="2717800"/>
                  </a:lnTo>
                  <a:lnTo>
                    <a:pt x="520313" y="2717800"/>
                  </a:lnTo>
                  <a:lnTo>
                    <a:pt x="520574" y="2730500"/>
                  </a:lnTo>
                  <a:close/>
                </a:path>
                <a:path w="3575050" h="3733800">
                  <a:moveTo>
                    <a:pt x="526231" y="2730500"/>
                  </a:moveTo>
                  <a:lnTo>
                    <a:pt x="523565" y="2730500"/>
                  </a:lnTo>
                  <a:lnTo>
                    <a:pt x="522622" y="2717800"/>
                  </a:lnTo>
                  <a:lnTo>
                    <a:pt x="528800" y="2717800"/>
                  </a:lnTo>
                  <a:lnTo>
                    <a:pt x="526231" y="2730500"/>
                  </a:lnTo>
                  <a:close/>
                </a:path>
                <a:path w="3575050" h="3733800">
                  <a:moveTo>
                    <a:pt x="1400802" y="2730500"/>
                  </a:moveTo>
                  <a:lnTo>
                    <a:pt x="1029442" y="2730500"/>
                  </a:lnTo>
                  <a:lnTo>
                    <a:pt x="1029409" y="2717800"/>
                  </a:lnTo>
                  <a:lnTo>
                    <a:pt x="1403208" y="2717800"/>
                  </a:lnTo>
                  <a:lnTo>
                    <a:pt x="1400802" y="2730500"/>
                  </a:lnTo>
                  <a:close/>
                </a:path>
                <a:path w="3575050" h="3733800">
                  <a:moveTo>
                    <a:pt x="2268935" y="2743200"/>
                  </a:moveTo>
                  <a:lnTo>
                    <a:pt x="1802109" y="2743200"/>
                  </a:lnTo>
                  <a:lnTo>
                    <a:pt x="1801882" y="2730500"/>
                  </a:lnTo>
                  <a:lnTo>
                    <a:pt x="1800939" y="2730500"/>
                  </a:lnTo>
                  <a:lnTo>
                    <a:pt x="1800288" y="2717800"/>
                  </a:lnTo>
                  <a:lnTo>
                    <a:pt x="2269293" y="2717800"/>
                  </a:lnTo>
                  <a:lnTo>
                    <a:pt x="2269300" y="2734287"/>
                  </a:lnTo>
                  <a:lnTo>
                    <a:pt x="2268935" y="2743200"/>
                  </a:lnTo>
                  <a:close/>
                </a:path>
                <a:path w="3575050" h="3733800">
                  <a:moveTo>
                    <a:pt x="2886845" y="2731989"/>
                  </a:moveTo>
                  <a:lnTo>
                    <a:pt x="2886666" y="2730500"/>
                  </a:lnTo>
                  <a:lnTo>
                    <a:pt x="2460484" y="2730500"/>
                  </a:lnTo>
                  <a:lnTo>
                    <a:pt x="2463736" y="2717800"/>
                  </a:lnTo>
                  <a:lnTo>
                    <a:pt x="2889267" y="2717800"/>
                  </a:lnTo>
                  <a:lnTo>
                    <a:pt x="2887218" y="2730500"/>
                  </a:lnTo>
                  <a:lnTo>
                    <a:pt x="2886845" y="2731989"/>
                  </a:lnTo>
                  <a:close/>
                </a:path>
                <a:path w="3575050" h="3733800">
                  <a:moveTo>
                    <a:pt x="86914" y="2743200"/>
                  </a:moveTo>
                  <a:lnTo>
                    <a:pt x="83044" y="2743200"/>
                  </a:lnTo>
                  <a:lnTo>
                    <a:pt x="83662" y="2730500"/>
                  </a:lnTo>
                  <a:lnTo>
                    <a:pt x="87336" y="2730500"/>
                  </a:lnTo>
                  <a:lnTo>
                    <a:pt x="86914" y="2743200"/>
                  </a:lnTo>
                  <a:close/>
                </a:path>
                <a:path w="3575050" h="3733800">
                  <a:moveTo>
                    <a:pt x="512835" y="2743200"/>
                  </a:moveTo>
                  <a:lnTo>
                    <a:pt x="89385" y="2743200"/>
                  </a:lnTo>
                  <a:lnTo>
                    <a:pt x="89580" y="2730500"/>
                  </a:lnTo>
                  <a:lnTo>
                    <a:pt x="516672" y="2730500"/>
                  </a:lnTo>
                  <a:lnTo>
                    <a:pt x="512835" y="2743200"/>
                  </a:lnTo>
                  <a:close/>
                </a:path>
                <a:path w="3575050" h="3733800">
                  <a:moveTo>
                    <a:pt x="1028497" y="2742785"/>
                  </a:moveTo>
                  <a:lnTo>
                    <a:pt x="1029409" y="2730500"/>
                  </a:lnTo>
                  <a:lnTo>
                    <a:pt x="1039034" y="2730500"/>
                  </a:lnTo>
                  <a:lnTo>
                    <a:pt x="1028497" y="2742785"/>
                  </a:lnTo>
                  <a:close/>
                </a:path>
                <a:path w="3575050" h="3733800">
                  <a:moveTo>
                    <a:pt x="1028467" y="2743200"/>
                  </a:moveTo>
                  <a:lnTo>
                    <a:pt x="1028497" y="2742785"/>
                  </a:lnTo>
                  <a:lnTo>
                    <a:pt x="1039034" y="2730500"/>
                  </a:lnTo>
                  <a:lnTo>
                    <a:pt x="1028467" y="2743200"/>
                  </a:lnTo>
                  <a:close/>
                </a:path>
                <a:path w="3575050" h="3733800">
                  <a:moveTo>
                    <a:pt x="1379360" y="2768600"/>
                  </a:moveTo>
                  <a:lnTo>
                    <a:pt x="1040546" y="2768600"/>
                  </a:lnTo>
                  <a:lnTo>
                    <a:pt x="1037388" y="2755900"/>
                  </a:lnTo>
                  <a:lnTo>
                    <a:pt x="1036595" y="2755900"/>
                  </a:lnTo>
                  <a:lnTo>
                    <a:pt x="1031490" y="2743200"/>
                  </a:lnTo>
                  <a:lnTo>
                    <a:pt x="1028467" y="2743200"/>
                  </a:lnTo>
                  <a:lnTo>
                    <a:pt x="1039034" y="2730500"/>
                  </a:lnTo>
                  <a:lnTo>
                    <a:pt x="1391600" y="2730500"/>
                  </a:lnTo>
                  <a:lnTo>
                    <a:pt x="1391767" y="2743200"/>
                  </a:lnTo>
                  <a:lnTo>
                    <a:pt x="1386353" y="2755900"/>
                  </a:lnTo>
                  <a:lnTo>
                    <a:pt x="1379360" y="2768600"/>
                  </a:lnTo>
                  <a:close/>
                </a:path>
                <a:path w="3575050" h="3733800">
                  <a:moveTo>
                    <a:pt x="2467930" y="2743200"/>
                  </a:moveTo>
                  <a:lnTo>
                    <a:pt x="2463671" y="2743200"/>
                  </a:lnTo>
                  <a:lnTo>
                    <a:pt x="2468678" y="2730500"/>
                  </a:lnTo>
                  <a:lnTo>
                    <a:pt x="2467930" y="2743200"/>
                  </a:lnTo>
                  <a:close/>
                </a:path>
                <a:path w="3575050" h="3733800">
                  <a:moveTo>
                    <a:pt x="2473588" y="2743200"/>
                  </a:moveTo>
                  <a:lnTo>
                    <a:pt x="2471084" y="2743200"/>
                  </a:lnTo>
                  <a:lnTo>
                    <a:pt x="2472125" y="2730500"/>
                  </a:lnTo>
                  <a:lnTo>
                    <a:pt x="2473588" y="2743200"/>
                  </a:lnTo>
                  <a:close/>
                </a:path>
                <a:path w="3575050" h="3733800">
                  <a:moveTo>
                    <a:pt x="2884032" y="2743200"/>
                  </a:moveTo>
                  <a:lnTo>
                    <a:pt x="2475441" y="2743200"/>
                  </a:lnTo>
                  <a:lnTo>
                    <a:pt x="2474954" y="2730500"/>
                  </a:lnTo>
                  <a:lnTo>
                    <a:pt x="2886666" y="2730500"/>
                  </a:lnTo>
                  <a:lnTo>
                    <a:pt x="2886268" y="2734287"/>
                  </a:lnTo>
                  <a:lnTo>
                    <a:pt x="2884032" y="2743200"/>
                  </a:lnTo>
                  <a:close/>
                </a:path>
                <a:path w="3575050" h="3733800">
                  <a:moveTo>
                    <a:pt x="2886268" y="2734287"/>
                  </a:moveTo>
                  <a:lnTo>
                    <a:pt x="2886666" y="2730500"/>
                  </a:lnTo>
                  <a:lnTo>
                    <a:pt x="2886845" y="2731989"/>
                  </a:lnTo>
                  <a:lnTo>
                    <a:pt x="2886268" y="2734287"/>
                  </a:lnTo>
                  <a:close/>
                </a:path>
                <a:path w="3575050" h="3733800">
                  <a:moveTo>
                    <a:pt x="2888194" y="2743200"/>
                  </a:moveTo>
                  <a:lnTo>
                    <a:pt x="2885332" y="2743200"/>
                  </a:lnTo>
                  <a:lnTo>
                    <a:pt x="2886268" y="2734287"/>
                  </a:lnTo>
                  <a:lnTo>
                    <a:pt x="2886845" y="2731989"/>
                  </a:lnTo>
                  <a:lnTo>
                    <a:pt x="2888194" y="2743200"/>
                  </a:lnTo>
                  <a:close/>
                </a:path>
                <a:path w="3575050" h="3733800">
                  <a:moveTo>
                    <a:pt x="1033344" y="2755900"/>
                  </a:moveTo>
                  <a:lnTo>
                    <a:pt x="1028174" y="2755900"/>
                  </a:lnTo>
                  <a:lnTo>
                    <a:pt x="1028141" y="2743200"/>
                  </a:lnTo>
                  <a:lnTo>
                    <a:pt x="1028497" y="2742785"/>
                  </a:lnTo>
                  <a:lnTo>
                    <a:pt x="1028467" y="2743200"/>
                  </a:lnTo>
                  <a:lnTo>
                    <a:pt x="1031360" y="2743200"/>
                  </a:lnTo>
                  <a:lnTo>
                    <a:pt x="1033344" y="2755900"/>
                  </a:lnTo>
                  <a:close/>
                </a:path>
                <a:path w="3575050" h="3733800">
                  <a:moveTo>
                    <a:pt x="502007" y="2755900"/>
                  </a:moveTo>
                  <a:lnTo>
                    <a:pt x="80898" y="2755900"/>
                  </a:lnTo>
                  <a:lnTo>
                    <a:pt x="81549" y="2743200"/>
                  </a:lnTo>
                  <a:lnTo>
                    <a:pt x="504869" y="2743200"/>
                  </a:lnTo>
                  <a:lnTo>
                    <a:pt x="502007" y="2755900"/>
                  </a:lnTo>
                  <a:close/>
                </a:path>
                <a:path w="3575050" h="3733800">
                  <a:moveTo>
                    <a:pt x="1813295" y="2755900"/>
                  </a:moveTo>
                  <a:lnTo>
                    <a:pt x="1808872" y="2755900"/>
                  </a:lnTo>
                  <a:lnTo>
                    <a:pt x="1809620" y="2743200"/>
                  </a:lnTo>
                  <a:lnTo>
                    <a:pt x="1812319" y="2743200"/>
                  </a:lnTo>
                  <a:lnTo>
                    <a:pt x="1813295" y="2755900"/>
                  </a:lnTo>
                  <a:close/>
                </a:path>
                <a:path w="3575050" h="3733800">
                  <a:moveTo>
                    <a:pt x="2269553" y="2755900"/>
                  </a:moveTo>
                  <a:lnTo>
                    <a:pt x="1813295" y="2755900"/>
                  </a:lnTo>
                  <a:lnTo>
                    <a:pt x="1813912" y="2743200"/>
                  </a:lnTo>
                  <a:lnTo>
                    <a:pt x="2266887" y="2743200"/>
                  </a:lnTo>
                  <a:lnTo>
                    <a:pt x="2269553" y="2755900"/>
                  </a:lnTo>
                  <a:close/>
                </a:path>
                <a:path w="3575050" h="3733800">
                  <a:moveTo>
                    <a:pt x="2885365" y="2755900"/>
                  </a:moveTo>
                  <a:lnTo>
                    <a:pt x="2467833" y="2755900"/>
                  </a:lnTo>
                  <a:lnTo>
                    <a:pt x="2466760" y="2743200"/>
                  </a:lnTo>
                  <a:lnTo>
                    <a:pt x="2885007" y="2743200"/>
                  </a:lnTo>
                  <a:lnTo>
                    <a:pt x="2885365" y="2755900"/>
                  </a:lnTo>
                  <a:close/>
                </a:path>
                <a:path w="3575050" h="3733800">
                  <a:moveTo>
                    <a:pt x="470987" y="2781300"/>
                  </a:moveTo>
                  <a:lnTo>
                    <a:pt x="77354" y="2781300"/>
                  </a:lnTo>
                  <a:lnTo>
                    <a:pt x="78264" y="2768600"/>
                  </a:lnTo>
                  <a:lnTo>
                    <a:pt x="76346" y="2755900"/>
                  </a:lnTo>
                  <a:lnTo>
                    <a:pt x="85906" y="2755900"/>
                  </a:lnTo>
                  <a:lnTo>
                    <a:pt x="86198" y="2768600"/>
                  </a:lnTo>
                  <a:lnTo>
                    <a:pt x="469427" y="2768600"/>
                  </a:lnTo>
                  <a:lnTo>
                    <a:pt x="470987" y="2781300"/>
                  </a:lnTo>
                  <a:close/>
                </a:path>
                <a:path w="3575050" h="3733800">
                  <a:moveTo>
                    <a:pt x="475409" y="2768600"/>
                  </a:moveTo>
                  <a:lnTo>
                    <a:pt x="86198" y="2768600"/>
                  </a:lnTo>
                  <a:lnTo>
                    <a:pt x="88702" y="2755900"/>
                  </a:lnTo>
                  <a:lnTo>
                    <a:pt x="477003" y="2755900"/>
                  </a:lnTo>
                  <a:lnTo>
                    <a:pt x="475409" y="2768600"/>
                  </a:lnTo>
                  <a:close/>
                </a:path>
                <a:path w="3575050" h="3733800">
                  <a:moveTo>
                    <a:pt x="485652" y="2768600"/>
                  </a:moveTo>
                  <a:lnTo>
                    <a:pt x="479214" y="2768600"/>
                  </a:lnTo>
                  <a:lnTo>
                    <a:pt x="477198" y="2755900"/>
                  </a:lnTo>
                  <a:lnTo>
                    <a:pt x="487310" y="2755900"/>
                  </a:lnTo>
                  <a:lnTo>
                    <a:pt x="485652" y="2768600"/>
                  </a:lnTo>
                  <a:close/>
                </a:path>
                <a:path w="3575050" h="3733800">
                  <a:moveTo>
                    <a:pt x="1035035" y="2768600"/>
                  </a:moveTo>
                  <a:lnTo>
                    <a:pt x="1028564" y="2768600"/>
                  </a:lnTo>
                  <a:lnTo>
                    <a:pt x="1030450" y="2755900"/>
                  </a:lnTo>
                  <a:lnTo>
                    <a:pt x="1037388" y="2755900"/>
                  </a:lnTo>
                  <a:lnTo>
                    <a:pt x="1035035" y="2768600"/>
                  </a:lnTo>
                  <a:close/>
                </a:path>
                <a:path w="3575050" h="3733800">
                  <a:moveTo>
                    <a:pt x="2266106" y="2768600"/>
                  </a:moveTo>
                  <a:lnTo>
                    <a:pt x="1807799" y="2768600"/>
                  </a:lnTo>
                  <a:lnTo>
                    <a:pt x="1807377" y="2755900"/>
                  </a:lnTo>
                  <a:lnTo>
                    <a:pt x="2271699" y="2755900"/>
                  </a:lnTo>
                  <a:lnTo>
                    <a:pt x="2266106" y="2768600"/>
                  </a:lnTo>
                  <a:close/>
                </a:path>
                <a:path w="3575050" h="3733800">
                  <a:moveTo>
                    <a:pt x="2879089" y="2768600"/>
                  </a:moveTo>
                  <a:lnTo>
                    <a:pt x="2466695" y="2768600"/>
                  </a:lnTo>
                  <a:lnTo>
                    <a:pt x="2466402" y="2755900"/>
                  </a:lnTo>
                  <a:lnTo>
                    <a:pt x="2885007" y="2755900"/>
                  </a:lnTo>
                  <a:lnTo>
                    <a:pt x="2879089" y="2768600"/>
                  </a:lnTo>
                  <a:close/>
                </a:path>
                <a:path w="3575050" h="3733800">
                  <a:moveTo>
                    <a:pt x="1033897" y="2781300"/>
                  </a:moveTo>
                  <a:lnTo>
                    <a:pt x="1032596" y="2781300"/>
                  </a:lnTo>
                  <a:lnTo>
                    <a:pt x="1031263" y="2768600"/>
                  </a:lnTo>
                  <a:lnTo>
                    <a:pt x="1033897" y="2768600"/>
                  </a:lnTo>
                  <a:lnTo>
                    <a:pt x="1033897" y="2781300"/>
                  </a:lnTo>
                  <a:close/>
                </a:path>
                <a:path w="3575050" h="3733800">
                  <a:moveTo>
                    <a:pt x="1373392" y="2781300"/>
                  </a:moveTo>
                  <a:lnTo>
                    <a:pt x="1033897" y="2781300"/>
                  </a:lnTo>
                  <a:lnTo>
                    <a:pt x="1035978" y="2768600"/>
                  </a:lnTo>
                  <a:lnTo>
                    <a:pt x="1372221" y="2768600"/>
                  </a:lnTo>
                  <a:lnTo>
                    <a:pt x="1373392" y="2781300"/>
                  </a:lnTo>
                  <a:close/>
                </a:path>
                <a:path w="3575050" h="3733800">
                  <a:moveTo>
                    <a:pt x="2268382" y="2781300"/>
                  </a:moveTo>
                  <a:lnTo>
                    <a:pt x="1814140" y="2781300"/>
                  </a:lnTo>
                  <a:lnTo>
                    <a:pt x="1812254" y="2768600"/>
                  </a:lnTo>
                  <a:lnTo>
                    <a:pt x="2269943" y="2768600"/>
                  </a:lnTo>
                  <a:lnTo>
                    <a:pt x="2268382" y="2781300"/>
                  </a:lnTo>
                  <a:close/>
                </a:path>
                <a:path w="3575050" h="3733800">
                  <a:moveTo>
                    <a:pt x="2472970" y="2781300"/>
                  </a:moveTo>
                  <a:lnTo>
                    <a:pt x="2469784" y="2781300"/>
                  </a:lnTo>
                  <a:lnTo>
                    <a:pt x="2468320" y="2768600"/>
                  </a:lnTo>
                  <a:lnTo>
                    <a:pt x="2471995" y="2768600"/>
                  </a:lnTo>
                  <a:lnTo>
                    <a:pt x="2472970" y="2781300"/>
                  </a:lnTo>
                  <a:close/>
                </a:path>
                <a:path w="3575050" h="3733800">
                  <a:moveTo>
                    <a:pt x="2882308" y="2781300"/>
                  </a:moveTo>
                  <a:lnTo>
                    <a:pt x="2475214" y="2781300"/>
                  </a:lnTo>
                  <a:lnTo>
                    <a:pt x="2474531" y="2768600"/>
                  </a:lnTo>
                  <a:lnTo>
                    <a:pt x="2882243" y="2768600"/>
                  </a:lnTo>
                  <a:lnTo>
                    <a:pt x="2882308" y="2781300"/>
                  </a:lnTo>
                  <a:close/>
                </a:path>
                <a:path w="3575050" h="3733800">
                  <a:moveTo>
                    <a:pt x="444162" y="2794000"/>
                  </a:moveTo>
                  <a:lnTo>
                    <a:pt x="75793" y="2794000"/>
                  </a:lnTo>
                  <a:lnTo>
                    <a:pt x="75858" y="2781300"/>
                  </a:lnTo>
                  <a:lnTo>
                    <a:pt x="445918" y="2781300"/>
                  </a:lnTo>
                  <a:lnTo>
                    <a:pt x="444162" y="2794000"/>
                  </a:lnTo>
                  <a:close/>
                </a:path>
                <a:path w="3575050" h="3733800">
                  <a:moveTo>
                    <a:pt x="456323" y="2794000"/>
                  </a:moveTo>
                  <a:lnTo>
                    <a:pt x="446406" y="2794000"/>
                  </a:lnTo>
                  <a:lnTo>
                    <a:pt x="446893" y="2781300"/>
                  </a:lnTo>
                  <a:lnTo>
                    <a:pt x="459379" y="2781300"/>
                  </a:lnTo>
                  <a:lnTo>
                    <a:pt x="456323" y="2794000"/>
                  </a:lnTo>
                  <a:close/>
                </a:path>
                <a:path w="3575050" h="3733800">
                  <a:moveTo>
                    <a:pt x="1370693" y="2794000"/>
                  </a:moveTo>
                  <a:lnTo>
                    <a:pt x="1037278" y="2794000"/>
                  </a:lnTo>
                  <a:lnTo>
                    <a:pt x="1034157" y="2781300"/>
                  </a:lnTo>
                  <a:lnTo>
                    <a:pt x="1367149" y="2781300"/>
                  </a:lnTo>
                  <a:lnTo>
                    <a:pt x="1370693" y="2794000"/>
                  </a:lnTo>
                  <a:close/>
                </a:path>
                <a:path w="3575050" h="3733800">
                  <a:moveTo>
                    <a:pt x="2265066" y="2806700"/>
                  </a:moveTo>
                  <a:lnTo>
                    <a:pt x="1816936" y="2806700"/>
                  </a:lnTo>
                  <a:lnTo>
                    <a:pt x="1815343" y="2794000"/>
                  </a:lnTo>
                  <a:lnTo>
                    <a:pt x="1810531" y="2781300"/>
                  </a:lnTo>
                  <a:lnTo>
                    <a:pt x="2269553" y="2781300"/>
                  </a:lnTo>
                  <a:lnTo>
                    <a:pt x="2267699" y="2794000"/>
                  </a:lnTo>
                  <a:lnTo>
                    <a:pt x="2267569" y="2794000"/>
                  </a:lnTo>
                  <a:lnTo>
                    <a:pt x="2267480" y="2795058"/>
                  </a:lnTo>
                  <a:lnTo>
                    <a:pt x="2265066" y="2806700"/>
                  </a:lnTo>
                  <a:close/>
                </a:path>
                <a:path w="3575050" h="3733800">
                  <a:moveTo>
                    <a:pt x="2883186" y="2794000"/>
                  </a:moveTo>
                  <a:lnTo>
                    <a:pt x="2472287" y="2794000"/>
                  </a:lnTo>
                  <a:lnTo>
                    <a:pt x="2473133" y="2781300"/>
                  </a:lnTo>
                  <a:lnTo>
                    <a:pt x="2881105" y="2781300"/>
                  </a:lnTo>
                  <a:lnTo>
                    <a:pt x="2883186" y="2794000"/>
                  </a:lnTo>
                  <a:close/>
                </a:path>
                <a:path w="3575050" h="3733800">
                  <a:moveTo>
                    <a:pt x="446015" y="2806700"/>
                  </a:moveTo>
                  <a:lnTo>
                    <a:pt x="73387" y="2806700"/>
                  </a:lnTo>
                  <a:lnTo>
                    <a:pt x="73647" y="2794000"/>
                  </a:lnTo>
                  <a:lnTo>
                    <a:pt x="446601" y="2794000"/>
                  </a:lnTo>
                  <a:lnTo>
                    <a:pt x="446015" y="2806700"/>
                  </a:lnTo>
                  <a:close/>
                </a:path>
                <a:path w="3575050" h="3733800">
                  <a:moveTo>
                    <a:pt x="1040855" y="2806700"/>
                  </a:moveTo>
                  <a:lnTo>
                    <a:pt x="1038969" y="2806700"/>
                  </a:lnTo>
                  <a:lnTo>
                    <a:pt x="1038124" y="2794000"/>
                  </a:lnTo>
                  <a:lnTo>
                    <a:pt x="1041765" y="2794000"/>
                  </a:lnTo>
                  <a:lnTo>
                    <a:pt x="1040855" y="2806700"/>
                  </a:lnTo>
                  <a:close/>
                </a:path>
                <a:path w="3575050" h="3733800">
                  <a:moveTo>
                    <a:pt x="1361393" y="2806700"/>
                  </a:moveTo>
                  <a:lnTo>
                    <a:pt x="1043489" y="2806700"/>
                  </a:lnTo>
                  <a:lnTo>
                    <a:pt x="1042903" y="2794000"/>
                  </a:lnTo>
                  <a:lnTo>
                    <a:pt x="1366303" y="2794000"/>
                  </a:lnTo>
                  <a:lnTo>
                    <a:pt x="1361393" y="2806700"/>
                  </a:lnTo>
                  <a:close/>
                </a:path>
                <a:path w="3575050" h="3733800">
                  <a:moveTo>
                    <a:pt x="2267480" y="2795058"/>
                  </a:moveTo>
                  <a:lnTo>
                    <a:pt x="2267569" y="2794000"/>
                  </a:lnTo>
                  <a:lnTo>
                    <a:pt x="2267620" y="2794384"/>
                  </a:lnTo>
                  <a:lnTo>
                    <a:pt x="2267480" y="2795058"/>
                  </a:lnTo>
                  <a:close/>
                </a:path>
                <a:path w="3575050" h="3733800">
                  <a:moveTo>
                    <a:pt x="2267620" y="2794384"/>
                  </a:moveTo>
                  <a:lnTo>
                    <a:pt x="2267569" y="2794000"/>
                  </a:lnTo>
                  <a:lnTo>
                    <a:pt x="2267699" y="2794000"/>
                  </a:lnTo>
                  <a:lnTo>
                    <a:pt x="2267620" y="2794384"/>
                  </a:lnTo>
                  <a:close/>
                </a:path>
                <a:path w="3575050" h="3733800">
                  <a:moveTo>
                    <a:pt x="2880260" y="2806700"/>
                  </a:moveTo>
                  <a:lnTo>
                    <a:pt x="2470922" y="2806700"/>
                  </a:lnTo>
                  <a:lnTo>
                    <a:pt x="2471507" y="2794000"/>
                  </a:lnTo>
                  <a:lnTo>
                    <a:pt x="2880845" y="2794000"/>
                  </a:lnTo>
                  <a:lnTo>
                    <a:pt x="2880260" y="2806700"/>
                  </a:lnTo>
                  <a:close/>
                </a:path>
                <a:path w="3575050" h="3733800">
                  <a:moveTo>
                    <a:pt x="2269228" y="2806700"/>
                  </a:moveTo>
                  <a:lnTo>
                    <a:pt x="2266496" y="2806700"/>
                  </a:lnTo>
                  <a:lnTo>
                    <a:pt x="2267480" y="2795058"/>
                  </a:lnTo>
                  <a:lnTo>
                    <a:pt x="2267620" y="2794384"/>
                  </a:lnTo>
                  <a:lnTo>
                    <a:pt x="2269228" y="2806700"/>
                  </a:lnTo>
                  <a:close/>
                </a:path>
                <a:path w="3575050" h="3733800">
                  <a:moveTo>
                    <a:pt x="436976" y="2819400"/>
                  </a:moveTo>
                  <a:lnTo>
                    <a:pt x="69745" y="2819400"/>
                  </a:lnTo>
                  <a:lnTo>
                    <a:pt x="75793" y="2806700"/>
                  </a:lnTo>
                  <a:lnTo>
                    <a:pt x="432034" y="2806700"/>
                  </a:lnTo>
                  <a:lnTo>
                    <a:pt x="436976" y="2819400"/>
                  </a:lnTo>
                  <a:close/>
                </a:path>
                <a:path w="3575050" h="3733800">
                  <a:moveTo>
                    <a:pt x="1358695" y="2819400"/>
                  </a:moveTo>
                  <a:lnTo>
                    <a:pt x="1043781" y="2819400"/>
                  </a:lnTo>
                  <a:lnTo>
                    <a:pt x="1043196" y="2806700"/>
                  </a:lnTo>
                  <a:lnTo>
                    <a:pt x="1360645" y="2806700"/>
                  </a:lnTo>
                  <a:lnTo>
                    <a:pt x="1358695" y="2819400"/>
                  </a:lnTo>
                  <a:close/>
                </a:path>
                <a:path w="3575050" h="3733800">
                  <a:moveTo>
                    <a:pt x="2267537" y="2832100"/>
                  </a:moveTo>
                  <a:lnTo>
                    <a:pt x="1827699" y="2832100"/>
                  </a:lnTo>
                  <a:lnTo>
                    <a:pt x="1827707" y="2831843"/>
                  </a:lnTo>
                  <a:lnTo>
                    <a:pt x="1834430" y="2819400"/>
                  </a:lnTo>
                  <a:lnTo>
                    <a:pt x="1820058" y="2819400"/>
                  </a:lnTo>
                  <a:lnTo>
                    <a:pt x="1819212" y="2806700"/>
                  </a:lnTo>
                  <a:lnTo>
                    <a:pt x="2266301" y="2806700"/>
                  </a:lnTo>
                  <a:lnTo>
                    <a:pt x="2267634" y="2819400"/>
                  </a:lnTo>
                  <a:lnTo>
                    <a:pt x="2267537" y="2832100"/>
                  </a:lnTo>
                  <a:close/>
                </a:path>
                <a:path w="3575050" h="3733800">
                  <a:moveTo>
                    <a:pt x="2483343" y="2819400"/>
                  </a:moveTo>
                  <a:lnTo>
                    <a:pt x="2475962" y="2819400"/>
                  </a:lnTo>
                  <a:lnTo>
                    <a:pt x="2475246" y="2806700"/>
                  </a:lnTo>
                  <a:lnTo>
                    <a:pt x="2484090" y="2806700"/>
                  </a:lnTo>
                  <a:lnTo>
                    <a:pt x="2483343" y="2819400"/>
                  </a:lnTo>
                  <a:close/>
                </a:path>
                <a:path w="3575050" h="3733800">
                  <a:moveTo>
                    <a:pt x="2873399" y="2819400"/>
                  </a:moveTo>
                  <a:lnTo>
                    <a:pt x="2485846" y="2819400"/>
                  </a:lnTo>
                  <a:lnTo>
                    <a:pt x="2485716" y="2806700"/>
                  </a:lnTo>
                  <a:lnTo>
                    <a:pt x="2871253" y="2806700"/>
                  </a:lnTo>
                  <a:lnTo>
                    <a:pt x="2873399" y="2819400"/>
                  </a:lnTo>
                  <a:close/>
                </a:path>
                <a:path w="3575050" h="3733800">
                  <a:moveTo>
                    <a:pt x="2881463" y="2819400"/>
                  </a:moveTo>
                  <a:lnTo>
                    <a:pt x="2873399" y="2819400"/>
                  </a:lnTo>
                  <a:lnTo>
                    <a:pt x="2874212" y="2806700"/>
                  </a:lnTo>
                  <a:lnTo>
                    <a:pt x="2883284" y="2806700"/>
                  </a:lnTo>
                  <a:lnTo>
                    <a:pt x="2881463" y="2819400"/>
                  </a:lnTo>
                  <a:close/>
                </a:path>
                <a:path w="3575050" h="3733800">
                  <a:moveTo>
                    <a:pt x="405989" y="2844800"/>
                  </a:moveTo>
                  <a:lnTo>
                    <a:pt x="69940" y="2844800"/>
                  </a:lnTo>
                  <a:lnTo>
                    <a:pt x="68825" y="2833027"/>
                  </a:lnTo>
                  <a:lnTo>
                    <a:pt x="69063" y="2832100"/>
                  </a:lnTo>
                  <a:lnTo>
                    <a:pt x="69063" y="2819400"/>
                  </a:lnTo>
                  <a:lnTo>
                    <a:pt x="419125" y="2819400"/>
                  </a:lnTo>
                  <a:lnTo>
                    <a:pt x="419775" y="2832100"/>
                  </a:lnTo>
                  <a:lnTo>
                    <a:pt x="406802" y="2832100"/>
                  </a:lnTo>
                  <a:lnTo>
                    <a:pt x="405989" y="2844800"/>
                  </a:lnTo>
                  <a:close/>
                </a:path>
                <a:path w="3575050" h="3733800">
                  <a:moveTo>
                    <a:pt x="427416" y="2832100"/>
                  </a:moveTo>
                  <a:lnTo>
                    <a:pt x="421824" y="2832100"/>
                  </a:lnTo>
                  <a:lnTo>
                    <a:pt x="422572" y="2819400"/>
                  </a:lnTo>
                  <a:lnTo>
                    <a:pt x="422832" y="2819400"/>
                  </a:lnTo>
                  <a:lnTo>
                    <a:pt x="427416" y="2832100"/>
                  </a:lnTo>
                  <a:close/>
                </a:path>
                <a:path w="3575050" h="3733800">
                  <a:moveTo>
                    <a:pt x="1043196" y="2832100"/>
                  </a:moveTo>
                  <a:lnTo>
                    <a:pt x="1043554" y="2819400"/>
                  </a:lnTo>
                  <a:lnTo>
                    <a:pt x="1043684" y="2820193"/>
                  </a:lnTo>
                  <a:lnTo>
                    <a:pt x="1043196" y="2832100"/>
                  </a:lnTo>
                  <a:close/>
                </a:path>
                <a:path w="3575050" h="3733800">
                  <a:moveTo>
                    <a:pt x="1350631" y="2832100"/>
                  </a:moveTo>
                  <a:lnTo>
                    <a:pt x="1045635" y="2832100"/>
                  </a:lnTo>
                  <a:lnTo>
                    <a:pt x="1043684" y="2820193"/>
                  </a:lnTo>
                  <a:lnTo>
                    <a:pt x="1043716" y="2819400"/>
                  </a:lnTo>
                  <a:lnTo>
                    <a:pt x="1355378" y="2819400"/>
                  </a:lnTo>
                  <a:lnTo>
                    <a:pt x="1350631" y="2832100"/>
                  </a:lnTo>
                  <a:close/>
                </a:path>
                <a:path w="3575050" h="3733800">
                  <a:moveTo>
                    <a:pt x="1827569" y="2832100"/>
                  </a:moveTo>
                  <a:lnTo>
                    <a:pt x="1821358" y="2832100"/>
                  </a:lnTo>
                  <a:lnTo>
                    <a:pt x="1821944" y="2819400"/>
                  </a:lnTo>
                  <a:lnTo>
                    <a:pt x="1828122" y="2819400"/>
                  </a:lnTo>
                  <a:lnTo>
                    <a:pt x="1827707" y="2831843"/>
                  </a:lnTo>
                  <a:lnTo>
                    <a:pt x="1827569" y="2832100"/>
                  </a:lnTo>
                  <a:close/>
                </a:path>
                <a:path w="3575050" h="3733800">
                  <a:moveTo>
                    <a:pt x="2873432" y="2832100"/>
                  </a:moveTo>
                  <a:lnTo>
                    <a:pt x="2478335" y="2832100"/>
                  </a:lnTo>
                  <a:lnTo>
                    <a:pt x="2477685" y="2819400"/>
                  </a:lnTo>
                  <a:lnTo>
                    <a:pt x="2873692" y="2819400"/>
                  </a:lnTo>
                  <a:lnTo>
                    <a:pt x="2873432" y="2832100"/>
                  </a:lnTo>
                  <a:close/>
                </a:path>
                <a:path w="3575050" h="3733800">
                  <a:moveTo>
                    <a:pt x="2880650" y="2832100"/>
                  </a:moveTo>
                  <a:lnTo>
                    <a:pt x="2877464" y="2832100"/>
                  </a:lnTo>
                  <a:lnTo>
                    <a:pt x="2873692" y="2819400"/>
                  </a:lnTo>
                  <a:lnTo>
                    <a:pt x="2880032" y="2819400"/>
                  </a:lnTo>
                  <a:lnTo>
                    <a:pt x="2880650" y="2832100"/>
                  </a:lnTo>
                  <a:close/>
                </a:path>
                <a:path w="3575050" h="3733800">
                  <a:moveTo>
                    <a:pt x="2266561" y="2844800"/>
                  </a:moveTo>
                  <a:lnTo>
                    <a:pt x="1823244" y="2844800"/>
                  </a:lnTo>
                  <a:lnTo>
                    <a:pt x="1827569" y="2832100"/>
                  </a:lnTo>
                  <a:lnTo>
                    <a:pt x="1827707" y="2831843"/>
                  </a:lnTo>
                  <a:lnTo>
                    <a:pt x="1827699" y="2832100"/>
                  </a:lnTo>
                  <a:lnTo>
                    <a:pt x="2267764" y="2832100"/>
                  </a:lnTo>
                  <a:lnTo>
                    <a:pt x="2266561" y="2844800"/>
                  </a:lnTo>
                  <a:close/>
                </a:path>
                <a:path w="3575050" h="3733800">
                  <a:moveTo>
                    <a:pt x="68482" y="2834367"/>
                  </a:moveTo>
                  <a:lnTo>
                    <a:pt x="68737" y="2832100"/>
                  </a:lnTo>
                  <a:lnTo>
                    <a:pt x="68825" y="2833027"/>
                  </a:lnTo>
                  <a:lnTo>
                    <a:pt x="68482" y="2834367"/>
                  </a:lnTo>
                  <a:close/>
                </a:path>
                <a:path w="3575050" h="3733800">
                  <a:moveTo>
                    <a:pt x="409533" y="2844800"/>
                  </a:moveTo>
                  <a:lnTo>
                    <a:pt x="408167" y="2844800"/>
                  </a:lnTo>
                  <a:lnTo>
                    <a:pt x="406802" y="2832100"/>
                  </a:lnTo>
                  <a:lnTo>
                    <a:pt x="410703" y="2832100"/>
                  </a:lnTo>
                  <a:lnTo>
                    <a:pt x="409533" y="2844800"/>
                  </a:lnTo>
                  <a:close/>
                </a:path>
                <a:path w="3575050" h="3733800">
                  <a:moveTo>
                    <a:pt x="414735" y="2844800"/>
                  </a:moveTo>
                  <a:lnTo>
                    <a:pt x="412459" y="2844800"/>
                  </a:lnTo>
                  <a:lnTo>
                    <a:pt x="410703" y="2832100"/>
                  </a:lnTo>
                  <a:lnTo>
                    <a:pt x="416264" y="2832100"/>
                  </a:lnTo>
                  <a:lnTo>
                    <a:pt x="414735" y="2844800"/>
                  </a:lnTo>
                  <a:close/>
                </a:path>
                <a:path w="3575050" h="3733800">
                  <a:moveTo>
                    <a:pt x="1349363" y="2844800"/>
                  </a:moveTo>
                  <a:lnTo>
                    <a:pt x="1047423" y="2844800"/>
                  </a:lnTo>
                  <a:lnTo>
                    <a:pt x="1045342" y="2832100"/>
                  </a:lnTo>
                  <a:lnTo>
                    <a:pt x="1351151" y="2832100"/>
                  </a:lnTo>
                  <a:lnTo>
                    <a:pt x="1349363" y="2844800"/>
                  </a:lnTo>
                  <a:close/>
                </a:path>
                <a:path w="3575050" h="3733800">
                  <a:moveTo>
                    <a:pt x="2484676" y="2844800"/>
                  </a:moveTo>
                  <a:lnTo>
                    <a:pt x="2478465" y="2844800"/>
                  </a:lnTo>
                  <a:lnTo>
                    <a:pt x="2479278" y="2832100"/>
                  </a:lnTo>
                  <a:lnTo>
                    <a:pt x="2485359" y="2832100"/>
                  </a:lnTo>
                  <a:lnTo>
                    <a:pt x="2484885" y="2844420"/>
                  </a:lnTo>
                  <a:lnTo>
                    <a:pt x="2484676" y="2844800"/>
                  </a:lnTo>
                  <a:close/>
                </a:path>
                <a:path w="3575050" h="3733800">
                  <a:moveTo>
                    <a:pt x="2876423" y="2844800"/>
                  </a:moveTo>
                  <a:lnTo>
                    <a:pt x="2484871" y="2844800"/>
                  </a:lnTo>
                  <a:lnTo>
                    <a:pt x="2484885" y="2844420"/>
                  </a:lnTo>
                  <a:lnTo>
                    <a:pt x="2491699" y="2832100"/>
                  </a:lnTo>
                  <a:lnTo>
                    <a:pt x="2880358" y="2832100"/>
                  </a:lnTo>
                  <a:lnTo>
                    <a:pt x="2876423" y="2844800"/>
                  </a:lnTo>
                  <a:close/>
                </a:path>
                <a:path w="3575050" h="3733800">
                  <a:moveTo>
                    <a:pt x="67307" y="2844800"/>
                  </a:moveTo>
                  <a:lnTo>
                    <a:pt x="65811" y="2844800"/>
                  </a:lnTo>
                  <a:lnTo>
                    <a:pt x="68482" y="2834367"/>
                  </a:lnTo>
                  <a:lnTo>
                    <a:pt x="67307" y="2844800"/>
                  </a:lnTo>
                  <a:close/>
                </a:path>
                <a:path w="3575050" h="3733800">
                  <a:moveTo>
                    <a:pt x="2484871" y="2844800"/>
                  </a:moveTo>
                  <a:lnTo>
                    <a:pt x="2484676" y="2844800"/>
                  </a:lnTo>
                  <a:lnTo>
                    <a:pt x="2484885" y="2844420"/>
                  </a:lnTo>
                  <a:lnTo>
                    <a:pt x="2484871" y="2844800"/>
                  </a:lnTo>
                  <a:close/>
                </a:path>
                <a:path w="3575050" h="3733800">
                  <a:moveTo>
                    <a:pt x="392527" y="2870200"/>
                  </a:moveTo>
                  <a:lnTo>
                    <a:pt x="65193" y="2870200"/>
                  </a:lnTo>
                  <a:lnTo>
                    <a:pt x="64510" y="2857500"/>
                  </a:lnTo>
                  <a:lnTo>
                    <a:pt x="66461" y="2844800"/>
                  </a:lnTo>
                  <a:lnTo>
                    <a:pt x="396718" y="2844800"/>
                  </a:lnTo>
                  <a:lnTo>
                    <a:pt x="397616" y="2857500"/>
                  </a:lnTo>
                  <a:lnTo>
                    <a:pt x="392040" y="2857500"/>
                  </a:lnTo>
                  <a:lnTo>
                    <a:pt x="392723" y="2869637"/>
                  </a:lnTo>
                  <a:lnTo>
                    <a:pt x="392527" y="2870200"/>
                  </a:lnTo>
                  <a:close/>
                </a:path>
                <a:path w="3575050" h="3733800">
                  <a:moveTo>
                    <a:pt x="405143" y="2857500"/>
                  </a:moveTo>
                  <a:lnTo>
                    <a:pt x="402445" y="2857500"/>
                  </a:lnTo>
                  <a:lnTo>
                    <a:pt x="401209" y="2844800"/>
                  </a:lnTo>
                  <a:lnTo>
                    <a:pt x="409891" y="2844800"/>
                  </a:lnTo>
                  <a:lnTo>
                    <a:pt x="405143" y="2857500"/>
                  </a:lnTo>
                  <a:close/>
                </a:path>
                <a:path w="3575050" h="3733800">
                  <a:moveTo>
                    <a:pt x="1052333" y="2857500"/>
                  </a:moveTo>
                  <a:lnTo>
                    <a:pt x="1048854" y="2857500"/>
                  </a:lnTo>
                  <a:lnTo>
                    <a:pt x="1052170" y="2844800"/>
                  </a:lnTo>
                  <a:lnTo>
                    <a:pt x="1052333" y="2857500"/>
                  </a:lnTo>
                  <a:close/>
                </a:path>
                <a:path w="3575050" h="3733800">
                  <a:moveTo>
                    <a:pt x="1346924" y="2857500"/>
                  </a:moveTo>
                  <a:lnTo>
                    <a:pt x="1052333" y="2857500"/>
                  </a:lnTo>
                  <a:lnTo>
                    <a:pt x="1055227" y="2844800"/>
                  </a:lnTo>
                  <a:lnTo>
                    <a:pt x="1348647" y="2844800"/>
                  </a:lnTo>
                  <a:lnTo>
                    <a:pt x="1346924" y="2857500"/>
                  </a:lnTo>
                  <a:close/>
                </a:path>
                <a:path w="3575050" h="3733800">
                  <a:moveTo>
                    <a:pt x="2266236" y="2857500"/>
                  </a:moveTo>
                  <a:lnTo>
                    <a:pt x="1826366" y="2857500"/>
                  </a:lnTo>
                  <a:lnTo>
                    <a:pt x="1825488" y="2844800"/>
                  </a:lnTo>
                  <a:lnTo>
                    <a:pt x="2265911" y="2844800"/>
                  </a:lnTo>
                  <a:lnTo>
                    <a:pt x="2266236" y="2857500"/>
                  </a:lnTo>
                  <a:close/>
                </a:path>
                <a:path w="3575050" h="3733800">
                  <a:moveTo>
                    <a:pt x="2878211" y="2870200"/>
                  </a:moveTo>
                  <a:lnTo>
                    <a:pt x="2484546" y="2870200"/>
                  </a:lnTo>
                  <a:lnTo>
                    <a:pt x="2481652" y="2857500"/>
                  </a:lnTo>
                  <a:lnTo>
                    <a:pt x="2480026" y="2844800"/>
                  </a:lnTo>
                  <a:lnTo>
                    <a:pt x="2880488" y="2844800"/>
                  </a:lnTo>
                  <a:lnTo>
                    <a:pt x="2880032" y="2857500"/>
                  </a:lnTo>
                  <a:lnTo>
                    <a:pt x="2878472" y="2857500"/>
                  </a:lnTo>
                  <a:lnTo>
                    <a:pt x="2878211" y="2870200"/>
                  </a:lnTo>
                  <a:close/>
                </a:path>
                <a:path w="3575050" h="3733800">
                  <a:moveTo>
                    <a:pt x="394869" y="2863474"/>
                  </a:moveTo>
                  <a:lnTo>
                    <a:pt x="392040" y="2857500"/>
                  </a:lnTo>
                  <a:lnTo>
                    <a:pt x="396949" y="2857500"/>
                  </a:lnTo>
                  <a:lnTo>
                    <a:pt x="394869" y="2863474"/>
                  </a:lnTo>
                  <a:close/>
                </a:path>
                <a:path w="3575050" h="3733800">
                  <a:moveTo>
                    <a:pt x="398055" y="2870200"/>
                  </a:moveTo>
                  <a:lnTo>
                    <a:pt x="394869" y="2863474"/>
                  </a:lnTo>
                  <a:lnTo>
                    <a:pt x="396949" y="2857500"/>
                  </a:lnTo>
                  <a:lnTo>
                    <a:pt x="398313" y="2869337"/>
                  </a:lnTo>
                  <a:lnTo>
                    <a:pt x="398055" y="2870200"/>
                  </a:lnTo>
                  <a:close/>
                </a:path>
                <a:path w="3575050" h="3733800">
                  <a:moveTo>
                    <a:pt x="398313" y="2869337"/>
                  </a:moveTo>
                  <a:lnTo>
                    <a:pt x="396949" y="2857500"/>
                  </a:lnTo>
                  <a:lnTo>
                    <a:pt x="401859" y="2857500"/>
                  </a:lnTo>
                  <a:lnTo>
                    <a:pt x="398313" y="2869337"/>
                  </a:lnTo>
                  <a:close/>
                </a:path>
                <a:path w="3575050" h="3733800">
                  <a:moveTo>
                    <a:pt x="1337234" y="2870200"/>
                  </a:moveTo>
                  <a:lnTo>
                    <a:pt x="1053959" y="2870200"/>
                  </a:lnTo>
                  <a:lnTo>
                    <a:pt x="1055454" y="2857500"/>
                  </a:lnTo>
                  <a:lnTo>
                    <a:pt x="1332129" y="2857500"/>
                  </a:lnTo>
                  <a:lnTo>
                    <a:pt x="1337234" y="2870200"/>
                  </a:lnTo>
                  <a:close/>
                </a:path>
                <a:path w="3575050" h="3733800">
                  <a:moveTo>
                    <a:pt x="1345428" y="2870200"/>
                  </a:moveTo>
                  <a:lnTo>
                    <a:pt x="1338925" y="2870200"/>
                  </a:lnTo>
                  <a:lnTo>
                    <a:pt x="1339413" y="2857500"/>
                  </a:lnTo>
                  <a:lnTo>
                    <a:pt x="1342209" y="2857500"/>
                  </a:lnTo>
                  <a:lnTo>
                    <a:pt x="1345428" y="2870200"/>
                  </a:lnTo>
                  <a:close/>
                </a:path>
                <a:path w="3575050" h="3733800">
                  <a:moveTo>
                    <a:pt x="2256579" y="2870200"/>
                  </a:moveTo>
                  <a:lnTo>
                    <a:pt x="1827959" y="2870200"/>
                  </a:lnTo>
                  <a:lnTo>
                    <a:pt x="1830170" y="2857500"/>
                  </a:lnTo>
                  <a:lnTo>
                    <a:pt x="2256547" y="2857500"/>
                  </a:lnTo>
                  <a:lnTo>
                    <a:pt x="2256579" y="2870200"/>
                  </a:lnTo>
                  <a:close/>
                </a:path>
                <a:path w="3575050" h="3733800">
                  <a:moveTo>
                    <a:pt x="2266496" y="2870200"/>
                  </a:moveTo>
                  <a:lnTo>
                    <a:pt x="2256579" y="2870200"/>
                  </a:lnTo>
                  <a:lnTo>
                    <a:pt x="2257652" y="2857500"/>
                  </a:lnTo>
                  <a:lnTo>
                    <a:pt x="2266529" y="2857500"/>
                  </a:lnTo>
                  <a:lnTo>
                    <a:pt x="2266496" y="2870200"/>
                  </a:lnTo>
                  <a:close/>
                </a:path>
                <a:path w="3575050" h="3733800">
                  <a:moveTo>
                    <a:pt x="398055" y="2870200"/>
                  </a:moveTo>
                  <a:lnTo>
                    <a:pt x="392755" y="2870200"/>
                  </a:lnTo>
                  <a:lnTo>
                    <a:pt x="392828" y="2869337"/>
                  </a:lnTo>
                  <a:lnTo>
                    <a:pt x="394869" y="2863474"/>
                  </a:lnTo>
                  <a:lnTo>
                    <a:pt x="398055" y="2870200"/>
                  </a:lnTo>
                  <a:close/>
                </a:path>
                <a:path w="3575050" h="3733800">
                  <a:moveTo>
                    <a:pt x="398413" y="2870200"/>
                  </a:moveTo>
                  <a:lnTo>
                    <a:pt x="398055" y="2870200"/>
                  </a:lnTo>
                  <a:lnTo>
                    <a:pt x="398313" y="2869337"/>
                  </a:lnTo>
                  <a:lnTo>
                    <a:pt x="398413" y="2870200"/>
                  </a:lnTo>
                  <a:close/>
                </a:path>
                <a:path w="3575050" h="3733800">
                  <a:moveTo>
                    <a:pt x="392755" y="2870200"/>
                  </a:moveTo>
                  <a:lnTo>
                    <a:pt x="392527" y="2870200"/>
                  </a:lnTo>
                  <a:lnTo>
                    <a:pt x="392723" y="2869637"/>
                  </a:lnTo>
                  <a:lnTo>
                    <a:pt x="392755" y="2870200"/>
                  </a:lnTo>
                  <a:close/>
                </a:path>
                <a:path w="3575050" h="3733800">
                  <a:moveTo>
                    <a:pt x="390251" y="2882900"/>
                  </a:moveTo>
                  <a:lnTo>
                    <a:pt x="66982" y="2882900"/>
                  </a:lnTo>
                  <a:lnTo>
                    <a:pt x="63210" y="2870200"/>
                  </a:lnTo>
                  <a:lnTo>
                    <a:pt x="398283" y="2870200"/>
                  </a:lnTo>
                  <a:lnTo>
                    <a:pt x="390251" y="2882900"/>
                  </a:lnTo>
                  <a:close/>
                </a:path>
                <a:path w="3575050" h="3733800">
                  <a:moveTo>
                    <a:pt x="1342339" y="2882900"/>
                  </a:moveTo>
                  <a:lnTo>
                    <a:pt x="1062380" y="2882900"/>
                  </a:lnTo>
                  <a:lnTo>
                    <a:pt x="1055129" y="2870200"/>
                  </a:lnTo>
                  <a:lnTo>
                    <a:pt x="1343412" y="2870200"/>
                  </a:lnTo>
                  <a:lnTo>
                    <a:pt x="1342339" y="2882900"/>
                  </a:lnTo>
                  <a:close/>
                </a:path>
                <a:path w="3575050" h="3733800">
                  <a:moveTo>
                    <a:pt x="2262952" y="2908300"/>
                  </a:moveTo>
                  <a:lnTo>
                    <a:pt x="1836185" y="2908300"/>
                  </a:lnTo>
                  <a:lnTo>
                    <a:pt x="1835112" y="2895600"/>
                  </a:lnTo>
                  <a:lnTo>
                    <a:pt x="1831276" y="2882900"/>
                  </a:lnTo>
                  <a:lnTo>
                    <a:pt x="1831211" y="2870200"/>
                  </a:lnTo>
                  <a:lnTo>
                    <a:pt x="2260156" y="2870200"/>
                  </a:lnTo>
                  <a:lnTo>
                    <a:pt x="2258107" y="2882900"/>
                  </a:lnTo>
                  <a:lnTo>
                    <a:pt x="2265976" y="2882900"/>
                  </a:lnTo>
                  <a:lnTo>
                    <a:pt x="2267764" y="2895600"/>
                  </a:lnTo>
                  <a:lnTo>
                    <a:pt x="2262529" y="2895600"/>
                  </a:lnTo>
                  <a:lnTo>
                    <a:pt x="2262952" y="2908300"/>
                  </a:lnTo>
                  <a:close/>
                </a:path>
                <a:path w="3575050" h="3733800">
                  <a:moveTo>
                    <a:pt x="2268545" y="2882900"/>
                  </a:moveTo>
                  <a:lnTo>
                    <a:pt x="2261131" y="2882900"/>
                  </a:lnTo>
                  <a:lnTo>
                    <a:pt x="2260156" y="2870200"/>
                  </a:lnTo>
                  <a:lnTo>
                    <a:pt x="2269813" y="2870200"/>
                  </a:lnTo>
                  <a:lnTo>
                    <a:pt x="2268545" y="2882900"/>
                  </a:lnTo>
                  <a:close/>
                </a:path>
                <a:path w="3575050" h="3733800">
                  <a:moveTo>
                    <a:pt x="2483960" y="2882900"/>
                  </a:moveTo>
                  <a:lnTo>
                    <a:pt x="2482042" y="2870200"/>
                  </a:lnTo>
                  <a:lnTo>
                    <a:pt x="2484546" y="2870200"/>
                  </a:lnTo>
                  <a:lnTo>
                    <a:pt x="2483960" y="2882900"/>
                  </a:lnTo>
                  <a:close/>
                </a:path>
                <a:path w="3575050" h="3733800">
                  <a:moveTo>
                    <a:pt x="2876716" y="2895600"/>
                  </a:moveTo>
                  <a:lnTo>
                    <a:pt x="2484188" y="2895600"/>
                  </a:lnTo>
                  <a:lnTo>
                    <a:pt x="2484741" y="2882900"/>
                  </a:lnTo>
                  <a:lnTo>
                    <a:pt x="2486204" y="2870200"/>
                  </a:lnTo>
                  <a:lnTo>
                    <a:pt x="2874049" y="2870200"/>
                  </a:lnTo>
                  <a:lnTo>
                    <a:pt x="2875870" y="2882900"/>
                  </a:lnTo>
                  <a:lnTo>
                    <a:pt x="2877464" y="2882900"/>
                  </a:lnTo>
                  <a:lnTo>
                    <a:pt x="2876716" y="2895600"/>
                  </a:lnTo>
                  <a:close/>
                </a:path>
                <a:path w="3575050" h="3733800">
                  <a:moveTo>
                    <a:pt x="376270" y="2895600"/>
                  </a:moveTo>
                  <a:lnTo>
                    <a:pt x="66461" y="2895600"/>
                  </a:lnTo>
                  <a:lnTo>
                    <a:pt x="65551" y="2882900"/>
                  </a:lnTo>
                  <a:lnTo>
                    <a:pt x="380171" y="2882900"/>
                  </a:lnTo>
                  <a:lnTo>
                    <a:pt x="376270" y="2895600"/>
                  </a:lnTo>
                  <a:close/>
                </a:path>
                <a:path w="3575050" h="3733800">
                  <a:moveTo>
                    <a:pt x="1064526" y="2895600"/>
                  </a:moveTo>
                  <a:lnTo>
                    <a:pt x="1061958" y="2895600"/>
                  </a:lnTo>
                  <a:lnTo>
                    <a:pt x="1059194" y="2882900"/>
                  </a:lnTo>
                  <a:lnTo>
                    <a:pt x="1062673" y="2882900"/>
                  </a:lnTo>
                  <a:lnTo>
                    <a:pt x="1064526" y="2895600"/>
                  </a:lnTo>
                  <a:close/>
                </a:path>
                <a:path w="3575050" h="3733800">
                  <a:moveTo>
                    <a:pt x="1343705" y="2895600"/>
                  </a:moveTo>
                  <a:lnTo>
                    <a:pt x="1068428" y="2895600"/>
                  </a:lnTo>
                  <a:lnTo>
                    <a:pt x="1066510" y="2882900"/>
                  </a:lnTo>
                  <a:lnTo>
                    <a:pt x="1343607" y="2882900"/>
                  </a:lnTo>
                  <a:lnTo>
                    <a:pt x="1343705" y="2895600"/>
                  </a:lnTo>
                  <a:close/>
                </a:path>
                <a:path w="3575050" h="3733800">
                  <a:moveTo>
                    <a:pt x="353281" y="2946400"/>
                  </a:moveTo>
                  <a:lnTo>
                    <a:pt x="66982" y="2946400"/>
                  </a:lnTo>
                  <a:lnTo>
                    <a:pt x="63253" y="2933700"/>
                  </a:lnTo>
                  <a:lnTo>
                    <a:pt x="62372" y="2921000"/>
                  </a:lnTo>
                  <a:lnTo>
                    <a:pt x="63040" y="2908300"/>
                  </a:lnTo>
                  <a:lnTo>
                    <a:pt x="63958" y="2895600"/>
                  </a:lnTo>
                  <a:lnTo>
                    <a:pt x="373441" y="2895600"/>
                  </a:lnTo>
                  <a:lnTo>
                    <a:pt x="369003" y="2908300"/>
                  </a:lnTo>
                  <a:lnTo>
                    <a:pt x="365129" y="2921000"/>
                  </a:lnTo>
                  <a:lnTo>
                    <a:pt x="360249" y="2921000"/>
                  </a:lnTo>
                  <a:lnTo>
                    <a:pt x="352793" y="2933700"/>
                  </a:lnTo>
                  <a:lnTo>
                    <a:pt x="358158" y="2933700"/>
                  </a:lnTo>
                  <a:lnTo>
                    <a:pt x="353281" y="2946400"/>
                  </a:lnTo>
                  <a:close/>
                </a:path>
                <a:path w="3575050" h="3733800">
                  <a:moveTo>
                    <a:pt x="1343185" y="2908300"/>
                  </a:moveTo>
                  <a:lnTo>
                    <a:pt x="1066575" y="2908300"/>
                  </a:lnTo>
                  <a:lnTo>
                    <a:pt x="1067225" y="2895600"/>
                  </a:lnTo>
                  <a:lnTo>
                    <a:pt x="1340518" y="2895600"/>
                  </a:lnTo>
                  <a:lnTo>
                    <a:pt x="1343185" y="2908300"/>
                  </a:lnTo>
                  <a:close/>
                </a:path>
                <a:path w="3575050" h="3733800">
                  <a:moveTo>
                    <a:pt x="2269163" y="2908300"/>
                  </a:moveTo>
                  <a:lnTo>
                    <a:pt x="2265423" y="2908300"/>
                  </a:lnTo>
                  <a:lnTo>
                    <a:pt x="2264903" y="2895600"/>
                  </a:lnTo>
                  <a:lnTo>
                    <a:pt x="2268350" y="2895600"/>
                  </a:lnTo>
                  <a:lnTo>
                    <a:pt x="2269163" y="2908300"/>
                  </a:lnTo>
                  <a:close/>
                </a:path>
                <a:path w="3575050" h="3733800">
                  <a:moveTo>
                    <a:pt x="2874602" y="2908300"/>
                  </a:moveTo>
                  <a:lnTo>
                    <a:pt x="2487375" y="2908300"/>
                  </a:lnTo>
                  <a:lnTo>
                    <a:pt x="2487179" y="2895600"/>
                  </a:lnTo>
                  <a:lnTo>
                    <a:pt x="2874993" y="2895600"/>
                  </a:lnTo>
                  <a:lnTo>
                    <a:pt x="2874602" y="2908300"/>
                  </a:lnTo>
                  <a:close/>
                </a:path>
                <a:path w="3575050" h="3733800">
                  <a:moveTo>
                    <a:pt x="1337299" y="2921000"/>
                  </a:moveTo>
                  <a:lnTo>
                    <a:pt x="1068916" y="2921000"/>
                  </a:lnTo>
                  <a:lnTo>
                    <a:pt x="1067843" y="2908300"/>
                  </a:lnTo>
                  <a:lnTo>
                    <a:pt x="1336324" y="2908300"/>
                  </a:lnTo>
                  <a:lnTo>
                    <a:pt x="1337299" y="2921000"/>
                  </a:lnTo>
                  <a:close/>
                </a:path>
                <a:path w="3575050" h="3733800">
                  <a:moveTo>
                    <a:pt x="2269358" y="2921000"/>
                  </a:moveTo>
                  <a:lnTo>
                    <a:pt x="1843339" y="2921000"/>
                  </a:lnTo>
                  <a:lnTo>
                    <a:pt x="1840900" y="2908300"/>
                  </a:lnTo>
                  <a:lnTo>
                    <a:pt x="2269553" y="2908300"/>
                  </a:lnTo>
                  <a:lnTo>
                    <a:pt x="2269358" y="2921000"/>
                  </a:lnTo>
                  <a:close/>
                </a:path>
                <a:path w="3575050" h="3733800">
                  <a:moveTo>
                    <a:pt x="2872781" y="2921000"/>
                  </a:moveTo>
                  <a:lnTo>
                    <a:pt x="2486724" y="2921000"/>
                  </a:lnTo>
                  <a:lnTo>
                    <a:pt x="2491374" y="2908300"/>
                  </a:lnTo>
                  <a:lnTo>
                    <a:pt x="2872326" y="2908300"/>
                  </a:lnTo>
                  <a:lnTo>
                    <a:pt x="2872781" y="2921000"/>
                  </a:lnTo>
                  <a:close/>
                </a:path>
                <a:path w="3575050" h="3733800">
                  <a:moveTo>
                    <a:pt x="2878959" y="2933700"/>
                  </a:moveTo>
                  <a:lnTo>
                    <a:pt x="2493943" y="2933700"/>
                  </a:lnTo>
                  <a:lnTo>
                    <a:pt x="2490919" y="2921000"/>
                  </a:lnTo>
                  <a:lnTo>
                    <a:pt x="2874927" y="2921000"/>
                  </a:lnTo>
                  <a:lnTo>
                    <a:pt x="2875448" y="2908300"/>
                  </a:lnTo>
                  <a:lnTo>
                    <a:pt x="2875708" y="2908300"/>
                  </a:lnTo>
                  <a:lnTo>
                    <a:pt x="2876877" y="2910164"/>
                  </a:lnTo>
                  <a:lnTo>
                    <a:pt x="2876683" y="2921000"/>
                  </a:lnTo>
                  <a:lnTo>
                    <a:pt x="2878959" y="2933700"/>
                  </a:lnTo>
                  <a:close/>
                </a:path>
                <a:path w="3575050" h="3733800">
                  <a:moveTo>
                    <a:pt x="2883674" y="2921000"/>
                  </a:moveTo>
                  <a:lnTo>
                    <a:pt x="2876877" y="2910164"/>
                  </a:lnTo>
                  <a:lnTo>
                    <a:pt x="2876911" y="2908300"/>
                  </a:lnTo>
                  <a:lnTo>
                    <a:pt x="2883674" y="2921000"/>
                  </a:lnTo>
                  <a:close/>
                </a:path>
                <a:path w="3575050" h="3733800">
                  <a:moveTo>
                    <a:pt x="1084491" y="2933700"/>
                  </a:moveTo>
                  <a:lnTo>
                    <a:pt x="1077207" y="2933700"/>
                  </a:lnTo>
                  <a:lnTo>
                    <a:pt x="1074639" y="2921000"/>
                  </a:lnTo>
                  <a:lnTo>
                    <a:pt x="1084783" y="2921000"/>
                  </a:lnTo>
                  <a:lnTo>
                    <a:pt x="1084491" y="2933700"/>
                  </a:lnTo>
                  <a:close/>
                </a:path>
                <a:path w="3575050" h="3733800">
                  <a:moveTo>
                    <a:pt x="1334438" y="2933700"/>
                  </a:moveTo>
                  <a:lnTo>
                    <a:pt x="1086182" y="2933700"/>
                  </a:lnTo>
                  <a:lnTo>
                    <a:pt x="1086572" y="2921000"/>
                  </a:lnTo>
                  <a:lnTo>
                    <a:pt x="1333755" y="2921000"/>
                  </a:lnTo>
                  <a:lnTo>
                    <a:pt x="1334438" y="2933700"/>
                  </a:lnTo>
                  <a:close/>
                </a:path>
                <a:path w="3575050" h="3733800">
                  <a:moveTo>
                    <a:pt x="1341429" y="2933700"/>
                  </a:moveTo>
                  <a:lnTo>
                    <a:pt x="1336096" y="2933700"/>
                  </a:lnTo>
                  <a:lnTo>
                    <a:pt x="1338047" y="2921000"/>
                  </a:lnTo>
                  <a:lnTo>
                    <a:pt x="1340518" y="2921000"/>
                  </a:lnTo>
                  <a:lnTo>
                    <a:pt x="1341429" y="2933700"/>
                  </a:lnTo>
                  <a:close/>
                </a:path>
                <a:path w="3575050" h="3733800">
                  <a:moveTo>
                    <a:pt x="2262985" y="2971800"/>
                  </a:moveTo>
                  <a:lnTo>
                    <a:pt x="1858881" y="2971800"/>
                  </a:lnTo>
                  <a:lnTo>
                    <a:pt x="1853419" y="2958954"/>
                  </a:lnTo>
                  <a:lnTo>
                    <a:pt x="1848643" y="2946400"/>
                  </a:lnTo>
                  <a:lnTo>
                    <a:pt x="1845086" y="2933700"/>
                  </a:lnTo>
                  <a:lnTo>
                    <a:pt x="1843502" y="2921000"/>
                  </a:lnTo>
                  <a:lnTo>
                    <a:pt x="2267017" y="2921000"/>
                  </a:lnTo>
                  <a:lnTo>
                    <a:pt x="2267992" y="2933700"/>
                  </a:lnTo>
                  <a:lnTo>
                    <a:pt x="2258237" y="2933700"/>
                  </a:lnTo>
                  <a:lnTo>
                    <a:pt x="2258302" y="2946400"/>
                  </a:lnTo>
                  <a:lnTo>
                    <a:pt x="2272057" y="2946400"/>
                  </a:lnTo>
                  <a:lnTo>
                    <a:pt x="2271634" y="2959100"/>
                  </a:lnTo>
                  <a:lnTo>
                    <a:pt x="2266464" y="2959100"/>
                  </a:lnTo>
                  <a:lnTo>
                    <a:pt x="2262985" y="2971800"/>
                  </a:lnTo>
                  <a:close/>
                </a:path>
                <a:path w="3575050" h="3733800">
                  <a:moveTo>
                    <a:pt x="1337917" y="2946400"/>
                  </a:moveTo>
                  <a:lnTo>
                    <a:pt x="1081955" y="2946400"/>
                  </a:lnTo>
                  <a:lnTo>
                    <a:pt x="1078410" y="2933700"/>
                  </a:lnTo>
                  <a:lnTo>
                    <a:pt x="1341689" y="2933700"/>
                  </a:lnTo>
                  <a:lnTo>
                    <a:pt x="1337917" y="2946400"/>
                  </a:lnTo>
                  <a:close/>
                </a:path>
                <a:path w="3575050" h="3733800">
                  <a:moveTo>
                    <a:pt x="2261261" y="2946400"/>
                  </a:moveTo>
                  <a:lnTo>
                    <a:pt x="2259928" y="2933700"/>
                  </a:lnTo>
                  <a:lnTo>
                    <a:pt x="2262399" y="2933700"/>
                  </a:lnTo>
                  <a:lnTo>
                    <a:pt x="2261261" y="2946400"/>
                  </a:lnTo>
                  <a:close/>
                </a:path>
                <a:path w="3575050" h="3733800">
                  <a:moveTo>
                    <a:pt x="2264643" y="2946400"/>
                  </a:moveTo>
                  <a:lnTo>
                    <a:pt x="2265911" y="2933700"/>
                  </a:lnTo>
                  <a:lnTo>
                    <a:pt x="2267634" y="2933700"/>
                  </a:lnTo>
                  <a:lnTo>
                    <a:pt x="2264643" y="2946400"/>
                  </a:lnTo>
                  <a:close/>
                </a:path>
                <a:path w="3575050" h="3733800">
                  <a:moveTo>
                    <a:pt x="2877464" y="2971800"/>
                  </a:moveTo>
                  <a:lnTo>
                    <a:pt x="2504965" y="2971800"/>
                  </a:lnTo>
                  <a:lnTo>
                    <a:pt x="2499929" y="2959100"/>
                  </a:lnTo>
                  <a:lnTo>
                    <a:pt x="2496133" y="2946400"/>
                  </a:lnTo>
                  <a:lnTo>
                    <a:pt x="2493722" y="2933700"/>
                  </a:lnTo>
                  <a:lnTo>
                    <a:pt x="2880130" y="2933700"/>
                  </a:lnTo>
                  <a:lnTo>
                    <a:pt x="2881561" y="2946400"/>
                  </a:lnTo>
                  <a:lnTo>
                    <a:pt x="2880260" y="2946400"/>
                  </a:lnTo>
                  <a:lnTo>
                    <a:pt x="2878829" y="2959100"/>
                  </a:lnTo>
                  <a:lnTo>
                    <a:pt x="2876748" y="2959100"/>
                  </a:lnTo>
                  <a:lnTo>
                    <a:pt x="2877464" y="2971800"/>
                  </a:lnTo>
                  <a:close/>
                </a:path>
                <a:path w="3575050" h="3733800">
                  <a:moveTo>
                    <a:pt x="349087" y="2959100"/>
                  </a:moveTo>
                  <a:lnTo>
                    <a:pt x="61909" y="2959100"/>
                  </a:lnTo>
                  <a:lnTo>
                    <a:pt x="62917" y="2946400"/>
                  </a:lnTo>
                  <a:lnTo>
                    <a:pt x="349152" y="2946400"/>
                  </a:lnTo>
                  <a:lnTo>
                    <a:pt x="349087" y="2959100"/>
                  </a:lnTo>
                  <a:close/>
                </a:path>
                <a:path w="3575050" h="3733800">
                  <a:moveTo>
                    <a:pt x="1093725" y="2959100"/>
                  </a:moveTo>
                  <a:lnTo>
                    <a:pt x="1087612" y="2959100"/>
                  </a:lnTo>
                  <a:lnTo>
                    <a:pt x="1085759" y="2946400"/>
                  </a:lnTo>
                  <a:lnTo>
                    <a:pt x="1094311" y="2946400"/>
                  </a:lnTo>
                  <a:lnTo>
                    <a:pt x="1093796" y="2958954"/>
                  </a:lnTo>
                  <a:lnTo>
                    <a:pt x="1093725" y="2959100"/>
                  </a:lnTo>
                  <a:close/>
                </a:path>
                <a:path w="3575050" h="3733800">
                  <a:moveTo>
                    <a:pt x="1342794" y="2959100"/>
                  </a:moveTo>
                  <a:lnTo>
                    <a:pt x="1093790" y="2959100"/>
                  </a:lnTo>
                  <a:lnTo>
                    <a:pt x="1093796" y="2958954"/>
                  </a:lnTo>
                  <a:lnTo>
                    <a:pt x="1099903" y="2946400"/>
                  </a:lnTo>
                  <a:lnTo>
                    <a:pt x="1342794" y="2946400"/>
                  </a:lnTo>
                  <a:lnTo>
                    <a:pt x="1342794" y="2959100"/>
                  </a:lnTo>
                  <a:close/>
                </a:path>
                <a:path w="3575050" h="3733800">
                  <a:moveTo>
                    <a:pt x="1093790" y="2959100"/>
                  </a:moveTo>
                  <a:lnTo>
                    <a:pt x="1093796" y="2958954"/>
                  </a:lnTo>
                  <a:lnTo>
                    <a:pt x="1093790" y="2959100"/>
                  </a:lnTo>
                  <a:close/>
                </a:path>
                <a:path w="3575050" h="3733800">
                  <a:moveTo>
                    <a:pt x="332081" y="3009900"/>
                  </a:moveTo>
                  <a:lnTo>
                    <a:pt x="58430" y="3009900"/>
                  </a:lnTo>
                  <a:lnTo>
                    <a:pt x="58884" y="2994025"/>
                  </a:lnTo>
                  <a:lnTo>
                    <a:pt x="59178" y="2984500"/>
                  </a:lnTo>
                  <a:lnTo>
                    <a:pt x="60863" y="2971800"/>
                  </a:lnTo>
                  <a:lnTo>
                    <a:pt x="65096" y="2971800"/>
                  </a:lnTo>
                  <a:lnTo>
                    <a:pt x="59178" y="2959100"/>
                  </a:lnTo>
                  <a:lnTo>
                    <a:pt x="344563" y="2959100"/>
                  </a:lnTo>
                  <a:lnTo>
                    <a:pt x="341539" y="2971800"/>
                  </a:lnTo>
                  <a:lnTo>
                    <a:pt x="336850" y="2984500"/>
                  </a:lnTo>
                  <a:lnTo>
                    <a:pt x="333512" y="2997200"/>
                  </a:lnTo>
                  <a:lnTo>
                    <a:pt x="332991" y="2997200"/>
                  </a:lnTo>
                  <a:lnTo>
                    <a:pt x="332081" y="3009900"/>
                  </a:lnTo>
                  <a:close/>
                </a:path>
                <a:path w="3575050" h="3733800">
                  <a:moveTo>
                    <a:pt x="1342860" y="2971800"/>
                  </a:moveTo>
                  <a:lnTo>
                    <a:pt x="1092327" y="2971800"/>
                  </a:lnTo>
                  <a:lnTo>
                    <a:pt x="1095026" y="2959100"/>
                  </a:lnTo>
                  <a:lnTo>
                    <a:pt x="1342632" y="2959100"/>
                  </a:lnTo>
                  <a:lnTo>
                    <a:pt x="1342860" y="2971800"/>
                  </a:lnTo>
                  <a:close/>
                </a:path>
                <a:path w="3575050" h="3733800">
                  <a:moveTo>
                    <a:pt x="2271146" y="2971800"/>
                  </a:moveTo>
                  <a:lnTo>
                    <a:pt x="2266041" y="2971800"/>
                  </a:lnTo>
                  <a:lnTo>
                    <a:pt x="2272252" y="2959100"/>
                  </a:lnTo>
                  <a:lnTo>
                    <a:pt x="2271146" y="2971800"/>
                  </a:lnTo>
                  <a:close/>
                </a:path>
                <a:path w="3575050" h="3733800">
                  <a:moveTo>
                    <a:pt x="2879967" y="2971800"/>
                  </a:moveTo>
                  <a:lnTo>
                    <a:pt x="2877464" y="2971800"/>
                  </a:lnTo>
                  <a:lnTo>
                    <a:pt x="2878179" y="2959100"/>
                  </a:lnTo>
                  <a:lnTo>
                    <a:pt x="2880715" y="2959100"/>
                  </a:lnTo>
                  <a:lnTo>
                    <a:pt x="2879967" y="2971800"/>
                  </a:lnTo>
                  <a:close/>
                </a:path>
                <a:path w="3575050" h="3733800">
                  <a:moveTo>
                    <a:pt x="1335088" y="2984500"/>
                  </a:moveTo>
                  <a:lnTo>
                    <a:pt x="1098180" y="2984500"/>
                  </a:lnTo>
                  <a:lnTo>
                    <a:pt x="1096229" y="2971800"/>
                  </a:lnTo>
                  <a:lnTo>
                    <a:pt x="1333788" y="2971800"/>
                  </a:lnTo>
                  <a:lnTo>
                    <a:pt x="1335088" y="2984500"/>
                  </a:lnTo>
                  <a:close/>
                </a:path>
                <a:path w="3575050" h="3733800">
                  <a:moveTo>
                    <a:pt x="1340031" y="2984500"/>
                  </a:moveTo>
                  <a:lnTo>
                    <a:pt x="1335088" y="2984500"/>
                  </a:lnTo>
                  <a:lnTo>
                    <a:pt x="1337592" y="2971800"/>
                  </a:lnTo>
                  <a:lnTo>
                    <a:pt x="1340031" y="2984500"/>
                  </a:lnTo>
                  <a:close/>
                </a:path>
                <a:path w="3575050" h="3733800">
                  <a:moveTo>
                    <a:pt x="2267732" y="2984500"/>
                  </a:moveTo>
                  <a:lnTo>
                    <a:pt x="1858524" y="2984500"/>
                  </a:lnTo>
                  <a:lnTo>
                    <a:pt x="1857646" y="2971800"/>
                  </a:lnTo>
                  <a:lnTo>
                    <a:pt x="2268707" y="2971800"/>
                  </a:lnTo>
                  <a:lnTo>
                    <a:pt x="2267732" y="2984500"/>
                  </a:lnTo>
                  <a:close/>
                </a:path>
                <a:path w="3575050" h="3733800">
                  <a:moveTo>
                    <a:pt x="2877659" y="2997200"/>
                  </a:moveTo>
                  <a:lnTo>
                    <a:pt x="2503372" y="2997200"/>
                  </a:lnTo>
                  <a:lnTo>
                    <a:pt x="2504218" y="2984500"/>
                  </a:lnTo>
                  <a:lnTo>
                    <a:pt x="2503632" y="2984500"/>
                  </a:lnTo>
                  <a:lnTo>
                    <a:pt x="2503015" y="2971800"/>
                  </a:lnTo>
                  <a:lnTo>
                    <a:pt x="2878374" y="2971800"/>
                  </a:lnTo>
                  <a:lnTo>
                    <a:pt x="2877821" y="2984500"/>
                  </a:lnTo>
                  <a:lnTo>
                    <a:pt x="2877659" y="2997200"/>
                  </a:lnTo>
                  <a:close/>
                </a:path>
                <a:path w="3575050" h="3733800">
                  <a:moveTo>
                    <a:pt x="1106081" y="2997200"/>
                  </a:moveTo>
                  <a:lnTo>
                    <a:pt x="1103740" y="2997200"/>
                  </a:lnTo>
                  <a:lnTo>
                    <a:pt x="1104911" y="2984500"/>
                  </a:lnTo>
                  <a:lnTo>
                    <a:pt x="1105398" y="2984500"/>
                  </a:lnTo>
                  <a:lnTo>
                    <a:pt x="1106081" y="2997200"/>
                  </a:lnTo>
                  <a:close/>
                </a:path>
                <a:path w="3575050" h="3733800">
                  <a:moveTo>
                    <a:pt x="1345363" y="2997200"/>
                  </a:moveTo>
                  <a:lnTo>
                    <a:pt x="1107479" y="2997200"/>
                  </a:lnTo>
                  <a:lnTo>
                    <a:pt x="1105398" y="2984500"/>
                  </a:lnTo>
                  <a:lnTo>
                    <a:pt x="1345233" y="2984500"/>
                  </a:lnTo>
                  <a:lnTo>
                    <a:pt x="1345363" y="2997200"/>
                  </a:lnTo>
                  <a:close/>
                </a:path>
                <a:path w="3575050" h="3733800">
                  <a:moveTo>
                    <a:pt x="1345363" y="2997200"/>
                  </a:moveTo>
                  <a:lnTo>
                    <a:pt x="1345233" y="2984500"/>
                  </a:lnTo>
                  <a:lnTo>
                    <a:pt x="1346160" y="2994025"/>
                  </a:lnTo>
                  <a:lnTo>
                    <a:pt x="1345363" y="2997200"/>
                  </a:lnTo>
                  <a:close/>
                </a:path>
                <a:path w="3575050" h="3733800">
                  <a:moveTo>
                    <a:pt x="1346160" y="2994025"/>
                  </a:moveTo>
                  <a:lnTo>
                    <a:pt x="1345233" y="2984500"/>
                  </a:lnTo>
                  <a:lnTo>
                    <a:pt x="1348550" y="2984500"/>
                  </a:lnTo>
                  <a:lnTo>
                    <a:pt x="1346160" y="2994025"/>
                  </a:lnTo>
                  <a:close/>
                </a:path>
                <a:path w="3575050" h="3733800">
                  <a:moveTo>
                    <a:pt x="2269065" y="2997200"/>
                  </a:moveTo>
                  <a:lnTo>
                    <a:pt x="1859434" y="2997200"/>
                  </a:lnTo>
                  <a:lnTo>
                    <a:pt x="1859662" y="2984500"/>
                  </a:lnTo>
                  <a:lnTo>
                    <a:pt x="2269000" y="2984500"/>
                  </a:lnTo>
                  <a:lnTo>
                    <a:pt x="2269065" y="2997200"/>
                  </a:lnTo>
                  <a:close/>
                </a:path>
                <a:path w="3575050" h="3733800">
                  <a:moveTo>
                    <a:pt x="1346469" y="2997200"/>
                  </a:moveTo>
                  <a:lnTo>
                    <a:pt x="1345363" y="2997200"/>
                  </a:lnTo>
                  <a:lnTo>
                    <a:pt x="1346160" y="2994025"/>
                  </a:lnTo>
                  <a:lnTo>
                    <a:pt x="1346469" y="2997200"/>
                  </a:lnTo>
                  <a:close/>
                </a:path>
                <a:path w="3575050" h="3733800">
                  <a:moveTo>
                    <a:pt x="1340486" y="3022600"/>
                  </a:moveTo>
                  <a:lnTo>
                    <a:pt x="1118275" y="3022600"/>
                  </a:lnTo>
                  <a:lnTo>
                    <a:pt x="1111284" y="3009900"/>
                  </a:lnTo>
                  <a:lnTo>
                    <a:pt x="1108715" y="2997200"/>
                  </a:lnTo>
                  <a:lnTo>
                    <a:pt x="1344745" y="2997200"/>
                  </a:lnTo>
                  <a:lnTo>
                    <a:pt x="1341884" y="3009900"/>
                  </a:lnTo>
                  <a:lnTo>
                    <a:pt x="1340356" y="3009900"/>
                  </a:lnTo>
                  <a:lnTo>
                    <a:pt x="1340486" y="3022600"/>
                  </a:lnTo>
                  <a:close/>
                </a:path>
                <a:path w="3575050" h="3733800">
                  <a:moveTo>
                    <a:pt x="1350631" y="3009900"/>
                  </a:moveTo>
                  <a:lnTo>
                    <a:pt x="1344908" y="3009900"/>
                  </a:lnTo>
                  <a:lnTo>
                    <a:pt x="1350923" y="2997200"/>
                  </a:lnTo>
                  <a:lnTo>
                    <a:pt x="1350631" y="3009900"/>
                  </a:lnTo>
                  <a:close/>
                </a:path>
                <a:path w="3575050" h="3733800">
                  <a:moveTo>
                    <a:pt x="2274690" y="3022600"/>
                  </a:moveTo>
                  <a:lnTo>
                    <a:pt x="2265797" y="3022600"/>
                  </a:lnTo>
                  <a:lnTo>
                    <a:pt x="2268545" y="3009900"/>
                  </a:lnTo>
                  <a:lnTo>
                    <a:pt x="1864537" y="3009900"/>
                  </a:lnTo>
                  <a:lnTo>
                    <a:pt x="1865189" y="2997200"/>
                  </a:lnTo>
                  <a:lnTo>
                    <a:pt x="2272317" y="2997200"/>
                  </a:lnTo>
                  <a:lnTo>
                    <a:pt x="2272934" y="3009900"/>
                  </a:lnTo>
                  <a:lnTo>
                    <a:pt x="2274690" y="3022600"/>
                  </a:lnTo>
                  <a:close/>
                </a:path>
                <a:path w="3575050" h="3733800">
                  <a:moveTo>
                    <a:pt x="2877399" y="3035300"/>
                  </a:moveTo>
                  <a:lnTo>
                    <a:pt x="2513159" y="3035300"/>
                  </a:lnTo>
                  <a:lnTo>
                    <a:pt x="2510605" y="3022600"/>
                  </a:lnTo>
                  <a:lnTo>
                    <a:pt x="2508432" y="3009900"/>
                  </a:lnTo>
                  <a:lnTo>
                    <a:pt x="2507631" y="2997200"/>
                  </a:lnTo>
                  <a:lnTo>
                    <a:pt x="2878244" y="2997200"/>
                  </a:lnTo>
                  <a:lnTo>
                    <a:pt x="2879511" y="3009900"/>
                  </a:lnTo>
                  <a:lnTo>
                    <a:pt x="2880528" y="3022600"/>
                  </a:lnTo>
                  <a:lnTo>
                    <a:pt x="2880192" y="3022600"/>
                  </a:lnTo>
                  <a:lnTo>
                    <a:pt x="2877399" y="3035300"/>
                  </a:lnTo>
                  <a:close/>
                </a:path>
                <a:path w="3575050" h="3733800">
                  <a:moveTo>
                    <a:pt x="324797" y="3022600"/>
                  </a:moveTo>
                  <a:lnTo>
                    <a:pt x="56967" y="3022600"/>
                  </a:lnTo>
                  <a:lnTo>
                    <a:pt x="58040" y="3009900"/>
                  </a:lnTo>
                  <a:lnTo>
                    <a:pt x="331626" y="3009900"/>
                  </a:lnTo>
                  <a:lnTo>
                    <a:pt x="324797" y="3022600"/>
                  </a:lnTo>
                  <a:close/>
                </a:path>
                <a:path w="3575050" h="3733800">
                  <a:moveTo>
                    <a:pt x="1349395" y="3022600"/>
                  </a:moveTo>
                  <a:lnTo>
                    <a:pt x="1340941" y="3022600"/>
                  </a:lnTo>
                  <a:lnTo>
                    <a:pt x="1341331" y="3009900"/>
                  </a:lnTo>
                  <a:lnTo>
                    <a:pt x="1349298" y="3009900"/>
                  </a:lnTo>
                  <a:lnTo>
                    <a:pt x="1349395" y="3022600"/>
                  </a:lnTo>
                  <a:close/>
                </a:path>
                <a:path w="3575050" h="3733800">
                  <a:moveTo>
                    <a:pt x="2271991" y="3048000"/>
                  </a:moveTo>
                  <a:lnTo>
                    <a:pt x="1874489" y="3048000"/>
                  </a:lnTo>
                  <a:lnTo>
                    <a:pt x="1872603" y="3035300"/>
                  </a:lnTo>
                  <a:lnTo>
                    <a:pt x="1869085" y="3022600"/>
                  </a:lnTo>
                  <a:lnTo>
                    <a:pt x="1866116" y="3009900"/>
                  </a:lnTo>
                  <a:lnTo>
                    <a:pt x="2262855" y="3009900"/>
                  </a:lnTo>
                  <a:lnTo>
                    <a:pt x="2265797" y="3022600"/>
                  </a:lnTo>
                  <a:lnTo>
                    <a:pt x="2270431" y="3035300"/>
                  </a:lnTo>
                  <a:lnTo>
                    <a:pt x="2273130" y="3035300"/>
                  </a:lnTo>
                  <a:lnTo>
                    <a:pt x="2271991" y="3048000"/>
                  </a:lnTo>
                  <a:close/>
                </a:path>
                <a:path w="3575050" h="3733800">
                  <a:moveTo>
                    <a:pt x="321123" y="3035300"/>
                  </a:moveTo>
                  <a:lnTo>
                    <a:pt x="53097" y="3035300"/>
                  </a:lnTo>
                  <a:lnTo>
                    <a:pt x="55048" y="3022600"/>
                  </a:lnTo>
                  <a:lnTo>
                    <a:pt x="319205" y="3022600"/>
                  </a:lnTo>
                  <a:lnTo>
                    <a:pt x="321123" y="3035300"/>
                  </a:lnTo>
                  <a:close/>
                </a:path>
                <a:path w="3575050" h="3733800">
                  <a:moveTo>
                    <a:pt x="323887" y="3035300"/>
                  </a:moveTo>
                  <a:lnTo>
                    <a:pt x="322001" y="3035300"/>
                  </a:lnTo>
                  <a:lnTo>
                    <a:pt x="322066" y="3022600"/>
                  </a:lnTo>
                  <a:lnTo>
                    <a:pt x="328049" y="3022600"/>
                  </a:lnTo>
                  <a:lnTo>
                    <a:pt x="323887" y="3035300"/>
                  </a:lnTo>
                  <a:close/>
                </a:path>
                <a:path w="3575050" h="3733800">
                  <a:moveTo>
                    <a:pt x="1353102" y="3035300"/>
                  </a:moveTo>
                  <a:lnTo>
                    <a:pt x="1124355" y="3035300"/>
                  </a:lnTo>
                  <a:lnTo>
                    <a:pt x="1126468" y="3022600"/>
                  </a:lnTo>
                  <a:lnTo>
                    <a:pt x="1351931" y="3022600"/>
                  </a:lnTo>
                  <a:lnTo>
                    <a:pt x="1353102" y="3035300"/>
                  </a:lnTo>
                  <a:close/>
                </a:path>
                <a:path w="3575050" h="3733800">
                  <a:moveTo>
                    <a:pt x="2273487" y="3035300"/>
                  </a:moveTo>
                  <a:lnTo>
                    <a:pt x="2270431" y="3035300"/>
                  </a:lnTo>
                  <a:lnTo>
                    <a:pt x="2269325" y="3022600"/>
                  </a:lnTo>
                  <a:lnTo>
                    <a:pt x="2273910" y="3022600"/>
                  </a:lnTo>
                  <a:lnTo>
                    <a:pt x="2273487" y="3035300"/>
                  </a:lnTo>
                  <a:close/>
                </a:path>
                <a:path w="3575050" h="3733800">
                  <a:moveTo>
                    <a:pt x="54398" y="3048000"/>
                  </a:moveTo>
                  <a:lnTo>
                    <a:pt x="50106" y="3048000"/>
                  </a:lnTo>
                  <a:lnTo>
                    <a:pt x="52740" y="3035300"/>
                  </a:lnTo>
                  <a:lnTo>
                    <a:pt x="53683" y="3035300"/>
                  </a:lnTo>
                  <a:lnTo>
                    <a:pt x="54398" y="3048000"/>
                  </a:lnTo>
                  <a:close/>
                </a:path>
                <a:path w="3575050" h="3733800">
                  <a:moveTo>
                    <a:pt x="318782" y="3048000"/>
                  </a:moveTo>
                  <a:lnTo>
                    <a:pt x="54983" y="3048000"/>
                  </a:lnTo>
                  <a:lnTo>
                    <a:pt x="55016" y="3035300"/>
                  </a:lnTo>
                  <a:lnTo>
                    <a:pt x="322131" y="3035300"/>
                  </a:lnTo>
                  <a:lnTo>
                    <a:pt x="318782" y="3048000"/>
                  </a:lnTo>
                  <a:close/>
                </a:path>
                <a:path w="3575050" h="3733800">
                  <a:moveTo>
                    <a:pt x="1350045" y="3048000"/>
                  </a:moveTo>
                  <a:lnTo>
                    <a:pt x="1132126" y="3048000"/>
                  </a:lnTo>
                  <a:lnTo>
                    <a:pt x="1131216" y="3035300"/>
                  </a:lnTo>
                  <a:lnTo>
                    <a:pt x="1349590" y="3035300"/>
                  </a:lnTo>
                  <a:lnTo>
                    <a:pt x="1350045" y="3048000"/>
                  </a:lnTo>
                  <a:close/>
                </a:path>
                <a:path w="3575050" h="3733800">
                  <a:moveTo>
                    <a:pt x="1353752" y="3048000"/>
                  </a:moveTo>
                  <a:lnTo>
                    <a:pt x="1351769" y="3048000"/>
                  </a:lnTo>
                  <a:lnTo>
                    <a:pt x="1352029" y="3035300"/>
                  </a:lnTo>
                  <a:lnTo>
                    <a:pt x="1352582" y="3035300"/>
                  </a:lnTo>
                  <a:lnTo>
                    <a:pt x="1353752" y="3048000"/>
                  </a:lnTo>
                  <a:close/>
                </a:path>
                <a:path w="3575050" h="3733800">
                  <a:moveTo>
                    <a:pt x="1358987" y="3048000"/>
                  </a:moveTo>
                  <a:lnTo>
                    <a:pt x="1356126" y="3048000"/>
                  </a:lnTo>
                  <a:lnTo>
                    <a:pt x="1355866" y="3035300"/>
                  </a:lnTo>
                  <a:lnTo>
                    <a:pt x="1356841" y="3035300"/>
                  </a:lnTo>
                  <a:lnTo>
                    <a:pt x="1358987" y="3048000"/>
                  </a:lnTo>
                  <a:close/>
                </a:path>
                <a:path w="3575050" h="3733800">
                  <a:moveTo>
                    <a:pt x="2881691" y="3048000"/>
                  </a:moveTo>
                  <a:lnTo>
                    <a:pt x="2515501" y="3048000"/>
                  </a:lnTo>
                  <a:lnTo>
                    <a:pt x="2514525" y="3035300"/>
                  </a:lnTo>
                  <a:lnTo>
                    <a:pt x="2883317" y="3035300"/>
                  </a:lnTo>
                  <a:lnTo>
                    <a:pt x="2881691" y="3048000"/>
                  </a:lnTo>
                  <a:close/>
                </a:path>
                <a:path w="3575050" h="3733800">
                  <a:moveTo>
                    <a:pt x="50999" y="3050260"/>
                  </a:moveTo>
                  <a:lnTo>
                    <a:pt x="51016" y="3048000"/>
                  </a:lnTo>
                  <a:lnTo>
                    <a:pt x="51699" y="3048000"/>
                  </a:lnTo>
                  <a:lnTo>
                    <a:pt x="50999" y="3050260"/>
                  </a:lnTo>
                  <a:close/>
                </a:path>
                <a:path w="3575050" h="3733800">
                  <a:moveTo>
                    <a:pt x="314945" y="3060700"/>
                  </a:moveTo>
                  <a:lnTo>
                    <a:pt x="53000" y="3060700"/>
                  </a:lnTo>
                  <a:lnTo>
                    <a:pt x="52447" y="3048000"/>
                  </a:lnTo>
                  <a:lnTo>
                    <a:pt x="314457" y="3048000"/>
                  </a:lnTo>
                  <a:lnTo>
                    <a:pt x="315328" y="3059329"/>
                  </a:lnTo>
                  <a:lnTo>
                    <a:pt x="314945" y="3060700"/>
                  </a:lnTo>
                  <a:close/>
                </a:path>
                <a:path w="3575050" h="3733800">
                  <a:moveTo>
                    <a:pt x="315948" y="3057105"/>
                  </a:moveTo>
                  <a:lnTo>
                    <a:pt x="317254" y="3048000"/>
                  </a:lnTo>
                  <a:lnTo>
                    <a:pt x="318489" y="3048000"/>
                  </a:lnTo>
                  <a:lnTo>
                    <a:pt x="315948" y="3057105"/>
                  </a:lnTo>
                  <a:close/>
                </a:path>
                <a:path w="3575050" h="3733800">
                  <a:moveTo>
                    <a:pt x="1359507" y="3073400"/>
                  </a:moveTo>
                  <a:lnTo>
                    <a:pt x="1145002" y="3073400"/>
                  </a:lnTo>
                  <a:lnTo>
                    <a:pt x="1140548" y="3060700"/>
                  </a:lnTo>
                  <a:lnTo>
                    <a:pt x="1136483" y="3048000"/>
                  </a:lnTo>
                  <a:lnTo>
                    <a:pt x="1350666" y="3048000"/>
                  </a:lnTo>
                  <a:lnTo>
                    <a:pt x="1352149" y="3055363"/>
                  </a:lnTo>
                  <a:lnTo>
                    <a:pt x="1350728" y="3060700"/>
                  </a:lnTo>
                  <a:lnTo>
                    <a:pt x="1361914" y="3060700"/>
                  </a:lnTo>
                  <a:lnTo>
                    <a:pt x="1363225" y="3065005"/>
                  </a:lnTo>
                  <a:lnTo>
                    <a:pt x="1359507" y="3073400"/>
                  </a:lnTo>
                  <a:close/>
                </a:path>
                <a:path w="3575050" h="3733800">
                  <a:moveTo>
                    <a:pt x="1354728" y="3060700"/>
                  </a:moveTo>
                  <a:lnTo>
                    <a:pt x="1353224" y="3060700"/>
                  </a:lnTo>
                  <a:lnTo>
                    <a:pt x="1352149" y="3055363"/>
                  </a:lnTo>
                  <a:lnTo>
                    <a:pt x="1354110" y="3048000"/>
                  </a:lnTo>
                  <a:lnTo>
                    <a:pt x="1355508" y="3048000"/>
                  </a:lnTo>
                  <a:lnTo>
                    <a:pt x="1354728" y="3060700"/>
                  </a:lnTo>
                  <a:close/>
                </a:path>
                <a:path w="3575050" h="3733800">
                  <a:moveTo>
                    <a:pt x="1365100" y="3060700"/>
                  </a:moveTo>
                  <a:lnTo>
                    <a:pt x="1356745" y="3060700"/>
                  </a:lnTo>
                  <a:lnTo>
                    <a:pt x="1358174" y="3048000"/>
                  </a:lnTo>
                  <a:lnTo>
                    <a:pt x="1360515" y="3048000"/>
                  </a:lnTo>
                  <a:lnTo>
                    <a:pt x="1365100" y="3060700"/>
                  </a:lnTo>
                  <a:close/>
                </a:path>
                <a:path w="3575050" h="3733800">
                  <a:moveTo>
                    <a:pt x="2271634" y="3060700"/>
                  </a:moveTo>
                  <a:lnTo>
                    <a:pt x="1877805" y="3060700"/>
                  </a:lnTo>
                  <a:lnTo>
                    <a:pt x="1876115" y="3048000"/>
                  </a:lnTo>
                  <a:lnTo>
                    <a:pt x="2271894" y="3048000"/>
                  </a:lnTo>
                  <a:lnTo>
                    <a:pt x="2271634" y="3060700"/>
                  </a:lnTo>
                  <a:close/>
                </a:path>
                <a:path w="3575050" h="3733800">
                  <a:moveTo>
                    <a:pt x="2881756" y="3060700"/>
                  </a:moveTo>
                  <a:lnTo>
                    <a:pt x="2515956" y="3060700"/>
                  </a:lnTo>
                  <a:lnTo>
                    <a:pt x="2516378" y="3048000"/>
                  </a:lnTo>
                  <a:lnTo>
                    <a:pt x="2883317" y="3048000"/>
                  </a:lnTo>
                  <a:lnTo>
                    <a:pt x="2881756" y="3060700"/>
                  </a:lnTo>
                  <a:close/>
                </a:path>
                <a:path w="3575050" h="3733800">
                  <a:moveTo>
                    <a:pt x="313417" y="3073400"/>
                  </a:moveTo>
                  <a:lnTo>
                    <a:pt x="47960" y="3073400"/>
                  </a:lnTo>
                  <a:lnTo>
                    <a:pt x="47765" y="3060700"/>
                  </a:lnTo>
                  <a:lnTo>
                    <a:pt x="50999" y="3050260"/>
                  </a:lnTo>
                  <a:lnTo>
                    <a:pt x="50919" y="3060700"/>
                  </a:lnTo>
                  <a:lnTo>
                    <a:pt x="314945" y="3060700"/>
                  </a:lnTo>
                  <a:lnTo>
                    <a:pt x="313417" y="3073400"/>
                  </a:lnTo>
                  <a:close/>
                </a:path>
                <a:path w="3575050" h="3733800">
                  <a:moveTo>
                    <a:pt x="1353224" y="3060700"/>
                  </a:moveTo>
                  <a:lnTo>
                    <a:pt x="1350728" y="3060700"/>
                  </a:lnTo>
                  <a:lnTo>
                    <a:pt x="1352149" y="3055363"/>
                  </a:lnTo>
                  <a:lnTo>
                    <a:pt x="1353224" y="3060700"/>
                  </a:lnTo>
                  <a:close/>
                </a:path>
                <a:path w="3575050" h="3733800">
                  <a:moveTo>
                    <a:pt x="315433" y="3060700"/>
                  </a:moveTo>
                  <a:lnTo>
                    <a:pt x="315328" y="3059329"/>
                  </a:lnTo>
                  <a:lnTo>
                    <a:pt x="315948" y="3057105"/>
                  </a:lnTo>
                  <a:lnTo>
                    <a:pt x="315433" y="3060700"/>
                  </a:lnTo>
                  <a:close/>
                </a:path>
                <a:path w="3575050" h="3733800">
                  <a:moveTo>
                    <a:pt x="1363225" y="3065005"/>
                  </a:moveTo>
                  <a:lnTo>
                    <a:pt x="1361914" y="3060700"/>
                  </a:lnTo>
                  <a:lnTo>
                    <a:pt x="1365133" y="3060700"/>
                  </a:lnTo>
                  <a:lnTo>
                    <a:pt x="1363225" y="3065005"/>
                  </a:lnTo>
                  <a:close/>
                </a:path>
                <a:path w="3575050" h="3733800">
                  <a:moveTo>
                    <a:pt x="1371441" y="3086100"/>
                  </a:moveTo>
                  <a:lnTo>
                    <a:pt x="1154204" y="3086100"/>
                  </a:lnTo>
                  <a:lnTo>
                    <a:pt x="1149424" y="3073400"/>
                  </a:lnTo>
                  <a:lnTo>
                    <a:pt x="1365783" y="3073400"/>
                  </a:lnTo>
                  <a:lnTo>
                    <a:pt x="1363225" y="3065005"/>
                  </a:lnTo>
                  <a:lnTo>
                    <a:pt x="1365133" y="3060700"/>
                  </a:lnTo>
                  <a:lnTo>
                    <a:pt x="1367019" y="3060700"/>
                  </a:lnTo>
                  <a:lnTo>
                    <a:pt x="1367441" y="3073400"/>
                  </a:lnTo>
                  <a:lnTo>
                    <a:pt x="1371441" y="3086100"/>
                  </a:lnTo>
                  <a:close/>
                </a:path>
                <a:path w="3575050" h="3733800">
                  <a:moveTo>
                    <a:pt x="1882618" y="3086100"/>
                  </a:moveTo>
                  <a:lnTo>
                    <a:pt x="1880277" y="3086100"/>
                  </a:lnTo>
                  <a:lnTo>
                    <a:pt x="1877643" y="3060700"/>
                  </a:lnTo>
                  <a:lnTo>
                    <a:pt x="2271731" y="3060700"/>
                  </a:lnTo>
                  <a:lnTo>
                    <a:pt x="2272284" y="3073400"/>
                  </a:lnTo>
                  <a:lnTo>
                    <a:pt x="1882488" y="3073400"/>
                  </a:lnTo>
                  <a:lnTo>
                    <a:pt x="1884638" y="3081716"/>
                  </a:lnTo>
                  <a:lnTo>
                    <a:pt x="1882618" y="3086100"/>
                  </a:lnTo>
                  <a:close/>
                </a:path>
                <a:path w="3575050" h="3733800">
                  <a:moveTo>
                    <a:pt x="2522101" y="3073400"/>
                  </a:moveTo>
                  <a:lnTo>
                    <a:pt x="2516931" y="3073400"/>
                  </a:lnTo>
                  <a:lnTo>
                    <a:pt x="2515631" y="3060700"/>
                  </a:lnTo>
                  <a:lnTo>
                    <a:pt x="2519695" y="3060700"/>
                  </a:lnTo>
                  <a:lnTo>
                    <a:pt x="2522101" y="3073400"/>
                  </a:lnTo>
                  <a:close/>
                </a:path>
                <a:path w="3575050" h="3733800">
                  <a:moveTo>
                    <a:pt x="2888064" y="3098800"/>
                  </a:moveTo>
                  <a:lnTo>
                    <a:pt x="2523564" y="3098800"/>
                  </a:lnTo>
                  <a:lnTo>
                    <a:pt x="2525580" y="3086100"/>
                  </a:lnTo>
                  <a:lnTo>
                    <a:pt x="2517777" y="3086100"/>
                  </a:lnTo>
                  <a:lnTo>
                    <a:pt x="2518394" y="3073400"/>
                  </a:lnTo>
                  <a:lnTo>
                    <a:pt x="2525158" y="3073400"/>
                  </a:lnTo>
                  <a:lnTo>
                    <a:pt x="2519793" y="3060700"/>
                  </a:lnTo>
                  <a:lnTo>
                    <a:pt x="2883761" y="3060700"/>
                  </a:lnTo>
                  <a:lnTo>
                    <a:pt x="2886475" y="3073400"/>
                  </a:lnTo>
                  <a:lnTo>
                    <a:pt x="2887780" y="3086100"/>
                  </a:lnTo>
                  <a:lnTo>
                    <a:pt x="2888064" y="3098800"/>
                  </a:lnTo>
                  <a:close/>
                </a:path>
                <a:path w="3575050" h="3733800">
                  <a:moveTo>
                    <a:pt x="306686" y="3098800"/>
                  </a:moveTo>
                  <a:lnTo>
                    <a:pt x="47895" y="3098800"/>
                  </a:lnTo>
                  <a:lnTo>
                    <a:pt x="49456" y="3086100"/>
                  </a:lnTo>
                  <a:lnTo>
                    <a:pt x="47862" y="3073400"/>
                  </a:lnTo>
                  <a:lnTo>
                    <a:pt x="50529" y="3073400"/>
                  </a:lnTo>
                  <a:lnTo>
                    <a:pt x="53325" y="3086100"/>
                  </a:lnTo>
                  <a:lnTo>
                    <a:pt x="307109" y="3086100"/>
                  </a:lnTo>
                  <a:lnTo>
                    <a:pt x="306686" y="3098800"/>
                  </a:lnTo>
                  <a:close/>
                </a:path>
                <a:path w="3575050" h="3733800">
                  <a:moveTo>
                    <a:pt x="305125" y="3086100"/>
                  </a:moveTo>
                  <a:lnTo>
                    <a:pt x="53325" y="3086100"/>
                  </a:lnTo>
                  <a:lnTo>
                    <a:pt x="53065" y="3073400"/>
                  </a:lnTo>
                  <a:lnTo>
                    <a:pt x="311564" y="3073400"/>
                  </a:lnTo>
                  <a:lnTo>
                    <a:pt x="305125" y="3086100"/>
                  </a:lnTo>
                  <a:close/>
                </a:path>
                <a:path w="3575050" h="3733800">
                  <a:moveTo>
                    <a:pt x="2271536" y="3111500"/>
                  </a:moveTo>
                  <a:lnTo>
                    <a:pt x="1897022" y="3111500"/>
                  </a:lnTo>
                  <a:lnTo>
                    <a:pt x="1896372" y="3098800"/>
                  </a:lnTo>
                  <a:lnTo>
                    <a:pt x="1896453" y="3098632"/>
                  </a:lnTo>
                  <a:lnTo>
                    <a:pt x="1895234" y="3086100"/>
                  </a:lnTo>
                  <a:lnTo>
                    <a:pt x="1885772" y="3086100"/>
                  </a:lnTo>
                  <a:lnTo>
                    <a:pt x="1884638" y="3081716"/>
                  </a:lnTo>
                  <a:lnTo>
                    <a:pt x="1888470" y="3073400"/>
                  </a:lnTo>
                  <a:lnTo>
                    <a:pt x="2273580" y="3073400"/>
                  </a:lnTo>
                  <a:lnTo>
                    <a:pt x="2274629" y="3086100"/>
                  </a:lnTo>
                  <a:lnTo>
                    <a:pt x="2274319" y="3098800"/>
                  </a:lnTo>
                  <a:lnTo>
                    <a:pt x="2271536" y="3111500"/>
                  </a:lnTo>
                  <a:close/>
                </a:path>
                <a:path w="3575050" h="3733800">
                  <a:moveTo>
                    <a:pt x="1885772" y="3086100"/>
                  </a:moveTo>
                  <a:lnTo>
                    <a:pt x="1882618" y="3086100"/>
                  </a:lnTo>
                  <a:lnTo>
                    <a:pt x="1884638" y="3081716"/>
                  </a:lnTo>
                  <a:lnTo>
                    <a:pt x="1885772" y="3086100"/>
                  </a:lnTo>
                  <a:close/>
                </a:path>
                <a:path w="3575050" h="3733800">
                  <a:moveTo>
                    <a:pt x="1374985" y="3098800"/>
                  </a:moveTo>
                  <a:lnTo>
                    <a:pt x="1157683" y="3098800"/>
                  </a:lnTo>
                  <a:lnTo>
                    <a:pt x="1155537" y="3086100"/>
                  </a:lnTo>
                  <a:lnTo>
                    <a:pt x="1372969" y="3086100"/>
                  </a:lnTo>
                  <a:lnTo>
                    <a:pt x="1374985" y="3098800"/>
                  </a:lnTo>
                  <a:close/>
                </a:path>
                <a:path w="3575050" h="3733800">
                  <a:moveTo>
                    <a:pt x="1895299" y="3111500"/>
                  </a:moveTo>
                  <a:lnTo>
                    <a:pt x="1888080" y="3111500"/>
                  </a:lnTo>
                  <a:lnTo>
                    <a:pt x="1882065" y="3086100"/>
                  </a:lnTo>
                  <a:lnTo>
                    <a:pt x="1890603" y="3086100"/>
                  </a:lnTo>
                  <a:lnTo>
                    <a:pt x="1888991" y="3098800"/>
                  </a:lnTo>
                  <a:lnTo>
                    <a:pt x="1896372" y="3098800"/>
                  </a:lnTo>
                  <a:lnTo>
                    <a:pt x="1895299" y="3111500"/>
                  </a:lnTo>
                  <a:close/>
                </a:path>
                <a:path w="3575050" h="3733800">
                  <a:moveTo>
                    <a:pt x="1896469" y="3098800"/>
                  </a:moveTo>
                  <a:lnTo>
                    <a:pt x="1891625" y="3098800"/>
                  </a:lnTo>
                  <a:lnTo>
                    <a:pt x="1892535" y="3086100"/>
                  </a:lnTo>
                  <a:lnTo>
                    <a:pt x="1894059" y="3086100"/>
                  </a:lnTo>
                  <a:lnTo>
                    <a:pt x="1896453" y="3098632"/>
                  </a:lnTo>
                  <a:lnTo>
                    <a:pt x="1896469" y="3098800"/>
                  </a:lnTo>
                  <a:close/>
                </a:path>
                <a:path w="3575050" h="3733800">
                  <a:moveTo>
                    <a:pt x="1896453" y="3098632"/>
                  </a:moveTo>
                  <a:lnTo>
                    <a:pt x="1894059" y="3086100"/>
                  </a:lnTo>
                  <a:lnTo>
                    <a:pt x="1895234" y="3086100"/>
                  </a:lnTo>
                  <a:lnTo>
                    <a:pt x="1896453" y="3098632"/>
                  </a:lnTo>
                  <a:close/>
                </a:path>
                <a:path w="3575050" h="3733800">
                  <a:moveTo>
                    <a:pt x="2523564" y="3098800"/>
                  </a:moveTo>
                  <a:lnTo>
                    <a:pt x="2522296" y="3098800"/>
                  </a:lnTo>
                  <a:lnTo>
                    <a:pt x="2521028" y="3086100"/>
                  </a:lnTo>
                  <a:lnTo>
                    <a:pt x="2523467" y="3086100"/>
                  </a:lnTo>
                  <a:lnTo>
                    <a:pt x="2523564" y="3098800"/>
                  </a:lnTo>
                  <a:close/>
                </a:path>
                <a:path w="3575050" h="3733800">
                  <a:moveTo>
                    <a:pt x="305808" y="3111500"/>
                  </a:moveTo>
                  <a:lnTo>
                    <a:pt x="48188" y="3111500"/>
                  </a:lnTo>
                  <a:lnTo>
                    <a:pt x="49000" y="3098800"/>
                  </a:lnTo>
                  <a:lnTo>
                    <a:pt x="304215" y="3098800"/>
                  </a:lnTo>
                  <a:lnTo>
                    <a:pt x="305808" y="3111500"/>
                  </a:lnTo>
                  <a:close/>
                </a:path>
                <a:path w="3575050" h="3733800">
                  <a:moveTo>
                    <a:pt x="1386871" y="3124200"/>
                  </a:moveTo>
                  <a:lnTo>
                    <a:pt x="1167074" y="3124200"/>
                  </a:lnTo>
                  <a:lnTo>
                    <a:pt x="1166788" y="3111500"/>
                  </a:lnTo>
                  <a:lnTo>
                    <a:pt x="1161195" y="3111500"/>
                  </a:lnTo>
                  <a:lnTo>
                    <a:pt x="1160675" y="3098800"/>
                  </a:lnTo>
                  <a:lnTo>
                    <a:pt x="1377976" y="3098800"/>
                  </a:lnTo>
                  <a:lnTo>
                    <a:pt x="1381065" y="3111500"/>
                  </a:lnTo>
                  <a:lnTo>
                    <a:pt x="1386871" y="3124200"/>
                  </a:lnTo>
                  <a:close/>
                </a:path>
                <a:path w="3575050" h="3733800">
                  <a:moveTo>
                    <a:pt x="2886763" y="3111500"/>
                  </a:moveTo>
                  <a:lnTo>
                    <a:pt x="2527174" y="3111500"/>
                  </a:lnTo>
                  <a:lnTo>
                    <a:pt x="2523955" y="3098800"/>
                  </a:lnTo>
                  <a:lnTo>
                    <a:pt x="2889657" y="3098800"/>
                  </a:lnTo>
                  <a:lnTo>
                    <a:pt x="2886763" y="3111500"/>
                  </a:lnTo>
                  <a:close/>
                </a:path>
                <a:path w="3575050" h="3733800">
                  <a:moveTo>
                    <a:pt x="301484" y="3124200"/>
                  </a:moveTo>
                  <a:lnTo>
                    <a:pt x="43928" y="3124200"/>
                  </a:lnTo>
                  <a:lnTo>
                    <a:pt x="45781" y="3111500"/>
                  </a:lnTo>
                  <a:lnTo>
                    <a:pt x="302622" y="3111500"/>
                  </a:lnTo>
                  <a:lnTo>
                    <a:pt x="301484" y="3124200"/>
                  </a:lnTo>
                  <a:close/>
                </a:path>
                <a:path w="3575050" h="3733800">
                  <a:moveTo>
                    <a:pt x="2275731" y="3124200"/>
                  </a:moveTo>
                  <a:lnTo>
                    <a:pt x="1896794" y="3124200"/>
                  </a:lnTo>
                  <a:lnTo>
                    <a:pt x="1894063" y="3111500"/>
                  </a:lnTo>
                  <a:lnTo>
                    <a:pt x="2276349" y="3111500"/>
                  </a:lnTo>
                  <a:lnTo>
                    <a:pt x="2275731" y="3124200"/>
                  </a:lnTo>
                  <a:close/>
                </a:path>
                <a:path w="3575050" h="3733800">
                  <a:moveTo>
                    <a:pt x="2888064" y="3124200"/>
                  </a:moveTo>
                  <a:lnTo>
                    <a:pt x="2530198" y="3124200"/>
                  </a:lnTo>
                  <a:lnTo>
                    <a:pt x="2530295" y="3111500"/>
                  </a:lnTo>
                  <a:lnTo>
                    <a:pt x="2893006" y="3111500"/>
                  </a:lnTo>
                  <a:lnTo>
                    <a:pt x="2888064" y="3124200"/>
                  </a:lnTo>
                  <a:close/>
                </a:path>
                <a:path w="3575050" h="3733800">
                  <a:moveTo>
                    <a:pt x="46529" y="3136900"/>
                  </a:moveTo>
                  <a:lnTo>
                    <a:pt x="43115" y="3136900"/>
                  </a:lnTo>
                  <a:lnTo>
                    <a:pt x="41977" y="3124200"/>
                  </a:lnTo>
                  <a:lnTo>
                    <a:pt x="45781" y="3124200"/>
                  </a:lnTo>
                  <a:lnTo>
                    <a:pt x="46529" y="3136900"/>
                  </a:lnTo>
                  <a:close/>
                </a:path>
                <a:path w="3575050" h="3733800">
                  <a:moveTo>
                    <a:pt x="293615" y="3136900"/>
                  </a:moveTo>
                  <a:lnTo>
                    <a:pt x="46529" y="3136900"/>
                  </a:lnTo>
                  <a:lnTo>
                    <a:pt x="47245" y="3124200"/>
                  </a:lnTo>
                  <a:lnTo>
                    <a:pt x="291664" y="3124200"/>
                  </a:lnTo>
                  <a:lnTo>
                    <a:pt x="293615" y="3136900"/>
                  </a:lnTo>
                  <a:close/>
                </a:path>
                <a:path w="3575050" h="3733800">
                  <a:moveTo>
                    <a:pt x="301549" y="3136900"/>
                  </a:moveTo>
                  <a:lnTo>
                    <a:pt x="294525" y="3136900"/>
                  </a:lnTo>
                  <a:lnTo>
                    <a:pt x="294330" y="3124200"/>
                  </a:lnTo>
                  <a:lnTo>
                    <a:pt x="303890" y="3124200"/>
                  </a:lnTo>
                  <a:lnTo>
                    <a:pt x="301549" y="3136900"/>
                  </a:lnTo>
                  <a:close/>
                </a:path>
                <a:path w="3575050" h="3733800">
                  <a:moveTo>
                    <a:pt x="1400022" y="3149600"/>
                  </a:moveTo>
                  <a:lnTo>
                    <a:pt x="1176933" y="3149600"/>
                  </a:lnTo>
                  <a:lnTo>
                    <a:pt x="1172915" y="3136900"/>
                  </a:lnTo>
                  <a:lnTo>
                    <a:pt x="1169373" y="3124200"/>
                  </a:lnTo>
                  <a:lnTo>
                    <a:pt x="1392202" y="3124200"/>
                  </a:lnTo>
                  <a:lnTo>
                    <a:pt x="1396703" y="3136900"/>
                  </a:lnTo>
                  <a:lnTo>
                    <a:pt x="1400022" y="3149600"/>
                  </a:lnTo>
                  <a:close/>
                </a:path>
                <a:path w="3575050" h="3733800">
                  <a:moveTo>
                    <a:pt x="2273292" y="3136900"/>
                  </a:moveTo>
                  <a:lnTo>
                    <a:pt x="1899006" y="3136900"/>
                  </a:lnTo>
                  <a:lnTo>
                    <a:pt x="1898453" y="3124200"/>
                  </a:lnTo>
                  <a:lnTo>
                    <a:pt x="2274463" y="3124200"/>
                  </a:lnTo>
                  <a:lnTo>
                    <a:pt x="2273292" y="3136900"/>
                  </a:lnTo>
                  <a:close/>
                </a:path>
                <a:path w="3575050" h="3733800">
                  <a:moveTo>
                    <a:pt x="2893136" y="3149600"/>
                  </a:moveTo>
                  <a:lnTo>
                    <a:pt x="2534425" y="3149600"/>
                  </a:lnTo>
                  <a:lnTo>
                    <a:pt x="2532929" y="3136900"/>
                  </a:lnTo>
                  <a:lnTo>
                    <a:pt x="2528474" y="3136900"/>
                  </a:lnTo>
                  <a:lnTo>
                    <a:pt x="2528832" y="3124200"/>
                  </a:lnTo>
                  <a:lnTo>
                    <a:pt x="2891673" y="3124200"/>
                  </a:lnTo>
                  <a:lnTo>
                    <a:pt x="2894144" y="3136900"/>
                  </a:lnTo>
                  <a:lnTo>
                    <a:pt x="2893136" y="3149600"/>
                  </a:lnTo>
                  <a:close/>
                </a:path>
                <a:path w="3575050" h="3733800">
                  <a:moveTo>
                    <a:pt x="50724" y="3149600"/>
                  </a:moveTo>
                  <a:lnTo>
                    <a:pt x="38433" y="3149600"/>
                  </a:lnTo>
                  <a:lnTo>
                    <a:pt x="45586" y="3136900"/>
                  </a:lnTo>
                  <a:lnTo>
                    <a:pt x="50594" y="3136900"/>
                  </a:lnTo>
                  <a:lnTo>
                    <a:pt x="50724" y="3149600"/>
                  </a:lnTo>
                  <a:close/>
                </a:path>
                <a:path w="3575050" h="3733800">
                  <a:moveTo>
                    <a:pt x="299078" y="3149600"/>
                  </a:moveTo>
                  <a:lnTo>
                    <a:pt x="51277" y="3149600"/>
                  </a:lnTo>
                  <a:lnTo>
                    <a:pt x="51407" y="3136900"/>
                  </a:lnTo>
                  <a:lnTo>
                    <a:pt x="297712" y="3136900"/>
                  </a:lnTo>
                  <a:lnTo>
                    <a:pt x="299078" y="3149600"/>
                  </a:lnTo>
                  <a:close/>
                </a:path>
                <a:path w="3575050" h="3733800">
                  <a:moveTo>
                    <a:pt x="1407565" y="3149600"/>
                  </a:moveTo>
                  <a:lnTo>
                    <a:pt x="1400022" y="3149600"/>
                  </a:lnTo>
                  <a:lnTo>
                    <a:pt x="1404672" y="3136900"/>
                  </a:lnTo>
                  <a:lnTo>
                    <a:pt x="1407565" y="3149600"/>
                  </a:lnTo>
                  <a:close/>
                </a:path>
                <a:path w="3575050" h="3733800">
                  <a:moveTo>
                    <a:pt x="2281584" y="3175000"/>
                  </a:moveTo>
                  <a:lnTo>
                    <a:pt x="1913507" y="3175000"/>
                  </a:lnTo>
                  <a:lnTo>
                    <a:pt x="1910939" y="3162300"/>
                  </a:lnTo>
                  <a:lnTo>
                    <a:pt x="1906094" y="3162300"/>
                  </a:lnTo>
                  <a:lnTo>
                    <a:pt x="1903330" y="3149600"/>
                  </a:lnTo>
                  <a:lnTo>
                    <a:pt x="1898778" y="3149600"/>
                  </a:lnTo>
                  <a:lnTo>
                    <a:pt x="1898518" y="3136900"/>
                  </a:lnTo>
                  <a:lnTo>
                    <a:pt x="2277820" y="3136900"/>
                  </a:lnTo>
                  <a:lnTo>
                    <a:pt x="2280401" y="3149600"/>
                  </a:lnTo>
                  <a:lnTo>
                    <a:pt x="2281500" y="3162300"/>
                  </a:lnTo>
                  <a:lnTo>
                    <a:pt x="2281584" y="3175000"/>
                  </a:lnTo>
                  <a:close/>
                </a:path>
                <a:path w="3575050" h="3733800">
                  <a:moveTo>
                    <a:pt x="292672" y="3162300"/>
                  </a:moveTo>
                  <a:lnTo>
                    <a:pt x="38465" y="3162300"/>
                  </a:lnTo>
                  <a:lnTo>
                    <a:pt x="40156" y="3149600"/>
                  </a:lnTo>
                  <a:lnTo>
                    <a:pt x="292607" y="3149600"/>
                  </a:lnTo>
                  <a:lnTo>
                    <a:pt x="292672" y="3162300"/>
                  </a:lnTo>
                  <a:close/>
                </a:path>
                <a:path w="3575050" h="3733800">
                  <a:moveTo>
                    <a:pt x="298752" y="3162300"/>
                  </a:moveTo>
                  <a:lnTo>
                    <a:pt x="295046" y="3162300"/>
                  </a:lnTo>
                  <a:lnTo>
                    <a:pt x="295078" y="3149600"/>
                  </a:lnTo>
                  <a:lnTo>
                    <a:pt x="298785" y="3149600"/>
                  </a:lnTo>
                  <a:lnTo>
                    <a:pt x="298752" y="3162300"/>
                  </a:lnTo>
                  <a:close/>
                </a:path>
                <a:path w="3575050" h="3733800">
                  <a:moveTo>
                    <a:pt x="1454160" y="3175000"/>
                  </a:moveTo>
                  <a:lnTo>
                    <a:pt x="1182493" y="3175000"/>
                  </a:lnTo>
                  <a:lnTo>
                    <a:pt x="1181095" y="3162300"/>
                  </a:lnTo>
                  <a:lnTo>
                    <a:pt x="1179176" y="3149600"/>
                  </a:lnTo>
                  <a:lnTo>
                    <a:pt x="1413548" y="3149600"/>
                  </a:lnTo>
                  <a:lnTo>
                    <a:pt x="1416247" y="3162300"/>
                  </a:lnTo>
                  <a:lnTo>
                    <a:pt x="1454485" y="3162300"/>
                  </a:lnTo>
                  <a:lnTo>
                    <a:pt x="1454160" y="3175000"/>
                  </a:lnTo>
                  <a:close/>
                </a:path>
                <a:path w="3575050" h="3733800">
                  <a:moveTo>
                    <a:pt x="2542683" y="3162300"/>
                  </a:moveTo>
                  <a:lnTo>
                    <a:pt x="2540147" y="3149600"/>
                  </a:lnTo>
                  <a:lnTo>
                    <a:pt x="2545122" y="3149600"/>
                  </a:lnTo>
                  <a:lnTo>
                    <a:pt x="2542683" y="3162300"/>
                  </a:lnTo>
                  <a:close/>
                </a:path>
                <a:path w="3575050" h="3733800">
                  <a:moveTo>
                    <a:pt x="2896810" y="3175000"/>
                  </a:moveTo>
                  <a:lnTo>
                    <a:pt x="2539399" y="3175000"/>
                  </a:lnTo>
                  <a:lnTo>
                    <a:pt x="2538717" y="3162300"/>
                  </a:lnTo>
                  <a:lnTo>
                    <a:pt x="2546683" y="3162300"/>
                  </a:lnTo>
                  <a:lnTo>
                    <a:pt x="2546423" y="3149600"/>
                  </a:lnTo>
                  <a:lnTo>
                    <a:pt x="2893006" y="3149600"/>
                  </a:lnTo>
                  <a:lnTo>
                    <a:pt x="2895542" y="3162300"/>
                  </a:lnTo>
                  <a:lnTo>
                    <a:pt x="2896810" y="3175000"/>
                  </a:lnTo>
                  <a:close/>
                </a:path>
                <a:path w="3575050" h="3733800">
                  <a:moveTo>
                    <a:pt x="297777" y="3175000"/>
                  </a:moveTo>
                  <a:lnTo>
                    <a:pt x="42497" y="3175000"/>
                  </a:lnTo>
                  <a:lnTo>
                    <a:pt x="36807" y="3162300"/>
                  </a:lnTo>
                  <a:lnTo>
                    <a:pt x="291859" y="3162300"/>
                  </a:lnTo>
                  <a:lnTo>
                    <a:pt x="297777" y="3175000"/>
                  </a:lnTo>
                  <a:close/>
                </a:path>
                <a:path w="3575050" h="3733800">
                  <a:moveTo>
                    <a:pt x="1457022" y="3175000"/>
                  </a:moveTo>
                  <a:lnTo>
                    <a:pt x="1455819" y="3175000"/>
                  </a:lnTo>
                  <a:lnTo>
                    <a:pt x="1456534" y="3162300"/>
                  </a:lnTo>
                  <a:lnTo>
                    <a:pt x="1457022" y="3175000"/>
                  </a:lnTo>
                  <a:close/>
                </a:path>
                <a:path w="3575050" h="3733800">
                  <a:moveTo>
                    <a:pt x="1464695" y="3175000"/>
                  </a:moveTo>
                  <a:lnTo>
                    <a:pt x="1457152" y="3175000"/>
                  </a:lnTo>
                  <a:lnTo>
                    <a:pt x="1459981" y="3162300"/>
                  </a:lnTo>
                  <a:lnTo>
                    <a:pt x="1462549" y="3162300"/>
                  </a:lnTo>
                  <a:lnTo>
                    <a:pt x="1464695" y="3175000"/>
                  </a:lnTo>
                  <a:close/>
                </a:path>
                <a:path w="3575050" h="3733800">
                  <a:moveTo>
                    <a:pt x="1478547" y="3175000"/>
                  </a:moveTo>
                  <a:lnTo>
                    <a:pt x="1471003" y="3175000"/>
                  </a:lnTo>
                  <a:lnTo>
                    <a:pt x="1473344" y="3162300"/>
                  </a:lnTo>
                  <a:lnTo>
                    <a:pt x="1478547" y="3175000"/>
                  </a:lnTo>
                  <a:close/>
                </a:path>
                <a:path w="3575050" h="3733800">
                  <a:moveTo>
                    <a:pt x="1491651" y="3175000"/>
                  </a:moveTo>
                  <a:lnTo>
                    <a:pt x="1478547" y="3175000"/>
                  </a:lnTo>
                  <a:lnTo>
                    <a:pt x="1480400" y="3162300"/>
                  </a:lnTo>
                  <a:lnTo>
                    <a:pt x="1491651" y="3175000"/>
                  </a:lnTo>
                  <a:close/>
                </a:path>
                <a:path w="3575050" h="3733800">
                  <a:moveTo>
                    <a:pt x="42855" y="3187700"/>
                  </a:moveTo>
                  <a:lnTo>
                    <a:pt x="35409" y="3187700"/>
                  </a:lnTo>
                  <a:lnTo>
                    <a:pt x="35539" y="3175000"/>
                  </a:lnTo>
                  <a:lnTo>
                    <a:pt x="39278" y="3175000"/>
                  </a:lnTo>
                  <a:lnTo>
                    <a:pt x="42855" y="3187700"/>
                  </a:lnTo>
                  <a:close/>
                </a:path>
                <a:path w="3575050" h="3733800">
                  <a:moveTo>
                    <a:pt x="293810" y="3187700"/>
                  </a:moveTo>
                  <a:lnTo>
                    <a:pt x="42855" y="3187700"/>
                  </a:lnTo>
                  <a:lnTo>
                    <a:pt x="41619" y="3175000"/>
                  </a:lnTo>
                  <a:lnTo>
                    <a:pt x="292314" y="3175000"/>
                  </a:lnTo>
                  <a:lnTo>
                    <a:pt x="293810" y="3187700"/>
                  </a:lnTo>
                  <a:close/>
                </a:path>
                <a:path w="3575050" h="3733800">
                  <a:moveTo>
                    <a:pt x="1518574" y="3187700"/>
                  </a:moveTo>
                  <a:lnTo>
                    <a:pt x="1186200" y="3187700"/>
                  </a:lnTo>
                  <a:lnTo>
                    <a:pt x="1183176" y="3175000"/>
                  </a:lnTo>
                  <a:lnTo>
                    <a:pt x="1515354" y="3175000"/>
                  </a:lnTo>
                  <a:lnTo>
                    <a:pt x="1518574" y="3187700"/>
                  </a:lnTo>
                  <a:close/>
                </a:path>
                <a:path w="3575050" h="3733800">
                  <a:moveTo>
                    <a:pt x="1521337" y="3187700"/>
                  </a:moveTo>
                  <a:lnTo>
                    <a:pt x="1520882" y="3187700"/>
                  </a:lnTo>
                  <a:lnTo>
                    <a:pt x="1517956" y="3175000"/>
                  </a:lnTo>
                  <a:lnTo>
                    <a:pt x="1520427" y="3175000"/>
                  </a:lnTo>
                  <a:lnTo>
                    <a:pt x="1521337" y="3187700"/>
                  </a:lnTo>
                  <a:close/>
                </a:path>
                <a:path w="3575050" h="3733800">
                  <a:moveTo>
                    <a:pt x="1911134" y="3187700"/>
                  </a:moveTo>
                  <a:lnTo>
                    <a:pt x="1912922" y="3175000"/>
                  </a:lnTo>
                  <a:lnTo>
                    <a:pt x="1913224" y="3177743"/>
                  </a:lnTo>
                  <a:lnTo>
                    <a:pt x="1911134" y="3187700"/>
                  </a:lnTo>
                  <a:close/>
                </a:path>
                <a:path w="3575050" h="3733800">
                  <a:moveTo>
                    <a:pt x="2281616" y="3187700"/>
                  </a:moveTo>
                  <a:lnTo>
                    <a:pt x="1914320" y="3187700"/>
                  </a:lnTo>
                  <a:lnTo>
                    <a:pt x="1913224" y="3177743"/>
                  </a:lnTo>
                  <a:lnTo>
                    <a:pt x="1913800" y="3175000"/>
                  </a:lnTo>
                  <a:lnTo>
                    <a:pt x="2280088" y="3175000"/>
                  </a:lnTo>
                  <a:lnTo>
                    <a:pt x="2281616" y="3187700"/>
                  </a:lnTo>
                  <a:close/>
                </a:path>
                <a:path w="3575050" h="3733800">
                  <a:moveTo>
                    <a:pt x="2892486" y="3187700"/>
                  </a:moveTo>
                  <a:lnTo>
                    <a:pt x="2540472" y="3187700"/>
                  </a:lnTo>
                  <a:lnTo>
                    <a:pt x="2539790" y="3175000"/>
                  </a:lnTo>
                  <a:lnTo>
                    <a:pt x="2894567" y="3175000"/>
                  </a:lnTo>
                  <a:lnTo>
                    <a:pt x="2892486" y="3187700"/>
                  </a:lnTo>
                  <a:close/>
                </a:path>
                <a:path w="3575050" h="3733800">
                  <a:moveTo>
                    <a:pt x="2892486" y="3187700"/>
                  </a:moveTo>
                  <a:lnTo>
                    <a:pt x="2894567" y="3175000"/>
                  </a:lnTo>
                  <a:lnTo>
                    <a:pt x="2895291" y="3180442"/>
                  </a:lnTo>
                  <a:lnTo>
                    <a:pt x="2892486" y="3187700"/>
                  </a:lnTo>
                  <a:close/>
                </a:path>
                <a:path w="3575050" h="3733800">
                  <a:moveTo>
                    <a:pt x="2895291" y="3180442"/>
                  </a:moveTo>
                  <a:lnTo>
                    <a:pt x="2894567" y="3175000"/>
                  </a:lnTo>
                  <a:lnTo>
                    <a:pt x="2897396" y="3175000"/>
                  </a:lnTo>
                  <a:lnTo>
                    <a:pt x="2895291" y="3180442"/>
                  </a:lnTo>
                  <a:close/>
                </a:path>
                <a:path w="3575050" h="3733800">
                  <a:moveTo>
                    <a:pt x="2896258" y="3187700"/>
                  </a:moveTo>
                  <a:lnTo>
                    <a:pt x="2892486" y="3187700"/>
                  </a:lnTo>
                  <a:lnTo>
                    <a:pt x="2895291" y="3180442"/>
                  </a:lnTo>
                  <a:lnTo>
                    <a:pt x="2896258" y="3187700"/>
                  </a:lnTo>
                  <a:close/>
                </a:path>
                <a:path w="3575050" h="3733800">
                  <a:moveTo>
                    <a:pt x="283958" y="3200400"/>
                  </a:moveTo>
                  <a:lnTo>
                    <a:pt x="34141" y="3200400"/>
                  </a:lnTo>
                  <a:lnTo>
                    <a:pt x="34694" y="3187700"/>
                  </a:lnTo>
                  <a:lnTo>
                    <a:pt x="284055" y="3187700"/>
                  </a:lnTo>
                  <a:lnTo>
                    <a:pt x="283958" y="3200400"/>
                  </a:lnTo>
                  <a:close/>
                </a:path>
                <a:path w="3575050" h="3733800">
                  <a:moveTo>
                    <a:pt x="286852" y="3200400"/>
                  </a:moveTo>
                  <a:lnTo>
                    <a:pt x="285649" y="3187700"/>
                  </a:lnTo>
                  <a:lnTo>
                    <a:pt x="288055" y="3187700"/>
                  </a:lnTo>
                  <a:lnTo>
                    <a:pt x="286852" y="3200400"/>
                  </a:lnTo>
                  <a:close/>
                </a:path>
                <a:path w="3575050" h="3733800">
                  <a:moveTo>
                    <a:pt x="290201" y="3200400"/>
                  </a:moveTo>
                  <a:lnTo>
                    <a:pt x="291794" y="3187700"/>
                  </a:lnTo>
                  <a:lnTo>
                    <a:pt x="293485" y="3187700"/>
                  </a:lnTo>
                  <a:lnTo>
                    <a:pt x="290201" y="3200400"/>
                  </a:lnTo>
                  <a:close/>
                </a:path>
                <a:path w="3575050" h="3733800">
                  <a:moveTo>
                    <a:pt x="1190276" y="3196662"/>
                  </a:moveTo>
                  <a:lnTo>
                    <a:pt x="1186720" y="3187700"/>
                  </a:lnTo>
                  <a:lnTo>
                    <a:pt x="1188248" y="3187700"/>
                  </a:lnTo>
                  <a:lnTo>
                    <a:pt x="1190556" y="3196048"/>
                  </a:lnTo>
                  <a:lnTo>
                    <a:pt x="1190276" y="3196662"/>
                  </a:lnTo>
                  <a:close/>
                </a:path>
                <a:path w="3575050" h="3733800">
                  <a:moveTo>
                    <a:pt x="1545626" y="3200400"/>
                  </a:moveTo>
                  <a:lnTo>
                    <a:pt x="1191760" y="3200400"/>
                  </a:lnTo>
                  <a:lnTo>
                    <a:pt x="1190556" y="3196048"/>
                  </a:lnTo>
                  <a:lnTo>
                    <a:pt x="1194361" y="3187700"/>
                  </a:lnTo>
                  <a:lnTo>
                    <a:pt x="1538050" y="3187700"/>
                  </a:lnTo>
                  <a:lnTo>
                    <a:pt x="1545626" y="3200400"/>
                  </a:lnTo>
                  <a:close/>
                </a:path>
                <a:path w="3575050" h="3733800">
                  <a:moveTo>
                    <a:pt x="2286656" y="3213100"/>
                  </a:moveTo>
                  <a:lnTo>
                    <a:pt x="2281584" y="3213100"/>
                  </a:lnTo>
                  <a:lnTo>
                    <a:pt x="2280120" y="3200400"/>
                  </a:lnTo>
                  <a:lnTo>
                    <a:pt x="1917702" y="3200400"/>
                  </a:lnTo>
                  <a:lnTo>
                    <a:pt x="1916824" y="3187700"/>
                  </a:lnTo>
                  <a:lnTo>
                    <a:pt x="2285095" y="3187700"/>
                  </a:lnTo>
                  <a:lnTo>
                    <a:pt x="2284510" y="3200400"/>
                  </a:lnTo>
                  <a:lnTo>
                    <a:pt x="2286656" y="3213100"/>
                  </a:lnTo>
                  <a:close/>
                </a:path>
                <a:path w="3575050" h="3733800">
                  <a:moveTo>
                    <a:pt x="2547951" y="3200400"/>
                  </a:moveTo>
                  <a:lnTo>
                    <a:pt x="2545025" y="3200400"/>
                  </a:lnTo>
                  <a:lnTo>
                    <a:pt x="2543009" y="3187700"/>
                  </a:lnTo>
                  <a:lnTo>
                    <a:pt x="2546618" y="3187700"/>
                  </a:lnTo>
                  <a:lnTo>
                    <a:pt x="2547951" y="3200400"/>
                  </a:lnTo>
                  <a:close/>
                </a:path>
                <a:path w="3575050" h="3733800">
                  <a:moveTo>
                    <a:pt x="2892453" y="3200400"/>
                  </a:moveTo>
                  <a:lnTo>
                    <a:pt x="2550097" y="3200400"/>
                  </a:lnTo>
                  <a:lnTo>
                    <a:pt x="2549219" y="3187700"/>
                  </a:lnTo>
                  <a:lnTo>
                    <a:pt x="2893331" y="3187700"/>
                  </a:lnTo>
                  <a:lnTo>
                    <a:pt x="2892453" y="3200400"/>
                  </a:lnTo>
                  <a:close/>
                </a:path>
                <a:path w="3575050" h="3733800">
                  <a:moveTo>
                    <a:pt x="2900420" y="3200400"/>
                  </a:moveTo>
                  <a:lnTo>
                    <a:pt x="2895185" y="3200400"/>
                  </a:lnTo>
                  <a:lnTo>
                    <a:pt x="2895185" y="3187700"/>
                  </a:lnTo>
                  <a:lnTo>
                    <a:pt x="2898013" y="3187700"/>
                  </a:lnTo>
                  <a:lnTo>
                    <a:pt x="2900420" y="3200400"/>
                  </a:lnTo>
                  <a:close/>
                </a:path>
                <a:path w="3575050" h="3733800">
                  <a:moveTo>
                    <a:pt x="1191760" y="3200400"/>
                  </a:moveTo>
                  <a:lnTo>
                    <a:pt x="1190276" y="3196662"/>
                  </a:lnTo>
                  <a:lnTo>
                    <a:pt x="1190556" y="3196048"/>
                  </a:lnTo>
                  <a:lnTo>
                    <a:pt x="1191760" y="3200400"/>
                  </a:lnTo>
                  <a:close/>
                </a:path>
                <a:path w="3575050" h="3733800">
                  <a:moveTo>
                    <a:pt x="1191760" y="3200400"/>
                  </a:moveTo>
                  <a:lnTo>
                    <a:pt x="1188573" y="3200400"/>
                  </a:lnTo>
                  <a:lnTo>
                    <a:pt x="1190276" y="3196662"/>
                  </a:lnTo>
                  <a:lnTo>
                    <a:pt x="1191760" y="3200400"/>
                  </a:lnTo>
                  <a:close/>
                </a:path>
                <a:path w="3575050" h="3733800">
                  <a:moveTo>
                    <a:pt x="41034" y="3225800"/>
                  </a:moveTo>
                  <a:lnTo>
                    <a:pt x="31995" y="3225800"/>
                  </a:lnTo>
                  <a:lnTo>
                    <a:pt x="33035" y="3213100"/>
                  </a:lnTo>
                  <a:lnTo>
                    <a:pt x="30499" y="3200400"/>
                  </a:lnTo>
                  <a:lnTo>
                    <a:pt x="294395" y="3200400"/>
                  </a:lnTo>
                  <a:lnTo>
                    <a:pt x="296769" y="3213100"/>
                  </a:lnTo>
                  <a:lnTo>
                    <a:pt x="42205" y="3213100"/>
                  </a:lnTo>
                  <a:lnTo>
                    <a:pt x="41034" y="3225800"/>
                  </a:lnTo>
                  <a:close/>
                </a:path>
                <a:path w="3575050" h="3733800">
                  <a:moveTo>
                    <a:pt x="1201644" y="3225800"/>
                  </a:moveTo>
                  <a:lnTo>
                    <a:pt x="1197060" y="3225800"/>
                  </a:lnTo>
                  <a:lnTo>
                    <a:pt x="1192865" y="3213100"/>
                  </a:lnTo>
                  <a:lnTo>
                    <a:pt x="1188378" y="3200400"/>
                  </a:lnTo>
                  <a:lnTo>
                    <a:pt x="1196775" y="3200400"/>
                  </a:lnTo>
                  <a:lnTo>
                    <a:pt x="1195304" y="3213100"/>
                  </a:lnTo>
                  <a:lnTo>
                    <a:pt x="1201872" y="3213100"/>
                  </a:lnTo>
                  <a:lnTo>
                    <a:pt x="1201644" y="3225800"/>
                  </a:lnTo>
                  <a:close/>
                </a:path>
                <a:path w="3575050" h="3733800">
                  <a:moveTo>
                    <a:pt x="1199401" y="3213100"/>
                  </a:moveTo>
                  <a:lnTo>
                    <a:pt x="1198003" y="3213100"/>
                  </a:lnTo>
                  <a:lnTo>
                    <a:pt x="1198783" y="3200400"/>
                  </a:lnTo>
                  <a:lnTo>
                    <a:pt x="1200291" y="3200400"/>
                  </a:lnTo>
                  <a:lnTo>
                    <a:pt x="1201358" y="3205748"/>
                  </a:lnTo>
                  <a:lnTo>
                    <a:pt x="1199401" y="3213100"/>
                  </a:lnTo>
                  <a:close/>
                </a:path>
                <a:path w="3575050" h="3733800">
                  <a:moveTo>
                    <a:pt x="1201358" y="3205748"/>
                  </a:moveTo>
                  <a:lnTo>
                    <a:pt x="1200291" y="3200400"/>
                  </a:lnTo>
                  <a:lnTo>
                    <a:pt x="1202782" y="3200400"/>
                  </a:lnTo>
                  <a:lnTo>
                    <a:pt x="1201358" y="3205748"/>
                  </a:lnTo>
                  <a:close/>
                </a:path>
                <a:path w="3575050" h="3733800">
                  <a:moveTo>
                    <a:pt x="1550731" y="3213100"/>
                  </a:moveTo>
                  <a:lnTo>
                    <a:pt x="1202826" y="3213100"/>
                  </a:lnTo>
                  <a:lnTo>
                    <a:pt x="1201358" y="3205748"/>
                  </a:lnTo>
                  <a:lnTo>
                    <a:pt x="1202782" y="3200400"/>
                  </a:lnTo>
                  <a:lnTo>
                    <a:pt x="1550569" y="3200400"/>
                  </a:lnTo>
                  <a:lnTo>
                    <a:pt x="1550731" y="3213100"/>
                  </a:lnTo>
                  <a:close/>
                </a:path>
                <a:path w="3575050" h="3733800">
                  <a:moveTo>
                    <a:pt x="1555511" y="3213100"/>
                  </a:moveTo>
                  <a:lnTo>
                    <a:pt x="1550731" y="3213100"/>
                  </a:lnTo>
                  <a:lnTo>
                    <a:pt x="1553983" y="3200400"/>
                  </a:lnTo>
                  <a:lnTo>
                    <a:pt x="1555511" y="3213100"/>
                  </a:lnTo>
                  <a:close/>
                </a:path>
                <a:path w="3575050" h="3733800">
                  <a:moveTo>
                    <a:pt x="2278982" y="3213100"/>
                  </a:moveTo>
                  <a:lnTo>
                    <a:pt x="1926741" y="3213100"/>
                  </a:lnTo>
                  <a:lnTo>
                    <a:pt x="1926514" y="3200400"/>
                  </a:lnTo>
                  <a:lnTo>
                    <a:pt x="2280120" y="3200400"/>
                  </a:lnTo>
                  <a:lnTo>
                    <a:pt x="2278982" y="3213100"/>
                  </a:lnTo>
                  <a:close/>
                </a:path>
                <a:path w="3575050" h="3733800">
                  <a:moveTo>
                    <a:pt x="2902761" y="3213100"/>
                  </a:moveTo>
                  <a:lnTo>
                    <a:pt x="2549057" y="3213100"/>
                  </a:lnTo>
                  <a:lnTo>
                    <a:pt x="2546813" y="3200400"/>
                  </a:lnTo>
                  <a:lnTo>
                    <a:pt x="2901395" y="3200400"/>
                  </a:lnTo>
                  <a:lnTo>
                    <a:pt x="2902761" y="3213100"/>
                  </a:lnTo>
                  <a:close/>
                </a:path>
                <a:path w="3575050" h="3733800">
                  <a:moveTo>
                    <a:pt x="286689" y="3225800"/>
                  </a:moveTo>
                  <a:lnTo>
                    <a:pt x="41912" y="3225800"/>
                  </a:lnTo>
                  <a:lnTo>
                    <a:pt x="42205" y="3213100"/>
                  </a:lnTo>
                  <a:lnTo>
                    <a:pt x="290396" y="3213100"/>
                  </a:lnTo>
                  <a:lnTo>
                    <a:pt x="286689" y="3225800"/>
                  </a:lnTo>
                  <a:close/>
                </a:path>
                <a:path w="3575050" h="3733800">
                  <a:moveTo>
                    <a:pt x="291306" y="3225800"/>
                  </a:moveTo>
                  <a:lnTo>
                    <a:pt x="290396" y="3213100"/>
                  </a:lnTo>
                  <a:lnTo>
                    <a:pt x="293062" y="3213100"/>
                  </a:lnTo>
                  <a:lnTo>
                    <a:pt x="291306" y="3225800"/>
                  </a:lnTo>
                  <a:close/>
                </a:path>
                <a:path w="3575050" h="3733800">
                  <a:moveTo>
                    <a:pt x="1565266" y="3225800"/>
                  </a:moveTo>
                  <a:lnTo>
                    <a:pt x="1204083" y="3225800"/>
                  </a:lnTo>
                  <a:lnTo>
                    <a:pt x="1203563" y="3213100"/>
                  </a:lnTo>
                  <a:lnTo>
                    <a:pt x="1563380" y="3213100"/>
                  </a:lnTo>
                  <a:lnTo>
                    <a:pt x="1565266" y="3225800"/>
                  </a:lnTo>
                  <a:close/>
                </a:path>
                <a:path w="3575050" h="3733800">
                  <a:moveTo>
                    <a:pt x="1932009" y="3225800"/>
                  </a:moveTo>
                  <a:lnTo>
                    <a:pt x="1928074" y="3225800"/>
                  </a:lnTo>
                  <a:lnTo>
                    <a:pt x="1927131" y="3213100"/>
                  </a:lnTo>
                  <a:lnTo>
                    <a:pt x="1932919" y="3213100"/>
                  </a:lnTo>
                  <a:lnTo>
                    <a:pt x="1932009" y="3225800"/>
                  </a:lnTo>
                  <a:close/>
                </a:path>
                <a:path w="3575050" h="3733800">
                  <a:moveTo>
                    <a:pt x="2283535" y="3225800"/>
                  </a:moveTo>
                  <a:lnTo>
                    <a:pt x="1935618" y="3225800"/>
                  </a:lnTo>
                  <a:lnTo>
                    <a:pt x="1935358" y="3213100"/>
                  </a:lnTo>
                  <a:lnTo>
                    <a:pt x="2285551" y="3213100"/>
                  </a:lnTo>
                  <a:lnTo>
                    <a:pt x="2283535" y="3225800"/>
                  </a:lnTo>
                  <a:close/>
                </a:path>
                <a:path w="3575050" h="3733800">
                  <a:moveTo>
                    <a:pt x="2905362" y="3225800"/>
                  </a:moveTo>
                  <a:lnTo>
                    <a:pt x="2548244" y="3225800"/>
                  </a:lnTo>
                  <a:lnTo>
                    <a:pt x="2548244" y="3213100"/>
                  </a:lnTo>
                  <a:lnTo>
                    <a:pt x="2900972" y="3213100"/>
                  </a:lnTo>
                  <a:lnTo>
                    <a:pt x="2905362" y="3225800"/>
                  </a:lnTo>
                  <a:close/>
                </a:path>
                <a:path w="3575050" h="3733800">
                  <a:moveTo>
                    <a:pt x="290559" y="3238500"/>
                  </a:moveTo>
                  <a:lnTo>
                    <a:pt x="31149" y="3238500"/>
                  </a:lnTo>
                  <a:lnTo>
                    <a:pt x="31117" y="3225800"/>
                  </a:lnTo>
                  <a:lnTo>
                    <a:pt x="291762" y="3225800"/>
                  </a:lnTo>
                  <a:lnTo>
                    <a:pt x="290559" y="3238500"/>
                  </a:lnTo>
                  <a:close/>
                </a:path>
                <a:path w="3575050" h="3733800">
                  <a:moveTo>
                    <a:pt x="1576484" y="3238500"/>
                  </a:moveTo>
                  <a:lnTo>
                    <a:pt x="1202652" y="3238500"/>
                  </a:lnTo>
                  <a:lnTo>
                    <a:pt x="1200864" y="3225800"/>
                  </a:lnTo>
                  <a:lnTo>
                    <a:pt x="1572582" y="3225800"/>
                  </a:lnTo>
                  <a:lnTo>
                    <a:pt x="1576484" y="3238500"/>
                  </a:lnTo>
                  <a:close/>
                </a:path>
                <a:path w="3575050" h="3733800">
                  <a:moveTo>
                    <a:pt x="1940398" y="3238500"/>
                  </a:moveTo>
                  <a:lnTo>
                    <a:pt x="1936203" y="3238500"/>
                  </a:lnTo>
                  <a:lnTo>
                    <a:pt x="1937406" y="3225800"/>
                  </a:lnTo>
                  <a:lnTo>
                    <a:pt x="1940593" y="3225800"/>
                  </a:lnTo>
                  <a:lnTo>
                    <a:pt x="1940398" y="3238500"/>
                  </a:lnTo>
                  <a:close/>
                </a:path>
                <a:path w="3575050" h="3733800">
                  <a:moveTo>
                    <a:pt x="2287079" y="3238500"/>
                  </a:moveTo>
                  <a:lnTo>
                    <a:pt x="1943422" y="3238500"/>
                  </a:lnTo>
                  <a:lnTo>
                    <a:pt x="1940593" y="3225800"/>
                  </a:lnTo>
                  <a:lnTo>
                    <a:pt x="2284998" y="3225800"/>
                  </a:lnTo>
                  <a:lnTo>
                    <a:pt x="2287079" y="3238500"/>
                  </a:lnTo>
                  <a:close/>
                </a:path>
                <a:path w="3575050" h="3733800">
                  <a:moveTo>
                    <a:pt x="2561738" y="3238500"/>
                  </a:moveTo>
                  <a:lnTo>
                    <a:pt x="2554747" y="3238500"/>
                  </a:lnTo>
                  <a:lnTo>
                    <a:pt x="2553121" y="3225800"/>
                  </a:lnTo>
                  <a:lnTo>
                    <a:pt x="2562323" y="3225800"/>
                  </a:lnTo>
                  <a:lnTo>
                    <a:pt x="2561738" y="3238500"/>
                  </a:lnTo>
                  <a:close/>
                </a:path>
                <a:path w="3575050" h="3733800">
                  <a:moveTo>
                    <a:pt x="2900907" y="3238500"/>
                  </a:moveTo>
                  <a:lnTo>
                    <a:pt x="2563591" y="3238500"/>
                  </a:lnTo>
                  <a:lnTo>
                    <a:pt x="2564111" y="3225800"/>
                  </a:lnTo>
                  <a:lnTo>
                    <a:pt x="2899639" y="3225800"/>
                  </a:lnTo>
                  <a:lnTo>
                    <a:pt x="2900907" y="3238500"/>
                  </a:lnTo>
                  <a:close/>
                </a:path>
                <a:path w="3575050" h="3733800">
                  <a:moveTo>
                    <a:pt x="291469" y="3251200"/>
                  </a:moveTo>
                  <a:lnTo>
                    <a:pt x="27540" y="3251200"/>
                  </a:lnTo>
                  <a:lnTo>
                    <a:pt x="29101" y="3238500"/>
                  </a:lnTo>
                  <a:lnTo>
                    <a:pt x="291566" y="3238500"/>
                  </a:lnTo>
                  <a:lnTo>
                    <a:pt x="291469" y="3251200"/>
                  </a:lnTo>
                  <a:close/>
                </a:path>
                <a:path w="3575050" h="3733800">
                  <a:moveTo>
                    <a:pt x="1215366" y="3251200"/>
                  </a:moveTo>
                  <a:lnTo>
                    <a:pt x="1206359" y="3251200"/>
                  </a:lnTo>
                  <a:lnTo>
                    <a:pt x="1205709" y="3238500"/>
                  </a:lnTo>
                  <a:lnTo>
                    <a:pt x="1213610" y="3238500"/>
                  </a:lnTo>
                  <a:lnTo>
                    <a:pt x="1215348" y="3250001"/>
                  </a:lnTo>
                  <a:lnTo>
                    <a:pt x="1215366" y="3251200"/>
                  </a:lnTo>
                  <a:close/>
                </a:path>
                <a:path w="3575050" h="3733800">
                  <a:moveTo>
                    <a:pt x="1585263" y="3251200"/>
                  </a:moveTo>
                  <a:lnTo>
                    <a:pt x="1215529" y="3251200"/>
                  </a:lnTo>
                  <a:lnTo>
                    <a:pt x="1215348" y="3250001"/>
                  </a:lnTo>
                  <a:lnTo>
                    <a:pt x="1215171" y="3238500"/>
                  </a:lnTo>
                  <a:lnTo>
                    <a:pt x="1583052" y="3238500"/>
                  </a:lnTo>
                  <a:lnTo>
                    <a:pt x="1585263" y="3251200"/>
                  </a:lnTo>
                  <a:close/>
                </a:path>
                <a:path w="3575050" h="3733800">
                  <a:moveTo>
                    <a:pt x="2287859" y="3251200"/>
                  </a:moveTo>
                  <a:lnTo>
                    <a:pt x="1939000" y="3251200"/>
                  </a:lnTo>
                  <a:lnTo>
                    <a:pt x="1933374" y="3238500"/>
                  </a:lnTo>
                  <a:lnTo>
                    <a:pt x="2287306" y="3238500"/>
                  </a:lnTo>
                  <a:lnTo>
                    <a:pt x="2287859" y="3251200"/>
                  </a:lnTo>
                  <a:close/>
                </a:path>
                <a:path w="3575050" h="3733800">
                  <a:moveTo>
                    <a:pt x="2906663" y="3251200"/>
                  </a:moveTo>
                  <a:lnTo>
                    <a:pt x="2557966" y="3251200"/>
                  </a:lnTo>
                  <a:lnTo>
                    <a:pt x="2557088" y="3238500"/>
                  </a:lnTo>
                  <a:lnTo>
                    <a:pt x="2906468" y="3238500"/>
                  </a:lnTo>
                  <a:lnTo>
                    <a:pt x="2906663" y="3251200"/>
                  </a:lnTo>
                  <a:close/>
                </a:path>
                <a:path w="3575050" h="3733800">
                  <a:moveTo>
                    <a:pt x="1215529" y="3251200"/>
                  </a:moveTo>
                  <a:lnTo>
                    <a:pt x="1215366" y="3251200"/>
                  </a:lnTo>
                  <a:lnTo>
                    <a:pt x="1215348" y="3250001"/>
                  </a:lnTo>
                  <a:lnTo>
                    <a:pt x="1215529" y="3251200"/>
                  </a:lnTo>
                  <a:close/>
                </a:path>
                <a:path w="3575050" h="3733800">
                  <a:moveTo>
                    <a:pt x="292802" y="3289300"/>
                  </a:moveTo>
                  <a:lnTo>
                    <a:pt x="25719" y="3289300"/>
                  </a:lnTo>
                  <a:lnTo>
                    <a:pt x="24573" y="3277520"/>
                  </a:lnTo>
                  <a:lnTo>
                    <a:pt x="24809" y="3276600"/>
                  </a:lnTo>
                  <a:lnTo>
                    <a:pt x="24939" y="3263900"/>
                  </a:lnTo>
                  <a:lnTo>
                    <a:pt x="26532" y="3251200"/>
                  </a:lnTo>
                  <a:lnTo>
                    <a:pt x="25687" y="3263900"/>
                  </a:lnTo>
                  <a:lnTo>
                    <a:pt x="283210" y="3263900"/>
                  </a:lnTo>
                  <a:lnTo>
                    <a:pt x="284218" y="3276600"/>
                  </a:lnTo>
                  <a:lnTo>
                    <a:pt x="291534" y="3276600"/>
                  </a:lnTo>
                  <a:lnTo>
                    <a:pt x="292802" y="3289300"/>
                  </a:lnTo>
                  <a:close/>
                </a:path>
                <a:path w="3575050" h="3733800">
                  <a:moveTo>
                    <a:pt x="285714" y="3263900"/>
                  </a:moveTo>
                  <a:lnTo>
                    <a:pt x="25687" y="3263900"/>
                  </a:lnTo>
                  <a:lnTo>
                    <a:pt x="31800" y="3251200"/>
                  </a:lnTo>
                  <a:lnTo>
                    <a:pt x="285616" y="3251200"/>
                  </a:lnTo>
                  <a:lnTo>
                    <a:pt x="285714" y="3263900"/>
                  </a:lnTo>
                  <a:close/>
                </a:path>
                <a:path w="3575050" h="3733800">
                  <a:moveTo>
                    <a:pt x="289616" y="3263900"/>
                  </a:moveTo>
                  <a:lnTo>
                    <a:pt x="287990" y="3263900"/>
                  </a:lnTo>
                  <a:lnTo>
                    <a:pt x="287339" y="3251200"/>
                  </a:lnTo>
                  <a:lnTo>
                    <a:pt x="288770" y="3251200"/>
                  </a:lnTo>
                  <a:lnTo>
                    <a:pt x="289616" y="3263900"/>
                  </a:lnTo>
                  <a:close/>
                </a:path>
                <a:path w="3575050" h="3733800">
                  <a:moveTo>
                    <a:pt x="294493" y="3263900"/>
                  </a:moveTo>
                  <a:lnTo>
                    <a:pt x="291924" y="3263900"/>
                  </a:lnTo>
                  <a:lnTo>
                    <a:pt x="292347" y="3251200"/>
                  </a:lnTo>
                  <a:lnTo>
                    <a:pt x="293680" y="3251200"/>
                  </a:lnTo>
                  <a:lnTo>
                    <a:pt x="294493" y="3263900"/>
                  </a:lnTo>
                  <a:close/>
                </a:path>
                <a:path w="3575050" h="3733800">
                  <a:moveTo>
                    <a:pt x="1206522" y="3263900"/>
                  </a:moveTo>
                  <a:lnTo>
                    <a:pt x="1206132" y="3251200"/>
                  </a:lnTo>
                  <a:lnTo>
                    <a:pt x="1212277" y="3251200"/>
                  </a:lnTo>
                  <a:lnTo>
                    <a:pt x="1206522" y="3263900"/>
                  </a:lnTo>
                  <a:close/>
                </a:path>
                <a:path w="3575050" h="3733800">
                  <a:moveTo>
                    <a:pt x="1587084" y="3263900"/>
                  </a:moveTo>
                  <a:lnTo>
                    <a:pt x="1213057" y="3263900"/>
                  </a:lnTo>
                  <a:lnTo>
                    <a:pt x="1215171" y="3251200"/>
                  </a:lnTo>
                  <a:lnTo>
                    <a:pt x="1587604" y="3251200"/>
                  </a:lnTo>
                  <a:lnTo>
                    <a:pt x="1587084" y="3263900"/>
                  </a:lnTo>
                  <a:close/>
                </a:path>
                <a:path w="3575050" h="3733800">
                  <a:moveTo>
                    <a:pt x="2287209" y="3263900"/>
                  </a:moveTo>
                  <a:lnTo>
                    <a:pt x="1940853" y="3263900"/>
                  </a:lnTo>
                  <a:lnTo>
                    <a:pt x="1938610" y="3251200"/>
                  </a:lnTo>
                  <a:lnTo>
                    <a:pt x="2288412" y="3251200"/>
                  </a:lnTo>
                  <a:lnTo>
                    <a:pt x="2287209" y="3263900"/>
                  </a:lnTo>
                  <a:close/>
                </a:path>
                <a:path w="3575050" h="3733800">
                  <a:moveTo>
                    <a:pt x="2565607" y="3263900"/>
                  </a:moveTo>
                  <a:lnTo>
                    <a:pt x="2559462" y="3263900"/>
                  </a:lnTo>
                  <a:lnTo>
                    <a:pt x="2559949" y="3251200"/>
                  </a:lnTo>
                  <a:lnTo>
                    <a:pt x="2566127" y="3251200"/>
                  </a:lnTo>
                  <a:lnTo>
                    <a:pt x="2565711" y="3263705"/>
                  </a:lnTo>
                  <a:lnTo>
                    <a:pt x="2565607" y="3263900"/>
                  </a:lnTo>
                  <a:close/>
                </a:path>
                <a:path w="3575050" h="3733800">
                  <a:moveTo>
                    <a:pt x="2899314" y="3263900"/>
                  </a:moveTo>
                  <a:lnTo>
                    <a:pt x="2565705" y="3263900"/>
                  </a:lnTo>
                  <a:lnTo>
                    <a:pt x="2565711" y="3263705"/>
                  </a:lnTo>
                  <a:lnTo>
                    <a:pt x="2572403" y="3251200"/>
                  </a:lnTo>
                  <a:lnTo>
                    <a:pt x="2900094" y="3251200"/>
                  </a:lnTo>
                  <a:lnTo>
                    <a:pt x="2899314" y="3263900"/>
                  </a:lnTo>
                  <a:close/>
                </a:path>
                <a:path w="3575050" h="3733800">
                  <a:moveTo>
                    <a:pt x="2903476" y="3263900"/>
                  </a:moveTo>
                  <a:lnTo>
                    <a:pt x="2902110" y="3263900"/>
                  </a:lnTo>
                  <a:lnTo>
                    <a:pt x="2900940" y="3251200"/>
                  </a:lnTo>
                  <a:lnTo>
                    <a:pt x="2904549" y="3251200"/>
                  </a:lnTo>
                  <a:lnTo>
                    <a:pt x="2903476" y="3263900"/>
                  </a:lnTo>
                  <a:close/>
                </a:path>
                <a:path w="3575050" h="3733800">
                  <a:moveTo>
                    <a:pt x="2565705" y="3263900"/>
                  </a:moveTo>
                  <a:lnTo>
                    <a:pt x="2565711" y="3263705"/>
                  </a:lnTo>
                  <a:lnTo>
                    <a:pt x="2565705" y="3263900"/>
                  </a:lnTo>
                  <a:close/>
                </a:path>
                <a:path w="3575050" h="3733800">
                  <a:moveTo>
                    <a:pt x="284974" y="3276600"/>
                  </a:moveTo>
                  <a:lnTo>
                    <a:pt x="284218" y="3276600"/>
                  </a:lnTo>
                  <a:lnTo>
                    <a:pt x="283210" y="3263900"/>
                  </a:lnTo>
                  <a:lnTo>
                    <a:pt x="283468" y="3263900"/>
                  </a:lnTo>
                  <a:lnTo>
                    <a:pt x="284974" y="3276600"/>
                  </a:lnTo>
                  <a:close/>
                </a:path>
                <a:path w="3575050" h="3733800">
                  <a:moveTo>
                    <a:pt x="286527" y="3276600"/>
                  </a:moveTo>
                  <a:lnTo>
                    <a:pt x="284974" y="3276600"/>
                  </a:lnTo>
                  <a:lnTo>
                    <a:pt x="283468" y="3263900"/>
                  </a:lnTo>
                  <a:lnTo>
                    <a:pt x="288217" y="3263900"/>
                  </a:lnTo>
                  <a:lnTo>
                    <a:pt x="286527" y="3276600"/>
                  </a:lnTo>
                  <a:close/>
                </a:path>
                <a:path w="3575050" h="3733800">
                  <a:moveTo>
                    <a:pt x="294861" y="3286444"/>
                  </a:moveTo>
                  <a:lnTo>
                    <a:pt x="291534" y="3276600"/>
                  </a:lnTo>
                  <a:lnTo>
                    <a:pt x="290656" y="3276600"/>
                  </a:lnTo>
                  <a:lnTo>
                    <a:pt x="288217" y="3263900"/>
                  </a:lnTo>
                  <a:lnTo>
                    <a:pt x="294981" y="3263900"/>
                  </a:lnTo>
                  <a:lnTo>
                    <a:pt x="296801" y="3276600"/>
                  </a:lnTo>
                  <a:lnTo>
                    <a:pt x="294861" y="3286444"/>
                  </a:lnTo>
                  <a:close/>
                </a:path>
                <a:path w="3575050" h="3733800">
                  <a:moveTo>
                    <a:pt x="1589295" y="3276600"/>
                  </a:moveTo>
                  <a:lnTo>
                    <a:pt x="1214488" y="3276600"/>
                  </a:lnTo>
                  <a:lnTo>
                    <a:pt x="1211171" y="3263900"/>
                  </a:lnTo>
                  <a:lnTo>
                    <a:pt x="1587181" y="3263900"/>
                  </a:lnTo>
                  <a:lnTo>
                    <a:pt x="1589295" y="3276600"/>
                  </a:lnTo>
                  <a:close/>
                </a:path>
                <a:path w="3575050" h="3733800">
                  <a:moveTo>
                    <a:pt x="1596838" y="3276600"/>
                  </a:moveTo>
                  <a:lnTo>
                    <a:pt x="1593262" y="3276600"/>
                  </a:lnTo>
                  <a:lnTo>
                    <a:pt x="1591181" y="3263900"/>
                  </a:lnTo>
                  <a:lnTo>
                    <a:pt x="1593197" y="3263900"/>
                  </a:lnTo>
                  <a:lnTo>
                    <a:pt x="1596838" y="3276600"/>
                  </a:lnTo>
                  <a:close/>
                </a:path>
                <a:path w="3575050" h="3733800">
                  <a:moveTo>
                    <a:pt x="1948917" y="3276600"/>
                  </a:moveTo>
                  <a:lnTo>
                    <a:pt x="1943552" y="3276600"/>
                  </a:lnTo>
                  <a:lnTo>
                    <a:pt x="1944592" y="3263900"/>
                  </a:lnTo>
                  <a:lnTo>
                    <a:pt x="1948592" y="3263900"/>
                  </a:lnTo>
                  <a:lnTo>
                    <a:pt x="1948917" y="3276600"/>
                  </a:lnTo>
                  <a:close/>
                </a:path>
                <a:path w="3575050" h="3733800">
                  <a:moveTo>
                    <a:pt x="2282884" y="3276600"/>
                  </a:moveTo>
                  <a:lnTo>
                    <a:pt x="1951551" y="3276600"/>
                  </a:lnTo>
                  <a:lnTo>
                    <a:pt x="1951128" y="3263900"/>
                  </a:lnTo>
                  <a:lnTo>
                    <a:pt x="2282787" y="3263900"/>
                  </a:lnTo>
                  <a:lnTo>
                    <a:pt x="2282884" y="3276600"/>
                  </a:lnTo>
                  <a:close/>
                </a:path>
                <a:path w="3575050" h="3733800">
                  <a:moveTo>
                    <a:pt x="2289322" y="3276600"/>
                  </a:moveTo>
                  <a:lnTo>
                    <a:pt x="2285453" y="3276600"/>
                  </a:lnTo>
                  <a:lnTo>
                    <a:pt x="2285518" y="3263900"/>
                  </a:lnTo>
                  <a:lnTo>
                    <a:pt x="2290688" y="3263900"/>
                  </a:lnTo>
                  <a:lnTo>
                    <a:pt x="2289322" y="3276600"/>
                  </a:lnTo>
                  <a:close/>
                </a:path>
                <a:path w="3575050" h="3733800">
                  <a:moveTo>
                    <a:pt x="2909622" y="3276600"/>
                  </a:moveTo>
                  <a:lnTo>
                    <a:pt x="2563916" y="3276600"/>
                  </a:lnTo>
                  <a:lnTo>
                    <a:pt x="2562030" y="3263900"/>
                  </a:lnTo>
                  <a:lnTo>
                    <a:pt x="2910564" y="3263900"/>
                  </a:lnTo>
                  <a:lnTo>
                    <a:pt x="2909622" y="3276600"/>
                  </a:lnTo>
                  <a:close/>
                </a:path>
                <a:path w="3575050" h="3733800">
                  <a:moveTo>
                    <a:pt x="24218" y="3278909"/>
                  </a:moveTo>
                  <a:lnTo>
                    <a:pt x="24484" y="3276600"/>
                  </a:lnTo>
                  <a:lnTo>
                    <a:pt x="24573" y="3277520"/>
                  </a:lnTo>
                  <a:lnTo>
                    <a:pt x="24218" y="3278909"/>
                  </a:lnTo>
                  <a:close/>
                </a:path>
                <a:path w="3575050" h="3733800">
                  <a:moveTo>
                    <a:pt x="294298" y="3289300"/>
                  </a:moveTo>
                  <a:lnTo>
                    <a:pt x="292802" y="3289300"/>
                  </a:lnTo>
                  <a:lnTo>
                    <a:pt x="291534" y="3276600"/>
                  </a:lnTo>
                  <a:lnTo>
                    <a:pt x="294861" y="3286444"/>
                  </a:lnTo>
                  <a:lnTo>
                    <a:pt x="294298" y="3289300"/>
                  </a:lnTo>
                  <a:close/>
                </a:path>
                <a:path w="3575050" h="3733800">
                  <a:moveTo>
                    <a:pt x="1223365" y="3289300"/>
                  </a:moveTo>
                  <a:lnTo>
                    <a:pt x="1221609" y="3289300"/>
                  </a:lnTo>
                  <a:lnTo>
                    <a:pt x="1222617" y="3276600"/>
                  </a:lnTo>
                  <a:lnTo>
                    <a:pt x="1223365" y="3289300"/>
                  </a:lnTo>
                  <a:close/>
                </a:path>
                <a:path w="3575050" h="3733800">
                  <a:moveTo>
                    <a:pt x="1227819" y="3289300"/>
                  </a:moveTo>
                  <a:lnTo>
                    <a:pt x="1225381" y="3289300"/>
                  </a:lnTo>
                  <a:lnTo>
                    <a:pt x="1226096" y="3276600"/>
                  </a:lnTo>
                  <a:lnTo>
                    <a:pt x="1227819" y="3289300"/>
                  </a:lnTo>
                  <a:close/>
                </a:path>
                <a:path w="3575050" h="3733800">
                  <a:moveTo>
                    <a:pt x="1601423" y="3289300"/>
                  </a:moveTo>
                  <a:lnTo>
                    <a:pt x="1229705" y="3289300"/>
                  </a:lnTo>
                  <a:lnTo>
                    <a:pt x="1228665" y="3276600"/>
                  </a:lnTo>
                  <a:lnTo>
                    <a:pt x="1594172" y="3276600"/>
                  </a:lnTo>
                  <a:lnTo>
                    <a:pt x="1601423" y="3289300"/>
                  </a:lnTo>
                  <a:close/>
                </a:path>
                <a:path w="3575050" h="3733800">
                  <a:moveTo>
                    <a:pt x="2292281" y="3289300"/>
                  </a:moveTo>
                  <a:lnTo>
                    <a:pt x="1948234" y="3289300"/>
                  </a:lnTo>
                  <a:lnTo>
                    <a:pt x="1949307" y="3276600"/>
                  </a:lnTo>
                  <a:lnTo>
                    <a:pt x="2291208" y="3276600"/>
                  </a:lnTo>
                  <a:lnTo>
                    <a:pt x="2292281" y="3289300"/>
                  </a:lnTo>
                  <a:close/>
                </a:path>
                <a:path w="3575050" h="3733800">
                  <a:moveTo>
                    <a:pt x="2911345" y="3289300"/>
                  </a:moveTo>
                  <a:lnTo>
                    <a:pt x="2568891" y="3289300"/>
                  </a:lnTo>
                  <a:lnTo>
                    <a:pt x="2564859" y="3276600"/>
                  </a:lnTo>
                  <a:lnTo>
                    <a:pt x="2913654" y="3276600"/>
                  </a:lnTo>
                  <a:lnTo>
                    <a:pt x="2911345" y="3289300"/>
                  </a:lnTo>
                  <a:close/>
                </a:path>
                <a:path w="3575050" h="3733800">
                  <a:moveTo>
                    <a:pt x="23021" y="3289300"/>
                  </a:moveTo>
                  <a:lnTo>
                    <a:pt x="21557" y="3289300"/>
                  </a:lnTo>
                  <a:lnTo>
                    <a:pt x="24218" y="3278909"/>
                  </a:lnTo>
                  <a:lnTo>
                    <a:pt x="23021" y="3289300"/>
                  </a:lnTo>
                  <a:close/>
                </a:path>
                <a:path w="3575050" h="3733800">
                  <a:moveTo>
                    <a:pt x="295826" y="3289300"/>
                  </a:moveTo>
                  <a:lnTo>
                    <a:pt x="294298" y="3289300"/>
                  </a:lnTo>
                  <a:lnTo>
                    <a:pt x="294861" y="3286444"/>
                  </a:lnTo>
                  <a:lnTo>
                    <a:pt x="295826" y="3289300"/>
                  </a:lnTo>
                  <a:close/>
                </a:path>
                <a:path w="3575050" h="3733800">
                  <a:moveTo>
                    <a:pt x="296054" y="3302000"/>
                  </a:moveTo>
                  <a:lnTo>
                    <a:pt x="19801" y="3302000"/>
                  </a:lnTo>
                  <a:lnTo>
                    <a:pt x="22305" y="3289300"/>
                  </a:lnTo>
                  <a:lnTo>
                    <a:pt x="296184" y="3289300"/>
                  </a:lnTo>
                  <a:lnTo>
                    <a:pt x="296054" y="3302000"/>
                  </a:lnTo>
                  <a:close/>
                </a:path>
                <a:path w="3575050" h="3733800">
                  <a:moveTo>
                    <a:pt x="1602073" y="3302000"/>
                  </a:moveTo>
                  <a:lnTo>
                    <a:pt x="1224015" y="3302000"/>
                  </a:lnTo>
                  <a:lnTo>
                    <a:pt x="1222389" y="3289300"/>
                  </a:lnTo>
                  <a:lnTo>
                    <a:pt x="1603439" y="3289300"/>
                  </a:lnTo>
                  <a:lnTo>
                    <a:pt x="1602073" y="3302000"/>
                  </a:lnTo>
                  <a:close/>
                </a:path>
                <a:path w="3575050" h="3733800">
                  <a:moveTo>
                    <a:pt x="2294102" y="3302000"/>
                  </a:moveTo>
                  <a:lnTo>
                    <a:pt x="1951843" y="3302000"/>
                  </a:lnTo>
                  <a:lnTo>
                    <a:pt x="1949860" y="3289300"/>
                  </a:lnTo>
                  <a:lnTo>
                    <a:pt x="2290135" y="3289300"/>
                  </a:lnTo>
                  <a:lnTo>
                    <a:pt x="2294102" y="3302000"/>
                  </a:lnTo>
                  <a:close/>
                </a:path>
                <a:path w="3575050" h="3733800">
                  <a:moveTo>
                    <a:pt x="2915117" y="3302000"/>
                  </a:moveTo>
                  <a:lnTo>
                    <a:pt x="2570192" y="3302000"/>
                  </a:lnTo>
                  <a:lnTo>
                    <a:pt x="2570842" y="3289300"/>
                  </a:lnTo>
                  <a:lnTo>
                    <a:pt x="2913263" y="3289300"/>
                  </a:lnTo>
                  <a:lnTo>
                    <a:pt x="2915117" y="3302000"/>
                  </a:lnTo>
                  <a:close/>
                </a:path>
                <a:path w="3575050" h="3733800">
                  <a:moveTo>
                    <a:pt x="21785" y="3314700"/>
                  </a:moveTo>
                  <a:lnTo>
                    <a:pt x="19867" y="3314700"/>
                  </a:lnTo>
                  <a:lnTo>
                    <a:pt x="19867" y="3302000"/>
                  </a:lnTo>
                  <a:lnTo>
                    <a:pt x="22533" y="3302000"/>
                  </a:lnTo>
                  <a:lnTo>
                    <a:pt x="21785" y="3314700"/>
                  </a:lnTo>
                  <a:close/>
                </a:path>
                <a:path w="3575050" h="3733800">
                  <a:moveTo>
                    <a:pt x="295273" y="3327400"/>
                  </a:moveTo>
                  <a:lnTo>
                    <a:pt x="14989" y="3327400"/>
                  </a:lnTo>
                  <a:lnTo>
                    <a:pt x="21037" y="3314700"/>
                  </a:lnTo>
                  <a:lnTo>
                    <a:pt x="24971" y="3314700"/>
                  </a:lnTo>
                  <a:lnTo>
                    <a:pt x="22533" y="3302000"/>
                  </a:lnTo>
                  <a:lnTo>
                    <a:pt x="294753" y="3302000"/>
                  </a:lnTo>
                  <a:lnTo>
                    <a:pt x="294753" y="3314700"/>
                  </a:lnTo>
                  <a:lnTo>
                    <a:pt x="295273" y="3327400"/>
                  </a:lnTo>
                  <a:close/>
                </a:path>
                <a:path w="3575050" h="3733800">
                  <a:moveTo>
                    <a:pt x="1607048" y="3314700"/>
                  </a:moveTo>
                  <a:lnTo>
                    <a:pt x="1229835" y="3314700"/>
                  </a:lnTo>
                  <a:lnTo>
                    <a:pt x="1227949" y="3302000"/>
                  </a:lnTo>
                  <a:lnTo>
                    <a:pt x="1608772" y="3302000"/>
                  </a:lnTo>
                  <a:lnTo>
                    <a:pt x="1607048" y="3314700"/>
                  </a:lnTo>
                  <a:close/>
                </a:path>
                <a:path w="3575050" h="3733800">
                  <a:moveTo>
                    <a:pt x="2289030" y="3314700"/>
                  </a:moveTo>
                  <a:lnTo>
                    <a:pt x="1956656" y="3314700"/>
                  </a:lnTo>
                  <a:lnTo>
                    <a:pt x="1952851" y="3302000"/>
                  </a:lnTo>
                  <a:lnTo>
                    <a:pt x="2287859" y="3302000"/>
                  </a:lnTo>
                  <a:lnTo>
                    <a:pt x="2289030" y="3314700"/>
                  </a:lnTo>
                  <a:close/>
                </a:path>
                <a:path w="3575050" h="3733800">
                  <a:moveTo>
                    <a:pt x="2918141" y="3327400"/>
                  </a:moveTo>
                  <a:lnTo>
                    <a:pt x="2576110" y="3327400"/>
                  </a:lnTo>
                  <a:lnTo>
                    <a:pt x="2574679" y="3314700"/>
                  </a:lnTo>
                  <a:lnTo>
                    <a:pt x="2570517" y="3302000"/>
                  </a:lnTo>
                  <a:lnTo>
                    <a:pt x="2914434" y="3302000"/>
                  </a:lnTo>
                  <a:lnTo>
                    <a:pt x="2915503" y="3313288"/>
                  </a:lnTo>
                  <a:lnTo>
                    <a:pt x="2915507" y="3314700"/>
                  </a:lnTo>
                  <a:lnTo>
                    <a:pt x="2918141" y="3327400"/>
                  </a:lnTo>
                  <a:close/>
                </a:path>
                <a:path w="3575050" h="3733800">
                  <a:moveTo>
                    <a:pt x="2915637" y="3314700"/>
                  </a:moveTo>
                  <a:lnTo>
                    <a:pt x="2915503" y="3313288"/>
                  </a:lnTo>
                  <a:lnTo>
                    <a:pt x="2916255" y="3302000"/>
                  </a:lnTo>
                  <a:lnTo>
                    <a:pt x="2915637" y="3314700"/>
                  </a:lnTo>
                  <a:close/>
                </a:path>
                <a:path w="3575050" h="3733800">
                  <a:moveTo>
                    <a:pt x="1239037" y="3327400"/>
                  </a:moveTo>
                  <a:lnTo>
                    <a:pt x="1235721" y="3327400"/>
                  </a:lnTo>
                  <a:lnTo>
                    <a:pt x="1238062" y="3314700"/>
                  </a:lnTo>
                  <a:lnTo>
                    <a:pt x="1241704" y="3314700"/>
                  </a:lnTo>
                  <a:lnTo>
                    <a:pt x="1239037" y="3327400"/>
                  </a:lnTo>
                  <a:close/>
                </a:path>
                <a:path w="3575050" h="3733800">
                  <a:moveTo>
                    <a:pt x="1603439" y="3327400"/>
                  </a:moveTo>
                  <a:lnTo>
                    <a:pt x="1243297" y="3327400"/>
                  </a:lnTo>
                  <a:lnTo>
                    <a:pt x="1241704" y="3314700"/>
                  </a:lnTo>
                  <a:lnTo>
                    <a:pt x="1602529" y="3314700"/>
                  </a:lnTo>
                  <a:lnTo>
                    <a:pt x="1603439" y="3327400"/>
                  </a:lnTo>
                  <a:close/>
                </a:path>
                <a:path w="3575050" h="3733800">
                  <a:moveTo>
                    <a:pt x="1610853" y="3327400"/>
                  </a:moveTo>
                  <a:lnTo>
                    <a:pt x="1603439" y="3327400"/>
                  </a:lnTo>
                  <a:lnTo>
                    <a:pt x="1604285" y="3314700"/>
                  </a:lnTo>
                  <a:lnTo>
                    <a:pt x="1609162" y="3314700"/>
                  </a:lnTo>
                  <a:lnTo>
                    <a:pt x="1610853" y="3327400"/>
                  </a:lnTo>
                  <a:close/>
                </a:path>
                <a:path w="3575050" h="3733800">
                  <a:moveTo>
                    <a:pt x="2294070" y="3327400"/>
                  </a:moveTo>
                  <a:lnTo>
                    <a:pt x="1957859" y="3327400"/>
                  </a:lnTo>
                  <a:lnTo>
                    <a:pt x="1958574" y="3314700"/>
                  </a:lnTo>
                  <a:lnTo>
                    <a:pt x="2294070" y="3314700"/>
                  </a:lnTo>
                  <a:lnTo>
                    <a:pt x="2294070" y="3327400"/>
                  </a:lnTo>
                  <a:close/>
                </a:path>
                <a:path w="3575050" h="3733800">
                  <a:moveTo>
                    <a:pt x="305093" y="3378200"/>
                  </a:moveTo>
                  <a:lnTo>
                    <a:pt x="14205" y="3378200"/>
                  </a:lnTo>
                  <a:lnTo>
                    <a:pt x="13847" y="3365500"/>
                  </a:lnTo>
                  <a:lnTo>
                    <a:pt x="15165" y="3352800"/>
                  </a:lnTo>
                  <a:lnTo>
                    <a:pt x="16615" y="3340100"/>
                  </a:lnTo>
                  <a:lnTo>
                    <a:pt x="16452" y="3340100"/>
                  </a:lnTo>
                  <a:lnTo>
                    <a:pt x="19769" y="3327400"/>
                  </a:lnTo>
                  <a:lnTo>
                    <a:pt x="296314" y="3327400"/>
                  </a:lnTo>
                  <a:lnTo>
                    <a:pt x="298468" y="3340100"/>
                  </a:lnTo>
                  <a:lnTo>
                    <a:pt x="300431" y="3352800"/>
                  </a:lnTo>
                  <a:lnTo>
                    <a:pt x="301229" y="3352800"/>
                  </a:lnTo>
                  <a:lnTo>
                    <a:pt x="299890" y="3365500"/>
                  </a:lnTo>
                  <a:lnTo>
                    <a:pt x="305646" y="3365500"/>
                  </a:lnTo>
                  <a:lnTo>
                    <a:pt x="305093" y="3378200"/>
                  </a:lnTo>
                  <a:close/>
                </a:path>
                <a:path w="3575050" h="3733800">
                  <a:moveTo>
                    <a:pt x="1609227" y="3340100"/>
                  </a:moveTo>
                  <a:lnTo>
                    <a:pt x="1243882" y="3340100"/>
                  </a:lnTo>
                  <a:lnTo>
                    <a:pt x="1241508" y="3327400"/>
                  </a:lnTo>
                  <a:lnTo>
                    <a:pt x="1609357" y="3327400"/>
                  </a:lnTo>
                  <a:lnTo>
                    <a:pt x="1609227" y="3340100"/>
                  </a:lnTo>
                  <a:close/>
                </a:path>
                <a:path w="3575050" h="3733800">
                  <a:moveTo>
                    <a:pt x="2286688" y="3340100"/>
                  </a:moveTo>
                  <a:lnTo>
                    <a:pt x="1960330" y="3340100"/>
                  </a:lnTo>
                  <a:lnTo>
                    <a:pt x="1957729" y="3327400"/>
                  </a:lnTo>
                  <a:lnTo>
                    <a:pt x="2285973" y="3327400"/>
                  </a:lnTo>
                  <a:lnTo>
                    <a:pt x="2286688" y="3340100"/>
                  </a:lnTo>
                  <a:close/>
                </a:path>
                <a:path w="3575050" h="3733800">
                  <a:moveTo>
                    <a:pt x="2289940" y="3340100"/>
                  </a:moveTo>
                  <a:lnTo>
                    <a:pt x="2288737" y="3340100"/>
                  </a:lnTo>
                  <a:lnTo>
                    <a:pt x="2287599" y="3327400"/>
                  </a:lnTo>
                  <a:lnTo>
                    <a:pt x="2291338" y="3327400"/>
                  </a:lnTo>
                  <a:lnTo>
                    <a:pt x="2289940" y="3340100"/>
                  </a:lnTo>
                  <a:close/>
                </a:path>
                <a:path w="3575050" h="3733800">
                  <a:moveTo>
                    <a:pt x="2921035" y="3340100"/>
                  </a:moveTo>
                  <a:lnTo>
                    <a:pt x="2576272" y="3340100"/>
                  </a:lnTo>
                  <a:lnTo>
                    <a:pt x="2580141" y="3327400"/>
                  </a:lnTo>
                  <a:lnTo>
                    <a:pt x="2919474" y="3327400"/>
                  </a:lnTo>
                  <a:lnTo>
                    <a:pt x="2921035" y="3340100"/>
                  </a:lnTo>
                  <a:close/>
                </a:path>
                <a:path w="3575050" h="3733800">
                  <a:moveTo>
                    <a:pt x="1608414" y="3352800"/>
                  </a:moveTo>
                  <a:lnTo>
                    <a:pt x="1252889" y="3352800"/>
                  </a:lnTo>
                  <a:lnTo>
                    <a:pt x="1249995" y="3340100"/>
                  </a:lnTo>
                  <a:lnTo>
                    <a:pt x="1611438" y="3340100"/>
                  </a:lnTo>
                  <a:lnTo>
                    <a:pt x="1608414" y="3352800"/>
                  </a:lnTo>
                  <a:close/>
                </a:path>
                <a:path w="3575050" h="3733800">
                  <a:moveTo>
                    <a:pt x="2295240" y="3352800"/>
                  </a:moveTo>
                  <a:lnTo>
                    <a:pt x="1962313" y="3352800"/>
                  </a:lnTo>
                  <a:lnTo>
                    <a:pt x="1961533" y="3340100"/>
                  </a:lnTo>
                  <a:lnTo>
                    <a:pt x="2296346" y="3340100"/>
                  </a:lnTo>
                  <a:lnTo>
                    <a:pt x="2295240" y="3352800"/>
                  </a:lnTo>
                  <a:close/>
                </a:path>
                <a:path w="3575050" h="3733800">
                  <a:moveTo>
                    <a:pt x="2585116" y="3352800"/>
                  </a:moveTo>
                  <a:lnTo>
                    <a:pt x="2583751" y="3352800"/>
                  </a:lnTo>
                  <a:lnTo>
                    <a:pt x="2584108" y="3340100"/>
                  </a:lnTo>
                  <a:lnTo>
                    <a:pt x="2585051" y="3340100"/>
                  </a:lnTo>
                  <a:lnTo>
                    <a:pt x="2585116" y="3352800"/>
                  </a:lnTo>
                  <a:close/>
                </a:path>
                <a:path w="3575050" h="3733800">
                  <a:moveTo>
                    <a:pt x="2917100" y="3352800"/>
                  </a:moveTo>
                  <a:lnTo>
                    <a:pt x="2587295" y="3352800"/>
                  </a:lnTo>
                  <a:lnTo>
                    <a:pt x="2586872" y="3340100"/>
                  </a:lnTo>
                  <a:lnTo>
                    <a:pt x="2916742" y="3340100"/>
                  </a:lnTo>
                  <a:lnTo>
                    <a:pt x="2917100" y="3352800"/>
                  </a:lnTo>
                  <a:close/>
                </a:path>
                <a:path w="3575050" h="3733800">
                  <a:moveTo>
                    <a:pt x="2920872" y="3352800"/>
                  </a:moveTo>
                  <a:lnTo>
                    <a:pt x="2918791" y="3352800"/>
                  </a:lnTo>
                  <a:lnTo>
                    <a:pt x="2919149" y="3340100"/>
                  </a:lnTo>
                  <a:lnTo>
                    <a:pt x="2919799" y="3340100"/>
                  </a:lnTo>
                  <a:lnTo>
                    <a:pt x="2920872" y="3352800"/>
                  </a:lnTo>
                  <a:close/>
                </a:path>
                <a:path w="3575050" h="3733800">
                  <a:moveTo>
                    <a:pt x="2926009" y="3352800"/>
                  </a:moveTo>
                  <a:lnTo>
                    <a:pt x="2923246" y="3352800"/>
                  </a:lnTo>
                  <a:lnTo>
                    <a:pt x="2923181" y="3340100"/>
                  </a:lnTo>
                  <a:lnTo>
                    <a:pt x="2924286" y="3340100"/>
                  </a:lnTo>
                  <a:lnTo>
                    <a:pt x="2926009" y="3352800"/>
                  </a:lnTo>
                  <a:close/>
                </a:path>
                <a:path w="3575050" h="3733800">
                  <a:moveTo>
                    <a:pt x="1597879" y="3365500"/>
                  </a:moveTo>
                  <a:lnTo>
                    <a:pt x="1265115" y="3365500"/>
                  </a:lnTo>
                  <a:lnTo>
                    <a:pt x="1260693" y="3352800"/>
                  </a:lnTo>
                  <a:lnTo>
                    <a:pt x="1602659" y="3352800"/>
                  </a:lnTo>
                  <a:lnTo>
                    <a:pt x="1597879" y="3365500"/>
                  </a:lnTo>
                  <a:close/>
                </a:path>
                <a:path w="3575050" h="3733800">
                  <a:moveTo>
                    <a:pt x="2296021" y="3365500"/>
                  </a:moveTo>
                  <a:lnTo>
                    <a:pt x="1962086" y="3365500"/>
                  </a:lnTo>
                  <a:lnTo>
                    <a:pt x="1966345" y="3352800"/>
                  </a:lnTo>
                  <a:lnTo>
                    <a:pt x="2298654" y="3352800"/>
                  </a:lnTo>
                  <a:lnTo>
                    <a:pt x="2296021" y="3365500"/>
                  </a:lnTo>
                  <a:close/>
                </a:path>
                <a:path w="3575050" h="3733800">
                  <a:moveTo>
                    <a:pt x="2946299" y="3390900"/>
                  </a:moveTo>
                  <a:lnTo>
                    <a:pt x="2601764" y="3390900"/>
                  </a:lnTo>
                  <a:lnTo>
                    <a:pt x="2596092" y="3378200"/>
                  </a:lnTo>
                  <a:lnTo>
                    <a:pt x="2590599" y="3365500"/>
                  </a:lnTo>
                  <a:lnTo>
                    <a:pt x="2586332" y="3352800"/>
                  </a:lnTo>
                  <a:lnTo>
                    <a:pt x="2916547" y="3352800"/>
                  </a:lnTo>
                  <a:lnTo>
                    <a:pt x="2917718" y="3365500"/>
                  </a:lnTo>
                  <a:lnTo>
                    <a:pt x="2923603" y="3365500"/>
                  </a:lnTo>
                  <a:lnTo>
                    <a:pt x="2929131" y="3378200"/>
                  </a:lnTo>
                  <a:lnTo>
                    <a:pt x="2939861" y="3378200"/>
                  </a:lnTo>
                  <a:lnTo>
                    <a:pt x="2946299" y="3390900"/>
                  </a:lnTo>
                  <a:close/>
                </a:path>
                <a:path w="3575050" h="3733800">
                  <a:moveTo>
                    <a:pt x="2918742" y="3365500"/>
                  </a:moveTo>
                  <a:lnTo>
                    <a:pt x="2917718" y="3365500"/>
                  </a:lnTo>
                  <a:lnTo>
                    <a:pt x="2916547" y="3352800"/>
                  </a:lnTo>
                  <a:lnTo>
                    <a:pt x="2918742" y="3365500"/>
                  </a:lnTo>
                  <a:close/>
                </a:path>
                <a:path w="3575050" h="3733800">
                  <a:moveTo>
                    <a:pt x="2920287" y="3365500"/>
                  </a:moveTo>
                  <a:lnTo>
                    <a:pt x="2918742" y="3365500"/>
                  </a:lnTo>
                  <a:lnTo>
                    <a:pt x="2916600" y="3352800"/>
                  </a:lnTo>
                  <a:lnTo>
                    <a:pt x="2921457" y="3352800"/>
                  </a:lnTo>
                  <a:lnTo>
                    <a:pt x="2920287" y="3365500"/>
                  </a:lnTo>
                  <a:close/>
                </a:path>
                <a:path w="3575050" h="3733800">
                  <a:moveTo>
                    <a:pt x="2930692" y="3365500"/>
                  </a:moveTo>
                  <a:lnTo>
                    <a:pt x="2922055" y="3365500"/>
                  </a:lnTo>
                  <a:lnTo>
                    <a:pt x="2924026" y="3352800"/>
                  </a:lnTo>
                  <a:lnTo>
                    <a:pt x="2927212" y="3352800"/>
                  </a:lnTo>
                  <a:lnTo>
                    <a:pt x="2930692" y="3365500"/>
                  </a:lnTo>
                  <a:close/>
                </a:path>
                <a:path w="3575050" h="3733800">
                  <a:moveTo>
                    <a:pt x="1281698" y="3378200"/>
                  </a:moveTo>
                  <a:lnTo>
                    <a:pt x="1277568" y="3378200"/>
                  </a:lnTo>
                  <a:lnTo>
                    <a:pt x="1276268" y="3365500"/>
                  </a:lnTo>
                  <a:lnTo>
                    <a:pt x="1281438" y="3365500"/>
                  </a:lnTo>
                  <a:lnTo>
                    <a:pt x="1281698" y="3378200"/>
                  </a:lnTo>
                  <a:close/>
                </a:path>
                <a:path w="3575050" h="3733800">
                  <a:moveTo>
                    <a:pt x="1290932" y="3378200"/>
                  </a:moveTo>
                  <a:lnTo>
                    <a:pt x="1285014" y="3378200"/>
                  </a:lnTo>
                  <a:lnTo>
                    <a:pt x="1283584" y="3365500"/>
                  </a:lnTo>
                  <a:lnTo>
                    <a:pt x="1295354" y="3365500"/>
                  </a:lnTo>
                  <a:lnTo>
                    <a:pt x="1290932" y="3378200"/>
                  </a:lnTo>
                  <a:close/>
                </a:path>
                <a:path w="3575050" h="3733800">
                  <a:moveTo>
                    <a:pt x="1588287" y="3378200"/>
                  </a:moveTo>
                  <a:lnTo>
                    <a:pt x="1292103" y="3378200"/>
                  </a:lnTo>
                  <a:lnTo>
                    <a:pt x="1295354" y="3365500"/>
                  </a:lnTo>
                  <a:lnTo>
                    <a:pt x="1593619" y="3365500"/>
                  </a:lnTo>
                  <a:lnTo>
                    <a:pt x="1588287" y="3378200"/>
                  </a:lnTo>
                  <a:close/>
                </a:path>
                <a:path w="3575050" h="3733800">
                  <a:moveTo>
                    <a:pt x="2298882" y="3378200"/>
                  </a:moveTo>
                  <a:lnTo>
                    <a:pt x="1966833" y="3378200"/>
                  </a:lnTo>
                  <a:lnTo>
                    <a:pt x="1966540" y="3365500"/>
                  </a:lnTo>
                  <a:lnTo>
                    <a:pt x="2297191" y="3365500"/>
                  </a:lnTo>
                  <a:lnTo>
                    <a:pt x="2298882" y="3378200"/>
                  </a:lnTo>
                  <a:close/>
                </a:path>
                <a:path w="3575050" h="3733800">
                  <a:moveTo>
                    <a:pt x="2931862" y="3378200"/>
                  </a:moveTo>
                  <a:lnTo>
                    <a:pt x="2929196" y="3378200"/>
                  </a:lnTo>
                  <a:lnTo>
                    <a:pt x="2926530" y="3365500"/>
                  </a:lnTo>
                  <a:lnTo>
                    <a:pt x="2931407" y="3365500"/>
                  </a:lnTo>
                  <a:lnTo>
                    <a:pt x="2931862" y="3378200"/>
                  </a:lnTo>
                  <a:close/>
                </a:path>
                <a:path w="3575050" h="3733800">
                  <a:moveTo>
                    <a:pt x="308670" y="3390900"/>
                  </a:moveTo>
                  <a:lnTo>
                    <a:pt x="16290" y="3390900"/>
                  </a:lnTo>
                  <a:lnTo>
                    <a:pt x="17786" y="3378200"/>
                  </a:lnTo>
                  <a:lnTo>
                    <a:pt x="306914" y="3378200"/>
                  </a:lnTo>
                  <a:lnTo>
                    <a:pt x="308670" y="3390900"/>
                  </a:lnTo>
                  <a:close/>
                </a:path>
                <a:path w="3575050" h="3733800">
                  <a:moveTo>
                    <a:pt x="1293761" y="3390900"/>
                  </a:moveTo>
                  <a:lnTo>
                    <a:pt x="1291485" y="3390900"/>
                  </a:lnTo>
                  <a:lnTo>
                    <a:pt x="1291615" y="3378200"/>
                  </a:lnTo>
                  <a:lnTo>
                    <a:pt x="1295452" y="3378200"/>
                  </a:lnTo>
                  <a:lnTo>
                    <a:pt x="1293761" y="3390900"/>
                  </a:lnTo>
                  <a:close/>
                </a:path>
                <a:path w="3575050" h="3733800">
                  <a:moveTo>
                    <a:pt x="1557885" y="3390900"/>
                  </a:moveTo>
                  <a:lnTo>
                    <a:pt x="1298508" y="3390900"/>
                  </a:lnTo>
                  <a:lnTo>
                    <a:pt x="1296265" y="3378200"/>
                  </a:lnTo>
                  <a:lnTo>
                    <a:pt x="1559055" y="3378200"/>
                  </a:lnTo>
                  <a:lnTo>
                    <a:pt x="1557885" y="3390900"/>
                  </a:lnTo>
                  <a:close/>
                </a:path>
                <a:path w="3575050" h="3733800">
                  <a:moveTo>
                    <a:pt x="1576126" y="3390900"/>
                  </a:moveTo>
                  <a:lnTo>
                    <a:pt x="1565201" y="3390900"/>
                  </a:lnTo>
                  <a:lnTo>
                    <a:pt x="1565624" y="3378200"/>
                  </a:lnTo>
                  <a:lnTo>
                    <a:pt x="1578240" y="3378200"/>
                  </a:lnTo>
                  <a:lnTo>
                    <a:pt x="1576126" y="3390900"/>
                  </a:lnTo>
                  <a:close/>
                </a:path>
                <a:path w="3575050" h="3733800">
                  <a:moveTo>
                    <a:pt x="2301028" y="3416300"/>
                  </a:moveTo>
                  <a:lnTo>
                    <a:pt x="1977456" y="3416300"/>
                  </a:lnTo>
                  <a:lnTo>
                    <a:pt x="1973222" y="3403600"/>
                  </a:lnTo>
                  <a:lnTo>
                    <a:pt x="1970281" y="3390900"/>
                  </a:lnTo>
                  <a:lnTo>
                    <a:pt x="1968979" y="3378200"/>
                  </a:lnTo>
                  <a:lnTo>
                    <a:pt x="2297841" y="3378200"/>
                  </a:lnTo>
                  <a:lnTo>
                    <a:pt x="2298199" y="3390900"/>
                  </a:lnTo>
                  <a:lnTo>
                    <a:pt x="2297126" y="3390900"/>
                  </a:lnTo>
                  <a:lnTo>
                    <a:pt x="2297224" y="3403600"/>
                  </a:lnTo>
                  <a:lnTo>
                    <a:pt x="2300345" y="3403600"/>
                  </a:lnTo>
                  <a:lnTo>
                    <a:pt x="2301028" y="3416300"/>
                  </a:lnTo>
                  <a:close/>
                </a:path>
                <a:path w="3575050" h="3733800">
                  <a:moveTo>
                    <a:pt x="313092" y="3403600"/>
                  </a:moveTo>
                  <a:lnTo>
                    <a:pt x="12388" y="3403600"/>
                  </a:lnTo>
                  <a:lnTo>
                    <a:pt x="13461" y="3390900"/>
                  </a:lnTo>
                  <a:lnTo>
                    <a:pt x="309353" y="3390900"/>
                  </a:lnTo>
                  <a:lnTo>
                    <a:pt x="313092" y="3403600"/>
                  </a:lnTo>
                  <a:close/>
                </a:path>
                <a:path w="3575050" h="3733800">
                  <a:moveTo>
                    <a:pt x="1461476" y="3403600"/>
                  </a:moveTo>
                  <a:lnTo>
                    <a:pt x="1320944" y="3403600"/>
                  </a:lnTo>
                  <a:lnTo>
                    <a:pt x="1316847" y="3390900"/>
                  </a:lnTo>
                  <a:lnTo>
                    <a:pt x="1461346" y="3390900"/>
                  </a:lnTo>
                  <a:lnTo>
                    <a:pt x="1461476" y="3403600"/>
                  </a:lnTo>
                  <a:close/>
                </a:path>
                <a:path w="3575050" h="3733800">
                  <a:moveTo>
                    <a:pt x="1504072" y="3403600"/>
                  </a:moveTo>
                  <a:lnTo>
                    <a:pt x="1472380" y="3403600"/>
                  </a:lnTo>
                  <a:lnTo>
                    <a:pt x="1461346" y="3390900"/>
                  </a:lnTo>
                  <a:lnTo>
                    <a:pt x="1510965" y="3390900"/>
                  </a:lnTo>
                  <a:lnTo>
                    <a:pt x="1504072" y="3403600"/>
                  </a:lnTo>
                  <a:close/>
                </a:path>
                <a:path w="3575050" h="3733800">
                  <a:moveTo>
                    <a:pt x="2978540" y="3403600"/>
                  </a:moveTo>
                  <a:lnTo>
                    <a:pt x="2602415" y="3403600"/>
                  </a:lnTo>
                  <a:lnTo>
                    <a:pt x="2602219" y="3390900"/>
                  </a:lnTo>
                  <a:lnTo>
                    <a:pt x="2970690" y="3390900"/>
                  </a:lnTo>
                  <a:lnTo>
                    <a:pt x="2978540" y="3403600"/>
                  </a:lnTo>
                  <a:close/>
                </a:path>
                <a:path w="3575050" h="3733800">
                  <a:moveTo>
                    <a:pt x="349087" y="3454400"/>
                  </a:moveTo>
                  <a:lnTo>
                    <a:pt x="8876" y="3454400"/>
                  </a:lnTo>
                  <a:lnTo>
                    <a:pt x="9084" y="3441700"/>
                  </a:lnTo>
                  <a:lnTo>
                    <a:pt x="9413" y="3429000"/>
                  </a:lnTo>
                  <a:lnTo>
                    <a:pt x="11108" y="3416300"/>
                  </a:lnTo>
                  <a:lnTo>
                    <a:pt x="15412" y="3403600"/>
                  </a:lnTo>
                  <a:lnTo>
                    <a:pt x="316669" y="3403600"/>
                  </a:lnTo>
                  <a:lnTo>
                    <a:pt x="323724" y="3429000"/>
                  </a:lnTo>
                  <a:lnTo>
                    <a:pt x="331756" y="3429000"/>
                  </a:lnTo>
                  <a:lnTo>
                    <a:pt x="332016" y="3441700"/>
                  </a:lnTo>
                  <a:lnTo>
                    <a:pt x="348924" y="3441700"/>
                  </a:lnTo>
                  <a:lnTo>
                    <a:pt x="349087" y="3454400"/>
                  </a:lnTo>
                  <a:close/>
                </a:path>
                <a:path w="3575050" h="3733800">
                  <a:moveTo>
                    <a:pt x="3025247" y="3429000"/>
                  </a:moveTo>
                  <a:lnTo>
                    <a:pt x="2612307" y="3429000"/>
                  </a:lnTo>
                  <a:lnTo>
                    <a:pt x="2609927" y="3416300"/>
                  </a:lnTo>
                  <a:lnTo>
                    <a:pt x="2609698" y="3403600"/>
                  </a:lnTo>
                  <a:lnTo>
                    <a:pt x="2996926" y="3403600"/>
                  </a:lnTo>
                  <a:lnTo>
                    <a:pt x="2999104" y="3416300"/>
                  </a:lnTo>
                  <a:lnTo>
                    <a:pt x="3017118" y="3416300"/>
                  </a:lnTo>
                  <a:lnTo>
                    <a:pt x="3025247" y="3429000"/>
                  </a:lnTo>
                  <a:close/>
                </a:path>
                <a:path w="3575050" h="3733800">
                  <a:moveTo>
                    <a:pt x="2299012" y="3429000"/>
                  </a:moveTo>
                  <a:lnTo>
                    <a:pt x="1980620" y="3429000"/>
                  </a:lnTo>
                  <a:lnTo>
                    <a:pt x="1981725" y="3416300"/>
                  </a:lnTo>
                  <a:lnTo>
                    <a:pt x="2298167" y="3416300"/>
                  </a:lnTo>
                  <a:lnTo>
                    <a:pt x="2299012" y="3429000"/>
                  </a:lnTo>
                  <a:close/>
                </a:path>
                <a:path w="3575050" h="3733800">
                  <a:moveTo>
                    <a:pt x="2308246" y="3441700"/>
                  </a:moveTo>
                  <a:lnTo>
                    <a:pt x="1982440" y="3441700"/>
                  </a:lnTo>
                  <a:lnTo>
                    <a:pt x="1981530" y="3429000"/>
                  </a:lnTo>
                  <a:lnTo>
                    <a:pt x="2302524" y="3429000"/>
                  </a:lnTo>
                  <a:lnTo>
                    <a:pt x="2301190" y="3416300"/>
                  </a:lnTo>
                  <a:lnTo>
                    <a:pt x="2303792" y="3416300"/>
                  </a:lnTo>
                  <a:lnTo>
                    <a:pt x="2305808" y="3429000"/>
                  </a:lnTo>
                  <a:lnTo>
                    <a:pt x="2308246" y="3441700"/>
                  </a:lnTo>
                  <a:close/>
                </a:path>
                <a:path w="3575050" h="3733800">
                  <a:moveTo>
                    <a:pt x="3054121" y="3454400"/>
                  </a:moveTo>
                  <a:lnTo>
                    <a:pt x="2622997" y="3454400"/>
                  </a:lnTo>
                  <a:lnTo>
                    <a:pt x="2620526" y="3441700"/>
                  </a:lnTo>
                  <a:lnTo>
                    <a:pt x="2616090" y="3429000"/>
                  </a:lnTo>
                  <a:lnTo>
                    <a:pt x="3033473" y="3429000"/>
                  </a:lnTo>
                  <a:lnTo>
                    <a:pt x="3041310" y="3441700"/>
                  </a:lnTo>
                  <a:lnTo>
                    <a:pt x="3049081" y="3441700"/>
                  </a:lnTo>
                  <a:lnTo>
                    <a:pt x="3054121" y="3454400"/>
                  </a:lnTo>
                  <a:close/>
                </a:path>
                <a:path w="3575050" h="3733800">
                  <a:moveTo>
                    <a:pt x="360479" y="3454400"/>
                  </a:moveTo>
                  <a:lnTo>
                    <a:pt x="351330" y="3454400"/>
                  </a:lnTo>
                  <a:lnTo>
                    <a:pt x="350972" y="3441700"/>
                  </a:lnTo>
                  <a:lnTo>
                    <a:pt x="355904" y="3441700"/>
                  </a:lnTo>
                  <a:lnTo>
                    <a:pt x="360479" y="3454400"/>
                  </a:lnTo>
                  <a:close/>
                </a:path>
                <a:path w="3575050" h="3733800">
                  <a:moveTo>
                    <a:pt x="2394055" y="3492500"/>
                  </a:moveTo>
                  <a:lnTo>
                    <a:pt x="1992585" y="3492500"/>
                  </a:lnTo>
                  <a:lnTo>
                    <a:pt x="1989755" y="3479800"/>
                  </a:lnTo>
                  <a:lnTo>
                    <a:pt x="1987354" y="3467100"/>
                  </a:lnTo>
                  <a:lnTo>
                    <a:pt x="1986326" y="3454400"/>
                  </a:lnTo>
                  <a:lnTo>
                    <a:pt x="1987610" y="3441700"/>
                  </a:lnTo>
                  <a:lnTo>
                    <a:pt x="2306718" y="3441700"/>
                  </a:lnTo>
                  <a:lnTo>
                    <a:pt x="2304897" y="3454400"/>
                  </a:lnTo>
                  <a:lnTo>
                    <a:pt x="2341341" y="3454400"/>
                  </a:lnTo>
                  <a:lnTo>
                    <a:pt x="2351890" y="3467100"/>
                  </a:lnTo>
                  <a:lnTo>
                    <a:pt x="2361476" y="3467100"/>
                  </a:lnTo>
                  <a:lnTo>
                    <a:pt x="2370514" y="3479800"/>
                  </a:lnTo>
                  <a:lnTo>
                    <a:pt x="2393047" y="3479800"/>
                  </a:lnTo>
                  <a:lnTo>
                    <a:pt x="2394055" y="3492500"/>
                  </a:lnTo>
                  <a:close/>
                </a:path>
                <a:path w="3575050" h="3733800">
                  <a:moveTo>
                    <a:pt x="3058543" y="3454400"/>
                  </a:moveTo>
                  <a:lnTo>
                    <a:pt x="3054121" y="3454400"/>
                  </a:lnTo>
                  <a:lnTo>
                    <a:pt x="3058348" y="3441700"/>
                  </a:lnTo>
                  <a:lnTo>
                    <a:pt x="3058543" y="3454400"/>
                  </a:lnTo>
                  <a:close/>
                </a:path>
                <a:path w="3575050" h="3733800">
                  <a:moveTo>
                    <a:pt x="366645" y="3467100"/>
                  </a:moveTo>
                  <a:lnTo>
                    <a:pt x="7673" y="3467100"/>
                  </a:lnTo>
                  <a:lnTo>
                    <a:pt x="8551" y="3454400"/>
                  </a:lnTo>
                  <a:lnTo>
                    <a:pt x="364073" y="3454400"/>
                  </a:lnTo>
                  <a:lnTo>
                    <a:pt x="366645" y="3467100"/>
                  </a:lnTo>
                  <a:close/>
                </a:path>
                <a:path w="3575050" h="3733800">
                  <a:moveTo>
                    <a:pt x="377668" y="3479800"/>
                  </a:moveTo>
                  <a:lnTo>
                    <a:pt x="4227" y="3479800"/>
                  </a:lnTo>
                  <a:lnTo>
                    <a:pt x="6015" y="3467100"/>
                  </a:lnTo>
                  <a:lnTo>
                    <a:pt x="368888" y="3467100"/>
                  </a:lnTo>
                  <a:lnTo>
                    <a:pt x="367523" y="3454400"/>
                  </a:lnTo>
                  <a:lnTo>
                    <a:pt x="369994" y="3454400"/>
                  </a:lnTo>
                  <a:lnTo>
                    <a:pt x="369962" y="3467100"/>
                  </a:lnTo>
                  <a:lnTo>
                    <a:pt x="377668" y="3479800"/>
                  </a:lnTo>
                  <a:close/>
                </a:path>
                <a:path w="3575050" h="3733800">
                  <a:moveTo>
                    <a:pt x="3068525" y="3467100"/>
                  </a:moveTo>
                  <a:lnTo>
                    <a:pt x="2627321" y="3467100"/>
                  </a:lnTo>
                  <a:lnTo>
                    <a:pt x="2625403" y="3454400"/>
                  </a:lnTo>
                  <a:lnTo>
                    <a:pt x="3062022" y="3454400"/>
                  </a:lnTo>
                  <a:lnTo>
                    <a:pt x="3068525" y="3467100"/>
                  </a:lnTo>
                  <a:close/>
                </a:path>
                <a:path w="3575050" h="3733800">
                  <a:moveTo>
                    <a:pt x="2379618" y="3479800"/>
                  </a:moveTo>
                  <a:lnTo>
                    <a:pt x="2370514" y="3479800"/>
                  </a:lnTo>
                  <a:lnTo>
                    <a:pt x="2373050" y="3467100"/>
                  </a:lnTo>
                  <a:lnTo>
                    <a:pt x="2379618" y="3479800"/>
                  </a:lnTo>
                  <a:close/>
                </a:path>
                <a:path w="3575050" h="3733800">
                  <a:moveTo>
                    <a:pt x="3080686" y="3479800"/>
                  </a:moveTo>
                  <a:lnTo>
                    <a:pt x="2633142" y="3479800"/>
                  </a:lnTo>
                  <a:lnTo>
                    <a:pt x="2628785" y="3467100"/>
                  </a:lnTo>
                  <a:lnTo>
                    <a:pt x="3077012" y="3467100"/>
                  </a:lnTo>
                  <a:lnTo>
                    <a:pt x="3080686" y="3479800"/>
                  </a:lnTo>
                  <a:close/>
                </a:path>
                <a:path w="3575050" h="3733800">
                  <a:moveTo>
                    <a:pt x="5852" y="3492500"/>
                  </a:moveTo>
                  <a:lnTo>
                    <a:pt x="1788" y="3492500"/>
                  </a:lnTo>
                  <a:lnTo>
                    <a:pt x="3869" y="3479800"/>
                  </a:lnTo>
                  <a:lnTo>
                    <a:pt x="5885" y="3479800"/>
                  </a:lnTo>
                  <a:lnTo>
                    <a:pt x="5852" y="3492500"/>
                  </a:lnTo>
                  <a:close/>
                </a:path>
                <a:path w="3575050" h="3733800">
                  <a:moveTo>
                    <a:pt x="380497" y="3492500"/>
                  </a:moveTo>
                  <a:lnTo>
                    <a:pt x="5852" y="3492500"/>
                  </a:lnTo>
                  <a:lnTo>
                    <a:pt x="6438" y="3479800"/>
                  </a:lnTo>
                  <a:lnTo>
                    <a:pt x="379456" y="3479800"/>
                  </a:lnTo>
                  <a:lnTo>
                    <a:pt x="381758" y="3487420"/>
                  </a:lnTo>
                  <a:lnTo>
                    <a:pt x="380497" y="3492500"/>
                  </a:lnTo>
                  <a:close/>
                </a:path>
                <a:path w="3575050" h="3733800">
                  <a:moveTo>
                    <a:pt x="383293" y="3492500"/>
                  </a:moveTo>
                  <a:lnTo>
                    <a:pt x="381758" y="3487420"/>
                  </a:lnTo>
                  <a:lnTo>
                    <a:pt x="383651" y="3479800"/>
                  </a:lnTo>
                  <a:lnTo>
                    <a:pt x="383293" y="3492500"/>
                  </a:lnTo>
                  <a:close/>
                </a:path>
                <a:path w="3575050" h="3733800">
                  <a:moveTo>
                    <a:pt x="2404948" y="3492500"/>
                  </a:moveTo>
                  <a:lnTo>
                    <a:pt x="2394055" y="3492500"/>
                  </a:lnTo>
                  <a:lnTo>
                    <a:pt x="2396168" y="3479800"/>
                  </a:lnTo>
                  <a:lnTo>
                    <a:pt x="2404948" y="3492500"/>
                  </a:lnTo>
                  <a:close/>
                </a:path>
                <a:path w="3575050" h="3733800">
                  <a:moveTo>
                    <a:pt x="3093497" y="3492500"/>
                  </a:moveTo>
                  <a:lnTo>
                    <a:pt x="2636133" y="3492500"/>
                  </a:lnTo>
                  <a:lnTo>
                    <a:pt x="2635678" y="3479800"/>
                  </a:lnTo>
                  <a:lnTo>
                    <a:pt x="3085921" y="3479800"/>
                  </a:lnTo>
                  <a:lnTo>
                    <a:pt x="3093497" y="3492500"/>
                  </a:lnTo>
                  <a:close/>
                </a:path>
                <a:path w="3575050" h="3733800">
                  <a:moveTo>
                    <a:pt x="2926" y="3517900"/>
                  </a:moveTo>
                  <a:lnTo>
                    <a:pt x="812" y="3517900"/>
                  </a:lnTo>
                  <a:lnTo>
                    <a:pt x="0" y="3505200"/>
                  </a:lnTo>
                  <a:lnTo>
                    <a:pt x="1625" y="3492500"/>
                  </a:lnTo>
                  <a:lnTo>
                    <a:pt x="2958" y="3492500"/>
                  </a:lnTo>
                  <a:lnTo>
                    <a:pt x="4259" y="3505200"/>
                  </a:lnTo>
                  <a:lnTo>
                    <a:pt x="3641" y="3505200"/>
                  </a:lnTo>
                  <a:lnTo>
                    <a:pt x="2926" y="3517900"/>
                  </a:lnTo>
                  <a:close/>
                </a:path>
                <a:path w="3575050" h="3733800">
                  <a:moveTo>
                    <a:pt x="375001" y="3505200"/>
                  </a:moveTo>
                  <a:lnTo>
                    <a:pt x="5007" y="3505200"/>
                  </a:lnTo>
                  <a:lnTo>
                    <a:pt x="5072" y="3492500"/>
                  </a:lnTo>
                  <a:lnTo>
                    <a:pt x="381407" y="3492500"/>
                  </a:lnTo>
                  <a:lnTo>
                    <a:pt x="375001" y="3505200"/>
                  </a:lnTo>
                  <a:close/>
                </a:path>
                <a:path w="3575050" h="3733800">
                  <a:moveTo>
                    <a:pt x="387390" y="3505200"/>
                  </a:moveTo>
                  <a:lnTo>
                    <a:pt x="381212" y="3505200"/>
                  </a:lnTo>
                  <a:lnTo>
                    <a:pt x="381439" y="3492500"/>
                  </a:lnTo>
                  <a:lnTo>
                    <a:pt x="387455" y="3492500"/>
                  </a:lnTo>
                  <a:lnTo>
                    <a:pt x="387390" y="3505200"/>
                  </a:lnTo>
                  <a:close/>
                </a:path>
                <a:path w="3575050" h="3733800">
                  <a:moveTo>
                    <a:pt x="2431448" y="3517900"/>
                  </a:moveTo>
                  <a:lnTo>
                    <a:pt x="1996390" y="3517900"/>
                  </a:lnTo>
                  <a:lnTo>
                    <a:pt x="1995284" y="3505200"/>
                  </a:lnTo>
                  <a:lnTo>
                    <a:pt x="1994081" y="3492500"/>
                  </a:lnTo>
                  <a:lnTo>
                    <a:pt x="2413792" y="3492500"/>
                  </a:lnTo>
                  <a:lnTo>
                    <a:pt x="2421791" y="3505200"/>
                  </a:lnTo>
                  <a:lnTo>
                    <a:pt x="2430082" y="3505200"/>
                  </a:lnTo>
                  <a:lnTo>
                    <a:pt x="2431448" y="3517900"/>
                  </a:lnTo>
                  <a:close/>
                </a:path>
                <a:path w="3575050" h="3733800">
                  <a:moveTo>
                    <a:pt x="3099642" y="3505200"/>
                  </a:moveTo>
                  <a:lnTo>
                    <a:pt x="2644555" y="3505200"/>
                  </a:lnTo>
                  <a:lnTo>
                    <a:pt x="2636491" y="3492500"/>
                  </a:lnTo>
                  <a:lnTo>
                    <a:pt x="3095415" y="3492500"/>
                  </a:lnTo>
                  <a:lnTo>
                    <a:pt x="3099642" y="3505200"/>
                  </a:lnTo>
                  <a:close/>
                </a:path>
                <a:path w="3575050" h="3733800">
                  <a:moveTo>
                    <a:pt x="391487" y="3517900"/>
                  </a:moveTo>
                  <a:lnTo>
                    <a:pt x="5072" y="3517900"/>
                  </a:lnTo>
                  <a:lnTo>
                    <a:pt x="3641" y="3505200"/>
                  </a:lnTo>
                  <a:lnTo>
                    <a:pt x="390479" y="3505200"/>
                  </a:lnTo>
                  <a:lnTo>
                    <a:pt x="391487" y="3517900"/>
                  </a:lnTo>
                  <a:close/>
                </a:path>
                <a:path w="3575050" h="3733800">
                  <a:moveTo>
                    <a:pt x="3100976" y="3517900"/>
                  </a:moveTo>
                  <a:lnTo>
                    <a:pt x="2652098" y="3517900"/>
                  </a:lnTo>
                  <a:lnTo>
                    <a:pt x="2647546" y="3505200"/>
                  </a:lnTo>
                  <a:lnTo>
                    <a:pt x="3101593" y="3505200"/>
                  </a:lnTo>
                  <a:lnTo>
                    <a:pt x="3100976" y="3517900"/>
                  </a:lnTo>
                  <a:close/>
                </a:path>
                <a:path w="3575050" h="3733800">
                  <a:moveTo>
                    <a:pt x="386349" y="3530600"/>
                  </a:moveTo>
                  <a:lnTo>
                    <a:pt x="3446" y="3530600"/>
                  </a:lnTo>
                  <a:lnTo>
                    <a:pt x="1463" y="3517900"/>
                  </a:lnTo>
                  <a:lnTo>
                    <a:pt x="387422" y="3517900"/>
                  </a:lnTo>
                  <a:lnTo>
                    <a:pt x="386349" y="3530600"/>
                  </a:lnTo>
                  <a:close/>
                </a:path>
                <a:path w="3575050" h="3733800">
                  <a:moveTo>
                    <a:pt x="396202" y="3530600"/>
                  </a:moveTo>
                  <a:lnTo>
                    <a:pt x="386837" y="3530600"/>
                  </a:lnTo>
                  <a:lnTo>
                    <a:pt x="387422" y="3517900"/>
                  </a:lnTo>
                  <a:lnTo>
                    <a:pt x="394381" y="3517900"/>
                  </a:lnTo>
                  <a:lnTo>
                    <a:pt x="396202" y="3530600"/>
                  </a:lnTo>
                  <a:close/>
                </a:path>
                <a:path w="3575050" h="3733800">
                  <a:moveTo>
                    <a:pt x="1998666" y="3530600"/>
                  </a:moveTo>
                  <a:lnTo>
                    <a:pt x="1997528" y="3530600"/>
                  </a:lnTo>
                  <a:lnTo>
                    <a:pt x="1995804" y="3517900"/>
                  </a:lnTo>
                  <a:lnTo>
                    <a:pt x="1999251" y="3517900"/>
                  </a:lnTo>
                  <a:lnTo>
                    <a:pt x="1998666" y="3530600"/>
                  </a:lnTo>
                  <a:close/>
                </a:path>
                <a:path w="3575050" h="3733800">
                  <a:moveTo>
                    <a:pt x="2441300" y="3530600"/>
                  </a:moveTo>
                  <a:lnTo>
                    <a:pt x="2000161" y="3530600"/>
                  </a:lnTo>
                  <a:lnTo>
                    <a:pt x="1999251" y="3517900"/>
                  </a:lnTo>
                  <a:lnTo>
                    <a:pt x="2436553" y="3517900"/>
                  </a:lnTo>
                  <a:lnTo>
                    <a:pt x="2441300" y="3530600"/>
                  </a:lnTo>
                  <a:close/>
                </a:path>
                <a:path w="3575050" h="3733800">
                  <a:moveTo>
                    <a:pt x="2658699" y="3530600"/>
                  </a:moveTo>
                  <a:lnTo>
                    <a:pt x="2650310" y="3530600"/>
                  </a:lnTo>
                  <a:lnTo>
                    <a:pt x="2656618" y="3517900"/>
                  </a:lnTo>
                  <a:lnTo>
                    <a:pt x="2658146" y="3517900"/>
                  </a:lnTo>
                  <a:lnTo>
                    <a:pt x="2658699" y="3530600"/>
                  </a:lnTo>
                  <a:close/>
                </a:path>
                <a:path w="3575050" h="3733800">
                  <a:moveTo>
                    <a:pt x="3101463" y="3530600"/>
                  </a:moveTo>
                  <a:lnTo>
                    <a:pt x="2658699" y="3530600"/>
                  </a:lnTo>
                  <a:lnTo>
                    <a:pt x="2659772" y="3517900"/>
                  </a:lnTo>
                  <a:lnTo>
                    <a:pt x="3100846" y="3517900"/>
                  </a:lnTo>
                  <a:lnTo>
                    <a:pt x="3101463" y="3530600"/>
                  </a:lnTo>
                  <a:close/>
                </a:path>
                <a:path w="3575050" h="3733800">
                  <a:moveTo>
                    <a:pt x="3107479" y="3530600"/>
                  </a:moveTo>
                  <a:lnTo>
                    <a:pt x="3103577" y="3530600"/>
                  </a:lnTo>
                  <a:lnTo>
                    <a:pt x="3104000" y="3517900"/>
                  </a:lnTo>
                  <a:lnTo>
                    <a:pt x="3107901" y="3517900"/>
                  </a:lnTo>
                  <a:lnTo>
                    <a:pt x="3107479" y="3530600"/>
                  </a:lnTo>
                  <a:close/>
                </a:path>
                <a:path w="3575050" h="3733800">
                  <a:moveTo>
                    <a:pt x="401176" y="3543300"/>
                  </a:moveTo>
                  <a:lnTo>
                    <a:pt x="2893" y="3543300"/>
                  </a:lnTo>
                  <a:lnTo>
                    <a:pt x="3154" y="3530600"/>
                  </a:lnTo>
                  <a:lnTo>
                    <a:pt x="401274" y="3530600"/>
                  </a:lnTo>
                  <a:lnTo>
                    <a:pt x="401176" y="3543300"/>
                  </a:lnTo>
                  <a:close/>
                </a:path>
                <a:path w="3575050" h="3733800">
                  <a:moveTo>
                    <a:pt x="2454371" y="3543300"/>
                  </a:moveTo>
                  <a:lnTo>
                    <a:pt x="1999284" y="3543300"/>
                  </a:lnTo>
                  <a:lnTo>
                    <a:pt x="1999836" y="3530600"/>
                  </a:lnTo>
                  <a:lnTo>
                    <a:pt x="2449136" y="3530600"/>
                  </a:lnTo>
                  <a:lnTo>
                    <a:pt x="2454371" y="3543300"/>
                  </a:lnTo>
                  <a:close/>
                </a:path>
                <a:path w="3575050" h="3733800">
                  <a:moveTo>
                    <a:pt x="2667511" y="3543300"/>
                  </a:moveTo>
                  <a:lnTo>
                    <a:pt x="2662438" y="3543300"/>
                  </a:lnTo>
                  <a:lnTo>
                    <a:pt x="2661105" y="3530600"/>
                  </a:lnTo>
                  <a:lnTo>
                    <a:pt x="2670144" y="3530600"/>
                  </a:lnTo>
                  <a:lnTo>
                    <a:pt x="2667511" y="3543300"/>
                  </a:lnTo>
                  <a:close/>
                </a:path>
                <a:path w="3575050" h="3733800">
                  <a:moveTo>
                    <a:pt x="3113852" y="3543300"/>
                  </a:moveTo>
                  <a:lnTo>
                    <a:pt x="2668974" y="3543300"/>
                  </a:lnTo>
                  <a:lnTo>
                    <a:pt x="2670144" y="3530600"/>
                  </a:lnTo>
                  <a:lnTo>
                    <a:pt x="3112616" y="3530600"/>
                  </a:lnTo>
                  <a:lnTo>
                    <a:pt x="3113852" y="3543300"/>
                  </a:lnTo>
                  <a:close/>
                </a:path>
                <a:path w="3575050" h="3733800">
                  <a:moveTo>
                    <a:pt x="401567" y="3556000"/>
                  </a:moveTo>
                  <a:lnTo>
                    <a:pt x="4747" y="3556000"/>
                  </a:lnTo>
                  <a:lnTo>
                    <a:pt x="5039" y="3543300"/>
                  </a:lnTo>
                  <a:lnTo>
                    <a:pt x="401794" y="3543300"/>
                  </a:lnTo>
                  <a:lnTo>
                    <a:pt x="401567" y="3556000"/>
                  </a:lnTo>
                  <a:close/>
                </a:path>
                <a:path w="3575050" h="3733800">
                  <a:moveTo>
                    <a:pt x="2462598" y="3556000"/>
                  </a:moveTo>
                  <a:lnTo>
                    <a:pt x="2002470" y="3556000"/>
                  </a:lnTo>
                  <a:lnTo>
                    <a:pt x="1998763" y="3543300"/>
                  </a:lnTo>
                  <a:lnTo>
                    <a:pt x="2456875" y="3543300"/>
                  </a:lnTo>
                  <a:lnTo>
                    <a:pt x="2462598" y="3556000"/>
                  </a:lnTo>
                  <a:close/>
                </a:path>
                <a:path w="3575050" h="3733800">
                  <a:moveTo>
                    <a:pt x="3117298" y="3556000"/>
                  </a:moveTo>
                  <a:lnTo>
                    <a:pt x="2669559" y="3556000"/>
                  </a:lnTo>
                  <a:lnTo>
                    <a:pt x="2671803" y="3543300"/>
                  </a:lnTo>
                  <a:lnTo>
                    <a:pt x="3112811" y="3543300"/>
                  </a:lnTo>
                  <a:lnTo>
                    <a:pt x="3117298" y="3556000"/>
                  </a:lnTo>
                  <a:close/>
                </a:path>
                <a:path w="3575050" h="3733800">
                  <a:moveTo>
                    <a:pt x="2080" y="3568700"/>
                  </a:moveTo>
                  <a:lnTo>
                    <a:pt x="3121" y="3556000"/>
                  </a:lnTo>
                  <a:lnTo>
                    <a:pt x="3039" y="3560559"/>
                  </a:lnTo>
                  <a:lnTo>
                    <a:pt x="2080" y="3568700"/>
                  </a:lnTo>
                  <a:close/>
                </a:path>
                <a:path w="3575050" h="3733800">
                  <a:moveTo>
                    <a:pt x="405989" y="3568700"/>
                  </a:moveTo>
                  <a:lnTo>
                    <a:pt x="2893" y="3568700"/>
                  </a:lnTo>
                  <a:lnTo>
                    <a:pt x="3039" y="3560559"/>
                  </a:lnTo>
                  <a:lnTo>
                    <a:pt x="3576" y="3556000"/>
                  </a:lnTo>
                  <a:lnTo>
                    <a:pt x="404103" y="3556000"/>
                  </a:lnTo>
                  <a:lnTo>
                    <a:pt x="405989" y="3568700"/>
                  </a:lnTo>
                  <a:close/>
                </a:path>
                <a:path w="3575050" h="3733800">
                  <a:moveTo>
                    <a:pt x="2006892" y="3568700"/>
                  </a:moveTo>
                  <a:lnTo>
                    <a:pt x="2005852" y="3568700"/>
                  </a:lnTo>
                  <a:lnTo>
                    <a:pt x="2003933" y="3556000"/>
                  </a:lnTo>
                  <a:lnTo>
                    <a:pt x="2006730" y="3556000"/>
                  </a:lnTo>
                  <a:lnTo>
                    <a:pt x="2006892" y="3568700"/>
                  </a:lnTo>
                  <a:close/>
                </a:path>
                <a:path w="3575050" h="3733800">
                  <a:moveTo>
                    <a:pt x="2466272" y="3568700"/>
                  </a:moveTo>
                  <a:lnTo>
                    <a:pt x="2011477" y="3568700"/>
                  </a:lnTo>
                  <a:lnTo>
                    <a:pt x="2010241" y="3556000"/>
                  </a:lnTo>
                  <a:lnTo>
                    <a:pt x="2464516" y="3556000"/>
                  </a:lnTo>
                  <a:lnTo>
                    <a:pt x="2466272" y="3568700"/>
                  </a:lnTo>
                  <a:close/>
                </a:path>
                <a:path w="3575050" h="3733800">
                  <a:moveTo>
                    <a:pt x="2684029" y="3568700"/>
                  </a:moveTo>
                  <a:lnTo>
                    <a:pt x="2682370" y="3568700"/>
                  </a:lnTo>
                  <a:lnTo>
                    <a:pt x="2682208" y="3556000"/>
                  </a:lnTo>
                  <a:lnTo>
                    <a:pt x="2684029" y="3568700"/>
                  </a:lnTo>
                  <a:close/>
                </a:path>
                <a:path w="3575050" h="3733800">
                  <a:moveTo>
                    <a:pt x="3110210" y="3568700"/>
                  </a:moveTo>
                  <a:lnTo>
                    <a:pt x="2684029" y="3568700"/>
                  </a:lnTo>
                  <a:lnTo>
                    <a:pt x="2686175" y="3556000"/>
                  </a:lnTo>
                  <a:lnTo>
                    <a:pt x="3111901" y="3556000"/>
                  </a:lnTo>
                  <a:lnTo>
                    <a:pt x="3110210" y="3568700"/>
                  </a:lnTo>
                  <a:close/>
                </a:path>
                <a:path w="3575050" h="3733800">
                  <a:moveTo>
                    <a:pt x="6503" y="3581400"/>
                  </a:moveTo>
                  <a:lnTo>
                    <a:pt x="3381" y="3581400"/>
                  </a:lnTo>
                  <a:lnTo>
                    <a:pt x="1788" y="3568700"/>
                  </a:lnTo>
                  <a:lnTo>
                    <a:pt x="5495" y="3568700"/>
                  </a:lnTo>
                  <a:lnTo>
                    <a:pt x="6503" y="3581400"/>
                  </a:lnTo>
                  <a:close/>
                </a:path>
                <a:path w="3575050" h="3733800">
                  <a:moveTo>
                    <a:pt x="398868" y="3581400"/>
                  </a:moveTo>
                  <a:lnTo>
                    <a:pt x="6503" y="3581400"/>
                  </a:lnTo>
                  <a:lnTo>
                    <a:pt x="7153" y="3568700"/>
                  </a:lnTo>
                  <a:lnTo>
                    <a:pt x="397925" y="3568700"/>
                  </a:lnTo>
                  <a:lnTo>
                    <a:pt x="398868" y="3581400"/>
                  </a:lnTo>
                  <a:close/>
                </a:path>
                <a:path w="3575050" h="3733800">
                  <a:moveTo>
                    <a:pt x="401306" y="3581400"/>
                  </a:moveTo>
                  <a:lnTo>
                    <a:pt x="398868" y="3581400"/>
                  </a:lnTo>
                  <a:lnTo>
                    <a:pt x="399908" y="3568700"/>
                  </a:lnTo>
                  <a:lnTo>
                    <a:pt x="402282" y="3568700"/>
                  </a:lnTo>
                  <a:lnTo>
                    <a:pt x="401306" y="3581400"/>
                  </a:lnTo>
                  <a:close/>
                </a:path>
                <a:path w="3575050" h="3733800">
                  <a:moveTo>
                    <a:pt x="2476059" y="3581400"/>
                  </a:moveTo>
                  <a:lnTo>
                    <a:pt x="2010599" y="3581400"/>
                  </a:lnTo>
                  <a:lnTo>
                    <a:pt x="2009266" y="3568700"/>
                  </a:lnTo>
                  <a:lnTo>
                    <a:pt x="2469003" y="3568700"/>
                  </a:lnTo>
                  <a:lnTo>
                    <a:pt x="2476059" y="3581400"/>
                  </a:lnTo>
                  <a:close/>
                </a:path>
                <a:path w="3575050" h="3733800">
                  <a:moveTo>
                    <a:pt x="3106893" y="3581400"/>
                  </a:moveTo>
                  <a:lnTo>
                    <a:pt x="2690824" y="3581400"/>
                  </a:lnTo>
                  <a:lnTo>
                    <a:pt x="2690109" y="3568700"/>
                  </a:lnTo>
                  <a:lnTo>
                    <a:pt x="3106633" y="3568700"/>
                  </a:lnTo>
                  <a:lnTo>
                    <a:pt x="3106893" y="3581400"/>
                  </a:lnTo>
                  <a:close/>
                </a:path>
                <a:path w="3575050" h="3733800">
                  <a:moveTo>
                    <a:pt x="3113982" y="3581400"/>
                  </a:moveTo>
                  <a:lnTo>
                    <a:pt x="3108552" y="3581400"/>
                  </a:lnTo>
                  <a:lnTo>
                    <a:pt x="3111251" y="3568700"/>
                  </a:lnTo>
                  <a:lnTo>
                    <a:pt x="3113754" y="3568700"/>
                  </a:lnTo>
                  <a:lnTo>
                    <a:pt x="3113982" y="3581400"/>
                  </a:lnTo>
                  <a:close/>
                </a:path>
                <a:path w="3575050" h="3733800">
                  <a:moveTo>
                    <a:pt x="6503" y="3594100"/>
                  </a:moveTo>
                  <a:lnTo>
                    <a:pt x="2276" y="3594100"/>
                  </a:lnTo>
                  <a:lnTo>
                    <a:pt x="7185" y="3581400"/>
                  </a:lnTo>
                  <a:lnTo>
                    <a:pt x="6503" y="3594100"/>
                  </a:lnTo>
                  <a:close/>
                </a:path>
                <a:path w="3575050" h="3733800">
                  <a:moveTo>
                    <a:pt x="13754" y="3594100"/>
                  </a:moveTo>
                  <a:lnTo>
                    <a:pt x="6503" y="3594100"/>
                  </a:lnTo>
                  <a:lnTo>
                    <a:pt x="9624" y="3581400"/>
                  </a:lnTo>
                  <a:lnTo>
                    <a:pt x="13136" y="3581400"/>
                  </a:lnTo>
                  <a:lnTo>
                    <a:pt x="13754" y="3594100"/>
                  </a:lnTo>
                  <a:close/>
                </a:path>
                <a:path w="3575050" h="3733800">
                  <a:moveTo>
                    <a:pt x="407680" y="3594100"/>
                  </a:moveTo>
                  <a:lnTo>
                    <a:pt x="13754" y="3594100"/>
                  </a:lnTo>
                  <a:lnTo>
                    <a:pt x="13981" y="3581400"/>
                  </a:lnTo>
                  <a:lnTo>
                    <a:pt x="408590" y="3581400"/>
                  </a:lnTo>
                  <a:lnTo>
                    <a:pt x="407680" y="3594100"/>
                  </a:lnTo>
                  <a:close/>
                </a:path>
                <a:path w="3575050" h="3733800">
                  <a:moveTo>
                    <a:pt x="2481034" y="3594100"/>
                  </a:moveTo>
                  <a:lnTo>
                    <a:pt x="2013363" y="3594100"/>
                  </a:lnTo>
                  <a:lnTo>
                    <a:pt x="2013200" y="3581400"/>
                  </a:lnTo>
                  <a:lnTo>
                    <a:pt x="2477490" y="3581400"/>
                  </a:lnTo>
                  <a:lnTo>
                    <a:pt x="2481034" y="3594100"/>
                  </a:lnTo>
                  <a:close/>
                </a:path>
                <a:path w="3575050" h="3733800">
                  <a:moveTo>
                    <a:pt x="2706692" y="3594100"/>
                  </a:moveTo>
                  <a:lnTo>
                    <a:pt x="2703928" y="3594100"/>
                  </a:lnTo>
                  <a:lnTo>
                    <a:pt x="2705001" y="3581400"/>
                  </a:lnTo>
                  <a:lnTo>
                    <a:pt x="2709001" y="3581400"/>
                  </a:lnTo>
                  <a:lnTo>
                    <a:pt x="2706692" y="3594100"/>
                  </a:lnTo>
                  <a:close/>
                </a:path>
                <a:path w="3575050" h="3733800">
                  <a:moveTo>
                    <a:pt x="3100423" y="3594100"/>
                  </a:moveTo>
                  <a:lnTo>
                    <a:pt x="2711114" y="3594100"/>
                  </a:lnTo>
                  <a:lnTo>
                    <a:pt x="2709001" y="3581400"/>
                  </a:lnTo>
                  <a:lnTo>
                    <a:pt x="3102114" y="3581400"/>
                  </a:lnTo>
                  <a:lnTo>
                    <a:pt x="3100423" y="3594100"/>
                  </a:lnTo>
                  <a:close/>
                </a:path>
                <a:path w="3575050" h="3733800">
                  <a:moveTo>
                    <a:pt x="3110568" y="3594100"/>
                  </a:moveTo>
                  <a:lnTo>
                    <a:pt x="3102114" y="3594100"/>
                  </a:lnTo>
                  <a:lnTo>
                    <a:pt x="3102114" y="3581400"/>
                  </a:lnTo>
                  <a:lnTo>
                    <a:pt x="3111771" y="3581400"/>
                  </a:lnTo>
                  <a:lnTo>
                    <a:pt x="3110568" y="3594100"/>
                  </a:lnTo>
                  <a:close/>
                </a:path>
                <a:path w="3575050" h="3733800">
                  <a:moveTo>
                    <a:pt x="406997" y="3606800"/>
                  </a:moveTo>
                  <a:lnTo>
                    <a:pt x="6958" y="3606800"/>
                  </a:lnTo>
                  <a:lnTo>
                    <a:pt x="8616" y="3594100"/>
                  </a:lnTo>
                  <a:lnTo>
                    <a:pt x="411711" y="3594100"/>
                  </a:lnTo>
                  <a:lnTo>
                    <a:pt x="406997" y="3606800"/>
                  </a:lnTo>
                  <a:close/>
                </a:path>
                <a:path w="3575050" h="3733800">
                  <a:moveTo>
                    <a:pt x="2012615" y="3606800"/>
                  </a:moveTo>
                  <a:lnTo>
                    <a:pt x="2012582" y="3594100"/>
                  </a:lnTo>
                  <a:lnTo>
                    <a:pt x="2017265" y="3594100"/>
                  </a:lnTo>
                  <a:lnTo>
                    <a:pt x="2017177" y="3596955"/>
                  </a:lnTo>
                  <a:lnTo>
                    <a:pt x="2012615" y="3606800"/>
                  </a:lnTo>
                  <a:close/>
                </a:path>
                <a:path w="3575050" h="3733800">
                  <a:moveTo>
                    <a:pt x="2017177" y="3596955"/>
                  </a:moveTo>
                  <a:lnTo>
                    <a:pt x="2017265" y="3594100"/>
                  </a:lnTo>
                  <a:lnTo>
                    <a:pt x="2017544" y="3596162"/>
                  </a:lnTo>
                  <a:lnTo>
                    <a:pt x="2017177" y="3596955"/>
                  </a:lnTo>
                  <a:close/>
                </a:path>
                <a:path w="3575050" h="3733800">
                  <a:moveTo>
                    <a:pt x="2017544" y="3596162"/>
                  </a:moveTo>
                  <a:lnTo>
                    <a:pt x="2017265" y="3594100"/>
                  </a:lnTo>
                  <a:lnTo>
                    <a:pt x="2018500" y="3594100"/>
                  </a:lnTo>
                  <a:lnTo>
                    <a:pt x="2017544" y="3596162"/>
                  </a:lnTo>
                  <a:close/>
                </a:path>
                <a:path w="3575050" h="3733800">
                  <a:moveTo>
                    <a:pt x="2482985" y="3606800"/>
                  </a:moveTo>
                  <a:lnTo>
                    <a:pt x="2018988" y="3606800"/>
                  </a:lnTo>
                  <a:lnTo>
                    <a:pt x="2021492" y="3594100"/>
                  </a:lnTo>
                  <a:lnTo>
                    <a:pt x="2483895" y="3594100"/>
                  </a:lnTo>
                  <a:lnTo>
                    <a:pt x="2482985" y="3606800"/>
                  </a:lnTo>
                  <a:close/>
                </a:path>
                <a:path w="3575050" h="3733800">
                  <a:moveTo>
                    <a:pt x="2719568" y="3606800"/>
                  </a:moveTo>
                  <a:lnTo>
                    <a:pt x="2718885" y="3606800"/>
                  </a:lnTo>
                  <a:lnTo>
                    <a:pt x="2718528" y="3594100"/>
                  </a:lnTo>
                  <a:lnTo>
                    <a:pt x="2721552" y="3594100"/>
                  </a:lnTo>
                  <a:lnTo>
                    <a:pt x="2719568" y="3606800"/>
                  </a:lnTo>
                  <a:close/>
                </a:path>
                <a:path w="3575050" h="3733800">
                  <a:moveTo>
                    <a:pt x="2733095" y="3606800"/>
                  </a:moveTo>
                  <a:lnTo>
                    <a:pt x="2726071" y="3606800"/>
                  </a:lnTo>
                  <a:lnTo>
                    <a:pt x="2726006" y="3594100"/>
                  </a:lnTo>
                  <a:lnTo>
                    <a:pt x="2731501" y="3594100"/>
                  </a:lnTo>
                  <a:lnTo>
                    <a:pt x="2733095" y="3606800"/>
                  </a:lnTo>
                  <a:close/>
                </a:path>
                <a:path w="3575050" h="3733800">
                  <a:moveTo>
                    <a:pt x="3103512" y="3606800"/>
                  </a:moveTo>
                  <a:lnTo>
                    <a:pt x="2733095" y="3606800"/>
                  </a:lnTo>
                  <a:lnTo>
                    <a:pt x="2732022" y="3594100"/>
                  </a:lnTo>
                  <a:lnTo>
                    <a:pt x="3106308" y="3594100"/>
                  </a:lnTo>
                  <a:lnTo>
                    <a:pt x="3103512" y="3606800"/>
                  </a:lnTo>
                  <a:close/>
                </a:path>
                <a:path w="3575050" h="3733800">
                  <a:moveTo>
                    <a:pt x="2018988" y="3606800"/>
                  </a:moveTo>
                  <a:lnTo>
                    <a:pt x="2016874" y="3606800"/>
                  </a:lnTo>
                  <a:lnTo>
                    <a:pt x="2017177" y="3596955"/>
                  </a:lnTo>
                  <a:lnTo>
                    <a:pt x="2017544" y="3596162"/>
                  </a:lnTo>
                  <a:lnTo>
                    <a:pt x="2018988" y="3606800"/>
                  </a:lnTo>
                  <a:close/>
                </a:path>
                <a:path w="3575050" h="3733800">
                  <a:moveTo>
                    <a:pt x="412004" y="3619500"/>
                  </a:moveTo>
                  <a:lnTo>
                    <a:pt x="11445" y="3619500"/>
                  </a:lnTo>
                  <a:lnTo>
                    <a:pt x="8974" y="3606800"/>
                  </a:lnTo>
                  <a:lnTo>
                    <a:pt x="411094" y="3606800"/>
                  </a:lnTo>
                  <a:lnTo>
                    <a:pt x="412004" y="3619500"/>
                  </a:lnTo>
                  <a:close/>
                </a:path>
                <a:path w="3575050" h="3733800">
                  <a:moveTo>
                    <a:pt x="2482432" y="3619500"/>
                  </a:moveTo>
                  <a:lnTo>
                    <a:pt x="2016484" y="3619500"/>
                  </a:lnTo>
                  <a:lnTo>
                    <a:pt x="2019443" y="3606800"/>
                  </a:lnTo>
                  <a:lnTo>
                    <a:pt x="2483148" y="3606800"/>
                  </a:lnTo>
                  <a:lnTo>
                    <a:pt x="2482432" y="3619500"/>
                  </a:lnTo>
                  <a:close/>
                </a:path>
                <a:path w="3575050" h="3733800">
                  <a:moveTo>
                    <a:pt x="2489488" y="3619500"/>
                  </a:moveTo>
                  <a:lnTo>
                    <a:pt x="2485521" y="3619500"/>
                  </a:lnTo>
                  <a:lnTo>
                    <a:pt x="2484968" y="3606800"/>
                  </a:lnTo>
                  <a:lnTo>
                    <a:pt x="2490398" y="3606800"/>
                  </a:lnTo>
                  <a:lnTo>
                    <a:pt x="2489488" y="3619500"/>
                  </a:lnTo>
                  <a:close/>
                </a:path>
                <a:path w="3575050" h="3733800">
                  <a:moveTo>
                    <a:pt x="2768699" y="3619500"/>
                  </a:moveTo>
                  <a:lnTo>
                    <a:pt x="2743727" y="3619500"/>
                  </a:lnTo>
                  <a:lnTo>
                    <a:pt x="2744605" y="3606800"/>
                  </a:lnTo>
                  <a:lnTo>
                    <a:pt x="2772081" y="3606800"/>
                  </a:lnTo>
                  <a:lnTo>
                    <a:pt x="2768699" y="3619500"/>
                  </a:lnTo>
                  <a:close/>
                </a:path>
                <a:path w="3575050" h="3733800">
                  <a:moveTo>
                    <a:pt x="3080003" y="3619500"/>
                  </a:moveTo>
                  <a:lnTo>
                    <a:pt x="2770195" y="3619500"/>
                  </a:lnTo>
                  <a:lnTo>
                    <a:pt x="2772081" y="3606800"/>
                  </a:lnTo>
                  <a:lnTo>
                    <a:pt x="3081889" y="3606800"/>
                  </a:lnTo>
                  <a:lnTo>
                    <a:pt x="3080003" y="3619500"/>
                  </a:lnTo>
                  <a:close/>
                </a:path>
                <a:path w="3575050" h="3733800">
                  <a:moveTo>
                    <a:pt x="3092229" y="3619500"/>
                  </a:moveTo>
                  <a:lnTo>
                    <a:pt x="3082279" y="3619500"/>
                  </a:lnTo>
                  <a:lnTo>
                    <a:pt x="3082832" y="3606800"/>
                  </a:lnTo>
                  <a:lnTo>
                    <a:pt x="3095448" y="3606800"/>
                  </a:lnTo>
                  <a:lnTo>
                    <a:pt x="3092229" y="3619500"/>
                  </a:lnTo>
                  <a:close/>
                </a:path>
                <a:path w="3575050" h="3733800">
                  <a:moveTo>
                    <a:pt x="34303" y="3632200"/>
                  </a:moveTo>
                  <a:lnTo>
                    <a:pt x="22598" y="3632200"/>
                  </a:lnTo>
                  <a:lnTo>
                    <a:pt x="21622" y="3619500"/>
                  </a:lnTo>
                  <a:lnTo>
                    <a:pt x="35051" y="3619500"/>
                  </a:lnTo>
                  <a:lnTo>
                    <a:pt x="34303" y="3632200"/>
                  </a:lnTo>
                  <a:close/>
                </a:path>
                <a:path w="3575050" h="3733800">
                  <a:moveTo>
                    <a:pt x="409435" y="3632200"/>
                  </a:moveTo>
                  <a:lnTo>
                    <a:pt x="37457" y="3632200"/>
                  </a:lnTo>
                  <a:lnTo>
                    <a:pt x="36092" y="3619500"/>
                  </a:lnTo>
                  <a:lnTo>
                    <a:pt x="410573" y="3619500"/>
                  </a:lnTo>
                  <a:lnTo>
                    <a:pt x="409435" y="3632200"/>
                  </a:lnTo>
                  <a:close/>
                </a:path>
                <a:path w="3575050" h="3733800">
                  <a:moveTo>
                    <a:pt x="2027117" y="3632200"/>
                  </a:moveTo>
                  <a:lnTo>
                    <a:pt x="2023833" y="3632200"/>
                  </a:lnTo>
                  <a:lnTo>
                    <a:pt x="2026759" y="3619500"/>
                  </a:lnTo>
                  <a:lnTo>
                    <a:pt x="2027117" y="3632200"/>
                  </a:lnTo>
                  <a:close/>
                </a:path>
                <a:path w="3575050" h="3733800">
                  <a:moveTo>
                    <a:pt x="2033230" y="3632200"/>
                  </a:moveTo>
                  <a:lnTo>
                    <a:pt x="2029328" y="3632200"/>
                  </a:lnTo>
                  <a:lnTo>
                    <a:pt x="2029425" y="3619500"/>
                  </a:lnTo>
                  <a:lnTo>
                    <a:pt x="2031929" y="3619500"/>
                  </a:lnTo>
                  <a:lnTo>
                    <a:pt x="2033230" y="3632200"/>
                  </a:lnTo>
                  <a:close/>
                </a:path>
                <a:path w="3575050" h="3733800">
                  <a:moveTo>
                    <a:pt x="2494593" y="3632200"/>
                  </a:moveTo>
                  <a:lnTo>
                    <a:pt x="2033750" y="3632200"/>
                  </a:lnTo>
                  <a:lnTo>
                    <a:pt x="2032872" y="3619500"/>
                  </a:lnTo>
                  <a:lnTo>
                    <a:pt x="2494073" y="3619500"/>
                  </a:lnTo>
                  <a:lnTo>
                    <a:pt x="2494593" y="3632200"/>
                  </a:lnTo>
                  <a:close/>
                </a:path>
                <a:path w="3575050" h="3733800">
                  <a:moveTo>
                    <a:pt x="3079678" y="3632200"/>
                  </a:moveTo>
                  <a:lnTo>
                    <a:pt x="2777023" y="3632200"/>
                  </a:lnTo>
                  <a:lnTo>
                    <a:pt x="2774454" y="3619500"/>
                  </a:lnTo>
                  <a:lnTo>
                    <a:pt x="3081044" y="3619500"/>
                  </a:lnTo>
                  <a:lnTo>
                    <a:pt x="3079678" y="3632200"/>
                  </a:lnTo>
                  <a:close/>
                </a:path>
                <a:path w="3575050" h="3733800">
                  <a:moveTo>
                    <a:pt x="92961" y="3644900"/>
                  </a:moveTo>
                  <a:lnTo>
                    <a:pt x="52089" y="3644900"/>
                  </a:lnTo>
                  <a:lnTo>
                    <a:pt x="46204" y="3632200"/>
                  </a:lnTo>
                  <a:lnTo>
                    <a:pt x="95725" y="3632200"/>
                  </a:lnTo>
                  <a:lnTo>
                    <a:pt x="92961" y="3644900"/>
                  </a:lnTo>
                  <a:close/>
                </a:path>
                <a:path w="3575050" h="3733800">
                  <a:moveTo>
                    <a:pt x="390381" y="3644900"/>
                  </a:moveTo>
                  <a:lnTo>
                    <a:pt x="94912" y="3644900"/>
                  </a:lnTo>
                  <a:lnTo>
                    <a:pt x="95725" y="3632200"/>
                  </a:lnTo>
                  <a:lnTo>
                    <a:pt x="390739" y="3632200"/>
                  </a:lnTo>
                  <a:lnTo>
                    <a:pt x="390381" y="3644900"/>
                  </a:lnTo>
                  <a:close/>
                </a:path>
                <a:path w="3575050" h="3733800">
                  <a:moveTo>
                    <a:pt x="408135" y="3644900"/>
                  </a:moveTo>
                  <a:lnTo>
                    <a:pt x="390641" y="3644900"/>
                  </a:lnTo>
                  <a:lnTo>
                    <a:pt x="390739" y="3632200"/>
                  </a:lnTo>
                  <a:lnTo>
                    <a:pt x="402542" y="3632200"/>
                  </a:lnTo>
                  <a:lnTo>
                    <a:pt x="408135" y="3644900"/>
                  </a:lnTo>
                  <a:close/>
                </a:path>
                <a:path w="3575050" h="3733800">
                  <a:moveTo>
                    <a:pt x="2495829" y="3644900"/>
                  </a:moveTo>
                  <a:lnTo>
                    <a:pt x="2027832" y="3644900"/>
                  </a:lnTo>
                  <a:lnTo>
                    <a:pt x="2026954" y="3632200"/>
                  </a:lnTo>
                  <a:lnTo>
                    <a:pt x="2494300" y="3632200"/>
                  </a:lnTo>
                  <a:lnTo>
                    <a:pt x="2495829" y="3644900"/>
                  </a:lnTo>
                  <a:close/>
                </a:path>
                <a:path w="3575050" h="3733800">
                  <a:moveTo>
                    <a:pt x="2819651" y="3644900"/>
                  </a:moveTo>
                  <a:lnTo>
                    <a:pt x="2807523" y="3644900"/>
                  </a:lnTo>
                  <a:lnTo>
                    <a:pt x="2801605" y="3632200"/>
                  </a:lnTo>
                  <a:lnTo>
                    <a:pt x="2818936" y="3632200"/>
                  </a:lnTo>
                  <a:lnTo>
                    <a:pt x="2819651" y="3644900"/>
                  </a:lnTo>
                  <a:close/>
                </a:path>
                <a:path w="3575050" h="3733800">
                  <a:moveTo>
                    <a:pt x="3054023" y="3644900"/>
                  </a:moveTo>
                  <a:lnTo>
                    <a:pt x="2820464" y="3644900"/>
                  </a:lnTo>
                  <a:lnTo>
                    <a:pt x="2821277" y="3632200"/>
                  </a:lnTo>
                  <a:lnTo>
                    <a:pt x="3055356" y="3632200"/>
                  </a:lnTo>
                  <a:lnTo>
                    <a:pt x="3054023" y="3644900"/>
                  </a:lnTo>
                  <a:close/>
                </a:path>
                <a:path w="3575050" h="3733800">
                  <a:moveTo>
                    <a:pt x="3066086" y="3644900"/>
                  </a:moveTo>
                  <a:lnTo>
                    <a:pt x="3060949" y="3644900"/>
                  </a:lnTo>
                  <a:lnTo>
                    <a:pt x="3060266" y="3632200"/>
                  </a:lnTo>
                  <a:lnTo>
                    <a:pt x="3062737" y="3632200"/>
                  </a:lnTo>
                  <a:lnTo>
                    <a:pt x="3066086" y="3644900"/>
                  </a:lnTo>
                  <a:close/>
                </a:path>
                <a:path w="3575050" h="3733800">
                  <a:moveTo>
                    <a:pt x="96408" y="3657600"/>
                  </a:moveTo>
                  <a:lnTo>
                    <a:pt x="96115" y="3644900"/>
                  </a:lnTo>
                  <a:lnTo>
                    <a:pt x="98424" y="3644900"/>
                  </a:lnTo>
                  <a:lnTo>
                    <a:pt x="96408" y="3657600"/>
                  </a:lnTo>
                  <a:close/>
                </a:path>
                <a:path w="3575050" h="3733800">
                  <a:moveTo>
                    <a:pt x="383520" y="3657600"/>
                  </a:moveTo>
                  <a:lnTo>
                    <a:pt x="103562" y="3657600"/>
                  </a:lnTo>
                  <a:lnTo>
                    <a:pt x="99757" y="3644900"/>
                  </a:lnTo>
                  <a:lnTo>
                    <a:pt x="388040" y="3644900"/>
                  </a:lnTo>
                  <a:lnTo>
                    <a:pt x="383520" y="3657600"/>
                  </a:lnTo>
                  <a:close/>
                </a:path>
                <a:path w="3575050" h="3733800">
                  <a:moveTo>
                    <a:pt x="390544" y="3657600"/>
                  </a:moveTo>
                  <a:lnTo>
                    <a:pt x="388040" y="3644900"/>
                  </a:lnTo>
                  <a:lnTo>
                    <a:pt x="389243" y="3644900"/>
                  </a:lnTo>
                  <a:lnTo>
                    <a:pt x="390544" y="3657600"/>
                  </a:lnTo>
                  <a:close/>
                </a:path>
                <a:path w="3575050" h="3733800">
                  <a:moveTo>
                    <a:pt x="2486724" y="3657600"/>
                  </a:moveTo>
                  <a:lnTo>
                    <a:pt x="2031311" y="3657600"/>
                  </a:lnTo>
                  <a:lnTo>
                    <a:pt x="2029946" y="3644900"/>
                  </a:lnTo>
                  <a:lnTo>
                    <a:pt x="2488805" y="3644900"/>
                  </a:lnTo>
                  <a:lnTo>
                    <a:pt x="2486724" y="3657600"/>
                  </a:lnTo>
                  <a:close/>
                </a:path>
                <a:path w="3575050" h="3733800">
                  <a:moveTo>
                    <a:pt x="2498300" y="3657600"/>
                  </a:moveTo>
                  <a:lnTo>
                    <a:pt x="2489878" y="3657600"/>
                  </a:lnTo>
                  <a:lnTo>
                    <a:pt x="2488805" y="3644900"/>
                  </a:lnTo>
                  <a:lnTo>
                    <a:pt x="2497064" y="3644900"/>
                  </a:lnTo>
                  <a:lnTo>
                    <a:pt x="2498300" y="3657600"/>
                  </a:lnTo>
                  <a:close/>
                </a:path>
                <a:path w="3575050" h="3733800">
                  <a:moveTo>
                    <a:pt x="2851581" y="3657600"/>
                  </a:moveTo>
                  <a:lnTo>
                    <a:pt x="2849403" y="3644900"/>
                  </a:lnTo>
                  <a:lnTo>
                    <a:pt x="2854573" y="3644900"/>
                  </a:lnTo>
                  <a:lnTo>
                    <a:pt x="2851581" y="3657600"/>
                  </a:lnTo>
                  <a:close/>
                </a:path>
                <a:path w="3575050" h="3733800">
                  <a:moveTo>
                    <a:pt x="2997414" y="3657600"/>
                  </a:moveTo>
                  <a:lnTo>
                    <a:pt x="2859125" y="3657600"/>
                  </a:lnTo>
                  <a:lnTo>
                    <a:pt x="2856654" y="3644900"/>
                  </a:lnTo>
                  <a:lnTo>
                    <a:pt x="3002323" y="3644900"/>
                  </a:lnTo>
                  <a:lnTo>
                    <a:pt x="2997414" y="3657600"/>
                  </a:lnTo>
                  <a:close/>
                </a:path>
                <a:path w="3575050" h="3733800">
                  <a:moveTo>
                    <a:pt x="3016110" y="3657600"/>
                  </a:moveTo>
                  <a:lnTo>
                    <a:pt x="3004274" y="3657600"/>
                  </a:lnTo>
                  <a:lnTo>
                    <a:pt x="3002323" y="3644900"/>
                  </a:lnTo>
                  <a:lnTo>
                    <a:pt x="3011311" y="3644900"/>
                  </a:lnTo>
                  <a:lnTo>
                    <a:pt x="3016110" y="3657600"/>
                  </a:lnTo>
                  <a:close/>
                </a:path>
                <a:path w="3575050" h="3733800">
                  <a:moveTo>
                    <a:pt x="3021377" y="3657600"/>
                  </a:moveTo>
                  <a:lnTo>
                    <a:pt x="3016110" y="3657600"/>
                  </a:lnTo>
                  <a:lnTo>
                    <a:pt x="3016760" y="3644900"/>
                  </a:lnTo>
                  <a:lnTo>
                    <a:pt x="3021280" y="3644900"/>
                  </a:lnTo>
                  <a:lnTo>
                    <a:pt x="3021377" y="3657600"/>
                  </a:lnTo>
                  <a:close/>
                </a:path>
                <a:path w="3575050" h="3733800">
                  <a:moveTo>
                    <a:pt x="3024613" y="3656089"/>
                  </a:moveTo>
                  <a:lnTo>
                    <a:pt x="3022808" y="3644900"/>
                  </a:lnTo>
                  <a:lnTo>
                    <a:pt x="3032921" y="3644900"/>
                  </a:lnTo>
                  <a:lnTo>
                    <a:pt x="3024613" y="3656089"/>
                  </a:lnTo>
                  <a:close/>
                </a:path>
                <a:path w="3575050" h="3733800">
                  <a:moveTo>
                    <a:pt x="3024857" y="3657600"/>
                  </a:moveTo>
                  <a:lnTo>
                    <a:pt x="3023491" y="3657600"/>
                  </a:lnTo>
                  <a:lnTo>
                    <a:pt x="3024613" y="3656089"/>
                  </a:lnTo>
                  <a:lnTo>
                    <a:pt x="3024857" y="3657600"/>
                  </a:lnTo>
                  <a:close/>
                </a:path>
                <a:path w="3575050" h="3733800">
                  <a:moveTo>
                    <a:pt x="164951" y="3670300"/>
                  </a:moveTo>
                  <a:lnTo>
                    <a:pt x="154871" y="3657600"/>
                  </a:lnTo>
                  <a:lnTo>
                    <a:pt x="166707" y="3657600"/>
                  </a:lnTo>
                  <a:lnTo>
                    <a:pt x="164951" y="3670300"/>
                  </a:lnTo>
                  <a:close/>
                </a:path>
                <a:path w="3575050" h="3733800">
                  <a:moveTo>
                    <a:pt x="171259" y="3670300"/>
                  </a:moveTo>
                  <a:lnTo>
                    <a:pt x="166707" y="3657600"/>
                  </a:lnTo>
                  <a:lnTo>
                    <a:pt x="173470" y="3657600"/>
                  </a:lnTo>
                  <a:lnTo>
                    <a:pt x="171259" y="3670300"/>
                  </a:lnTo>
                  <a:close/>
                </a:path>
                <a:path w="3575050" h="3733800">
                  <a:moveTo>
                    <a:pt x="186346" y="3670300"/>
                  </a:moveTo>
                  <a:lnTo>
                    <a:pt x="181144" y="3670300"/>
                  </a:lnTo>
                  <a:lnTo>
                    <a:pt x="179388" y="3657600"/>
                  </a:lnTo>
                  <a:lnTo>
                    <a:pt x="186509" y="3657600"/>
                  </a:lnTo>
                  <a:lnTo>
                    <a:pt x="186346" y="3670300"/>
                  </a:lnTo>
                  <a:close/>
                </a:path>
                <a:path w="3575050" h="3733800">
                  <a:moveTo>
                    <a:pt x="334910" y="3670300"/>
                  </a:moveTo>
                  <a:lnTo>
                    <a:pt x="188915" y="3670300"/>
                  </a:lnTo>
                  <a:lnTo>
                    <a:pt x="188200" y="3657600"/>
                  </a:lnTo>
                  <a:lnTo>
                    <a:pt x="340437" y="3657600"/>
                  </a:lnTo>
                  <a:lnTo>
                    <a:pt x="335648" y="3669292"/>
                  </a:lnTo>
                  <a:lnTo>
                    <a:pt x="334910" y="3670300"/>
                  </a:lnTo>
                  <a:close/>
                </a:path>
                <a:path w="3575050" h="3733800">
                  <a:moveTo>
                    <a:pt x="341091" y="3661857"/>
                  </a:moveTo>
                  <a:lnTo>
                    <a:pt x="340437" y="3657600"/>
                  </a:lnTo>
                  <a:lnTo>
                    <a:pt x="344209" y="3657600"/>
                  </a:lnTo>
                  <a:lnTo>
                    <a:pt x="341091" y="3661857"/>
                  </a:lnTo>
                  <a:close/>
                </a:path>
                <a:path w="3575050" h="3733800">
                  <a:moveTo>
                    <a:pt x="341907" y="3667166"/>
                  </a:moveTo>
                  <a:lnTo>
                    <a:pt x="341091" y="3661857"/>
                  </a:lnTo>
                  <a:lnTo>
                    <a:pt x="344209" y="3657600"/>
                  </a:lnTo>
                  <a:lnTo>
                    <a:pt x="341907" y="3667166"/>
                  </a:lnTo>
                  <a:close/>
                </a:path>
                <a:path w="3575050" h="3733800">
                  <a:moveTo>
                    <a:pt x="347201" y="3670300"/>
                  </a:moveTo>
                  <a:lnTo>
                    <a:pt x="342388" y="3670300"/>
                  </a:lnTo>
                  <a:lnTo>
                    <a:pt x="341907" y="3667166"/>
                  </a:lnTo>
                  <a:lnTo>
                    <a:pt x="344209" y="3657600"/>
                  </a:lnTo>
                  <a:lnTo>
                    <a:pt x="347916" y="3657600"/>
                  </a:lnTo>
                  <a:lnTo>
                    <a:pt x="347201" y="3670300"/>
                  </a:lnTo>
                  <a:close/>
                </a:path>
                <a:path w="3575050" h="3733800">
                  <a:moveTo>
                    <a:pt x="362646" y="3670300"/>
                  </a:moveTo>
                  <a:lnTo>
                    <a:pt x="348794" y="3670300"/>
                  </a:lnTo>
                  <a:lnTo>
                    <a:pt x="347916" y="3657600"/>
                  </a:lnTo>
                  <a:lnTo>
                    <a:pt x="366905" y="3657600"/>
                  </a:lnTo>
                  <a:lnTo>
                    <a:pt x="362646" y="3670300"/>
                  </a:lnTo>
                  <a:close/>
                </a:path>
                <a:path w="3575050" h="3733800">
                  <a:moveTo>
                    <a:pt x="2494463" y="3670300"/>
                  </a:moveTo>
                  <a:lnTo>
                    <a:pt x="2036481" y="3670300"/>
                  </a:lnTo>
                  <a:lnTo>
                    <a:pt x="2039148" y="3657600"/>
                  </a:lnTo>
                  <a:lnTo>
                    <a:pt x="2495081" y="3657600"/>
                  </a:lnTo>
                  <a:lnTo>
                    <a:pt x="2494463" y="3670300"/>
                  </a:lnTo>
                  <a:close/>
                </a:path>
                <a:path w="3575050" h="3733800">
                  <a:moveTo>
                    <a:pt x="341153" y="3670300"/>
                  </a:moveTo>
                  <a:lnTo>
                    <a:pt x="335235" y="3670300"/>
                  </a:lnTo>
                  <a:lnTo>
                    <a:pt x="335648" y="3669292"/>
                  </a:lnTo>
                  <a:lnTo>
                    <a:pt x="341091" y="3661857"/>
                  </a:lnTo>
                  <a:lnTo>
                    <a:pt x="341907" y="3667166"/>
                  </a:lnTo>
                  <a:lnTo>
                    <a:pt x="341153" y="3670300"/>
                  </a:lnTo>
                  <a:close/>
                </a:path>
                <a:path w="3575050" h="3733800">
                  <a:moveTo>
                    <a:pt x="335235" y="3670300"/>
                  </a:moveTo>
                  <a:lnTo>
                    <a:pt x="334910" y="3670300"/>
                  </a:lnTo>
                  <a:lnTo>
                    <a:pt x="335648" y="3669292"/>
                  </a:lnTo>
                  <a:lnTo>
                    <a:pt x="335235" y="3670300"/>
                  </a:lnTo>
                  <a:close/>
                </a:path>
                <a:path w="3575050" h="3733800">
                  <a:moveTo>
                    <a:pt x="2484188" y="3683000"/>
                  </a:moveTo>
                  <a:lnTo>
                    <a:pt x="2043635" y="3683000"/>
                  </a:lnTo>
                  <a:lnTo>
                    <a:pt x="2041586" y="3670300"/>
                  </a:lnTo>
                  <a:lnTo>
                    <a:pt x="2483798" y="3670300"/>
                  </a:lnTo>
                  <a:lnTo>
                    <a:pt x="2484188" y="3683000"/>
                  </a:lnTo>
                  <a:close/>
                </a:path>
                <a:path w="3575050" h="3733800">
                  <a:moveTo>
                    <a:pt x="2491016" y="3683000"/>
                  </a:moveTo>
                  <a:lnTo>
                    <a:pt x="2486757" y="3683000"/>
                  </a:lnTo>
                  <a:lnTo>
                    <a:pt x="2483798" y="3670300"/>
                  </a:lnTo>
                  <a:lnTo>
                    <a:pt x="2492642" y="3670300"/>
                  </a:lnTo>
                  <a:lnTo>
                    <a:pt x="2491016" y="3683000"/>
                  </a:lnTo>
                  <a:close/>
                </a:path>
                <a:path w="3575050" h="3733800">
                  <a:moveTo>
                    <a:pt x="2059307" y="3695700"/>
                  </a:moveTo>
                  <a:lnTo>
                    <a:pt x="2049292" y="3695700"/>
                  </a:lnTo>
                  <a:lnTo>
                    <a:pt x="2050983" y="3683000"/>
                  </a:lnTo>
                  <a:lnTo>
                    <a:pt x="2057909" y="3683000"/>
                  </a:lnTo>
                  <a:lnTo>
                    <a:pt x="2059307" y="3695700"/>
                  </a:lnTo>
                  <a:close/>
                </a:path>
                <a:path w="3575050" h="3733800">
                  <a:moveTo>
                    <a:pt x="2479311" y="3695700"/>
                  </a:moveTo>
                  <a:lnTo>
                    <a:pt x="2059307" y="3695700"/>
                  </a:lnTo>
                  <a:lnTo>
                    <a:pt x="2059535" y="3683000"/>
                  </a:lnTo>
                  <a:lnTo>
                    <a:pt x="2480319" y="3683000"/>
                  </a:lnTo>
                  <a:lnTo>
                    <a:pt x="2479311" y="3695700"/>
                  </a:lnTo>
                  <a:close/>
                </a:path>
                <a:path w="3575050" h="3733800">
                  <a:moveTo>
                    <a:pt x="2071338" y="3708400"/>
                  </a:moveTo>
                  <a:lnTo>
                    <a:pt x="2066656" y="3708400"/>
                  </a:lnTo>
                  <a:lnTo>
                    <a:pt x="2059925" y="3695700"/>
                  </a:lnTo>
                  <a:lnTo>
                    <a:pt x="2070850" y="3695700"/>
                  </a:lnTo>
                  <a:lnTo>
                    <a:pt x="2071338" y="3708400"/>
                  </a:lnTo>
                  <a:close/>
                </a:path>
                <a:path w="3575050" h="3733800">
                  <a:moveTo>
                    <a:pt x="2471930" y="3708400"/>
                  </a:moveTo>
                  <a:lnTo>
                    <a:pt x="2071338" y="3708400"/>
                  </a:lnTo>
                  <a:lnTo>
                    <a:pt x="2071923" y="3695700"/>
                  </a:lnTo>
                  <a:lnTo>
                    <a:pt x="2475181" y="3695700"/>
                  </a:lnTo>
                  <a:lnTo>
                    <a:pt x="2471930" y="3708400"/>
                  </a:lnTo>
                  <a:close/>
                </a:path>
                <a:path w="3575050" h="3733800">
                  <a:moveTo>
                    <a:pt x="2084507" y="3721100"/>
                  </a:moveTo>
                  <a:lnTo>
                    <a:pt x="2075793" y="3721100"/>
                  </a:lnTo>
                  <a:lnTo>
                    <a:pt x="2071208" y="3708400"/>
                  </a:lnTo>
                  <a:lnTo>
                    <a:pt x="2086393" y="3708400"/>
                  </a:lnTo>
                  <a:lnTo>
                    <a:pt x="2084507" y="3721100"/>
                  </a:lnTo>
                  <a:close/>
                </a:path>
                <a:path w="3575050" h="3733800">
                  <a:moveTo>
                    <a:pt x="2095790" y="3721100"/>
                  </a:moveTo>
                  <a:lnTo>
                    <a:pt x="2088506" y="3721100"/>
                  </a:lnTo>
                  <a:lnTo>
                    <a:pt x="2088246" y="3708400"/>
                  </a:lnTo>
                  <a:lnTo>
                    <a:pt x="2095204" y="3708400"/>
                  </a:lnTo>
                  <a:lnTo>
                    <a:pt x="2095790" y="3721100"/>
                  </a:lnTo>
                  <a:close/>
                </a:path>
                <a:path w="3575050" h="3733800">
                  <a:moveTo>
                    <a:pt x="2123688" y="3721100"/>
                  </a:moveTo>
                  <a:lnTo>
                    <a:pt x="2097741" y="3721100"/>
                  </a:lnTo>
                  <a:lnTo>
                    <a:pt x="2097513" y="3708400"/>
                  </a:lnTo>
                  <a:lnTo>
                    <a:pt x="2123818" y="3708400"/>
                  </a:lnTo>
                  <a:lnTo>
                    <a:pt x="2123688" y="3721100"/>
                  </a:lnTo>
                  <a:close/>
                </a:path>
                <a:path w="3575050" h="3733800">
                  <a:moveTo>
                    <a:pt x="2439804" y="3721100"/>
                  </a:moveTo>
                  <a:lnTo>
                    <a:pt x="2123688" y="3721100"/>
                  </a:lnTo>
                  <a:lnTo>
                    <a:pt x="2124208" y="3708400"/>
                  </a:lnTo>
                  <a:lnTo>
                    <a:pt x="2440942" y="3708400"/>
                  </a:lnTo>
                  <a:lnTo>
                    <a:pt x="2439804" y="3721100"/>
                  </a:lnTo>
                  <a:close/>
                </a:path>
                <a:path w="3575050" h="3733800">
                  <a:moveTo>
                    <a:pt x="2445299" y="3721100"/>
                  </a:moveTo>
                  <a:lnTo>
                    <a:pt x="2442438" y="3721100"/>
                  </a:lnTo>
                  <a:lnTo>
                    <a:pt x="2441625" y="3708400"/>
                  </a:lnTo>
                  <a:lnTo>
                    <a:pt x="2447088" y="3708400"/>
                  </a:lnTo>
                  <a:lnTo>
                    <a:pt x="2445299" y="3721100"/>
                  </a:lnTo>
                  <a:close/>
                </a:path>
                <a:path w="3575050" h="3733800">
                  <a:moveTo>
                    <a:pt x="2134353" y="3733800"/>
                  </a:moveTo>
                  <a:lnTo>
                    <a:pt x="2131622" y="3721100"/>
                  </a:lnTo>
                  <a:lnTo>
                    <a:pt x="2134873" y="3721100"/>
                  </a:lnTo>
                  <a:lnTo>
                    <a:pt x="2136005" y="3723047"/>
                  </a:lnTo>
                  <a:lnTo>
                    <a:pt x="2134353" y="3733800"/>
                  </a:lnTo>
                  <a:close/>
                </a:path>
                <a:path w="3575050" h="3733800">
                  <a:moveTo>
                    <a:pt x="2136005" y="3723047"/>
                  </a:moveTo>
                  <a:lnTo>
                    <a:pt x="2134873" y="3721100"/>
                  </a:lnTo>
                  <a:lnTo>
                    <a:pt x="2136304" y="3721100"/>
                  </a:lnTo>
                  <a:lnTo>
                    <a:pt x="2136005" y="3723047"/>
                  </a:lnTo>
                  <a:close/>
                </a:path>
                <a:path w="3575050" h="3733800">
                  <a:moveTo>
                    <a:pt x="2161146" y="3733800"/>
                  </a:moveTo>
                  <a:lnTo>
                    <a:pt x="2142254" y="3733800"/>
                  </a:lnTo>
                  <a:lnTo>
                    <a:pt x="2136005" y="3723047"/>
                  </a:lnTo>
                  <a:lnTo>
                    <a:pt x="2136304" y="3721100"/>
                  </a:lnTo>
                  <a:lnTo>
                    <a:pt x="2160171" y="3721100"/>
                  </a:lnTo>
                  <a:lnTo>
                    <a:pt x="2161146" y="3733800"/>
                  </a:lnTo>
                  <a:close/>
                </a:path>
                <a:path w="3575050" h="3733800">
                  <a:moveTo>
                    <a:pt x="2340762" y="3733800"/>
                  </a:moveTo>
                  <a:lnTo>
                    <a:pt x="2161894" y="3733800"/>
                  </a:lnTo>
                  <a:lnTo>
                    <a:pt x="2162479" y="3721100"/>
                  </a:lnTo>
                  <a:lnTo>
                    <a:pt x="2340307" y="3721100"/>
                  </a:lnTo>
                  <a:lnTo>
                    <a:pt x="2340762" y="3733800"/>
                  </a:lnTo>
                  <a:close/>
                </a:path>
                <a:path w="3575050" h="3733800">
                  <a:moveTo>
                    <a:pt x="2366020" y="3733800"/>
                  </a:moveTo>
                  <a:lnTo>
                    <a:pt x="2340794" y="3733800"/>
                  </a:lnTo>
                  <a:lnTo>
                    <a:pt x="2340307" y="3721100"/>
                  </a:lnTo>
                  <a:lnTo>
                    <a:pt x="2368437" y="3721100"/>
                  </a:lnTo>
                  <a:lnTo>
                    <a:pt x="2366020" y="3733800"/>
                  </a:lnTo>
                  <a:close/>
                </a:path>
                <a:path w="3575050" h="3733800">
                  <a:moveTo>
                    <a:pt x="2371847" y="3733800"/>
                  </a:moveTo>
                  <a:lnTo>
                    <a:pt x="2368595" y="3733800"/>
                  </a:lnTo>
                  <a:lnTo>
                    <a:pt x="2370319" y="3721100"/>
                  </a:lnTo>
                  <a:lnTo>
                    <a:pt x="2371359" y="3721100"/>
                  </a:lnTo>
                  <a:lnTo>
                    <a:pt x="2371847" y="3733800"/>
                  </a:lnTo>
                  <a:close/>
                </a:path>
                <a:path w="3575050" h="3733800">
                  <a:moveTo>
                    <a:pt x="2383357" y="3733800"/>
                  </a:moveTo>
                  <a:lnTo>
                    <a:pt x="2371847" y="3733800"/>
                  </a:lnTo>
                  <a:lnTo>
                    <a:pt x="2373212" y="3721100"/>
                  </a:lnTo>
                  <a:lnTo>
                    <a:pt x="2383130" y="3721100"/>
                  </a:lnTo>
                  <a:lnTo>
                    <a:pt x="2383357" y="3733800"/>
                  </a:lnTo>
                  <a:close/>
                </a:path>
                <a:path w="3575050" h="3733800">
                  <a:moveTo>
                    <a:pt x="2405956" y="3733800"/>
                  </a:moveTo>
                  <a:lnTo>
                    <a:pt x="2385438" y="3733800"/>
                  </a:lnTo>
                  <a:lnTo>
                    <a:pt x="2385243" y="3721100"/>
                  </a:lnTo>
                  <a:lnTo>
                    <a:pt x="2407289" y="3721100"/>
                  </a:lnTo>
                  <a:lnTo>
                    <a:pt x="2405956" y="3733800"/>
                  </a:lnTo>
                  <a:close/>
                </a:path>
                <a:path w="3575050" h="3733800">
                  <a:moveTo>
                    <a:pt x="2426115" y="3733800"/>
                  </a:moveTo>
                  <a:lnTo>
                    <a:pt x="2420880" y="3733800"/>
                  </a:lnTo>
                  <a:lnTo>
                    <a:pt x="2420945" y="3721100"/>
                  </a:lnTo>
                  <a:lnTo>
                    <a:pt x="2424034" y="3721100"/>
                  </a:lnTo>
                  <a:lnTo>
                    <a:pt x="2426115" y="3733800"/>
                  </a:lnTo>
                  <a:close/>
                </a:path>
              </a:pathLst>
            </a:custGeom>
            <a:solidFill>
              <a:srgbClr val="D5C4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803" y="5640456"/>
              <a:ext cx="3755904" cy="4124652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48922" y="2908362"/>
            <a:ext cx="3153410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5">
                <a:latin typeface="Arial"/>
                <a:cs typeface="Arial"/>
              </a:rPr>
              <a:t>VIENAS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461" y="923460"/>
            <a:ext cx="6053452" cy="4022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037" y="5753852"/>
            <a:ext cx="2225085" cy="19558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6599" y="8161524"/>
            <a:ext cx="2202630" cy="171094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20284" y="5604916"/>
            <a:ext cx="2265045" cy="4474210"/>
            <a:chOff x="4320284" y="5604916"/>
            <a:chExt cx="2265045" cy="4474210"/>
          </a:xfrm>
        </p:grpSpPr>
        <p:sp>
          <p:nvSpPr>
            <p:cNvPr id="6" name="object 6"/>
            <p:cNvSpPr/>
            <p:nvPr/>
          </p:nvSpPr>
          <p:spPr>
            <a:xfrm>
              <a:off x="4462831" y="5604928"/>
              <a:ext cx="2122170" cy="3747770"/>
            </a:xfrm>
            <a:custGeom>
              <a:avLst/>
              <a:gdLst/>
              <a:ahLst/>
              <a:cxnLst/>
              <a:rect l="l" t="t" r="r" b="b"/>
              <a:pathLst>
                <a:path w="2122170" h="3747770">
                  <a:moveTo>
                    <a:pt x="2122132" y="2027745"/>
                  </a:moveTo>
                  <a:lnTo>
                    <a:pt x="1304175" y="1817293"/>
                  </a:lnTo>
                  <a:lnTo>
                    <a:pt x="1703870" y="257352"/>
                  </a:lnTo>
                  <a:lnTo>
                    <a:pt x="1710296" y="210185"/>
                  </a:lnTo>
                  <a:lnTo>
                    <a:pt x="1706016" y="164287"/>
                  </a:lnTo>
                  <a:lnTo>
                    <a:pt x="1691919" y="121170"/>
                  </a:lnTo>
                  <a:lnTo>
                    <a:pt x="1668894" y="82334"/>
                  </a:lnTo>
                  <a:lnTo>
                    <a:pt x="1637804" y="49263"/>
                  </a:lnTo>
                  <a:lnTo>
                    <a:pt x="1599552" y="23495"/>
                  </a:lnTo>
                  <a:lnTo>
                    <a:pt x="1556854" y="7200"/>
                  </a:lnTo>
                  <a:lnTo>
                    <a:pt x="1507871" y="0"/>
                  </a:lnTo>
                  <a:lnTo>
                    <a:pt x="1461960" y="4216"/>
                  </a:lnTo>
                  <a:lnTo>
                    <a:pt x="1418805" y="18262"/>
                  </a:lnTo>
                  <a:lnTo>
                    <a:pt x="1379918" y="41236"/>
                  </a:lnTo>
                  <a:lnTo>
                    <a:pt x="1346796" y="72263"/>
                  </a:lnTo>
                  <a:lnTo>
                    <a:pt x="1320952" y="110451"/>
                  </a:lnTo>
                  <a:lnTo>
                    <a:pt x="1303896" y="154889"/>
                  </a:lnTo>
                  <a:lnTo>
                    <a:pt x="904519" y="1714461"/>
                  </a:lnTo>
                  <a:lnTo>
                    <a:pt x="828408" y="1694878"/>
                  </a:lnTo>
                  <a:lnTo>
                    <a:pt x="1168234" y="368884"/>
                  </a:lnTo>
                  <a:lnTo>
                    <a:pt x="1169060" y="322859"/>
                  </a:lnTo>
                  <a:lnTo>
                    <a:pt x="1159789" y="278485"/>
                  </a:lnTo>
                  <a:lnTo>
                    <a:pt x="1141158" y="237350"/>
                  </a:lnTo>
                  <a:lnTo>
                    <a:pt x="1113878" y="201079"/>
                  </a:lnTo>
                  <a:lnTo>
                    <a:pt x="1078674" y="171246"/>
                  </a:lnTo>
                  <a:lnTo>
                    <a:pt x="1036269" y="149479"/>
                  </a:lnTo>
                  <a:lnTo>
                    <a:pt x="990104" y="137820"/>
                  </a:lnTo>
                  <a:lnTo>
                    <a:pt x="944003" y="136956"/>
                  </a:lnTo>
                  <a:lnTo>
                    <a:pt x="899566" y="146177"/>
                  </a:lnTo>
                  <a:lnTo>
                    <a:pt x="858380" y="164731"/>
                  </a:lnTo>
                  <a:lnTo>
                    <a:pt x="822071" y="191935"/>
                  </a:lnTo>
                  <a:lnTo>
                    <a:pt x="792226" y="227063"/>
                  </a:lnTo>
                  <a:lnTo>
                    <a:pt x="770458" y="269379"/>
                  </a:lnTo>
                  <a:lnTo>
                    <a:pt x="431126" y="1592656"/>
                  </a:lnTo>
                  <a:lnTo>
                    <a:pt x="430250" y="1592427"/>
                  </a:lnTo>
                  <a:lnTo>
                    <a:pt x="312483" y="1773986"/>
                  </a:lnTo>
                  <a:lnTo>
                    <a:pt x="252387" y="1834349"/>
                  </a:lnTo>
                  <a:lnTo>
                    <a:pt x="126187" y="2004466"/>
                  </a:lnTo>
                  <a:lnTo>
                    <a:pt x="15024" y="2267877"/>
                  </a:lnTo>
                  <a:lnTo>
                    <a:pt x="0" y="2608135"/>
                  </a:lnTo>
                  <a:lnTo>
                    <a:pt x="11722" y="2663380"/>
                  </a:lnTo>
                  <a:lnTo>
                    <a:pt x="51358" y="2800756"/>
                  </a:lnTo>
                  <a:lnTo>
                    <a:pt x="125577" y="2977718"/>
                  </a:lnTo>
                  <a:lnTo>
                    <a:pt x="241084" y="3151695"/>
                  </a:lnTo>
                  <a:lnTo>
                    <a:pt x="172669" y="3417570"/>
                  </a:lnTo>
                  <a:lnTo>
                    <a:pt x="1454886" y="3747478"/>
                  </a:lnTo>
                  <a:lnTo>
                    <a:pt x="1527505" y="3465245"/>
                  </a:lnTo>
                  <a:lnTo>
                    <a:pt x="1540129" y="3455543"/>
                  </a:lnTo>
                  <a:lnTo>
                    <a:pt x="1576133" y="3421735"/>
                  </a:lnTo>
                  <a:lnTo>
                    <a:pt x="1632712" y="3356762"/>
                  </a:lnTo>
                  <a:lnTo>
                    <a:pt x="1707057" y="3253575"/>
                  </a:lnTo>
                  <a:lnTo>
                    <a:pt x="1773821" y="3153410"/>
                  </a:lnTo>
                  <a:lnTo>
                    <a:pt x="1919668" y="2884309"/>
                  </a:lnTo>
                  <a:lnTo>
                    <a:pt x="2062988" y="2493391"/>
                  </a:lnTo>
                  <a:lnTo>
                    <a:pt x="2122132" y="2027745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98231" y="7083534"/>
              <a:ext cx="1056005" cy="1233805"/>
            </a:xfrm>
            <a:custGeom>
              <a:avLst/>
              <a:gdLst/>
              <a:ahLst/>
              <a:cxnLst/>
              <a:rect l="l" t="t" r="r" b="b"/>
              <a:pathLst>
                <a:path w="1056004" h="1233804">
                  <a:moveTo>
                    <a:pt x="494365" y="1219497"/>
                  </a:moveTo>
                  <a:lnTo>
                    <a:pt x="448115" y="1200345"/>
                  </a:lnTo>
                  <a:lnTo>
                    <a:pt x="417104" y="1178816"/>
                  </a:lnTo>
                  <a:lnTo>
                    <a:pt x="393891" y="1153451"/>
                  </a:lnTo>
                  <a:lnTo>
                    <a:pt x="370422" y="1129083"/>
                  </a:lnTo>
                  <a:lnTo>
                    <a:pt x="338643" y="1110542"/>
                  </a:lnTo>
                  <a:lnTo>
                    <a:pt x="295911" y="1098414"/>
                  </a:lnTo>
                  <a:lnTo>
                    <a:pt x="250817" y="1090168"/>
                  </a:lnTo>
                  <a:lnTo>
                    <a:pt x="204705" y="1083179"/>
                  </a:lnTo>
                  <a:lnTo>
                    <a:pt x="158918" y="1074818"/>
                  </a:lnTo>
                  <a:lnTo>
                    <a:pt x="114800" y="1062460"/>
                  </a:lnTo>
                  <a:lnTo>
                    <a:pt x="73693" y="1043475"/>
                  </a:lnTo>
                  <a:lnTo>
                    <a:pt x="36940" y="1015238"/>
                  </a:lnTo>
                  <a:lnTo>
                    <a:pt x="0" y="867179"/>
                  </a:lnTo>
                  <a:lnTo>
                    <a:pt x="43362" y="635157"/>
                  </a:lnTo>
                  <a:lnTo>
                    <a:pt x="110691" y="421156"/>
                  </a:lnTo>
                  <a:lnTo>
                    <a:pt x="145653" y="327159"/>
                  </a:lnTo>
                  <a:lnTo>
                    <a:pt x="160835" y="282630"/>
                  </a:lnTo>
                  <a:lnTo>
                    <a:pt x="205015" y="181152"/>
                  </a:lnTo>
                  <a:lnTo>
                    <a:pt x="276145" y="70887"/>
                  </a:lnTo>
                  <a:lnTo>
                    <a:pt x="372174" y="0"/>
                  </a:lnTo>
                  <a:lnTo>
                    <a:pt x="501257" y="37242"/>
                  </a:lnTo>
                  <a:lnTo>
                    <a:pt x="773380" y="147532"/>
                  </a:lnTo>
                  <a:lnTo>
                    <a:pt x="1015856" y="328709"/>
                  </a:lnTo>
                  <a:lnTo>
                    <a:pt x="1055996" y="578616"/>
                  </a:lnTo>
                  <a:lnTo>
                    <a:pt x="1038411" y="568019"/>
                  </a:lnTo>
                  <a:lnTo>
                    <a:pt x="994172" y="563246"/>
                  </a:lnTo>
                  <a:lnTo>
                    <a:pt x="936048" y="604824"/>
                  </a:lnTo>
                  <a:lnTo>
                    <a:pt x="876811" y="733277"/>
                  </a:lnTo>
                  <a:lnTo>
                    <a:pt x="858773" y="784140"/>
                  </a:lnTo>
                  <a:lnTo>
                    <a:pt x="840666" y="839215"/>
                  </a:lnTo>
                  <a:lnTo>
                    <a:pt x="790600" y="999567"/>
                  </a:lnTo>
                  <a:lnTo>
                    <a:pt x="760223" y="1092247"/>
                  </a:lnTo>
                  <a:lnTo>
                    <a:pt x="743251" y="1137238"/>
                  </a:lnTo>
                  <a:lnTo>
                    <a:pt x="720713" y="1175229"/>
                  </a:lnTo>
                  <a:lnTo>
                    <a:pt x="687356" y="1205128"/>
                  </a:lnTo>
                  <a:lnTo>
                    <a:pt x="637924" y="1225844"/>
                  </a:lnTo>
                  <a:lnTo>
                    <a:pt x="587781" y="1233732"/>
                  </a:lnTo>
                  <a:lnTo>
                    <a:pt x="540424" y="1231121"/>
                  </a:lnTo>
                  <a:lnTo>
                    <a:pt x="494365" y="1219497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60009" y="7067549"/>
              <a:ext cx="1018540" cy="1144905"/>
            </a:xfrm>
            <a:custGeom>
              <a:avLst/>
              <a:gdLst/>
              <a:ahLst/>
              <a:cxnLst/>
              <a:rect l="l" t="t" r="r" b="b"/>
              <a:pathLst>
                <a:path w="1018540" h="1144904">
                  <a:moveTo>
                    <a:pt x="638276" y="143637"/>
                  </a:moveTo>
                  <a:lnTo>
                    <a:pt x="612889" y="104470"/>
                  </a:lnTo>
                  <a:lnTo>
                    <a:pt x="571144" y="67652"/>
                  </a:lnTo>
                  <a:lnTo>
                    <a:pt x="532091" y="40322"/>
                  </a:lnTo>
                  <a:lnTo>
                    <a:pt x="488632" y="17983"/>
                  </a:lnTo>
                  <a:lnTo>
                    <a:pt x="425119" y="0"/>
                  </a:lnTo>
                  <a:lnTo>
                    <a:pt x="346925" y="1041"/>
                  </a:lnTo>
                  <a:lnTo>
                    <a:pt x="276656" y="46507"/>
                  </a:lnTo>
                  <a:lnTo>
                    <a:pt x="251637" y="94462"/>
                  </a:lnTo>
                  <a:lnTo>
                    <a:pt x="187642" y="235165"/>
                  </a:lnTo>
                  <a:lnTo>
                    <a:pt x="101244" y="463969"/>
                  </a:lnTo>
                  <a:lnTo>
                    <a:pt x="9004" y="776173"/>
                  </a:lnTo>
                  <a:lnTo>
                    <a:pt x="0" y="883500"/>
                  </a:lnTo>
                  <a:lnTo>
                    <a:pt x="24358" y="965111"/>
                  </a:lnTo>
                  <a:lnTo>
                    <a:pt x="99631" y="1018616"/>
                  </a:lnTo>
                  <a:lnTo>
                    <a:pt x="123571" y="1024343"/>
                  </a:lnTo>
                  <a:lnTo>
                    <a:pt x="180962" y="1024356"/>
                  </a:lnTo>
                  <a:lnTo>
                    <a:pt x="250101" y="992898"/>
                  </a:lnTo>
                  <a:lnTo>
                    <a:pt x="309321" y="904214"/>
                  </a:lnTo>
                  <a:lnTo>
                    <a:pt x="325234" y="826871"/>
                  </a:lnTo>
                  <a:lnTo>
                    <a:pt x="379171" y="634606"/>
                  </a:lnTo>
                  <a:lnTo>
                    <a:pt x="480428" y="386994"/>
                  </a:lnTo>
                  <a:lnTo>
                    <a:pt x="638276" y="143637"/>
                  </a:lnTo>
                  <a:close/>
                </a:path>
                <a:path w="1018540" h="1144904">
                  <a:moveTo>
                    <a:pt x="1018235" y="690067"/>
                  </a:moveTo>
                  <a:lnTo>
                    <a:pt x="1016012" y="420192"/>
                  </a:lnTo>
                  <a:lnTo>
                    <a:pt x="969479" y="266217"/>
                  </a:lnTo>
                  <a:lnTo>
                    <a:pt x="914933" y="196824"/>
                  </a:lnTo>
                  <a:lnTo>
                    <a:pt x="768769" y="144576"/>
                  </a:lnTo>
                  <a:lnTo>
                    <a:pt x="679615" y="170903"/>
                  </a:lnTo>
                  <a:lnTo>
                    <a:pt x="624052" y="217551"/>
                  </a:lnTo>
                  <a:lnTo>
                    <a:pt x="577951" y="282041"/>
                  </a:lnTo>
                  <a:lnTo>
                    <a:pt x="511429" y="403936"/>
                  </a:lnTo>
                  <a:lnTo>
                    <a:pt x="426847" y="612876"/>
                  </a:lnTo>
                  <a:lnTo>
                    <a:pt x="345732" y="913574"/>
                  </a:lnTo>
                  <a:lnTo>
                    <a:pt x="340639" y="942860"/>
                  </a:lnTo>
                  <a:lnTo>
                    <a:pt x="342684" y="1010678"/>
                  </a:lnTo>
                  <a:lnTo>
                    <a:pt x="377812" y="1087018"/>
                  </a:lnTo>
                  <a:lnTo>
                    <a:pt x="472008" y="1141857"/>
                  </a:lnTo>
                  <a:lnTo>
                    <a:pt x="494372" y="1144409"/>
                  </a:lnTo>
                  <a:lnTo>
                    <a:pt x="546658" y="1141463"/>
                  </a:lnTo>
                  <a:lnTo>
                    <a:pt x="606640" y="1117028"/>
                  </a:lnTo>
                  <a:lnTo>
                    <a:pt x="652094" y="1055179"/>
                  </a:lnTo>
                  <a:lnTo>
                    <a:pt x="664870" y="1005192"/>
                  </a:lnTo>
                  <a:lnTo>
                    <a:pt x="702157" y="879690"/>
                  </a:lnTo>
                  <a:lnTo>
                    <a:pt x="762431" y="715327"/>
                  </a:lnTo>
                  <a:lnTo>
                    <a:pt x="844143" y="548741"/>
                  </a:lnTo>
                  <a:lnTo>
                    <a:pt x="849871" y="537984"/>
                  </a:lnTo>
                  <a:lnTo>
                    <a:pt x="928916" y="499694"/>
                  </a:lnTo>
                  <a:lnTo>
                    <a:pt x="980935" y="558876"/>
                  </a:lnTo>
                  <a:lnTo>
                    <a:pt x="1009510" y="645617"/>
                  </a:lnTo>
                  <a:lnTo>
                    <a:pt x="1018235" y="690067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5095" y="7219070"/>
              <a:ext cx="121720" cy="1307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84973" y="7232941"/>
              <a:ext cx="1100455" cy="1923414"/>
            </a:xfrm>
            <a:custGeom>
              <a:avLst/>
              <a:gdLst/>
              <a:ahLst/>
              <a:cxnLst/>
              <a:rect l="l" t="t" r="r" b="b"/>
              <a:pathLst>
                <a:path w="1100454" h="1923415">
                  <a:moveTo>
                    <a:pt x="0" y="128739"/>
                  </a:moveTo>
                  <a:lnTo>
                    <a:pt x="16449" y="99013"/>
                  </a:lnTo>
                  <a:lnTo>
                    <a:pt x="75525" y="40679"/>
                  </a:lnTo>
                  <a:lnTo>
                    <a:pt x="191821" y="0"/>
                  </a:lnTo>
                  <a:lnTo>
                    <a:pt x="379932" y="23238"/>
                  </a:lnTo>
                  <a:lnTo>
                    <a:pt x="531408" y="112186"/>
                  </a:lnTo>
                  <a:lnTo>
                    <a:pt x="268355" y="44501"/>
                  </a:lnTo>
                  <a:lnTo>
                    <a:pt x="166444" y="48296"/>
                  </a:lnTo>
                  <a:lnTo>
                    <a:pt x="152771" y="50400"/>
                  </a:lnTo>
                  <a:lnTo>
                    <a:pt x="116112" y="60611"/>
                  </a:lnTo>
                  <a:lnTo>
                    <a:pt x="63008" y="84775"/>
                  </a:lnTo>
                  <a:lnTo>
                    <a:pt x="0" y="128739"/>
                  </a:lnTo>
                  <a:close/>
                </a:path>
                <a:path w="1100454" h="1923415">
                  <a:moveTo>
                    <a:pt x="864945" y="787775"/>
                  </a:moveTo>
                  <a:lnTo>
                    <a:pt x="661475" y="735422"/>
                  </a:lnTo>
                  <a:lnTo>
                    <a:pt x="844620" y="725616"/>
                  </a:lnTo>
                  <a:lnTo>
                    <a:pt x="887182" y="703683"/>
                  </a:lnTo>
                  <a:lnTo>
                    <a:pt x="967409" y="645214"/>
                  </a:lnTo>
                  <a:lnTo>
                    <a:pt x="1014109" y="561209"/>
                  </a:lnTo>
                  <a:lnTo>
                    <a:pt x="956092" y="462666"/>
                  </a:lnTo>
                  <a:lnTo>
                    <a:pt x="713615" y="310996"/>
                  </a:lnTo>
                  <a:lnTo>
                    <a:pt x="418756" y="113217"/>
                  </a:lnTo>
                  <a:lnTo>
                    <a:pt x="400161" y="98427"/>
                  </a:lnTo>
                  <a:lnTo>
                    <a:pt x="348144" y="68366"/>
                  </a:lnTo>
                  <a:lnTo>
                    <a:pt x="268355" y="44501"/>
                  </a:lnTo>
                  <a:lnTo>
                    <a:pt x="531408" y="112186"/>
                  </a:lnTo>
                  <a:lnTo>
                    <a:pt x="838074" y="292262"/>
                  </a:lnTo>
                  <a:lnTo>
                    <a:pt x="1079557" y="474267"/>
                  </a:lnTo>
                  <a:lnTo>
                    <a:pt x="1088672" y="487227"/>
                  </a:lnTo>
                  <a:lnTo>
                    <a:pt x="1099882" y="524307"/>
                  </a:lnTo>
                  <a:lnTo>
                    <a:pt x="1088981" y="582804"/>
                  </a:lnTo>
                  <a:lnTo>
                    <a:pt x="1031762" y="660016"/>
                  </a:lnTo>
                  <a:lnTo>
                    <a:pt x="987141" y="701644"/>
                  </a:lnTo>
                  <a:lnTo>
                    <a:pt x="941843" y="738881"/>
                  </a:lnTo>
                  <a:lnTo>
                    <a:pt x="890536" y="773913"/>
                  </a:lnTo>
                  <a:lnTo>
                    <a:pt x="864945" y="787775"/>
                  </a:lnTo>
                  <a:close/>
                </a:path>
                <a:path w="1100454" h="1923415">
                  <a:moveTo>
                    <a:pt x="445087" y="1922811"/>
                  </a:moveTo>
                  <a:lnTo>
                    <a:pt x="386108" y="1907635"/>
                  </a:lnTo>
                  <a:lnTo>
                    <a:pt x="490556" y="1501707"/>
                  </a:lnTo>
                  <a:lnTo>
                    <a:pt x="522152" y="1098974"/>
                  </a:lnTo>
                  <a:lnTo>
                    <a:pt x="453879" y="806950"/>
                  </a:lnTo>
                  <a:lnTo>
                    <a:pt x="359109" y="629155"/>
                  </a:lnTo>
                  <a:lnTo>
                    <a:pt x="311215" y="569108"/>
                  </a:lnTo>
                  <a:lnTo>
                    <a:pt x="361293" y="604982"/>
                  </a:lnTo>
                  <a:lnTo>
                    <a:pt x="489206" y="677815"/>
                  </a:lnTo>
                  <a:lnTo>
                    <a:pt x="661475" y="735422"/>
                  </a:lnTo>
                  <a:lnTo>
                    <a:pt x="864945" y="787775"/>
                  </a:lnTo>
                  <a:lnTo>
                    <a:pt x="861289" y="789756"/>
                  </a:lnTo>
                  <a:lnTo>
                    <a:pt x="785492" y="818433"/>
                  </a:lnTo>
                  <a:lnTo>
                    <a:pt x="683276" y="831391"/>
                  </a:lnTo>
                  <a:lnTo>
                    <a:pt x="565918" y="801194"/>
                  </a:lnTo>
                  <a:lnTo>
                    <a:pt x="587240" y="857799"/>
                  </a:lnTo>
                  <a:lnTo>
                    <a:pt x="612707" y="1045610"/>
                  </a:lnTo>
                  <a:lnTo>
                    <a:pt x="584572" y="1391617"/>
                  </a:lnTo>
                  <a:lnTo>
                    <a:pt x="445087" y="1922811"/>
                  </a:lnTo>
                  <a:close/>
                </a:path>
                <a:path w="1100454" h="1923415">
                  <a:moveTo>
                    <a:pt x="681063" y="831671"/>
                  </a:moveTo>
                  <a:lnTo>
                    <a:pt x="565918" y="801194"/>
                  </a:lnTo>
                  <a:lnTo>
                    <a:pt x="683276" y="831391"/>
                  </a:lnTo>
                  <a:lnTo>
                    <a:pt x="681063" y="831671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67019" y="7277442"/>
              <a:ext cx="1332230" cy="1863725"/>
            </a:xfrm>
            <a:custGeom>
              <a:avLst/>
              <a:gdLst/>
              <a:ahLst/>
              <a:cxnLst/>
              <a:rect l="l" t="t" r="r" b="b"/>
              <a:pathLst>
                <a:path w="1332229" h="1863725">
                  <a:moveTo>
                    <a:pt x="704062" y="1863134"/>
                  </a:moveTo>
                  <a:lnTo>
                    <a:pt x="173248" y="1726553"/>
                  </a:lnTo>
                  <a:lnTo>
                    <a:pt x="246525" y="1441766"/>
                  </a:lnTo>
                  <a:lnTo>
                    <a:pt x="170270" y="1331831"/>
                  </a:lnTo>
                  <a:lnTo>
                    <a:pt x="39231" y="1044395"/>
                  </a:lnTo>
                  <a:lnTo>
                    <a:pt x="0" y="643007"/>
                  </a:lnTo>
                  <a:lnTo>
                    <a:pt x="199165" y="191218"/>
                  </a:lnTo>
                  <a:lnTo>
                    <a:pt x="306101" y="92996"/>
                  </a:lnTo>
                  <a:lnTo>
                    <a:pt x="397220" y="36229"/>
                  </a:lnTo>
                  <a:lnTo>
                    <a:pt x="460619" y="10100"/>
                  </a:lnTo>
                  <a:lnTo>
                    <a:pt x="586308" y="0"/>
                  </a:lnTo>
                  <a:lnTo>
                    <a:pt x="666098" y="23865"/>
                  </a:lnTo>
                  <a:lnTo>
                    <a:pt x="718115" y="53925"/>
                  </a:lnTo>
                  <a:lnTo>
                    <a:pt x="736710" y="68716"/>
                  </a:lnTo>
                  <a:lnTo>
                    <a:pt x="1031569" y="266495"/>
                  </a:lnTo>
                  <a:lnTo>
                    <a:pt x="1274046" y="418165"/>
                  </a:lnTo>
                  <a:lnTo>
                    <a:pt x="1332063" y="516708"/>
                  </a:lnTo>
                  <a:lnTo>
                    <a:pt x="1285363" y="600713"/>
                  </a:lnTo>
                  <a:lnTo>
                    <a:pt x="1205136" y="659181"/>
                  </a:lnTo>
                  <a:lnTo>
                    <a:pt x="1162573" y="681115"/>
                  </a:lnTo>
                  <a:lnTo>
                    <a:pt x="979429" y="690920"/>
                  </a:lnTo>
                  <a:lnTo>
                    <a:pt x="807160" y="633314"/>
                  </a:lnTo>
                  <a:lnTo>
                    <a:pt x="679246" y="560481"/>
                  </a:lnTo>
                  <a:lnTo>
                    <a:pt x="629168" y="524606"/>
                  </a:lnTo>
                  <a:lnTo>
                    <a:pt x="677063" y="584654"/>
                  </a:lnTo>
                  <a:lnTo>
                    <a:pt x="771833" y="762449"/>
                  </a:lnTo>
                  <a:lnTo>
                    <a:pt x="840106" y="1054473"/>
                  </a:lnTo>
                  <a:lnTo>
                    <a:pt x="808509" y="1457205"/>
                  </a:lnTo>
                  <a:lnTo>
                    <a:pt x="704062" y="1863134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20284" y="8929061"/>
              <a:ext cx="1778000" cy="1149985"/>
            </a:xfrm>
            <a:custGeom>
              <a:avLst/>
              <a:gdLst/>
              <a:ahLst/>
              <a:cxnLst/>
              <a:rect l="l" t="t" r="r" b="b"/>
              <a:pathLst>
                <a:path w="1778000" h="1149984">
                  <a:moveTo>
                    <a:pt x="1587118" y="1149884"/>
                  </a:moveTo>
                  <a:lnTo>
                    <a:pt x="0" y="741511"/>
                  </a:lnTo>
                  <a:lnTo>
                    <a:pt x="190794" y="0"/>
                  </a:lnTo>
                  <a:lnTo>
                    <a:pt x="1777912" y="408372"/>
                  </a:lnTo>
                  <a:lnTo>
                    <a:pt x="1587118" y="1149884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5013" y="9535504"/>
              <a:ext cx="204230" cy="20392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65686" y="2604372"/>
            <a:ext cx="1276350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600" spc="155" b="1">
                <a:latin typeface="Arial"/>
                <a:cs typeface="Arial"/>
              </a:rPr>
              <a:t>DU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00" y="1086424"/>
            <a:ext cx="6053453" cy="40229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6387" y="5828033"/>
            <a:ext cx="2820035" cy="4208145"/>
            <a:chOff x="546387" y="5828033"/>
            <a:chExt cx="2820035" cy="4208145"/>
          </a:xfrm>
        </p:grpSpPr>
        <p:sp>
          <p:nvSpPr>
            <p:cNvPr id="4" name="object 4"/>
            <p:cNvSpPr/>
            <p:nvPr/>
          </p:nvSpPr>
          <p:spPr>
            <a:xfrm>
              <a:off x="934923" y="5828041"/>
              <a:ext cx="1105535" cy="1130935"/>
            </a:xfrm>
            <a:custGeom>
              <a:avLst/>
              <a:gdLst/>
              <a:ahLst/>
              <a:cxnLst/>
              <a:rect l="l" t="t" r="r" b="b"/>
              <a:pathLst>
                <a:path w="1105535" h="1130934">
                  <a:moveTo>
                    <a:pt x="1105344" y="548119"/>
                  </a:moveTo>
                  <a:lnTo>
                    <a:pt x="1101496" y="448348"/>
                  </a:lnTo>
                  <a:lnTo>
                    <a:pt x="987602" y="395465"/>
                  </a:lnTo>
                  <a:lnTo>
                    <a:pt x="787552" y="439839"/>
                  </a:lnTo>
                  <a:lnTo>
                    <a:pt x="694639" y="476580"/>
                  </a:lnTo>
                  <a:lnTo>
                    <a:pt x="775576" y="436486"/>
                  </a:lnTo>
                  <a:lnTo>
                    <a:pt x="912533" y="336905"/>
                  </a:lnTo>
                  <a:lnTo>
                    <a:pt x="936688" y="235508"/>
                  </a:lnTo>
                  <a:lnTo>
                    <a:pt x="863930" y="183388"/>
                  </a:lnTo>
                  <a:lnTo>
                    <a:pt x="787692" y="192176"/>
                  </a:lnTo>
                  <a:lnTo>
                    <a:pt x="727570" y="224713"/>
                  </a:lnTo>
                  <a:lnTo>
                    <a:pt x="703173" y="243827"/>
                  </a:lnTo>
                  <a:lnTo>
                    <a:pt x="716026" y="207327"/>
                  </a:lnTo>
                  <a:lnTo>
                    <a:pt x="728560" y="126161"/>
                  </a:lnTo>
                  <a:lnTo>
                    <a:pt x="701751" y="42875"/>
                  </a:lnTo>
                  <a:lnTo>
                    <a:pt x="596544" y="0"/>
                  </a:lnTo>
                  <a:lnTo>
                    <a:pt x="520534" y="81089"/>
                  </a:lnTo>
                  <a:lnTo>
                    <a:pt x="512178" y="267970"/>
                  </a:lnTo>
                  <a:lnTo>
                    <a:pt x="517017" y="309181"/>
                  </a:lnTo>
                  <a:lnTo>
                    <a:pt x="502513" y="273596"/>
                  </a:lnTo>
                  <a:lnTo>
                    <a:pt x="479552" y="223367"/>
                  </a:lnTo>
                  <a:lnTo>
                    <a:pt x="454685" y="175221"/>
                  </a:lnTo>
                  <a:lnTo>
                    <a:pt x="428205" y="130619"/>
                  </a:lnTo>
                  <a:lnTo>
                    <a:pt x="400456" y="91046"/>
                  </a:lnTo>
                  <a:lnTo>
                    <a:pt x="371729" y="57975"/>
                  </a:lnTo>
                  <a:lnTo>
                    <a:pt x="342353" y="32905"/>
                  </a:lnTo>
                  <a:lnTo>
                    <a:pt x="282879" y="12636"/>
                  </a:lnTo>
                  <a:lnTo>
                    <a:pt x="253415" y="20408"/>
                  </a:lnTo>
                  <a:lnTo>
                    <a:pt x="181279" y="99199"/>
                  </a:lnTo>
                  <a:lnTo>
                    <a:pt x="183997" y="192557"/>
                  </a:lnTo>
                  <a:lnTo>
                    <a:pt x="217779" y="270535"/>
                  </a:lnTo>
                  <a:lnTo>
                    <a:pt x="238772" y="303174"/>
                  </a:lnTo>
                  <a:lnTo>
                    <a:pt x="208597" y="291287"/>
                  </a:lnTo>
                  <a:lnTo>
                    <a:pt x="143268" y="276910"/>
                  </a:lnTo>
                  <a:lnTo>
                    <a:pt x="80543" y="292011"/>
                  </a:lnTo>
                  <a:lnTo>
                    <a:pt x="58191" y="368579"/>
                  </a:lnTo>
                  <a:lnTo>
                    <a:pt x="67881" y="401256"/>
                  </a:lnTo>
                  <a:lnTo>
                    <a:pt x="121615" y="460044"/>
                  </a:lnTo>
                  <a:lnTo>
                    <a:pt x="161734" y="485813"/>
                  </a:lnTo>
                  <a:lnTo>
                    <a:pt x="208064" y="508965"/>
                  </a:lnTo>
                  <a:lnTo>
                    <a:pt x="258622" y="529323"/>
                  </a:lnTo>
                  <a:lnTo>
                    <a:pt x="274307" y="534492"/>
                  </a:lnTo>
                  <a:lnTo>
                    <a:pt x="80010" y="554418"/>
                  </a:lnTo>
                  <a:lnTo>
                    <a:pt x="0" y="641896"/>
                  </a:lnTo>
                  <a:lnTo>
                    <a:pt x="47040" y="734796"/>
                  </a:lnTo>
                  <a:lnTo>
                    <a:pt x="128574" y="767067"/>
                  </a:lnTo>
                  <a:lnTo>
                    <a:pt x="205892" y="766241"/>
                  </a:lnTo>
                  <a:lnTo>
                    <a:pt x="240271" y="759841"/>
                  </a:lnTo>
                  <a:lnTo>
                    <a:pt x="221107" y="782066"/>
                  </a:lnTo>
                  <a:lnTo>
                    <a:pt x="189496" y="834453"/>
                  </a:lnTo>
                  <a:lnTo>
                    <a:pt x="184200" y="895553"/>
                  </a:lnTo>
                  <a:lnTo>
                    <a:pt x="244030" y="943940"/>
                  </a:lnTo>
                  <a:lnTo>
                    <a:pt x="354647" y="903363"/>
                  </a:lnTo>
                  <a:lnTo>
                    <a:pt x="461111" y="768769"/>
                  </a:lnTo>
                  <a:lnTo>
                    <a:pt x="481241" y="732764"/>
                  </a:lnTo>
                  <a:lnTo>
                    <a:pt x="441032" y="830478"/>
                  </a:lnTo>
                  <a:lnTo>
                    <a:pt x="395986" y="1025664"/>
                  </a:lnTo>
                  <a:lnTo>
                    <a:pt x="452386" y="1130312"/>
                  </a:lnTo>
                  <a:lnTo>
                    <a:pt x="555066" y="1115631"/>
                  </a:lnTo>
                  <a:lnTo>
                    <a:pt x="611847" y="1048321"/>
                  </a:lnTo>
                  <a:lnTo>
                    <a:pt x="636104" y="974280"/>
                  </a:lnTo>
                  <a:lnTo>
                    <a:pt x="641223" y="939406"/>
                  </a:lnTo>
                  <a:lnTo>
                    <a:pt x="655929" y="964780"/>
                  </a:lnTo>
                  <a:lnTo>
                    <a:pt x="694956" y="1011745"/>
                  </a:lnTo>
                  <a:lnTo>
                    <a:pt x="750671" y="1036523"/>
                  </a:lnTo>
                  <a:lnTo>
                    <a:pt x="815428" y="995349"/>
                  </a:lnTo>
                  <a:lnTo>
                    <a:pt x="813015" y="877036"/>
                  </a:lnTo>
                  <a:lnTo>
                    <a:pt x="736434" y="756488"/>
                  </a:lnTo>
                  <a:lnTo>
                    <a:pt x="908253" y="869124"/>
                  </a:lnTo>
                  <a:lnTo>
                    <a:pt x="1026414" y="867575"/>
                  </a:lnTo>
                  <a:lnTo>
                    <a:pt x="1057986" y="781913"/>
                  </a:lnTo>
                  <a:lnTo>
                    <a:pt x="1039977" y="709942"/>
                  </a:lnTo>
                  <a:lnTo>
                    <a:pt x="1005141" y="660361"/>
                  </a:lnTo>
                  <a:lnTo>
                    <a:pt x="986243" y="641896"/>
                  </a:lnTo>
                  <a:lnTo>
                    <a:pt x="1011542" y="634834"/>
                  </a:lnTo>
                  <a:lnTo>
                    <a:pt x="1063294" y="606920"/>
                  </a:lnTo>
                  <a:lnTo>
                    <a:pt x="1105344" y="548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3414" y="6088506"/>
              <a:ext cx="727710" cy="695960"/>
            </a:xfrm>
            <a:custGeom>
              <a:avLst/>
              <a:gdLst/>
              <a:ahLst/>
              <a:cxnLst/>
              <a:rect l="l" t="t" r="r" b="b"/>
              <a:pathLst>
                <a:path w="727710" h="695959">
                  <a:moveTo>
                    <a:pt x="317995" y="376516"/>
                  </a:moveTo>
                  <a:lnTo>
                    <a:pt x="294716" y="328879"/>
                  </a:lnTo>
                  <a:lnTo>
                    <a:pt x="37922" y="326986"/>
                  </a:lnTo>
                  <a:lnTo>
                    <a:pt x="219252" y="364794"/>
                  </a:lnTo>
                  <a:lnTo>
                    <a:pt x="16154" y="380288"/>
                  </a:lnTo>
                  <a:lnTo>
                    <a:pt x="75552" y="391388"/>
                  </a:lnTo>
                  <a:lnTo>
                    <a:pt x="144729" y="391121"/>
                  </a:lnTo>
                  <a:lnTo>
                    <a:pt x="202095" y="386092"/>
                  </a:lnTo>
                  <a:lnTo>
                    <a:pt x="226009" y="382943"/>
                  </a:lnTo>
                  <a:lnTo>
                    <a:pt x="0" y="470649"/>
                  </a:lnTo>
                  <a:lnTo>
                    <a:pt x="219633" y="406006"/>
                  </a:lnTo>
                  <a:lnTo>
                    <a:pt x="51066" y="525081"/>
                  </a:lnTo>
                  <a:lnTo>
                    <a:pt x="95491" y="506730"/>
                  </a:lnTo>
                  <a:lnTo>
                    <a:pt x="155905" y="473011"/>
                  </a:lnTo>
                  <a:lnTo>
                    <a:pt x="209130" y="440550"/>
                  </a:lnTo>
                  <a:lnTo>
                    <a:pt x="232016" y="426034"/>
                  </a:lnTo>
                  <a:lnTo>
                    <a:pt x="119761" y="552297"/>
                  </a:lnTo>
                  <a:lnTo>
                    <a:pt x="172986" y="510057"/>
                  </a:lnTo>
                  <a:lnTo>
                    <a:pt x="229298" y="458787"/>
                  </a:lnTo>
                  <a:lnTo>
                    <a:pt x="273926" y="415518"/>
                  </a:lnTo>
                  <a:lnTo>
                    <a:pt x="292087" y="397306"/>
                  </a:lnTo>
                  <a:lnTo>
                    <a:pt x="317995" y="376516"/>
                  </a:lnTo>
                  <a:close/>
                </a:path>
                <a:path w="727710" h="695959">
                  <a:moveTo>
                    <a:pt x="332257" y="259321"/>
                  </a:moveTo>
                  <a:lnTo>
                    <a:pt x="249288" y="20027"/>
                  </a:lnTo>
                  <a:lnTo>
                    <a:pt x="274815" y="200736"/>
                  </a:lnTo>
                  <a:lnTo>
                    <a:pt x="193344" y="17005"/>
                  </a:lnTo>
                  <a:lnTo>
                    <a:pt x="202844" y="75831"/>
                  </a:lnTo>
                  <a:lnTo>
                    <a:pt x="225920" y="140004"/>
                  </a:lnTo>
                  <a:lnTo>
                    <a:pt x="249415" y="191643"/>
                  </a:lnTo>
                  <a:lnTo>
                    <a:pt x="260172" y="212826"/>
                  </a:lnTo>
                  <a:lnTo>
                    <a:pt x="105130" y="32131"/>
                  </a:lnTo>
                  <a:lnTo>
                    <a:pt x="236893" y="214337"/>
                  </a:lnTo>
                  <a:lnTo>
                    <a:pt x="71716" y="97155"/>
                  </a:lnTo>
                  <a:lnTo>
                    <a:pt x="103314" y="132334"/>
                  </a:lnTo>
                  <a:lnTo>
                    <a:pt x="154165" y="177292"/>
                  </a:lnTo>
                  <a:lnTo>
                    <a:pt x="201422" y="216014"/>
                  </a:lnTo>
                  <a:lnTo>
                    <a:pt x="222262" y="232486"/>
                  </a:lnTo>
                  <a:lnTo>
                    <a:pt x="69456" y="170103"/>
                  </a:lnTo>
                  <a:lnTo>
                    <a:pt x="125895" y="205625"/>
                  </a:lnTo>
                  <a:lnTo>
                    <a:pt x="191477" y="240995"/>
                  </a:lnTo>
                  <a:lnTo>
                    <a:pt x="245795" y="268135"/>
                  </a:lnTo>
                  <a:lnTo>
                    <a:pt x="268439" y="278980"/>
                  </a:lnTo>
                  <a:lnTo>
                    <a:pt x="296595" y="296748"/>
                  </a:lnTo>
                  <a:lnTo>
                    <a:pt x="332257" y="259321"/>
                  </a:lnTo>
                  <a:close/>
                </a:path>
                <a:path w="727710" h="695959">
                  <a:moveTo>
                    <a:pt x="506082" y="595769"/>
                  </a:moveTo>
                  <a:lnTo>
                    <a:pt x="476885" y="534174"/>
                  </a:lnTo>
                  <a:lnTo>
                    <a:pt x="439724" y="467575"/>
                  </a:lnTo>
                  <a:lnTo>
                    <a:pt x="407771" y="414223"/>
                  </a:lnTo>
                  <a:lnTo>
                    <a:pt x="394208" y="392391"/>
                  </a:lnTo>
                  <a:lnTo>
                    <a:pt x="379564" y="361772"/>
                  </a:lnTo>
                  <a:lnTo>
                    <a:pt x="328498" y="374243"/>
                  </a:lnTo>
                  <a:lnTo>
                    <a:pt x="269557" y="626008"/>
                  </a:lnTo>
                  <a:lnTo>
                    <a:pt x="346151" y="456653"/>
                  </a:lnTo>
                  <a:lnTo>
                    <a:pt x="316115" y="659663"/>
                  </a:lnTo>
                  <a:lnTo>
                    <a:pt x="339953" y="603821"/>
                  </a:lnTo>
                  <a:lnTo>
                    <a:pt x="355066" y="535901"/>
                  </a:lnTo>
                  <a:lnTo>
                    <a:pt x="362991" y="478536"/>
                  </a:lnTo>
                  <a:lnTo>
                    <a:pt x="365290" y="454393"/>
                  </a:lnTo>
                  <a:lnTo>
                    <a:pt x="400215" y="695566"/>
                  </a:lnTo>
                  <a:lnTo>
                    <a:pt x="386321" y="465353"/>
                  </a:lnTo>
                  <a:lnTo>
                    <a:pt x="464781" y="657390"/>
                  </a:lnTo>
                  <a:lnTo>
                    <a:pt x="456831" y="609612"/>
                  </a:lnTo>
                  <a:lnTo>
                    <a:pt x="437515" y="542848"/>
                  </a:lnTo>
                  <a:lnTo>
                    <a:pt x="417842" y="483450"/>
                  </a:lnTo>
                  <a:lnTo>
                    <a:pt x="408838" y="457796"/>
                  </a:lnTo>
                  <a:lnTo>
                    <a:pt x="506082" y="595769"/>
                  </a:lnTo>
                  <a:close/>
                </a:path>
                <a:path w="727710" h="695959">
                  <a:moveTo>
                    <a:pt x="727202" y="365175"/>
                  </a:moveTo>
                  <a:lnTo>
                    <a:pt x="480174" y="284657"/>
                  </a:lnTo>
                  <a:lnTo>
                    <a:pt x="714070" y="281254"/>
                  </a:lnTo>
                  <a:lnTo>
                    <a:pt x="660806" y="269938"/>
                  </a:lnTo>
                  <a:lnTo>
                    <a:pt x="582803" y="262724"/>
                  </a:lnTo>
                  <a:lnTo>
                    <a:pt x="512343" y="258927"/>
                  </a:lnTo>
                  <a:lnTo>
                    <a:pt x="481672" y="257810"/>
                  </a:lnTo>
                  <a:lnTo>
                    <a:pt x="667143" y="211315"/>
                  </a:lnTo>
                  <a:lnTo>
                    <a:pt x="590435" y="216903"/>
                  </a:lnTo>
                  <a:lnTo>
                    <a:pt x="505142" y="228841"/>
                  </a:lnTo>
                  <a:lnTo>
                    <a:pt x="435902" y="240715"/>
                  </a:lnTo>
                  <a:lnTo>
                    <a:pt x="407339" y="246087"/>
                  </a:lnTo>
                  <a:lnTo>
                    <a:pt x="401142" y="246519"/>
                  </a:lnTo>
                  <a:lnTo>
                    <a:pt x="538365" y="114541"/>
                  </a:lnTo>
                  <a:lnTo>
                    <a:pt x="404342" y="200355"/>
                  </a:lnTo>
                  <a:lnTo>
                    <a:pt x="520344" y="68414"/>
                  </a:lnTo>
                  <a:lnTo>
                    <a:pt x="477278" y="97485"/>
                  </a:lnTo>
                  <a:lnTo>
                    <a:pt x="434886" y="139306"/>
                  </a:lnTo>
                  <a:lnTo>
                    <a:pt x="402564" y="176872"/>
                  </a:lnTo>
                  <a:lnTo>
                    <a:pt x="389699" y="193167"/>
                  </a:lnTo>
                  <a:lnTo>
                    <a:pt x="476796" y="3022"/>
                  </a:lnTo>
                  <a:lnTo>
                    <a:pt x="379933" y="175018"/>
                  </a:lnTo>
                  <a:lnTo>
                    <a:pt x="412978" y="0"/>
                  </a:lnTo>
                  <a:lnTo>
                    <a:pt x="396532" y="37998"/>
                  </a:lnTo>
                  <a:lnTo>
                    <a:pt x="379374" y="95072"/>
                  </a:lnTo>
                  <a:lnTo>
                    <a:pt x="365887" y="147040"/>
                  </a:lnTo>
                  <a:lnTo>
                    <a:pt x="360413" y="169735"/>
                  </a:lnTo>
                  <a:lnTo>
                    <a:pt x="354406" y="24574"/>
                  </a:lnTo>
                  <a:lnTo>
                    <a:pt x="346849" y="82435"/>
                  </a:lnTo>
                  <a:lnTo>
                    <a:pt x="342671" y="147802"/>
                  </a:lnTo>
                  <a:lnTo>
                    <a:pt x="340893" y="201269"/>
                  </a:lnTo>
                  <a:lnTo>
                    <a:pt x="340512" y="223418"/>
                  </a:lnTo>
                  <a:lnTo>
                    <a:pt x="336765" y="252526"/>
                  </a:lnTo>
                  <a:lnTo>
                    <a:pt x="367030" y="263321"/>
                  </a:lnTo>
                  <a:lnTo>
                    <a:pt x="360794" y="308470"/>
                  </a:lnTo>
                  <a:lnTo>
                    <a:pt x="600316" y="475564"/>
                  </a:lnTo>
                  <a:lnTo>
                    <a:pt x="454266" y="323596"/>
                  </a:lnTo>
                  <a:lnTo>
                    <a:pt x="654748" y="439648"/>
                  </a:lnTo>
                  <a:lnTo>
                    <a:pt x="606031" y="391248"/>
                  </a:lnTo>
                  <a:lnTo>
                    <a:pt x="540943" y="347078"/>
                  </a:lnTo>
                  <a:lnTo>
                    <a:pt x="483958" y="314883"/>
                  </a:lnTo>
                  <a:lnTo>
                    <a:pt x="459524" y="302425"/>
                  </a:lnTo>
                  <a:lnTo>
                    <a:pt x="727202" y="365175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45661" y="6234811"/>
              <a:ext cx="283845" cy="285750"/>
            </a:xfrm>
            <a:custGeom>
              <a:avLst/>
              <a:gdLst/>
              <a:ahLst/>
              <a:cxnLst/>
              <a:rect l="l" t="t" r="r" b="b"/>
              <a:pathLst>
                <a:path w="283844" h="285750">
                  <a:moveTo>
                    <a:pt x="145048" y="285705"/>
                  </a:moveTo>
                  <a:lnTo>
                    <a:pt x="103728" y="280484"/>
                  </a:lnTo>
                  <a:lnTo>
                    <a:pt x="65694" y="263408"/>
                  </a:lnTo>
                  <a:lnTo>
                    <a:pt x="34218" y="235953"/>
                  </a:lnTo>
                  <a:lnTo>
                    <a:pt x="12015" y="200478"/>
                  </a:lnTo>
                  <a:lnTo>
                    <a:pt x="993" y="160041"/>
                  </a:lnTo>
                  <a:lnTo>
                    <a:pt x="0" y="146054"/>
                  </a:lnTo>
                  <a:lnTo>
                    <a:pt x="14" y="139032"/>
                  </a:lnTo>
                  <a:lnTo>
                    <a:pt x="7218" y="97749"/>
                  </a:lnTo>
                  <a:lnTo>
                    <a:pt x="26028" y="60319"/>
                  </a:lnTo>
                  <a:lnTo>
                    <a:pt x="54796" y="30024"/>
                  </a:lnTo>
                  <a:lnTo>
                    <a:pt x="91088" y="9425"/>
                  </a:lnTo>
                  <a:lnTo>
                    <a:pt x="131723" y="328"/>
                  </a:lnTo>
                  <a:lnTo>
                    <a:pt x="138688" y="0"/>
                  </a:lnTo>
                  <a:lnTo>
                    <a:pt x="145662" y="14"/>
                  </a:lnTo>
                  <a:lnTo>
                    <a:pt x="186661" y="7268"/>
                  </a:lnTo>
                  <a:lnTo>
                    <a:pt x="223833" y="26209"/>
                  </a:lnTo>
                  <a:lnTo>
                    <a:pt x="253920" y="55176"/>
                  </a:lnTo>
                  <a:lnTo>
                    <a:pt x="274376" y="91719"/>
                  </a:lnTo>
                  <a:lnTo>
                    <a:pt x="283410" y="132636"/>
                  </a:lnTo>
                  <a:lnTo>
                    <a:pt x="283737" y="139650"/>
                  </a:lnTo>
                  <a:lnTo>
                    <a:pt x="283723" y="146672"/>
                  </a:lnTo>
                  <a:lnTo>
                    <a:pt x="276519" y="187955"/>
                  </a:lnTo>
                  <a:lnTo>
                    <a:pt x="257708" y="225385"/>
                  </a:lnTo>
                  <a:lnTo>
                    <a:pt x="228941" y="255680"/>
                  </a:lnTo>
                  <a:lnTo>
                    <a:pt x="192649" y="276279"/>
                  </a:lnTo>
                  <a:lnTo>
                    <a:pt x="152014" y="285376"/>
                  </a:lnTo>
                  <a:lnTo>
                    <a:pt x="145048" y="285705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74559" y="6310400"/>
              <a:ext cx="192405" cy="194310"/>
            </a:xfrm>
            <a:custGeom>
              <a:avLst/>
              <a:gdLst/>
              <a:ahLst/>
              <a:cxnLst/>
              <a:rect l="l" t="t" r="r" b="b"/>
              <a:pathLst>
                <a:path w="192405" h="194309">
                  <a:moveTo>
                    <a:pt x="32258" y="58521"/>
                  </a:moveTo>
                  <a:lnTo>
                    <a:pt x="30022" y="52933"/>
                  </a:lnTo>
                  <a:lnTo>
                    <a:pt x="29641" y="52552"/>
                  </a:lnTo>
                  <a:lnTo>
                    <a:pt x="29273" y="51790"/>
                  </a:lnTo>
                  <a:lnTo>
                    <a:pt x="24599" y="47129"/>
                  </a:lnTo>
                  <a:lnTo>
                    <a:pt x="19367" y="44335"/>
                  </a:lnTo>
                  <a:lnTo>
                    <a:pt x="13639" y="43662"/>
                  </a:lnTo>
                  <a:lnTo>
                    <a:pt x="7874" y="45745"/>
                  </a:lnTo>
                  <a:lnTo>
                    <a:pt x="3556" y="49847"/>
                  </a:lnTo>
                  <a:lnTo>
                    <a:pt x="685" y="55333"/>
                  </a:lnTo>
                  <a:lnTo>
                    <a:pt x="0" y="61328"/>
                  </a:lnTo>
                  <a:lnTo>
                    <a:pt x="2235" y="66916"/>
                  </a:lnTo>
                  <a:lnTo>
                    <a:pt x="2616" y="67297"/>
                  </a:lnTo>
                  <a:lnTo>
                    <a:pt x="2984" y="68046"/>
                  </a:lnTo>
                  <a:lnTo>
                    <a:pt x="7658" y="72720"/>
                  </a:lnTo>
                  <a:lnTo>
                    <a:pt x="12890" y="75514"/>
                  </a:lnTo>
                  <a:lnTo>
                    <a:pt x="18618" y="76187"/>
                  </a:lnTo>
                  <a:lnTo>
                    <a:pt x="24384" y="74104"/>
                  </a:lnTo>
                  <a:lnTo>
                    <a:pt x="28702" y="69989"/>
                  </a:lnTo>
                  <a:lnTo>
                    <a:pt x="31572" y="64503"/>
                  </a:lnTo>
                  <a:lnTo>
                    <a:pt x="32258" y="58521"/>
                  </a:lnTo>
                  <a:close/>
                </a:path>
                <a:path w="192405" h="194309">
                  <a:moveTo>
                    <a:pt x="46075" y="15506"/>
                  </a:moveTo>
                  <a:lnTo>
                    <a:pt x="42341" y="4851"/>
                  </a:lnTo>
                  <a:lnTo>
                    <a:pt x="31140" y="0"/>
                  </a:lnTo>
                  <a:lnTo>
                    <a:pt x="19951" y="4851"/>
                  </a:lnTo>
                  <a:lnTo>
                    <a:pt x="16217" y="15506"/>
                  </a:lnTo>
                  <a:lnTo>
                    <a:pt x="19951" y="26162"/>
                  </a:lnTo>
                  <a:lnTo>
                    <a:pt x="31140" y="31000"/>
                  </a:lnTo>
                  <a:lnTo>
                    <a:pt x="42341" y="26162"/>
                  </a:lnTo>
                  <a:lnTo>
                    <a:pt x="46075" y="15506"/>
                  </a:lnTo>
                  <a:close/>
                </a:path>
                <a:path w="192405" h="194309">
                  <a:moveTo>
                    <a:pt x="56210" y="126263"/>
                  </a:moveTo>
                  <a:lnTo>
                    <a:pt x="52476" y="115608"/>
                  </a:lnTo>
                  <a:lnTo>
                    <a:pt x="41287" y="110769"/>
                  </a:lnTo>
                  <a:lnTo>
                    <a:pt x="30086" y="115608"/>
                  </a:lnTo>
                  <a:lnTo>
                    <a:pt x="26365" y="126263"/>
                  </a:lnTo>
                  <a:lnTo>
                    <a:pt x="30086" y="136918"/>
                  </a:lnTo>
                  <a:lnTo>
                    <a:pt x="41287" y="141770"/>
                  </a:lnTo>
                  <a:lnTo>
                    <a:pt x="52476" y="136918"/>
                  </a:lnTo>
                  <a:lnTo>
                    <a:pt x="56210" y="126263"/>
                  </a:lnTo>
                  <a:close/>
                </a:path>
                <a:path w="192405" h="194309">
                  <a:moveTo>
                    <a:pt x="106883" y="50660"/>
                  </a:moveTo>
                  <a:lnTo>
                    <a:pt x="103162" y="40005"/>
                  </a:lnTo>
                  <a:lnTo>
                    <a:pt x="91960" y="35166"/>
                  </a:lnTo>
                  <a:lnTo>
                    <a:pt x="80772" y="39852"/>
                  </a:lnTo>
                  <a:lnTo>
                    <a:pt x="77038" y="50520"/>
                  </a:lnTo>
                  <a:lnTo>
                    <a:pt x="80772" y="61264"/>
                  </a:lnTo>
                  <a:lnTo>
                    <a:pt x="91960" y="66167"/>
                  </a:lnTo>
                  <a:lnTo>
                    <a:pt x="103162" y="61315"/>
                  </a:lnTo>
                  <a:lnTo>
                    <a:pt x="106883" y="50660"/>
                  </a:lnTo>
                  <a:close/>
                </a:path>
                <a:path w="192405" h="194309">
                  <a:moveTo>
                    <a:pt x="121158" y="120599"/>
                  </a:moveTo>
                  <a:lnTo>
                    <a:pt x="117424" y="109943"/>
                  </a:lnTo>
                  <a:lnTo>
                    <a:pt x="106235" y="105092"/>
                  </a:lnTo>
                  <a:lnTo>
                    <a:pt x="95034" y="109943"/>
                  </a:lnTo>
                  <a:lnTo>
                    <a:pt x="91313" y="120599"/>
                  </a:lnTo>
                  <a:lnTo>
                    <a:pt x="95034" y="131254"/>
                  </a:lnTo>
                  <a:lnTo>
                    <a:pt x="106235" y="136093"/>
                  </a:lnTo>
                  <a:lnTo>
                    <a:pt x="117424" y="131254"/>
                  </a:lnTo>
                  <a:lnTo>
                    <a:pt x="121158" y="120599"/>
                  </a:lnTo>
                  <a:close/>
                </a:path>
                <a:path w="192405" h="194309">
                  <a:moveTo>
                    <a:pt x="124155" y="178816"/>
                  </a:moveTo>
                  <a:lnTo>
                    <a:pt x="120421" y="168160"/>
                  </a:lnTo>
                  <a:lnTo>
                    <a:pt x="109232" y="163309"/>
                  </a:lnTo>
                  <a:lnTo>
                    <a:pt x="98044" y="168160"/>
                  </a:lnTo>
                  <a:lnTo>
                    <a:pt x="94310" y="178816"/>
                  </a:lnTo>
                  <a:lnTo>
                    <a:pt x="98044" y="189471"/>
                  </a:lnTo>
                  <a:lnTo>
                    <a:pt x="109232" y="194310"/>
                  </a:lnTo>
                  <a:lnTo>
                    <a:pt x="120421" y="189471"/>
                  </a:lnTo>
                  <a:lnTo>
                    <a:pt x="124155" y="178816"/>
                  </a:lnTo>
                  <a:close/>
                </a:path>
                <a:path w="192405" h="194309">
                  <a:moveTo>
                    <a:pt x="192112" y="144030"/>
                  </a:moveTo>
                  <a:lnTo>
                    <a:pt x="188379" y="133375"/>
                  </a:lnTo>
                  <a:lnTo>
                    <a:pt x="177190" y="128536"/>
                  </a:lnTo>
                  <a:lnTo>
                    <a:pt x="165989" y="133223"/>
                  </a:lnTo>
                  <a:lnTo>
                    <a:pt x="162267" y="143891"/>
                  </a:lnTo>
                  <a:lnTo>
                    <a:pt x="165989" y="154635"/>
                  </a:lnTo>
                  <a:lnTo>
                    <a:pt x="177190" y="159537"/>
                  </a:lnTo>
                  <a:lnTo>
                    <a:pt x="188379" y="154686"/>
                  </a:lnTo>
                  <a:lnTo>
                    <a:pt x="192112" y="144030"/>
                  </a:lnTo>
                  <a:close/>
                </a:path>
              </a:pathLst>
            </a:custGeom>
            <a:solidFill>
              <a:srgbClr val="F098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87" y="6676449"/>
              <a:ext cx="2819552" cy="335913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613166" y="5811279"/>
            <a:ext cx="606425" cy="1564640"/>
          </a:xfrm>
          <a:custGeom>
            <a:avLst/>
            <a:gdLst/>
            <a:ahLst/>
            <a:cxnLst/>
            <a:rect l="l" t="t" r="r" b="b"/>
            <a:pathLst>
              <a:path w="606425" h="1564640">
                <a:moveTo>
                  <a:pt x="145259" y="1556711"/>
                </a:moveTo>
                <a:lnTo>
                  <a:pt x="102312" y="1538640"/>
                </a:lnTo>
                <a:lnTo>
                  <a:pt x="65752" y="1512149"/>
                </a:lnTo>
                <a:lnTo>
                  <a:pt x="36409" y="1478736"/>
                </a:lnTo>
                <a:lnTo>
                  <a:pt x="15116" y="1439899"/>
                </a:lnTo>
                <a:lnTo>
                  <a:pt x="2702" y="1397134"/>
                </a:lnTo>
                <a:lnTo>
                  <a:pt x="0" y="1351939"/>
                </a:lnTo>
                <a:lnTo>
                  <a:pt x="210465" y="145859"/>
                </a:lnTo>
                <a:lnTo>
                  <a:pt x="228529" y="102776"/>
                </a:lnTo>
                <a:lnTo>
                  <a:pt x="254984" y="66090"/>
                </a:lnTo>
                <a:lnTo>
                  <a:pt x="288334" y="36634"/>
                </a:lnTo>
                <a:lnTo>
                  <a:pt x="327087" y="15244"/>
                </a:lnTo>
                <a:lnTo>
                  <a:pt x="369747" y="2754"/>
                </a:lnTo>
                <a:lnTo>
                  <a:pt x="414821" y="0"/>
                </a:lnTo>
                <a:lnTo>
                  <a:pt x="460814" y="7814"/>
                </a:lnTo>
                <a:lnTo>
                  <a:pt x="503784" y="25820"/>
                </a:lnTo>
                <a:lnTo>
                  <a:pt x="540376" y="52285"/>
                </a:lnTo>
                <a:lnTo>
                  <a:pt x="569749" y="85695"/>
                </a:lnTo>
                <a:lnTo>
                  <a:pt x="591065" y="124536"/>
                </a:lnTo>
                <a:lnTo>
                  <a:pt x="603484" y="167293"/>
                </a:lnTo>
                <a:lnTo>
                  <a:pt x="606166" y="212453"/>
                </a:lnTo>
                <a:lnTo>
                  <a:pt x="395608" y="1418666"/>
                </a:lnTo>
                <a:lnTo>
                  <a:pt x="377533" y="1461747"/>
                </a:lnTo>
                <a:lnTo>
                  <a:pt x="351053" y="1498429"/>
                </a:lnTo>
                <a:lnTo>
                  <a:pt x="317672" y="1527880"/>
                </a:lnTo>
                <a:lnTo>
                  <a:pt x="278898" y="1549266"/>
                </a:lnTo>
                <a:lnTo>
                  <a:pt x="236234" y="1561755"/>
                </a:lnTo>
                <a:lnTo>
                  <a:pt x="191186" y="1564514"/>
                </a:lnTo>
                <a:lnTo>
                  <a:pt x="145259" y="1556711"/>
                </a:lnTo>
                <a:close/>
              </a:path>
            </a:pathLst>
          </a:custGeom>
          <a:solidFill>
            <a:srgbClr val="F5B18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4221994" y="5505141"/>
            <a:ext cx="2057400" cy="4389755"/>
            <a:chOff x="4221994" y="5505141"/>
            <a:chExt cx="2057400" cy="4389755"/>
          </a:xfrm>
        </p:grpSpPr>
        <p:sp>
          <p:nvSpPr>
            <p:cNvPr id="11" name="object 11"/>
            <p:cNvSpPr/>
            <p:nvPr/>
          </p:nvSpPr>
          <p:spPr>
            <a:xfrm>
              <a:off x="4238472" y="5505144"/>
              <a:ext cx="2037714" cy="3677285"/>
            </a:xfrm>
            <a:custGeom>
              <a:avLst/>
              <a:gdLst/>
              <a:ahLst/>
              <a:cxnLst/>
              <a:rect l="l" t="t" r="r" b="b"/>
              <a:pathLst>
                <a:path w="2037714" h="3677284">
                  <a:moveTo>
                    <a:pt x="2037334" y="1939569"/>
                  </a:moveTo>
                  <a:lnTo>
                    <a:pt x="1660842" y="1873808"/>
                  </a:lnTo>
                  <a:lnTo>
                    <a:pt x="1664855" y="1864207"/>
                  </a:lnTo>
                  <a:lnTo>
                    <a:pt x="1886813" y="594842"/>
                  </a:lnTo>
                  <a:lnTo>
                    <a:pt x="1894636" y="548779"/>
                  </a:lnTo>
                  <a:lnTo>
                    <a:pt x="1891931" y="503618"/>
                  </a:lnTo>
                  <a:lnTo>
                    <a:pt x="1879511" y="460844"/>
                  </a:lnTo>
                  <a:lnTo>
                    <a:pt x="1858187" y="421982"/>
                  </a:lnTo>
                  <a:lnTo>
                    <a:pt x="1828812" y="388531"/>
                  </a:lnTo>
                  <a:lnTo>
                    <a:pt x="1792211" y="362000"/>
                  </a:lnTo>
                  <a:lnTo>
                    <a:pt x="1749183" y="343916"/>
                  </a:lnTo>
                  <a:lnTo>
                    <a:pt x="1703260" y="336105"/>
                  </a:lnTo>
                  <a:lnTo>
                    <a:pt x="1658213" y="338861"/>
                  </a:lnTo>
                  <a:lnTo>
                    <a:pt x="1615541" y="351358"/>
                  </a:lnTo>
                  <a:lnTo>
                    <a:pt x="1576768" y="372745"/>
                  </a:lnTo>
                  <a:lnTo>
                    <a:pt x="1543392" y="402196"/>
                  </a:lnTo>
                  <a:lnTo>
                    <a:pt x="1516913" y="438873"/>
                  </a:lnTo>
                  <a:lnTo>
                    <a:pt x="1498828" y="481952"/>
                  </a:lnTo>
                  <a:lnTo>
                    <a:pt x="1277086" y="1751355"/>
                  </a:lnTo>
                  <a:lnTo>
                    <a:pt x="1269326" y="1797431"/>
                  </a:lnTo>
                  <a:lnTo>
                    <a:pt x="1269809" y="1805508"/>
                  </a:lnTo>
                  <a:lnTo>
                    <a:pt x="1216456" y="1796186"/>
                  </a:lnTo>
                  <a:lnTo>
                    <a:pt x="1489430" y="236994"/>
                  </a:lnTo>
                  <a:lnTo>
                    <a:pt x="1492186" y="190296"/>
                  </a:lnTo>
                  <a:lnTo>
                    <a:pt x="1484566" y="145669"/>
                  </a:lnTo>
                  <a:lnTo>
                    <a:pt x="1467573" y="104521"/>
                  </a:lnTo>
                  <a:lnTo>
                    <a:pt x="1442186" y="68237"/>
                  </a:lnTo>
                  <a:lnTo>
                    <a:pt x="1409395" y="38252"/>
                  </a:lnTo>
                  <a:lnTo>
                    <a:pt x="1370177" y="15938"/>
                  </a:lnTo>
                  <a:lnTo>
                    <a:pt x="1327327" y="3251"/>
                  </a:lnTo>
                  <a:lnTo>
                    <a:pt x="1278953" y="0"/>
                  </a:lnTo>
                  <a:lnTo>
                    <a:pt x="1234440" y="7683"/>
                  </a:lnTo>
                  <a:lnTo>
                    <a:pt x="1193368" y="24765"/>
                  </a:lnTo>
                  <a:lnTo>
                    <a:pt x="1157147" y="50253"/>
                  </a:lnTo>
                  <a:lnTo>
                    <a:pt x="1127163" y="83159"/>
                  </a:lnTo>
                  <a:lnTo>
                    <a:pt x="1104823" y="122491"/>
                  </a:lnTo>
                  <a:lnTo>
                    <a:pt x="1091514" y="167259"/>
                  </a:lnTo>
                  <a:lnTo>
                    <a:pt x="818489" y="1726666"/>
                  </a:lnTo>
                  <a:lnTo>
                    <a:pt x="375564" y="1649285"/>
                  </a:lnTo>
                  <a:lnTo>
                    <a:pt x="252488" y="1832559"/>
                  </a:lnTo>
                  <a:lnTo>
                    <a:pt x="198475" y="1896402"/>
                  </a:lnTo>
                  <a:lnTo>
                    <a:pt x="88341" y="2072957"/>
                  </a:lnTo>
                  <a:lnTo>
                    <a:pt x="0" y="2339771"/>
                  </a:lnTo>
                  <a:lnTo>
                    <a:pt x="11328" y="2674353"/>
                  </a:lnTo>
                  <a:lnTo>
                    <a:pt x="26974" y="2727566"/>
                  </a:lnTo>
                  <a:lnTo>
                    <a:pt x="76123" y="2859062"/>
                  </a:lnTo>
                  <a:lnTo>
                    <a:pt x="162039" y="3026638"/>
                  </a:lnTo>
                  <a:lnTo>
                    <a:pt x="288010" y="3188081"/>
                  </a:lnTo>
                  <a:lnTo>
                    <a:pt x="241566" y="3453942"/>
                  </a:lnTo>
                  <a:lnTo>
                    <a:pt x="1517675" y="3676853"/>
                  </a:lnTo>
                  <a:lnTo>
                    <a:pt x="1566976" y="3394633"/>
                  </a:lnTo>
                  <a:lnTo>
                    <a:pt x="1578546" y="3384131"/>
                  </a:lnTo>
                  <a:lnTo>
                    <a:pt x="1611083" y="3348190"/>
                  </a:lnTo>
                  <a:lnTo>
                    <a:pt x="1661325" y="3280092"/>
                  </a:lnTo>
                  <a:lnTo>
                    <a:pt x="1725980" y="3173171"/>
                  </a:lnTo>
                  <a:lnTo>
                    <a:pt x="1783461" y="3069806"/>
                  </a:lnTo>
                  <a:lnTo>
                    <a:pt x="1905203" y="2794711"/>
                  </a:lnTo>
                  <a:lnTo>
                    <a:pt x="2015185" y="2400452"/>
                  </a:lnTo>
                  <a:lnTo>
                    <a:pt x="2037334" y="1939569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68819" y="7075140"/>
              <a:ext cx="895985" cy="1005840"/>
            </a:xfrm>
            <a:custGeom>
              <a:avLst/>
              <a:gdLst/>
              <a:ahLst/>
              <a:cxnLst/>
              <a:rect l="l" t="t" r="r" b="b"/>
              <a:pathLst>
                <a:path w="895985" h="1005840">
                  <a:moveTo>
                    <a:pt x="178152" y="999144"/>
                  </a:moveTo>
                  <a:lnTo>
                    <a:pt x="131938" y="985864"/>
                  </a:lnTo>
                  <a:lnTo>
                    <a:pt x="91736" y="964589"/>
                  </a:lnTo>
                  <a:lnTo>
                    <a:pt x="58002" y="935805"/>
                  </a:lnTo>
                  <a:lnTo>
                    <a:pt x="31191" y="899998"/>
                  </a:lnTo>
                  <a:lnTo>
                    <a:pt x="11756" y="857658"/>
                  </a:lnTo>
                  <a:lnTo>
                    <a:pt x="154" y="809269"/>
                  </a:lnTo>
                  <a:lnTo>
                    <a:pt x="0" y="768177"/>
                  </a:lnTo>
                  <a:lnTo>
                    <a:pt x="8268" y="716764"/>
                  </a:lnTo>
                  <a:lnTo>
                    <a:pt x="22723" y="659341"/>
                  </a:lnTo>
                  <a:lnTo>
                    <a:pt x="41132" y="600218"/>
                  </a:lnTo>
                  <a:lnTo>
                    <a:pt x="61258" y="543705"/>
                  </a:lnTo>
                  <a:lnTo>
                    <a:pt x="80866" y="494112"/>
                  </a:lnTo>
                  <a:lnTo>
                    <a:pt x="97722" y="455750"/>
                  </a:lnTo>
                  <a:lnTo>
                    <a:pt x="274129" y="158919"/>
                  </a:lnTo>
                  <a:lnTo>
                    <a:pt x="417094" y="29146"/>
                  </a:lnTo>
                  <a:lnTo>
                    <a:pt x="512920" y="0"/>
                  </a:lnTo>
                  <a:lnTo>
                    <a:pt x="547906" y="5047"/>
                  </a:lnTo>
                  <a:lnTo>
                    <a:pt x="598705" y="22996"/>
                  </a:lnTo>
                  <a:lnTo>
                    <a:pt x="647386" y="41998"/>
                  </a:lnTo>
                  <a:lnTo>
                    <a:pt x="693375" y="62334"/>
                  </a:lnTo>
                  <a:lnTo>
                    <a:pt x="736101" y="84284"/>
                  </a:lnTo>
                  <a:lnTo>
                    <a:pt x="774990" y="108131"/>
                  </a:lnTo>
                  <a:lnTo>
                    <a:pt x="809469" y="134153"/>
                  </a:lnTo>
                  <a:lnTo>
                    <a:pt x="838967" y="162634"/>
                  </a:lnTo>
                  <a:lnTo>
                    <a:pt x="862909" y="193853"/>
                  </a:lnTo>
                  <a:lnTo>
                    <a:pt x="880725" y="228091"/>
                  </a:lnTo>
                  <a:lnTo>
                    <a:pt x="891840" y="265630"/>
                  </a:lnTo>
                  <a:lnTo>
                    <a:pt x="895682" y="306751"/>
                  </a:lnTo>
                  <a:lnTo>
                    <a:pt x="891679" y="351734"/>
                  </a:lnTo>
                  <a:lnTo>
                    <a:pt x="879258" y="400860"/>
                  </a:lnTo>
                  <a:lnTo>
                    <a:pt x="869144" y="386623"/>
                  </a:lnTo>
                  <a:lnTo>
                    <a:pt x="834274" y="375700"/>
                  </a:lnTo>
                  <a:lnTo>
                    <a:pt x="767853" y="415769"/>
                  </a:lnTo>
                  <a:lnTo>
                    <a:pt x="663088" y="554511"/>
                  </a:lnTo>
                  <a:lnTo>
                    <a:pt x="623167" y="617123"/>
                  </a:lnTo>
                  <a:lnTo>
                    <a:pt x="587262" y="670878"/>
                  </a:lnTo>
                  <a:lnTo>
                    <a:pt x="527371" y="758248"/>
                  </a:lnTo>
                  <a:lnTo>
                    <a:pt x="503321" y="795076"/>
                  </a:lnTo>
                  <a:lnTo>
                    <a:pt x="452711" y="880463"/>
                  </a:lnTo>
                  <a:lnTo>
                    <a:pt x="421336" y="922313"/>
                  </a:lnTo>
                  <a:lnTo>
                    <a:pt x="388401" y="955339"/>
                  </a:lnTo>
                  <a:lnTo>
                    <a:pt x="353272" y="979856"/>
                  </a:lnTo>
                  <a:lnTo>
                    <a:pt x="315316" y="996179"/>
                  </a:lnTo>
                  <a:lnTo>
                    <a:pt x="273900" y="1004625"/>
                  </a:lnTo>
                  <a:lnTo>
                    <a:pt x="228390" y="1005508"/>
                  </a:lnTo>
                  <a:lnTo>
                    <a:pt x="178152" y="999144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19562" y="7049032"/>
              <a:ext cx="859790" cy="953769"/>
            </a:xfrm>
            <a:custGeom>
              <a:avLst/>
              <a:gdLst/>
              <a:ahLst/>
              <a:cxnLst/>
              <a:rect l="l" t="t" r="r" b="b"/>
              <a:pathLst>
                <a:path w="859789" h="953770">
                  <a:moveTo>
                    <a:pt x="162434" y="953253"/>
                  </a:moveTo>
                  <a:lnTo>
                    <a:pt x="143179" y="948726"/>
                  </a:lnTo>
                  <a:lnTo>
                    <a:pt x="47128" y="902381"/>
                  </a:lnTo>
                  <a:lnTo>
                    <a:pt x="7095" y="830342"/>
                  </a:lnTo>
                  <a:lnTo>
                    <a:pt x="0" y="764057"/>
                  </a:lnTo>
                  <a:lnTo>
                    <a:pt x="2763" y="734973"/>
                  </a:lnTo>
                  <a:lnTo>
                    <a:pt x="154821" y="434159"/>
                  </a:lnTo>
                  <a:lnTo>
                    <a:pt x="271498" y="236969"/>
                  </a:lnTo>
                  <a:lnTo>
                    <a:pt x="346281" y="129126"/>
                  </a:lnTo>
                  <a:lnTo>
                    <a:pt x="372656" y="96352"/>
                  </a:lnTo>
                  <a:lnTo>
                    <a:pt x="402867" y="72576"/>
                  </a:lnTo>
                  <a:lnTo>
                    <a:pt x="479995" y="27389"/>
                  </a:lnTo>
                  <a:lnTo>
                    <a:pt x="583781" y="0"/>
                  </a:lnTo>
                  <a:lnTo>
                    <a:pt x="693967" y="29616"/>
                  </a:lnTo>
                  <a:lnTo>
                    <a:pt x="720810" y="43404"/>
                  </a:lnTo>
                  <a:lnTo>
                    <a:pt x="779321" y="107135"/>
                  </a:lnTo>
                  <a:lnTo>
                    <a:pt x="836472" y="254358"/>
                  </a:lnTo>
                  <a:lnTo>
                    <a:pt x="859236" y="518623"/>
                  </a:lnTo>
                  <a:lnTo>
                    <a:pt x="847330" y="475756"/>
                  </a:lnTo>
                  <a:lnTo>
                    <a:pt x="812832" y="392991"/>
                  </a:lnTo>
                  <a:lnTo>
                    <a:pt x="757570" y="339081"/>
                  </a:lnTo>
                  <a:lnTo>
                    <a:pt x="683374" y="382778"/>
                  </a:lnTo>
                  <a:lnTo>
                    <a:pt x="654876" y="417800"/>
                  </a:lnTo>
                  <a:lnTo>
                    <a:pt x="578925" y="515512"/>
                  </a:lnTo>
                  <a:lnTo>
                    <a:pt x="469833" y="664883"/>
                  </a:lnTo>
                  <a:lnTo>
                    <a:pt x="341913" y="854883"/>
                  </a:lnTo>
                  <a:lnTo>
                    <a:pt x="275470" y="927116"/>
                  </a:lnTo>
                  <a:lnTo>
                    <a:pt x="211087" y="952978"/>
                  </a:lnTo>
                  <a:lnTo>
                    <a:pt x="162434" y="953253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99074" y="7178276"/>
              <a:ext cx="1103630" cy="1864995"/>
            </a:xfrm>
            <a:custGeom>
              <a:avLst/>
              <a:gdLst/>
              <a:ahLst/>
              <a:cxnLst/>
              <a:rect l="l" t="t" r="r" b="b"/>
              <a:pathLst>
                <a:path w="1103629" h="1864995">
                  <a:moveTo>
                    <a:pt x="0" y="141781"/>
                  </a:moveTo>
                  <a:lnTo>
                    <a:pt x="22812" y="111159"/>
                  </a:lnTo>
                  <a:lnTo>
                    <a:pt x="91049" y="49030"/>
                  </a:lnTo>
                  <a:lnTo>
                    <a:pt x="204412" y="0"/>
                  </a:lnTo>
                  <a:lnTo>
                    <a:pt x="362603" y="8672"/>
                  </a:lnTo>
                  <a:lnTo>
                    <a:pt x="517172" y="83971"/>
                  </a:lnTo>
                  <a:lnTo>
                    <a:pt x="255373" y="38238"/>
                  </a:lnTo>
                  <a:lnTo>
                    <a:pt x="156239" y="49933"/>
                  </a:lnTo>
                  <a:lnTo>
                    <a:pt x="143061" y="53065"/>
                  </a:lnTo>
                  <a:lnTo>
                    <a:pt x="108076" y="65939"/>
                  </a:lnTo>
                  <a:lnTo>
                    <a:pt x="58114" y="93772"/>
                  </a:lnTo>
                  <a:lnTo>
                    <a:pt x="0" y="141781"/>
                  </a:lnTo>
                  <a:close/>
                </a:path>
                <a:path w="1103629" h="1864995">
                  <a:moveTo>
                    <a:pt x="894142" y="719837"/>
                  </a:moveTo>
                  <a:lnTo>
                    <a:pt x="691643" y="684463"/>
                  </a:lnTo>
                  <a:lnTo>
                    <a:pt x="869568" y="660522"/>
                  </a:lnTo>
                  <a:lnTo>
                    <a:pt x="909417" y="635699"/>
                  </a:lnTo>
                  <a:lnTo>
                    <a:pt x="983222" y="572130"/>
                  </a:lnTo>
                  <a:lnTo>
                    <a:pt x="1022369" y="486164"/>
                  </a:lnTo>
                  <a:lnTo>
                    <a:pt x="958245" y="394148"/>
                  </a:lnTo>
                  <a:lnTo>
                    <a:pt x="710109" y="264513"/>
                  </a:lnTo>
                  <a:lnTo>
                    <a:pt x="407348" y="93798"/>
                  </a:lnTo>
                  <a:lnTo>
                    <a:pt x="388078" y="80761"/>
                  </a:lnTo>
                  <a:lnTo>
                    <a:pt x="335036" y="55378"/>
                  </a:lnTo>
                  <a:lnTo>
                    <a:pt x="255373" y="38238"/>
                  </a:lnTo>
                  <a:lnTo>
                    <a:pt x="517172" y="83971"/>
                  </a:lnTo>
                  <a:lnTo>
                    <a:pt x="830099" y="236415"/>
                  </a:lnTo>
                  <a:lnTo>
                    <a:pt x="1079581" y="395852"/>
                  </a:lnTo>
                  <a:lnTo>
                    <a:pt x="1089488" y="407873"/>
                  </a:lnTo>
                  <a:lnTo>
                    <a:pt x="1103297" y="443386"/>
                  </a:lnTo>
                  <a:lnTo>
                    <a:pt x="1097135" y="501568"/>
                  </a:lnTo>
                  <a:lnTo>
                    <a:pt x="1047134" y="581597"/>
                  </a:lnTo>
                  <a:lnTo>
                    <a:pt x="1006779" y="625878"/>
                  </a:lnTo>
                  <a:lnTo>
                    <a:pt x="965430" y="665910"/>
                  </a:lnTo>
                  <a:lnTo>
                    <a:pt x="918050" y="704251"/>
                  </a:lnTo>
                  <a:lnTo>
                    <a:pt x="894142" y="719837"/>
                  </a:lnTo>
                  <a:close/>
                </a:path>
                <a:path w="1103629" h="1864995">
                  <a:moveTo>
                    <a:pt x="571184" y="1864851"/>
                  </a:moveTo>
                  <a:lnTo>
                    <a:pt x="512487" y="1854597"/>
                  </a:lnTo>
                  <a:lnTo>
                    <a:pt x="583395" y="1448677"/>
                  </a:lnTo>
                  <a:lnTo>
                    <a:pt x="583475" y="1051591"/>
                  </a:lnTo>
                  <a:lnTo>
                    <a:pt x="494575" y="770797"/>
                  </a:lnTo>
                  <a:lnTo>
                    <a:pt x="388546" y="604003"/>
                  </a:lnTo>
                  <a:lnTo>
                    <a:pt x="337236" y="548915"/>
                  </a:lnTo>
                  <a:lnTo>
                    <a:pt x="388830" y="580147"/>
                  </a:lnTo>
                  <a:lnTo>
                    <a:pt x="519181" y="641501"/>
                  </a:lnTo>
                  <a:lnTo>
                    <a:pt x="691643" y="684463"/>
                  </a:lnTo>
                  <a:lnTo>
                    <a:pt x="894142" y="719837"/>
                  </a:lnTo>
                  <a:lnTo>
                    <a:pt x="890727" y="722064"/>
                  </a:lnTo>
                  <a:lnTo>
                    <a:pt x="818970" y="756095"/>
                  </a:lnTo>
                  <a:lnTo>
                    <a:pt x="720237" y="776791"/>
                  </a:lnTo>
                  <a:lnTo>
                    <a:pt x="603439" y="756388"/>
                  </a:lnTo>
                  <a:lnTo>
                    <a:pt x="628562" y="810184"/>
                  </a:lnTo>
                  <a:lnTo>
                    <a:pt x="667745" y="992215"/>
                  </a:lnTo>
                  <a:lnTo>
                    <a:pt x="666711" y="1333448"/>
                  </a:lnTo>
                  <a:lnTo>
                    <a:pt x="571184" y="1864851"/>
                  </a:lnTo>
                  <a:close/>
                </a:path>
                <a:path w="1103629" h="1864995">
                  <a:moveTo>
                    <a:pt x="718100" y="777239"/>
                  </a:moveTo>
                  <a:lnTo>
                    <a:pt x="603439" y="756388"/>
                  </a:lnTo>
                  <a:lnTo>
                    <a:pt x="720237" y="776791"/>
                  </a:lnTo>
                  <a:lnTo>
                    <a:pt x="718100" y="777239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231539" y="7216515"/>
              <a:ext cx="1290320" cy="1816735"/>
            </a:xfrm>
            <a:custGeom>
              <a:avLst/>
              <a:gdLst/>
              <a:ahLst/>
              <a:cxnLst/>
              <a:rect l="l" t="t" r="r" b="b"/>
              <a:pathLst>
                <a:path w="1290320" h="1816734">
                  <a:moveTo>
                    <a:pt x="780021" y="1816358"/>
                  </a:moveTo>
                  <a:lnTo>
                    <a:pt x="251739" y="1724075"/>
                  </a:lnTo>
                  <a:lnTo>
                    <a:pt x="301486" y="1439294"/>
                  </a:lnTo>
                  <a:lnTo>
                    <a:pt x="218699" y="1337543"/>
                  </a:lnTo>
                  <a:lnTo>
                    <a:pt x="68916" y="1066157"/>
                  </a:lnTo>
                  <a:lnTo>
                    <a:pt x="0" y="675931"/>
                  </a:lnTo>
                  <a:lnTo>
                    <a:pt x="159813" y="217663"/>
                  </a:lnTo>
                  <a:lnTo>
                    <a:pt x="256640" y="113051"/>
                  </a:lnTo>
                  <a:lnTo>
                    <a:pt x="341201" y="50297"/>
                  </a:lnTo>
                  <a:lnTo>
                    <a:pt x="401058" y="19734"/>
                  </a:lnTo>
                  <a:lnTo>
                    <a:pt x="522907" y="0"/>
                  </a:lnTo>
                  <a:lnTo>
                    <a:pt x="602571" y="17139"/>
                  </a:lnTo>
                  <a:lnTo>
                    <a:pt x="655613" y="42523"/>
                  </a:lnTo>
                  <a:lnTo>
                    <a:pt x="674883" y="55559"/>
                  </a:lnTo>
                  <a:lnTo>
                    <a:pt x="977643" y="226274"/>
                  </a:lnTo>
                  <a:lnTo>
                    <a:pt x="1225780" y="355909"/>
                  </a:lnTo>
                  <a:lnTo>
                    <a:pt x="1289904" y="447925"/>
                  </a:lnTo>
                  <a:lnTo>
                    <a:pt x="1250756" y="533891"/>
                  </a:lnTo>
                  <a:lnTo>
                    <a:pt x="1176952" y="597460"/>
                  </a:lnTo>
                  <a:lnTo>
                    <a:pt x="1137102" y="622283"/>
                  </a:lnTo>
                  <a:lnTo>
                    <a:pt x="959177" y="646224"/>
                  </a:lnTo>
                  <a:lnTo>
                    <a:pt x="786716" y="603262"/>
                  </a:lnTo>
                  <a:lnTo>
                    <a:pt x="656365" y="541908"/>
                  </a:lnTo>
                  <a:lnTo>
                    <a:pt x="604771" y="510676"/>
                  </a:lnTo>
                  <a:lnTo>
                    <a:pt x="656080" y="565764"/>
                  </a:lnTo>
                  <a:lnTo>
                    <a:pt x="762110" y="732558"/>
                  </a:lnTo>
                  <a:lnTo>
                    <a:pt x="851009" y="1013352"/>
                  </a:lnTo>
                  <a:lnTo>
                    <a:pt x="850930" y="1410438"/>
                  </a:lnTo>
                  <a:lnTo>
                    <a:pt x="780021" y="1816358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21994" y="8877277"/>
              <a:ext cx="1709420" cy="1017905"/>
            </a:xfrm>
            <a:custGeom>
              <a:avLst/>
              <a:gdLst/>
              <a:ahLst/>
              <a:cxnLst/>
              <a:rect l="l" t="t" r="r" b="b"/>
              <a:pathLst>
                <a:path w="1709420" h="1017904">
                  <a:moveTo>
                    <a:pt x="1579550" y="1017419"/>
                  </a:moveTo>
                  <a:lnTo>
                    <a:pt x="0" y="741494"/>
                  </a:lnTo>
                  <a:lnTo>
                    <a:pt x="129528" y="0"/>
                  </a:lnTo>
                  <a:lnTo>
                    <a:pt x="1709079" y="275924"/>
                  </a:lnTo>
                  <a:lnTo>
                    <a:pt x="1579550" y="1017419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488" y="9376444"/>
              <a:ext cx="198980" cy="1995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1287" y="7157188"/>
              <a:ext cx="72377" cy="944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7561" y="7235145"/>
              <a:ext cx="72588" cy="94477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529338" y="2767334"/>
            <a:ext cx="2130425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60">
                <a:latin typeface="Arial"/>
                <a:cs typeface="Arial"/>
              </a:rPr>
              <a:t>TRYS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429" y="583697"/>
            <a:ext cx="6053453" cy="40229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282" y="3515844"/>
            <a:ext cx="6972300" cy="7181215"/>
            <a:chOff x="-4282" y="3515844"/>
            <a:chExt cx="6972300" cy="7181215"/>
          </a:xfrm>
        </p:grpSpPr>
        <p:sp>
          <p:nvSpPr>
            <p:cNvPr id="4" name="object 4"/>
            <p:cNvSpPr/>
            <p:nvPr/>
          </p:nvSpPr>
          <p:spPr>
            <a:xfrm>
              <a:off x="4736249" y="5723647"/>
              <a:ext cx="2232025" cy="3648075"/>
            </a:xfrm>
            <a:custGeom>
              <a:avLst/>
              <a:gdLst/>
              <a:ahLst/>
              <a:cxnLst/>
              <a:rect l="l" t="t" r="r" b="b"/>
              <a:pathLst>
                <a:path w="2232025" h="3648075">
                  <a:moveTo>
                    <a:pt x="2231707" y="1197787"/>
                  </a:moveTo>
                  <a:lnTo>
                    <a:pt x="2231479" y="1153591"/>
                  </a:lnTo>
                  <a:lnTo>
                    <a:pt x="2221649" y="1111211"/>
                  </a:lnTo>
                  <a:lnTo>
                    <a:pt x="2202967" y="1072159"/>
                  </a:lnTo>
                  <a:lnTo>
                    <a:pt x="2176145" y="1037971"/>
                  </a:lnTo>
                  <a:lnTo>
                    <a:pt x="2141918" y="1010145"/>
                  </a:lnTo>
                  <a:lnTo>
                    <a:pt x="2101011" y="990206"/>
                  </a:lnTo>
                  <a:lnTo>
                    <a:pt x="2056587" y="980046"/>
                  </a:lnTo>
                  <a:lnTo>
                    <a:pt x="2012467" y="980262"/>
                  </a:lnTo>
                  <a:lnTo>
                    <a:pt x="1970176" y="990117"/>
                  </a:lnTo>
                  <a:lnTo>
                    <a:pt x="1931200" y="1008888"/>
                  </a:lnTo>
                  <a:lnTo>
                    <a:pt x="1897075" y="1035812"/>
                  </a:lnTo>
                  <a:lnTo>
                    <a:pt x="1869287" y="1070165"/>
                  </a:lnTo>
                  <a:lnTo>
                    <a:pt x="1849361" y="1111211"/>
                  </a:lnTo>
                  <a:lnTo>
                    <a:pt x="1536534" y="1888998"/>
                  </a:lnTo>
                  <a:lnTo>
                    <a:pt x="1519732" y="1885886"/>
                  </a:lnTo>
                  <a:lnTo>
                    <a:pt x="1845703" y="562000"/>
                  </a:lnTo>
                  <a:lnTo>
                    <a:pt x="1851634" y="516686"/>
                  </a:lnTo>
                  <a:lnTo>
                    <a:pt x="1847342" y="472655"/>
                  </a:lnTo>
                  <a:lnTo>
                    <a:pt x="1833664" y="431355"/>
                  </a:lnTo>
                  <a:lnTo>
                    <a:pt x="1811464" y="394220"/>
                  </a:lnTo>
                  <a:lnTo>
                    <a:pt x="1781594" y="362686"/>
                  </a:lnTo>
                  <a:lnTo>
                    <a:pt x="1744903" y="338175"/>
                  </a:lnTo>
                  <a:lnTo>
                    <a:pt x="1702269" y="322148"/>
                  </a:lnTo>
                  <a:lnTo>
                    <a:pt x="1657096" y="316255"/>
                  </a:lnTo>
                  <a:lnTo>
                    <a:pt x="1613179" y="320649"/>
                  </a:lnTo>
                  <a:lnTo>
                    <a:pt x="1571980" y="334441"/>
                  </a:lnTo>
                  <a:lnTo>
                    <a:pt x="1534922" y="356781"/>
                  </a:lnTo>
                  <a:lnTo>
                    <a:pt x="1503451" y="386765"/>
                  </a:lnTo>
                  <a:lnTo>
                    <a:pt x="1478978" y="423570"/>
                  </a:lnTo>
                  <a:lnTo>
                    <a:pt x="1462963" y="466280"/>
                  </a:lnTo>
                  <a:lnTo>
                    <a:pt x="1131163" y="1813890"/>
                  </a:lnTo>
                  <a:lnTo>
                    <a:pt x="1116622" y="1811185"/>
                  </a:lnTo>
                  <a:lnTo>
                    <a:pt x="1408963" y="233565"/>
                  </a:lnTo>
                  <a:lnTo>
                    <a:pt x="1412113" y="187985"/>
                  </a:lnTo>
                  <a:lnTo>
                    <a:pt x="1405102" y="144322"/>
                  </a:lnTo>
                  <a:lnTo>
                    <a:pt x="1388897" y="103962"/>
                  </a:lnTo>
                  <a:lnTo>
                    <a:pt x="1364437" y="68275"/>
                  </a:lnTo>
                  <a:lnTo>
                    <a:pt x="1332674" y="38658"/>
                  </a:lnTo>
                  <a:lnTo>
                    <a:pt x="1294587" y="16484"/>
                  </a:lnTo>
                  <a:lnTo>
                    <a:pt x="1252880" y="3670"/>
                  </a:lnTo>
                  <a:lnTo>
                    <a:pt x="1205649" y="0"/>
                  </a:lnTo>
                  <a:lnTo>
                    <a:pt x="1162113" y="7061"/>
                  </a:lnTo>
                  <a:lnTo>
                    <a:pt x="1121854" y="23329"/>
                  </a:lnTo>
                  <a:lnTo>
                    <a:pt x="1086256" y="47879"/>
                  </a:lnTo>
                  <a:lnTo>
                    <a:pt x="1056690" y="79756"/>
                  </a:lnTo>
                  <a:lnTo>
                    <a:pt x="1034529" y="118021"/>
                  </a:lnTo>
                  <a:lnTo>
                    <a:pt x="1021143" y="161709"/>
                  </a:lnTo>
                  <a:lnTo>
                    <a:pt x="731913" y="1722564"/>
                  </a:lnTo>
                  <a:lnTo>
                    <a:pt x="728802" y="1739328"/>
                  </a:lnTo>
                  <a:lnTo>
                    <a:pt x="726871" y="1738972"/>
                  </a:lnTo>
                  <a:lnTo>
                    <a:pt x="731913" y="1722564"/>
                  </a:lnTo>
                  <a:lnTo>
                    <a:pt x="827722" y="421538"/>
                  </a:lnTo>
                  <a:lnTo>
                    <a:pt x="820737" y="377875"/>
                  </a:lnTo>
                  <a:lnTo>
                    <a:pt x="804557" y="337527"/>
                  </a:lnTo>
                  <a:lnTo>
                    <a:pt x="780122" y="301853"/>
                  </a:lnTo>
                  <a:lnTo>
                    <a:pt x="748372" y="272237"/>
                  </a:lnTo>
                  <a:lnTo>
                    <a:pt x="710247" y="250050"/>
                  </a:lnTo>
                  <a:lnTo>
                    <a:pt x="666699" y="236677"/>
                  </a:lnTo>
                  <a:lnTo>
                    <a:pt x="621309" y="233565"/>
                  </a:lnTo>
                  <a:lnTo>
                    <a:pt x="577799" y="240626"/>
                  </a:lnTo>
                  <a:lnTo>
                    <a:pt x="537540" y="256908"/>
                  </a:lnTo>
                  <a:lnTo>
                    <a:pt x="501929" y="281444"/>
                  </a:lnTo>
                  <a:lnTo>
                    <a:pt x="472325" y="313321"/>
                  </a:lnTo>
                  <a:lnTo>
                    <a:pt x="450138" y="351574"/>
                  </a:lnTo>
                  <a:lnTo>
                    <a:pt x="436740" y="395262"/>
                  </a:lnTo>
                  <a:lnTo>
                    <a:pt x="343877" y="1650657"/>
                  </a:lnTo>
                  <a:lnTo>
                    <a:pt x="342696" y="1667789"/>
                  </a:lnTo>
                  <a:lnTo>
                    <a:pt x="340779" y="1667421"/>
                  </a:lnTo>
                  <a:lnTo>
                    <a:pt x="193205" y="1891309"/>
                  </a:lnTo>
                  <a:lnTo>
                    <a:pt x="155829" y="1945563"/>
                  </a:lnTo>
                  <a:lnTo>
                    <a:pt x="77419" y="2099462"/>
                  </a:lnTo>
                  <a:lnTo>
                    <a:pt x="8610" y="2339733"/>
                  </a:lnTo>
                  <a:lnTo>
                    <a:pt x="0" y="2653068"/>
                  </a:lnTo>
                  <a:lnTo>
                    <a:pt x="14757" y="2705252"/>
                  </a:lnTo>
                  <a:lnTo>
                    <a:pt x="61455" y="2834284"/>
                  </a:lnTo>
                  <a:lnTo>
                    <a:pt x="143713" y="2998863"/>
                  </a:lnTo>
                  <a:lnTo>
                    <a:pt x="265188" y="3157715"/>
                  </a:lnTo>
                  <a:lnTo>
                    <a:pt x="217119" y="3417151"/>
                  </a:lnTo>
                  <a:lnTo>
                    <a:pt x="1461160" y="3647681"/>
                  </a:lnTo>
                  <a:lnTo>
                    <a:pt x="1512138" y="3372535"/>
                  </a:lnTo>
                  <a:lnTo>
                    <a:pt x="1529473" y="3362782"/>
                  </a:lnTo>
                  <a:lnTo>
                    <a:pt x="1571485" y="3328606"/>
                  </a:lnTo>
                  <a:lnTo>
                    <a:pt x="1623199" y="3262693"/>
                  </a:lnTo>
                  <a:lnTo>
                    <a:pt x="1669618" y="3157728"/>
                  </a:lnTo>
                  <a:lnTo>
                    <a:pt x="1856320" y="2150084"/>
                  </a:lnTo>
                  <a:lnTo>
                    <a:pt x="2221623" y="1242288"/>
                  </a:lnTo>
                  <a:lnTo>
                    <a:pt x="2231707" y="1197787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282" y="3515844"/>
              <a:ext cx="6362407" cy="718073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4092" y="1962730"/>
            <a:ext cx="3053080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latin typeface="Arial"/>
                <a:cs typeface="Arial"/>
              </a:rPr>
              <a:t>KETURI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746" y="353085"/>
            <a:ext cx="6053452" cy="40229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77881" y="5266561"/>
            <a:ext cx="2999740" cy="4306570"/>
            <a:chOff x="4277881" y="5266561"/>
            <a:chExt cx="2999740" cy="4306570"/>
          </a:xfrm>
        </p:grpSpPr>
        <p:sp>
          <p:nvSpPr>
            <p:cNvPr id="4" name="object 4"/>
            <p:cNvSpPr/>
            <p:nvPr/>
          </p:nvSpPr>
          <p:spPr>
            <a:xfrm>
              <a:off x="4570018" y="5266562"/>
              <a:ext cx="2707640" cy="3558540"/>
            </a:xfrm>
            <a:custGeom>
              <a:avLst/>
              <a:gdLst/>
              <a:ahLst/>
              <a:cxnLst/>
              <a:rect l="l" t="t" r="r" b="b"/>
              <a:pathLst>
                <a:path w="2707640" h="3558540">
                  <a:moveTo>
                    <a:pt x="2707043" y="2125434"/>
                  </a:moveTo>
                  <a:lnTo>
                    <a:pt x="2679052" y="2032165"/>
                  </a:lnTo>
                  <a:lnTo>
                    <a:pt x="2615869" y="1969173"/>
                  </a:lnTo>
                  <a:lnTo>
                    <a:pt x="2580767" y="1946059"/>
                  </a:lnTo>
                  <a:lnTo>
                    <a:pt x="2284628" y="1959724"/>
                  </a:lnTo>
                  <a:lnTo>
                    <a:pt x="2061083" y="2074989"/>
                  </a:lnTo>
                  <a:lnTo>
                    <a:pt x="1919846" y="2206650"/>
                  </a:lnTo>
                  <a:lnTo>
                    <a:pt x="1870595" y="2269477"/>
                  </a:lnTo>
                  <a:lnTo>
                    <a:pt x="1806854" y="2280882"/>
                  </a:lnTo>
                  <a:lnTo>
                    <a:pt x="1770583" y="2223325"/>
                  </a:lnTo>
                  <a:lnTo>
                    <a:pt x="1754314" y="2149868"/>
                  </a:lnTo>
                  <a:lnTo>
                    <a:pt x="1750555" y="2113584"/>
                  </a:lnTo>
                  <a:lnTo>
                    <a:pt x="1795551" y="1887613"/>
                  </a:lnTo>
                  <a:lnTo>
                    <a:pt x="1793608" y="1887232"/>
                  </a:lnTo>
                  <a:lnTo>
                    <a:pt x="1798878" y="1870887"/>
                  </a:lnTo>
                  <a:lnTo>
                    <a:pt x="2178774" y="670661"/>
                  </a:lnTo>
                  <a:lnTo>
                    <a:pt x="2182495" y="625119"/>
                  </a:lnTo>
                  <a:lnTo>
                    <a:pt x="2175980" y="581342"/>
                  </a:lnTo>
                  <a:lnTo>
                    <a:pt x="2160181" y="540753"/>
                  </a:lnTo>
                  <a:lnTo>
                    <a:pt x="2136013" y="504710"/>
                  </a:lnTo>
                  <a:lnTo>
                    <a:pt x="2104453" y="474637"/>
                  </a:lnTo>
                  <a:lnTo>
                    <a:pt x="2066417" y="451904"/>
                  </a:lnTo>
                  <a:lnTo>
                    <a:pt x="2022868" y="437908"/>
                  </a:lnTo>
                  <a:lnTo>
                    <a:pt x="1977199" y="434136"/>
                  </a:lnTo>
                  <a:lnTo>
                    <a:pt x="1933295" y="440563"/>
                  </a:lnTo>
                  <a:lnTo>
                    <a:pt x="1892579" y="456247"/>
                  </a:lnTo>
                  <a:lnTo>
                    <a:pt x="1856447" y="480275"/>
                  </a:lnTo>
                  <a:lnTo>
                    <a:pt x="1826285" y="511721"/>
                  </a:lnTo>
                  <a:lnTo>
                    <a:pt x="1803501" y="549668"/>
                  </a:lnTo>
                  <a:lnTo>
                    <a:pt x="1789493" y="593166"/>
                  </a:lnTo>
                  <a:lnTo>
                    <a:pt x="1409598" y="1793354"/>
                  </a:lnTo>
                  <a:lnTo>
                    <a:pt x="1719567" y="236524"/>
                  </a:lnTo>
                  <a:lnTo>
                    <a:pt x="1723288" y="190969"/>
                  </a:lnTo>
                  <a:lnTo>
                    <a:pt x="1716773" y="147205"/>
                  </a:lnTo>
                  <a:lnTo>
                    <a:pt x="1700974" y="106603"/>
                  </a:lnTo>
                  <a:lnTo>
                    <a:pt x="1676819" y="70561"/>
                  </a:lnTo>
                  <a:lnTo>
                    <a:pt x="1645246" y="40487"/>
                  </a:lnTo>
                  <a:lnTo>
                    <a:pt x="1607223" y="17754"/>
                  </a:lnTo>
                  <a:lnTo>
                    <a:pt x="1565465" y="4343"/>
                  </a:lnTo>
                  <a:lnTo>
                    <a:pt x="1518069" y="0"/>
                  </a:lnTo>
                  <a:lnTo>
                    <a:pt x="1474228" y="6438"/>
                  </a:lnTo>
                  <a:lnTo>
                    <a:pt x="1433550" y="22136"/>
                  </a:lnTo>
                  <a:lnTo>
                    <a:pt x="1409585" y="38087"/>
                  </a:lnTo>
                  <a:lnTo>
                    <a:pt x="1409585" y="1793443"/>
                  </a:lnTo>
                  <a:lnTo>
                    <a:pt x="1408188" y="1810499"/>
                  </a:lnTo>
                  <a:lnTo>
                    <a:pt x="1406258" y="1810118"/>
                  </a:lnTo>
                  <a:lnTo>
                    <a:pt x="1409585" y="1793443"/>
                  </a:lnTo>
                  <a:lnTo>
                    <a:pt x="1409585" y="38087"/>
                  </a:lnTo>
                  <a:lnTo>
                    <a:pt x="1367294" y="77622"/>
                  </a:lnTo>
                  <a:lnTo>
                    <a:pt x="1344510" y="115557"/>
                  </a:lnTo>
                  <a:lnTo>
                    <a:pt x="1330502" y="159054"/>
                  </a:lnTo>
                  <a:lnTo>
                    <a:pt x="1017206" y="1732661"/>
                  </a:lnTo>
                  <a:lnTo>
                    <a:pt x="1002411" y="1729714"/>
                  </a:lnTo>
                  <a:lnTo>
                    <a:pt x="1193342" y="355028"/>
                  </a:lnTo>
                  <a:lnTo>
                    <a:pt x="1194257" y="309410"/>
                  </a:lnTo>
                  <a:lnTo>
                    <a:pt x="1185075" y="266141"/>
                  </a:lnTo>
                  <a:lnTo>
                    <a:pt x="1166825" y="226593"/>
                  </a:lnTo>
                  <a:lnTo>
                    <a:pt x="1140523" y="192074"/>
                  </a:lnTo>
                  <a:lnTo>
                    <a:pt x="1107198" y="163957"/>
                  </a:lnTo>
                  <a:lnTo>
                    <a:pt x="1067854" y="143573"/>
                  </a:lnTo>
                  <a:lnTo>
                    <a:pt x="1023531" y="132257"/>
                  </a:lnTo>
                  <a:lnTo>
                    <a:pt x="977722" y="131292"/>
                  </a:lnTo>
                  <a:lnTo>
                    <a:pt x="934313" y="140398"/>
                  </a:lnTo>
                  <a:lnTo>
                    <a:pt x="894638" y="158572"/>
                  </a:lnTo>
                  <a:lnTo>
                    <a:pt x="860044" y="184785"/>
                  </a:lnTo>
                  <a:lnTo>
                    <a:pt x="831875" y="218046"/>
                  </a:lnTo>
                  <a:lnTo>
                    <a:pt x="811466" y="257314"/>
                  </a:lnTo>
                  <a:lnTo>
                    <a:pt x="800150" y="301599"/>
                  </a:lnTo>
                  <a:lnTo>
                    <a:pt x="612584" y="1652092"/>
                  </a:lnTo>
                  <a:lnTo>
                    <a:pt x="595934" y="1648777"/>
                  </a:lnTo>
                  <a:lnTo>
                    <a:pt x="592797" y="810260"/>
                  </a:lnTo>
                  <a:lnTo>
                    <a:pt x="589419" y="764730"/>
                  </a:lnTo>
                  <a:lnTo>
                    <a:pt x="576211" y="722490"/>
                  </a:lnTo>
                  <a:lnTo>
                    <a:pt x="554304" y="684796"/>
                  </a:lnTo>
                  <a:lnTo>
                    <a:pt x="524840" y="652881"/>
                  </a:lnTo>
                  <a:lnTo>
                    <a:pt x="488975" y="628002"/>
                  </a:lnTo>
                  <a:lnTo>
                    <a:pt x="447865" y="611403"/>
                  </a:lnTo>
                  <a:lnTo>
                    <a:pt x="402653" y="604342"/>
                  </a:lnTo>
                  <a:lnTo>
                    <a:pt x="357022" y="607644"/>
                  </a:lnTo>
                  <a:lnTo>
                    <a:pt x="314706" y="620750"/>
                  </a:lnTo>
                  <a:lnTo>
                    <a:pt x="276936" y="642531"/>
                  </a:lnTo>
                  <a:lnTo>
                    <a:pt x="244957" y="671830"/>
                  </a:lnTo>
                  <a:lnTo>
                    <a:pt x="220027" y="707529"/>
                  </a:lnTo>
                  <a:lnTo>
                    <a:pt x="203377" y="748487"/>
                  </a:lnTo>
                  <a:lnTo>
                    <a:pt x="196265" y="793559"/>
                  </a:lnTo>
                  <a:lnTo>
                    <a:pt x="200113" y="1772259"/>
                  </a:lnTo>
                  <a:lnTo>
                    <a:pt x="0" y="2777388"/>
                  </a:lnTo>
                  <a:lnTo>
                    <a:pt x="4229" y="2892082"/>
                  </a:lnTo>
                  <a:lnTo>
                    <a:pt x="27978" y="2972498"/>
                  </a:lnTo>
                  <a:lnTo>
                    <a:pt x="54508" y="3019844"/>
                  </a:lnTo>
                  <a:lnTo>
                    <a:pt x="67081" y="3035350"/>
                  </a:lnTo>
                  <a:lnTo>
                    <a:pt x="12446" y="3309785"/>
                  </a:lnTo>
                  <a:lnTo>
                    <a:pt x="1260678" y="3558311"/>
                  </a:lnTo>
                  <a:lnTo>
                    <a:pt x="1312202" y="3299536"/>
                  </a:lnTo>
                  <a:lnTo>
                    <a:pt x="1484706" y="3197187"/>
                  </a:lnTo>
                  <a:lnTo>
                    <a:pt x="1622679" y="3074936"/>
                  </a:lnTo>
                  <a:lnTo>
                    <a:pt x="1714195" y="2972473"/>
                  </a:lnTo>
                  <a:lnTo>
                    <a:pt x="1747354" y="2929496"/>
                  </a:lnTo>
                  <a:lnTo>
                    <a:pt x="2408593" y="2400693"/>
                  </a:lnTo>
                  <a:lnTo>
                    <a:pt x="2457183" y="2361844"/>
                  </a:lnTo>
                  <a:lnTo>
                    <a:pt x="2636609" y="2239403"/>
                  </a:lnTo>
                  <a:lnTo>
                    <a:pt x="2707043" y="2125434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77881" y="8544284"/>
              <a:ext cx="1688464" cy="1028700"/>
            </a:xfrm>
            <a:custGeom>
              <a:avLst/>
              <a:gdLst/>
              <a:ahLst/>
              <a:cxnLst/>
              <a:rect l="l" t="t" r="r" b="b"/>
              <a:pathLst>
                <a:path w="1688464" h="1028700">
                  <a:moveTo>
                    <a:pt x="1544810" y="1028661"/>
                  </a:moveTo>
                  <a:lnTo>
                    <a:pt x="0" y="721095"/>
                  </a:lnTo>
                  <a:lnTo>
                    <a:pt x="143567" y="0"/>
                  </a:lnTo>
                  <a:lnTo>
                    <a:pt x="1688378" y="307566"/>
                  </a:lnTo>
                  <a:lnTo>
                    <a:pt x="1544810" y="1028661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0609" y="8861310"/>
              <a:ext cx="194533" cy="1940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03633" y="6992404"/>
              <a:ext cx="1014730" cy="210185"/>
            </a:xfrm>
            <a:custGeom>
              <a:avLst/>
              <a:gdLst/>
              <a:ahLst/>
              <a:cxnLst/>
              <a:rect l="l" t="t" r="r" b="b"/>
              <a:pathLst>
                <a:path w="1014729" h="210184">
                  <a:moveTo>
                    <a:pt x="0" y="34139"/>
                  </a:moveTo>
                  <a:lnTo>
                    <a:pt x="93819" y="15845"/>
                  </a:lnTo>
                  <a:lnTo>
                    <a:pt x="334699" y="0"/>
                  </a:lnTo>
                  <a:lnTo>
                    <a:pt x="661771" y="45159"/>
                  </a:lnTo>
                  <a:lnTo>
                    <a:pt x="1014167" y="209879"/>
                  </a:lnTo>
                </a:path>
              </a:pathLst>
            </a:custGeom>
            <a:ln w="43152">
              <a:solidFill>
                <a:srgbClr val="DD8C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815067" y="4728036"/>
            <a:ext cx="1581150" cy="1697355"/>
            <a:chOff x="815067" y="4728036"/>
            <a:chExt cx="1581150" cy="1697355"/>
          </a:xfrm>
        </p:grpSpPr>
        <p:sp>
          <p:nvSpPr>
            <p:cNvPr id="9" name="object 9"/>
            <p:cNvSpPr/>
            <p:nvPr/>
          </p:nvSpPr>
          <p:spPr>
            <a:xfrm>
              <a:off x="841823" y="4916578"/>
              <a:ext cx="1554480" cy="1508760"/>
            </a:xfrm>
            <a:custGeom>
              <a:avLst/>
              <a:gdLst/>
              <a:ahLst/>
              <a:cxnLst/>
              <a:rect l="l" t="t" r="r" b="b"/>
              <a:pathLst>
                <a:path w="1554480" h="1508760">
                  <a:moveTo>
                    <a:pt x="1130316" y="1508332"/>
                  </a:moveTo>
                  <a:lnTo>
                    <a:pt x="1086692" y="1506686"/>
                  </a:lnTo>
                  <a:lnTo>
                    <a:pt x="1044033" y="1501795"/>
                  </a:lnTo>
                  <a:lnTo>
                    <a:pt x="1002203" y="1493728"/>
                  </a:lnTo>
                  <a:lnTo>
                    <a:pt x="961063" y="1482554"/>
                  </a:lnTo>
                  <a:lnTo>
                    <a:pt x="920474" y="1468342"/>
                  </a:lnTo>
                  <a:lnTo>
                    <a:pt x="880300" y="1451162"/>
                  </a:lnTo>
                  <a:lnTo>
                    <a:pt x="840401" y="1431081"/>
                  </a:lnTo>
                  <a:lnTo>
                    <a:pt x="800640" y="1408169"/>
                  </a:lnTo>
                  <a:lnTo>
                    <a:pt x="760880" y="1382495"/>
                  </a:lnTo>
                  <a:lnTo>
                    <a:pt x="720981" y="1354129"/>
                  </a:lnTo>
                  <a:lnTo>
                    <a:pt x="680806" y="1323139"/>
                  </a:lnTo>
                  <a:lnTo>
                    <a:pt x="640218" y="1289594"/>
                  </a:lnTo>
                  <a:lnTo>
                    <a:pt x="599077" y="1253563"/>
                  </a:lnTo>
                  <a:lnTo>
                    <a:pt x="557247" y="1215116"/>
                  </a:lnTo>
                  <a:lnTo>
                    <a:pt x="514589" y="1174322"/>
                  </a:lnTo>
                  <a:lnTo>
                    <a:pt x="470965" y="1131249"/>
                  </a:lnTo>
                  <a:lnTo>
                    <a:pt x="435672" y="1094536"/>
                  </a:lnTo>
                  <a:lnTo>
                    <a:pt x="400555" y="1055313"/>
                  </a:lnTo>
                  <a:lnTo>
                    <a:pt x="365792" y="1013899"/>
                  </a:lnTo>
                  <a:lnTo>
                    <a:pt x="331559" y="970611"/>
                  </a:lnTo>
                  <a:lnTo>
                    <a:pt x="298032" y="925768"/>
                  </a:lnTo>
                  <a:lnTo>
                    <a:pt x="265388" y="879687"/>
                  </a:lnTo>
                  <a:lnTo>
                    <a:pt x="233804" y="832687"/>
                  </a:lnTo>
                  <a:lnTo>
                    <a:pt x="203456" y="785086"/>
                  </a:lnTo>
                  <a:lnTo>
                    <a:pt x="174522" y="737203"/>
                  </a:lnTo>
                  <a:lnTo>
                    <a:pt x="147176" y="689354"/>
                  </a:lnTo>
                  <a:lnTo>
                    <a:pt x="121597" y="641860"/>
                  </a:lnTo>
                  <a:lnTo>
                    <a:pt x="97960" y="595036"/>
                  </a:lnTo>
                  <a:lnTo>
                    <a:pt x="76443" y="549203"/>
                  </a:lnTo>
                  <a:lnTo>
                    <a:pt x="57222" y="504678"/>
                  </a:lnTo>
                  <a:lnTo>
                    <a:pt x="40473" y="461779"/>
                  </a:lnTo>
                  <a:lnTo>
                    <a:pt x="26374" y="420824"/>
                  </a:lnTo>
                  <a:lnTo>
                    <a:pt x="15100" y="382132"/>
                  </a:lnTo>
                  <a:lnTo>
                    <a:pt x="1736" y="312808"/>
                  </a:lnTo>
                  <a:lnTo>
                    <a:pt x="0" y="282812"/>
                  </a:lnTo>
                  <a:lnTo>
                    <a:pt x="1808" y="223456"/>
                  </a:lnTo>
                  <a:lnTo>
                    <a:pt x="7494" y="171083"/>
                  </a:lnTo>
                  <a:lnTo>
                    <a:pt x="17443" y="125694"/>
                  </a:lnTo>
                  <a:lnTo>
                    <a:pt x="32043" y="87287"/>
                  </a:lnTo>
                  <a:lnTo>
                    <a:pt x="76749" y="31423"/>
                  </a:lnTo>
                  <a:lnTo>
                    <a:pt x="144713" y="3491"/>
                  </a:lnTo>
                  <a:lnTo>
                    <a:pt x="188386" y="0"/>
                  </a:lnTo>
                  <a:lnTo>
                    <a:pt x="229454" y="2828"/>
                  </a:lnTo>
                  <a:lnTo>
                    <a:pt x="268261" y="11312"/>
                  </a:lnTo>
                  <a:lnTo>
                    <a:pt x="305373" y="25453"/>
                  </a:lnTo>
                  <a:lnTo>
                    <a:pt x="341355" y="45249"/>
                  </a:lnTo>
                  <a:lnTo>
                    <a:pt x="376772" y="70703"/>
                  </a:lnTo>
                  <a:lnTo>
                    <a:pt x="412188" y="101812"/>
                  </a:lnTo>
                  <a:lnTo>
                    <a:pt x="448170" y="138578"/>
                  </a:lnTo>
                  <a:lnTo>
                    <a:pt x="485282" y="180999"/>
                  </a:lnTo>
                  <a:lnTo>
                    <a:pt x="524089" y="229077"/>
                  </a:lnTo>
                  <a:lnTo>
                    <a:pt x="565158" y="282812"/>
                  </a:lnTo>
                  <a:lnTo>
                    <a:pt x="596795" y="322603"/>
                  </a:lnTo>
                  <a:lnTo>
                    <a:pt x="630959" y="361064"/>
                  </a:lnTo>
                  <a:lnTo>
                    <a:pt x="667353" y="398035"/>
                  </a:lnTo>
                  <a:lnTo>
                    <a:pt x="705681" y="433351"/>
                  </a:lnTo>
                  <a:lnTo>
                    <a:pt x="745648" y="466851"/>
                  </a:lnTo>
                  <a:lnTo>
                    <a:pt x="786958" y="498374"/>
                  </a:lnTo>
                  <a:lnTo>
                    <a:pt x="829316" y="527757"/>
                  </a:lnTo>
                  <a:lnTo>
                    <a:pt x="872426" y="554837"/>
                  </a:lnTo>
                  <a:lnTo>
                    <a:pt x="915992" y="579453"/>
                  </a:lnTo>
                  <a:lnTo>
                    <a:pt x="959718" y="601443"/>
                  </a:lnTo>
                  <a:lnTo>
                    <a:pt x="1003309" y="620644"/>
                  </a:lnTo>
                  <a:lnTo>
                    <a:pt x="1046470" y="636894"/>
                  </a:lnTo>
                  <a:lnTo>
                    <a:pt x="1088904" y="650032"/>
                  </a:lnTo>
                  <a:lnTo>
                    <a:pt x="1173882" y="670378"/>
                  </a:lnTo>
                  <a:lnTo>
                    <a:pt x="1216138" y="684107"/>
                  </a:lnTo>
                  <a:lnTo>
                    <a:pt x="1256876" y="701012"/>
                  </a:lnTo>
                  <a:lnTo>
                    <a:pt x="1295889" y="721023"/>
                  </a:lnTo>
                  <a:lnTo>
                    <a:pt x="1332971" y="744073"/>
                  </a:lnTo>
                  <a:lnTo>
                    <a:pt x="1367914" y="770092"/>
                  </a:lnTo>
                  <a:lnTo>
                    <a:pt x="1400511" y="799011"/>
                  </a:lnTo>
                  <a:lnTo>
                    <a:pt x="1430556" y="830761"/>
                  </a:lnTo>
                  <a:lnTo>
                    <a:pt x="1457841" y="865272"/>
                  </a:lnTo>
                  <a:lnTo>
                    <a:pt x="1482160" y="902476"/>
                  </a:lnTo>
                  <a:lnTo>
                    <a:pt x="1503305" y="942304"/>
                  </a:lnTo>
                  <a:lnTo>
                    <a:pt x="1521070" y="984687"/>
                  </a:lnTo>
                  <a:lnTo>
                    <a:pt x="1535247" y="1029555"/>
                  </a:lnTo>
                  <a:lnTo>
                    <a:pt x="1545630" y="1076840"/>
                  </a:lnTo>
                  <a:lnTo>
                    <a:pt x="1552011" y="1126473"/>
                  </a:lnTo>
                  <a:lnTo>
                    <a:pt x="1554184" y="1178384"/>
                  </a:lnTo>
                  <a:lnTo>
                    <a:pt x="1551023" y="1229328"/>
                  </a:lnTo>
                  <a:lnTo>
                    <a:pt x="1541758" y="1275684"/>
                  </a:lnTo>
                  <a:lnTo>
                    <a:pt x="1526715" y="1317544"/>
                  </a:lnTo>
                  <a:lnTo>
                    <a:pt x="1506220" y="1354994"/>
                  </a:lnTo>
                  <a:lnTo>
                    <a:pt x="1480601" y="1388125"/>
                  </a:lnTo>
                  <a:lnTo>
                    <a:pt x="1450182" y="1417025"/>
                  </a:lnTo>
                  <a:lnTo>
                    <a:pt x="1415292" y="1441783"/>
                  </a:lnTo>
                  <a:lnTo>
                    <a:pt x="1376256" y="1462488"/>
                  </a:lnTo>
                  <a:lnTo>
                    <a:pt x="1333401" y="1479229"/>
                  </a:lnTo>
                  <a:lnTo>
                    <a:pt x="1287053" y="1492095"/>
                  </a:lnTo>
                  <a:lnTo>
                    <a:pt x="1237538" y="1501174"/>
                  </a:lnTo>
                  <a:lnTo>
                    <a:pt x="1185184" y="1506557"/>
                  </a:lnTo>
                  <a:lnTo>
                    <a:pt x="1130316" y="1508332"/>
                  </a:lnTo>
                  <a:close/>
                </a:path>
              </a:pathLst>
            </a:custGeom>
            <a:solidFill>
              <a:srgbClr val="734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15067" y="4728036"/>
              <a:ext cx="450850" cy="518795"/>
            </a:xfrm>
            <a:custGeom>
              <a:avLst/>
              <a:gdLst/>
              <a:ahLst/>
              <a:cxnLst/>
              <a:rect l="l" t="t" r="r" b="b"/>
              <a:pathLst>
                <a:path w="450850" h="518795">
                  <a:moveTo>
                    <a:pt x="26756" y="518489"/>
                  </a:moveTo>
                  <a:lnTo>
                    <a:pt x="16329" y="486524"/>
                  </a:lnTo>
                  <a:lnTo>
                    <a:pt x="0" y="409588"/>
                  </a:lnTo>
                  <a:lnTo>
                    <a:pt x="192" y="316117"/>
                  </a:lnTo>
                  <a:lnTo>
                    <a:pt x="39331" y="234545"/>
                  </a:lnTo>
                  <a:lnTo>
                    <a:pt x="53912" y="207578"/>
                  </a:lnTo>
                  <a:lnTo>
                    <a:pt x="56787" y="173081"/>
                  </a:lnTo>
                  <a:lnTo>
                    <a:pt x="52775" y="134483"/>
                  </a:lnTo>
                  <a:lnTo>
                    <a:pt x="46696" y="95213"/>
                  </a:lnTo>
                  <a:lnTo>
                    <a:pt x="43370" y="58701"/>
                  </a:lnTo>
                  <a:lnTo>
                    <a:pt x="47616" y="28375"/>
                  </a:lnTo>
                  <a:lnTo>
                    <a:pt x="64256" y="7665"/>
                  </a:lnTo>
                  <a:lnTo>
                    <a:pt x="98107" y="0"/>
                  </a:lnTo>
                  <a:lnTo>
                    <a:pt x="132088" y="10109"/>
                  </a:lnTo>
                  <a:lnTo>
                    <a:pt x="149537" y="36759"/>
                  </a:lnTo>
                  <a:lnTo>
                    <a:pt x="155965" y="74430"/>
                  </a:lnTo>
                  <a:lnTo>
                    <a:pt x="156884" y="117602"/>
                  </a:lnTo>
                  <a:lnTo>
                    <a:pt x="166986" y="160995"/>
                  </a:lnTo>
                  <a:lnTo>
                    <a:pt x="193619" y="175390"/>
                  </a:lnTo>
                  <a:lnTo>
                    <a:pt x="231273" y="174196"/>
                  </a:lnTo>
                  <a:lnTo>
                    <a:pt x="274437" y="170818"/>
                  </a:lnTo>
                  <a:lnTo>
                    <a:pt x="326723" y="188317"/>
                  </a:lnTo>
                  <a:lnTo>
                    <a:pt x="384537" y="226815"/>
                  </a:lnTo>
                  <a:lnTo>
                    <a:pt x="431348" y="265313"/>
                  </a:lnTo>
                  <a:lnTo>
                    <a:pt x="450625" y="282812"/>
                  </a:lnTo>
                  <a:lnTo>
                    <a:pt x="274390" y="282812"/>
                  </a:lnTo>
                  <a:lnTo>
                    <a:pt x="251349" y="295626"/>
                  </a:lnTo>
                  <a:lnTo>
                    <a:pt x="245237" y="326182"/>
                  </a:lnTo>
                  <a:lnTo>
                    <a:pt x="244766" y="362653"/>
                  </a:lnTo>
                  <a:lnTo>
                    <a:pt x="238654" y="393210"/>
                  </a:lnTo>
                  <a:lnTo>
                    <a:pt x="215613" y="406024"/>
                  </a:lnTo>
                  <a:lnTo>
                    <a:pt x="180715" y="397274"/>
                  </a:lnTo>
                  <a:lnTo>
                    <a:pt x="132979" y="358776"/>
                  </a:lnTo>
                  <a:lnTo>
                    <a:pt x="98107" y="350027"/>
                  </a:lnTo>
                  <a:lnTo>
                    <a:pt x="62182" y="376349"/>
                  </a:lnTo>
                  <a:lnTo>
                    <a:pt x="40408" y="434258"/>
                  </a:lnTo>
                  <a:lnTo>
                    <a:pt x="29646" y="492166"/>
                  </a:lnTo>
                  <a:lnTo>
                    <a:pt x="26756" y="518489"/>
                  </a:lnTo>
                  <a:close/>
                </a:path>
              </a:pathLst>
            </a:custGeom>
            <a:solidFill>
              <a:srgbClr val="74BDE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2573483" y="4720183"/>
            <a:ext cx="1946275" cy="1395730"/>
            <a:chOff x="2573483" y="4720183"/>
            <a:chExt cx="1946275" cy="1395730"/>
          </a:xfrm>
        </p:grpSpPr>
        <p:sp>
          <p:nvSpPr>
            <p:cNvPr id="12" name="object 12"/>
            <p:cNvSpPr/>
            <p:nvPr/>
          </p:nvSpPr>
          <p:spPr>
            <a:xfrm>
              <a:off x="2573483" y="4720183"/>
              <a:ext cx="1863725" cy="1256030"/>
            </a:xfrm>
            <a:custGeom>
              <a:avLst/>
              <a:gdLst/>
              <a:ahLst/>
              <a:cxnLst/>
              <a:rect l="l" t="t" r="r" b="b"/>
              <a:pathLst>
                <a:path w="1863725" h="1256029">
                  <a:moveTo>
                    <a:pt x="339722" y="25237"/>
                  </a:moveTo>
                  <a:lnTo>
                    <a:pt x="383655" y="13761"/>
                  </a:lnTo>
                  <a:lnTo>
                    <a:pt x="427613" y="5802"/>
                  </a:lnTo>
                  <a:lnTo>
                    <a:pt x="471701" y="1251"/>
                  </a:lnTo>
                  <a:lnTo>
                    <a:pt x="516034" y="0"/>
                  </a:lnTo>
                  <a:lnTo>
                    <a:pt x="560730" y="1937"/>
                  </a:lnTo>
                  <a:lnTo>
                    <a:pt x="605938" y="6958"/>
                  </a:lnTo>
                  <a:lnTo>
                    <a:pt x="651678" y="14936"/>
                  </a:lnTo>
                  <a:lnTo>
                    <a:pt x="698162" y="25779"/>
                  </a:lnTo>
                  <a:lnTo>
                    <a:pt x="745476" y="39369"/>
                  </a:lnTo>
                  <a:lnTo>
                    <a:pt x="793737" y="55597"/>
                  </a:lnTo>
                  <a:lnTo>
                    <a:pt x="843060" y="74352"/>
                  </a:lnTo>
                  <a:lnTo>
                    <a:pt x="893562" y="95525"/>
                  </a:lnTo>
                  <a:lnTo>
                    <a:pt x="945361" y="119006"/>
                  </a:lnTo>
                  <a:lnTo>
                    <a:pt x="998573" y="144683"/>
                  </a:lnTo>
                  <a:lnTo>
                    <a:pt x="1053315" y="172447"/>
                  </a:lnTo>
                  <a:lnTo>
                    <a:pt x="1109703" y="202188"/>
                  </a:lnTo>
                  <a:lnTo>
                    <a:pt x="1153668" y="226811"/>
                  </a:lnTo>
                  <a:lnTo>
                    <a:pt x="1198170" y="253759"/>
                  </a:lnTo>
                  <a:lnTo>
                    <a:pt x="1242972" y="282804"/>
                  </a:lnTo>
                  <a:lnTo>
                    <a:pt x="1287842" y="313718"/>
                  </a:lnTo>
                  <a:lnTo>
                    <a:pt x="1332544" y="346274"/>
                  </a:lnTo>
                  <a:lnTo>
                    <a:pt x="1376844" y="380245"/>
                  </a:lnTo>
                  <a:lnTo>
                    <a:pt x="1420507" y="415403"/>
                  </a:lnTo>
                  <a:lnTo>
                    <a:pt x="1463299" y="451519"/>
                  </a:lnTo>
                  <a:lnTo>
                    <a:pt x="1504986" y="488368"/>
                  </a:lnTo>
                  <a:lnTo>
                    <a:pt x="1545332" y="525720"/>
                  </a:lnTo>
                  <a:lnTo>
                    <a:pt x="1584104" y="563348"/>
                  </a:lnTo>
                  <a:lnTo>
                    <a:pt x="1621067" y="601026"/>
                  </a:lnTo>
                  <a:lnTo>
                    <a:pt x="1655986" y="638524"/>
                  </a:lnTo>
                  <a:lnTo>
                    <a:pt x="1688626" y="675617"/>
                  </a:lnTo>
                  <a:lnTo>
                    <a:pt x="1718755" y="712075"/>
                  </a:lnTo>
                  <a:lnTo>
                    <a:pt x="1746136" y="747672"/>
                  </a:lnTo>
                  <a:lnTo>
                    <a:pt x="1770535" y="782179"/>
                  </a:lnTo>
                  <a:lnTo>
                    <a:pt x="1791718" y="815370"/>
                  </a:lnTo>
                  <a:lnTo>
                    <a:pt x="1823498" y="876891"/>
                  </a:lnTo>
                  <a:lnTo>
                    <a:pt x="1849651" y="964368"/>
                  </a:lnTo>
                  <a:lnTo>
                    <a:pt x="1859719" y="1018187"/>
                  </a:lnTo>
                  <a:lnTo>
                    <a:pt x="1863442" y="1066340"/>
                  </a:lnTo>
                  <a:lnTo>
                    <a:pt x="1860434" y="1108944"/>
                  </a:lnTo>
                  <a:lnTo>
                    <a:pt x="1850310" y="1146115"/>
                  </a:lnTo>
                  <a:lnTo>
                    <a:pt x="1807168" y="1204624"/>
                  </a:lnTo>
                  <a:lnTo>
                    <a:pt x="1773379" y="1226195"/>
                  </a:lnTo>
                  <a:lnTo>
                    <a:pt x="1730928" y="1242800"/>
                  </a:lnTo>
                  <a:lnTo>
                    <a:pt x="1689173" y="1252334"/>
                  </a:lnTo>
                  <a:lnTo>
                    <a:pt x="1647971" y="1255560"/>
                  </a:lnTo>
                  <a:lnTo>
                    <a:pt x="1606759" y="1252649"/>
                  </a:lnTo>
                  <a:lnTo>
                    <a:pt x="1564974" y="1243770"/>
                  </a:lnTo>
                  <a:lnTo>
                    <a:pt x="1522053" y="1229093"/>
                  </a:lnTo>
                  <a:lnTo>
                    <a:pt x="1477433" y="1208788"/>
                  </a:lnTo>
                  <a:lnTo>
                    <a:pt x="1430552" y="1183025"/>
                  </a:lnTo>
                  <a:lnTo>
                    <a:pt x="1380845" y="1151974"/>
                  </a:lnTo>
                  <a:lnTo>
                    <a:pt x="1327752" y="1115806"/>
                  </a:lnTo>
                  <a:lnTo>
                    <a:pt x="1270707" y="1074688"/>
                  </a:lnTo>
                  <a:lnTo>
                    <a:pt x="1227244" y="1044609"/>
                  </a:lnTo>
                  <a:lnTo>
                    <a:pt x="1181664" y="1016612"/>
                  </a:lnTo>
                  <a:lnTo>
                    <a:pt x="1134311" y="990770"/>
                  </a:lnTo>
                  <a:lnTo>
                    <a:pt x="1085527" y="967155"/>
                  </a:lnTo>
                  <a:lnTo>
                    <a:pt x="1035657" y="945839"/>
                  </a:lnTo>
                  <a:lnTo>
                    <a:pt x="985042" y="926895"/>
                  </a:lnTo>
                  <a:lnTo>
                    <a:pt x="934028" y="910395"/>
                  </a:lnTo>
                  <a:lnTo>
                    <a:pt x="882955" y="896412"/>
                  </a:lnTo>
                  <a:lnTo>
                    <a:pt x="832169" y="885018"/>
                  </a:lnTo>
                  <a:lnTo>
                    <a:pt x="782011" y="876286"/>
                  </a:lnTo>
                  <a:lnTo>
                    <a:pt x="732826" y="870288"/>
                  </a:lnTo>
                  <a:lnTo>
                    <a:pt x="684955" y="867095"/>
                  </a:lnTo>
                  <a:lnTo>
                    <a:pt x="638744" y="866782"/>
                  </a:lnTo>
                  <a:lnTo>
                    <a:pt x="547991" y="872088"/>
                  </a:lnTo>
                  <a:lnTo>
                    <a:pt x="501779" y="871133"/>
                  </a:lnTo>
                  <a:lnTo>
                    <a:pt x="456125" y="866561"/>
                  </a:lnTo>
                  <a:lnTo>
                    <a:pt x="411256" y="858380"/>
                  </a:lnTo>
                  <a:lnTo>
                    <a:pt x="367399" y="846595"/>
                  </a:lnTo>
                  <a:lnTo>
                    <a:pt x="324780" y="831213"/>
                  </a:lnTo>
                  <a:lnTo>
                    <a:pt x="283626" y="812240"/>
                  </a:lnTo>
                  <a:lnTo>
                    <a:pt x="244164" y="789683"/>
                  </a:lnTo>
                  <a:lnTo>
                    <a:pt x="206622" y="763548"/>
                  </a:lnTo>
                  <a:lnTo>
                    <a:pt x="171226" y="733842"/>
                  </a:lnTo>
                  <a:lnTo>
                    <a:pt x="138202" y="700572"/>
                  </a:lnTo>
                  <a:lnTo>
                    <a:pt x="107778" y="663743"/>
                  </a:lnTo>
                  <a:lnTo>
                    <a:pt x="80181" y="623362"/>
                  </a:lnTo>
                  <a:lnTo>
                    <a:pt x="55638" y="579436"/>
                  </a:lnTo>
                  <a:lnTo>
                    <a:pt x="34375" y="531971"/>
                  </a:lnTo>
                  <a:lnTo>
                    <a:pt x="16619" y="480974"/>
                  </a:lnTo>
                  <a:lnTo>
                    <a:pt x="5083" y="432934"/>
                  </a:lnTo>
                  <a:lnTo>
                    <a:pt x="0" y="387245"/>
                  </a:lnTo>
                  <a:lnTo>
                    <a:pt x="1086" y="343916"/>
                  </a:lnTo>
                  <a:lnTo>
                    <a:pt x="8061" y="302955"/>
                  </a:lnTo>
                  <a:lnTo>
                    <a:pt x="20644" y="264368"/>
                  </a:lnTo>
                  <a:lnTo>
                    <a:pt x="38551" y="228164"/>
                  </a:lnTo>
                  <a:lnTo>
                    <a:pt x="61502" y="194351"/>
                  </a:lnTo>
                  <a:lnTo>
                    <a:pt x="89240" y="162913"/>
                  </a:lnTo>
                  <a:lnTo>
                    <a:pt x="121407" y="133927"/>
                  </a:lnTo>
                  <a:lnTo>
                    <a:pt x="157798" y="107331"/>
                  </a:lnTo>
                  <a:lnTo>
                    <a:pt x="198105" y="83157"/>
                  </a:lnTo>
                  <a:lnTo>
                    <a:pt x="242047" y="61412"/>
                  </a:lnTo>
                  <a:lnTo>
                    <a:pt x="289343" y="42104"/>
                  </a:lnTo>
                  <a:lnTo>
                    <a:pt x="339722" y="25237"/>
                  </a:lnTo>
                  <a:close/>
                </a:path>
              </a:pathLst>
            </a:custGeom>
            <a:solidFill>
              <a:srgbClr val="734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41548" y="5578051"/>
              <a:ext cx="478155" cy="537845"/>
            </a:xfrm>
            <a:custGeom>
              <a:avLst/>
              <a:gdLst/>
              <a:ahLst/>
              <a:cxnLst/>
              <a:rect l="l" t="t" r="r" b="b"/>
              <a:pathLst>
                <a:path w="478154" h="537845">
                  <a:moveTo>
                    <a:pt x="351404" y="0"/>
                  </a:moveTo>
                  <a:lnTo>
                    <a:pt x="371390" y="28669"/>
                  </a:lnTo>
                  <a:lnTo>
                    <a:pt x="410762" y="100309"/>
                  </a:lnTo>
                  <a:lnTo>
                    <a:pt x="438645" y="193369"/>
                  </a:lnTo>
                  <a:lnTo>
                    <a:pt x="424160" y="286299"/>
                  </a:lnTo>
                  <a:lnTo>
                    <a:pt x="417736" y="317515"/>
                  </a:lnTo>
                  <a:lnTo>
                    <a:pt x="425234" y="352704"/>
                  </a:lnTo>
                  <a:lnTo>
                    <a:pt x="440823" y="389902"/>
                  </a:lnTo>
                  <a:lnTo>
                    <a:pt x="458672" y="427147"/>
                  </a:lnTo>
                  <a:lnTo>
                    <a:pt x="472952" y="462476"/>
                  </a:lnTo>
                  <a:lnTo>
                    <a:pt x="477830" y="493926"/>
                  </a:lnTo>
                  <a:lnTo>
                    <a:pt x="467477" y="519535"/>
                  </a:lnTo>
                  <a:lnTo>
                    <a:pt x="436061" y="537340"/>
                  </a:lnTo>
                  <a:lnTo>
                    <a:pt x="399179" y="537497"/>
                  </a:lnTo>
                  <a:lnTo>
                    <a:pt x="373795" y="516228"/>
                  </a:lnTo>
                  <a:lnTo>
                    <a:pt x="356078" y="480679"/>
                  </a:lnTo>
                  <a:lnTo>
                    <a:pt x="342196" y="437999"/>
                  </a:lnTo>
                  <a:lnTo>
                    <a:pt x="319101" y="397862"/>
                  </a:lnTo>
                  <a:lnTo>
                    <a:pt x="288250" y="391546"/>
                  </a:lnTo>
                  <a:lnTo>
                    <a:pt x="251105" y="404056"/>
                  </a:lnTo>
                  <a:lnTo>
                    <a:pt x="209126" y="420394"/>
                  </a:lnTo>
                  <a:lnTo>
                    <a:pt x="151792" y="418704"/>
                  </a:lnTo>
                  <a:lnTo>
                    <a:pt x="82644" y="397781"/>
                  </a:lnTo>
                  <a:lnTo>
                    <a:pt x="24456" y="373551"/>
                  </a:lnTo>
                  <a:lnTo>
                    <a:pt x="0" y="361936"/>
                  </a:lnTo>
                  <a:lnTo>
                    <a:pt x="175536" y="308948"/>
                  </a:lnTo>
                  <a:lnTo>
                    <a:pt x="194637" y="289271"/>
                  </a:lnTo>
                  <a:lnTo>
                    <a:pt x="191548" y="257030"/>
                  </a:lnTo>
                  <a:lnTo>
                    <a:pt x="181062" y="220601"/>
                  </a:lnTo>
                  <a:lnTo>
                    <a:pt x="177973" y="188360"/>
                  </a:lnTo>
                  <a:lnTo>
                    <a:pt x="197074" y="168683"/>
                  </a:lnTo>
                  <a:lnTo>
                    <a:pt x="234461" y="166896"/>
                  </a:lnTo>
                  <a:lnTo>
                    <a:pt x="293571" y="190848"/>
                  </a:lnTo>
                  <a:lnTo>
                    <a:pt x="330932" y="189069"/>
                  </a:lnTo>
                  <a:lnTo>
                    <a:pt x="358809" y="152077"/>
                  </a:lnTo>
                  <a:lnTo>
                    <a:pt x="363104" y="87912"/>
                  </a:lnTo>
                  <a:lnTo>
                    <a:pt x="356431" y="27058"/>
                  </a:lnTo>
                  <a:lnTo>
                    <a:pt x="351404" y="0"/>
                  </a:lnTo>
                  <a:close/>
                </a:path>
              </a:pathLst>
            </a:custGeom>
            <a:solidFill>
              <a:srgbClr val="74BDE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0" y="6651068"/>
            <a:ext cx="2345690" cy="1463675"/>
            <a:chOff x="0" y="6651068"/>
            <a:chExt cx="2345690" cy="1463675"/>
          </a:xfrm>
        </p:grpSpPr>
        <p:sp>
          <p:nvSpPr>
            <p:cNvPr id="15" name="object 15"/>
            <p:cNvSpPr/>
            <p:nvPr/>
          </p:nvSpPr>
          <p:spPr>
            <a:xfrm>
              <a:off x="122638" y="6786943"/>
              <a:ext cx="2223135" cy="1327785"/>
            </a:xfrm>
            <a:custGeom>
              <a:avLst/>
              <a:gdLst/>
              <a:ahLst/>
              <a:cxnLst/>
              <a:rect l="l" t="t" r="r" b="b"/>
              <a:pathLst>
                <a:path w="2223135" h="1327784">
                  <a:moveTo>
                    <a:pt x="1868275" y="1276791"/>
                  </a:moveTo>
                  <a:lnTo>
                    <a:pt x="1826768" y="1292194"/>
                  </a:lnTo>
                  <a:lnTo>
                    <a:pt x="1784993" y="1304709"/>
                  </a:lnTo>
                  <a:lnTo>
                    <a:pt x="1742876" y="1314419"/>
                  </a:lnTo>
                  <a:lnTo>
                    <a:pt x="1700346" y="1321406"/>
                  </a:lnTo>
                  <a:lnTo>
                    <a:pt x="1657328" y="1325756"/>
                  </a:lnTo>
                  <a:lnTo>
                    <a:pt x="1613750" y="1327550"/>
                  </a:lnTo>
                  <a:lnTo>
                    <a:pt x="1569539" y="1326872"/>
                  </a:lnTo>
                  <a:lnTo>
                    <a:pt x="1524622" y="1323805"/>
                  </a:lnTo>
                  <a:lnTo>
                    <a:pt x="1478925" y="1318433"/>
                  </a:lnTo>
                  <a:lnTo>
                    <a:pt x="1432376" y="1310839"/>
                  </a:lnTo>
                  <a:lnTo>
                    <a:pt x="1384902" y="1301106"/>
                  </a:lnTo>
                  <a:lnTo>
                    <a:pt x="1336429" y="1289317"/>
                  </a:lnTo>
                  <a:lnTo>
                    <a:pt x="1286885" y="1275556"/>
                  </a:lnTo>
                  <a:lnTo>
                    <a:pt x="1236196" y="1259907"/>
                  </a:lnTo>
                  <a:lnTo>
                    <a:pt x="1184290" y="1242452"/>
                  </a:lnTo>
                  <a:lnTo>
                    <a:pt x="1076533" y="1202458"/>
                  </a:lnTo>
                  <a:lnTo>
                    <a:pt x="963030" y="1156242"/>
                  </a:lnTo>
                  <a:lnTo>
                    <a:pt x="916475" y="1135737"/>
                  </a:lnTo>
                  <a:lnTo>
                    <a:pt x="869226" y="1113205"/>
                  </a:lnTo>
                  <a:lnTo>
                    <a:pt x="821480" y="1088803"/>
                  </a:lnTo>
                  <a:lnTo>
                    <a:pt x="773435" y="1062691"/>
                  </a:lnTo>
                  <a:lnTo>
                    <a:pt x="725288" y="1035026"/>
                  </a:lnTo>
                  <a:lnTo>
                    <a:pt x="677236" y="1005968"/>
                  </a:lnTo>
                  <a:lnTo>
                    <a:pt x="629477" y="975675"/>
                  </a:lnTo>
                  <a:lnTo>
                    <a:pt x="582209" y="944306"/>
                  </a:lnTo>
                  <a:lnTo>
                    <a:pt x="489932" y="878973"/>
                  </a:lnTo>
                  <a:lnTo>
                    <a:pt x="401983" y="811238"/>
                  </a:lnTo>
                  <a:lnTo>
                    <a:pt x="360126" y="776866"/>
                  </a:lnTo>
                  <a:lnTo>
                    <a:pt x="319943" y="742369"/>
                  </a:lnTo>
                  <a:lnTo>
                    <a:pt x="281632" y="707907"/>
                  </a:lnTo>
                  <a:lnTo>
                    <a:pt x="245389" y="673636"/>
                  </a:lnTo>
                  <a:lnTo>
                    <a:pt x="211413" y="639717"/>
                  </a:lnTo>
                  <a:lnTo>
                    <a:pt x="179901" y="606307"/>
                  </a:lnTo>
                  <a:lnTo>
                    <a:pt x="151050" y="573566"/>
                  </a:lnTo>
                  <a:lnTo>
                    <a:pt x="125057" y="541651"/>
                  </a:lnTo>
                  <a:lnTo>
                    <a:pt x="102120" y="510722"/>
                  </a:lnTo>
                  <a:lnTo>
                    <a:pt x="66203" y="452454"/>
                  </a:lnTo>
                  <a:lnTo>
                    <a:pt x="30857" y="364948"/>
                  </a:lnTo>
                  <a:lnTo>
                    <a:pt x="14124" y="309349"/>
                  </a:lnTo>
                  <a:lnTo>
                    <a:pt x="3733" y="258508"/>
                  </a:lnTo>
                  <a:lnTo>
                    <a:pt x="0" y="212298"/>
                  </a:lnTo>
                  <a:lnTo>
                    <a:pt x="3238" y="170588"/>
                  </a:lnTo>
                  <a:lnTo>
                    <a:pt x="13762" y="133252"/>
                  </a:lnTo>
                  <a:lnTo>
                    <a:pt x="57928" y="71187"/>
                  </a:lnTo>
                  <a:lnTo>
                    <a:pt x="92199" y="46201"/>
                  </a:lnTo>
                  <a:lnTo>
                    <a:pt x="135015" y="25076"/>
                  </a:lnTo>
                  <a:lnTo>
                    <a:pt x="174202" y="11652"/>
                  </a:lnTo>
                  <a:lnTo>
                    <a:pt x="213351" y="3342"/>
                  </a:lnTo>
                  <a:lnTo>
                    <a:pt x="252826" y="0"/>
                  </a:lnTo>
                  <a:lnTo>
                    <a:pt x="292991" y="1475"/>
                  </a:lnTo>
                  <a:lnTo>
                    <a:pt x="334210" y="7621"/>
                  </a:lnTo>
                  <a:lnTo>
                    <a:pt x="376848" y="18288"/>
                  </a:lnTo>
                  <a:lnTo>
                    <a:pt x="421269" y="33328"/>
                  </a:lnTo>
                  <a:lnTo>
                    <a:pt x="467837" y="52592"/>
                  </a:lnTo>
                  <a:lnTo>
                    <a:pt x="516915" y="75933"/>
                  </a:lnTo>
                  <a:lnTo>
                    <a:pt x="568868" y="103201"/>
                  </a:lnTo>
                  <a:lnTo>
                    <a:pt x="624061" y="134248"/>
                  </a:lnTo>
                  <a:lnTo>
                    <a:pt x="726565" y="193773"/>
                  </a:lnTo>
                  <a:lnTo>
                    <a:pt x="771820" y="216843"/>
                  </a:lnTo>
                  <a:lnTo>
                    <a:pt x="818396" y="238112"/>
                  </a:lnTo>
                  <a:lnTo>
                    <a:pt x="866069" y="257553"/>
                  </a:lnTo>
                  <a:lnTo>
                    <a:pt x="914612" y="275141"/>
                  </a:lnTo>
                  <a:lnTo>
                    <a:pt x="963803" y="290850"/>
                  </a:lnTo>
                  <a:lnTo>
                    <a:pt x="1013415" y="304654"/>
                  </a:lnTo>
                  <a:lnTo>
                    <a:pt x="1063223" y="316527"/>
                  </a:lnTo>
                  <a:lnTo>
                    <a:pt x="1113003" y="326443"/>
                  </a:lnTo>
                  <a:lnTo>
                    <a:pt x="1162530" y="334376"/>
                  </a:lnTo>
                  <a:lnTo>
                    <a:pt x="1211578" y="340301"/>
                  </a:lnTo>
                  <a:lnTo>
                    <a:pt x="1259923" y="344192"/>
                  </a:lnTo>
                  <a:lnTo>
                    <a:pt x="1307340" y="346023"/>
                  </a:lnTo>
                  <a:lnTo>
                    <a:pt x="1353604" y="345768"/>
                  </a:lnTo>
                  <a:lnTo>
                    <a:pt x="1398490" y="343400"/>
                  </a:lnTo>
                  <a:lnTo>
                    <a:pt x="1441773" y="338895"/>
                  </a:lnTo>
                  <a:lnTo>
                    <a:pt x="1528074" y="325124"/>
                  </a:lnTo>
                  <a:lnTo>
                    <a:pt x="1572960" y="321004"/>
                  </a:lnTo>
                  <a:lnTo>
                    <a:pt x="1617727" y="319876"/>
                  </a:lnTo>
                  <a:lnTo>
                    <a:pt x="1662221" y="321750"/>
                  </a:lnTo>
                  <a:lnTo>
                    <a:pt x="1706285" y="326637"/>
                  </a:lnTo>
                  <a:lnTo>
                    <a:pt x="1749762" y="334547"/>
                  </a:lnTo>
                  <a:lnTo>
                    <a:pt x="1792496" y="345490"/>
                  </a:lnTo>
                  <a:lnTo>
                    <a:pt x="1834331" y="359475"/>
                  </a:lnTo>
                  <a:lnTo>
                    <a:pt x="1875110" y="376514"/>
                  </a:lnTo>
                  <a:lnTo>
                    <a:pt x="1914678" y="396617"/>
                  </a:lnTo>
                  <a:lnTo>
                    <a:pt x="1952878" y="419793"/>
                  </a:lnTo>
                  <a:lnTo>
                    <a:pt x="1989553" y="446054"/>
                  </a:lnTo>
                  <a:lnTo>
                    <a:pt x="2024547" y="475408"/>
                  </a:lnTo>
                  <a:lnTo>
                    <a:pt x="2057705" y="507866"/>
                  </a:lnTo>
                  <a:lnTo>
                    <a:pt x="2088869" y="543439"/>
                  </a:lnTo>
                  <a:lnTo>
                    <a:pt x="2117883" y="582137"/>
                  </a:lnTo>
                  <a:lnTo>
                    <a:pt x="2144591" y="623970"/>
                  </a:lnTo>
                  <a:lnTo>
                    <a:pt x="2168837" y="668947"/>
                  </a:lnTo>
                  <a:lnTo>
                    <a:pt x="2190464" y="717080"/>
                  </a:lnTo>
                  <a:lnTo>
                    <a:pt x="2207078" y="764504"/>
                  </a:lnTo>
                  <a:lnTo>
                    <a:pt x="2217781" y="810391"/>
                  </a:lnTo>
                  <a:lnTo>
                    <a:pt x="2222789" y="854717"/>
                  </a:lnTo>
                  <a:lnTo>
                    <a:pt x="2222320" y="897453"/>
                  </a:lnTo>
                  <a:lnTo>
                    <a:pt x="2216590" y="938575"/>
                  </a:lnTo>
                  <a:lnTo>
                    <a:pt x="2205815" y="978055"/>
                  </a:lnTo>
                  <a:lnTo>
                    <a:pt x="2190213" y="1015868"/>
                  </a:lnTo>
                  <a:lnTo>
                    <a:pt x="2169999" y="1051987"/>
                  </a:lnTo>
                  <a:lnTo>
                    <a:pt x="2145391" y="1086385"/>
                  </a:lnTo>
                  <a:lnTo>
                    <a:pt x="2116604" y="1119037"/>
                  </a:lnTo>
                  <a:lnTo>
                    <a:pt x="2083856" y="1149916"/>
                  </a:lnTo>
                  <a:lnTo>
                    <a:pt x="2047363" y="1178995"/>
                  </a:lnTo>
                  <a:lnTo>
                    <a:pt x="2007342" y="1206248"/>
                  </a:lnTo>
                  <a:lnTo>
                    <a:pt x="1964009" y="1231650"/>
                  </a:lnTo>
                  <a:lnTo>
                    <a:pt x="1917581" y="1255173"/>
                  </a:lnTo>
                  <a:lnTo>
                    <a:pt x="1868275" y="1276791"/>
                  </a:lnTo>
                  <a:close/>
                </a:path>
              </a:pathLst>
            </a:custGeom>
            <a:solidFill>
              <a:srgbClr val="734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6651068"/>
              <a:ext cx="563245" cy="614045"/>
            </a:xfrm>
            <a:custGeom>
              <a:avLst/>
              <a:gdLst/>
              <a:ahLst/>
              <a:cxnLst/>
              <a:rect l="l" t="t" r="r" b="b"/>
              <a:pathLst>
                <a:path w="563245" h="614045">
                  <a:moveTo>
                    <a:pt x="197648" y="613784"/>
                  </a:moveTo>
                  <a:lnTo>
                    <a:pt x="171532" y="582931"/>
                  </a:lnTo>
                  <a:lnTo>
                    <a:pt x="118435" y="504689"/>
                  </a:lnTo>
                  <a:lnTo>
                    <a:pt x="76228" y="400540"/>
                  </a:lnTo>
                  <a:lnTo>
                    <a:pt x="82786" y="291963"/>
                  </a:lnTo>
                  <a:lnTo>
                    <a:pt x="87520" y="262948"/>
                  </a:lnTo>
                  <a:lnTo>
                    <a:pt x="80840" y="231760"/>
                  </a:lnTo>
                  <a:lnTo>
                    <a:pt x="66289" y="199233"/>
                  </a:lnTo>
                  <a:lnTo>
                    <a:pt x="47412" y="166202"/>
                  </a:lnTo>
                  <a:lnTo>
                    <a:pt x="27752" y="133502"/>
                  </a:lnTo>
                  <a:lnTo>
                    <a:pt x="10856" y="101966"/>
                  </a:lnTo>
                  <a:lnTo>
                    <a:pt x="266" y="72431"/>
                  </a:lnTo>
                  <a:lnTo>
                    <a:pt x="0" y="62778"/>
                  </a:lnTo>
                  <a:lnTo>
                    <a:pt x="0" y="44871"/>
                  </a:lnTo>
                  <a:lnTo>
                    <a:pt x="12185" y="22696"/>
                  </a:lnTo>
                  <a:lnTo>
                    <a:pt x="41782" y="4167"/>
                  </a:lnTo>
                  <a:lnTo>
                    <a:pt x="84204" y="0"/>
                  </a:lnTo>
                  <a:lnTo>
                    <a:pt x="115726" y="21749"/>
                  </a:lnTo>
                  <a:lnTo>
                    <a:pt x="139980" y="60770"/>
                  </a:lnTo>
                  <a:lnTo>
                    <a:pt x="160595" y="108417"/>
                  </a:lnTo>
                  <a:lnTo>
                    <a:pt x="184927" y="147137"/>
                  </a:lnTo>
                  <a:lnTo>
                    <a:pt x="212621" y="158163"/>
                  </a:lnTo>
                  <a:lnTo>
                    <a:pt x="243654" y="150419"/>
                  </a:lnTo>
                  <a:lnTo>
                    <a:pt x="335341" y="113043"/>
                  </a:lnTo>
                  <a:lnTo>
                    <a:pt x="381784" y="110060"/>
                  </a:lnTo>
                  <a:lnTo>
                    <a:pt x="463625" y="126680"/>
                  </a:lnTo>
                  <a:lnTo>
                    <a:pt x="533215" y="148293"/>
                  </a:lnTo>
                  <a:lnTo>
                    <a:pt x="562620" y="159026"/>
                  </a:lnTo>
                  <a:lnTo>
                    <a:pt x="366402" y="239013"/>
                  </a:lnTo>
                  <a:lnTo>
                    <a:pt x="347519" y="258560"/>
                  </a:lnTo>
                  <a:lnTo>
                    <a:pt x="349391" y="287420"/>
                  </a:lnTo>
                  <a:lnTo>
                    <a:pt x="363957" y="327275"/>
                  </a:lnTo>
                  <a:lnTo>
                    <a:pt x="200636" y="393852"/>
                  </a:lnTo>
                  <a:lnTo>
                    <a:pt x="172583" y="439461"/>
                  </a:lnTo>
                  <a:lnTo>
                    <a:pt x="174621" y="513814"/>
                  </a:lnTo>
                  <a:lnTo>
                    <a:pt x="188919" y="583168"/>
                  </a:lnTo>
                  <a:lnTo>
                    <a:pt x="197648" y="613784"/>
                  </a:lnTo>
                  <a:close/>
                </a:path>
                <a:path w="563245" h="614045">
                  <a:moveTo>
                    <a:pt x="335341" y="113043"/>
                  </a:moveTo>
                  <a:lnTo>
                    <a:pt x="243654" y="150419"/>
                  </a:lnTo>
                  <a:lnTo>
                    <a:pt x="277998" y="132826"/>
                  </a:lnTo>
                  <a:lnTo>
                    <a:pt x="315628" y="114309"/>
                  </a:lnTo>
                  <a:lnTo>
                    <a:pt x="335341" y="113043"/>
                  </a:lnTo>
                  <a:close/>
                </a:path>
                <a:path w="563245" h="614045">
                  <a:moveTo>
                    <a:pt x="356878" y="402861"/>
                  </a:moveTo>
                  <a:lnTo>
                    <a:pt x="314053" y="408959"/>
                  </a:lnTo>
                  <a:lnTo>
                    <a:pt x="243432" y="387766"/>
                  </a:lnTo>
                  <a:lnTo>
                    <a:pt x="200636" y="393852"/>
                  </a:lnTo>
                  <a:lnTo>
                    <a:pt x="363957" y="327275"/>
                  </a:lnTo>
                  <a:lnTo>
                    <a:pt x="373890" y="354454"/>
                  </a:lnTo>
                  <a:lnTo>
                    <a:pt x="375762" y="383314"/>
                  </a:lnTo>
                  <a:lnTo>
                    <a:pt x="356878" y="402861"/>
                  </a:lnTo>
                  <a:close/>
                </a:path>
              </a:pathLst>
            </a:custGeom>
            <a:solidFill>
              <a:srgbClr val="74BDE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461664" y="6841047"/>
            <a:ext cx="2039620" cy="964565"/>
            <a:chOff x="2461664" y="6841047"/>
            <a:chExt cx="2039620" cy="964565"/>
          </a:xfrm>
        </p:grpSpPr>
        <p:sp>
          <p:nvSpPr>
            <p:cNvPr id="18" name="object 18"/>
            <p:cNvSpPr/>
            <p:nvPr/>
          </p:nvSpPr>
          <p:spPr>
            <a:xfrm>
              <a:off x="2599901" y="6904621"/>
              <a:ext cx="1901825" cy="901065"/>
            </a:xfrm>
            <a:custGeom>
              <a:avLst/>
              <a:gdLst/>
              <a:ahLst/>
              <a:cxnLst/>
              <a:rect l="l" t="t" r="r" b="b"/>
              <a:pathLst>
                <a:path w="1901825" h="901065">
                  <a:moveTo>
                    <a:pt x="1666892" y="811929"/>
                  </a:moveTo>
                  <a:lnTo>
                    <a:pt x="1629489" y="833442"/>
                  </a:lnTo>
                  <a:lnTo>
                    <a:pt x="1591192" y="851728"/>
                  </a:lnTo>
                  <a:lnTo>
                    <a:pt x="1551920" y="866919"/>
                  </a:lnTo>
                  <a:lnTo>
                    <a:pt x="1511596" y="879144"/>
                  </a:lnTo>
                  <a:lnTo>
                    <a:pt x="1470139" y="888534"/>
                  </a:lnTo>
                  <a:lnTo>
                    <a:pt x="1427471" y="895219"/>
                  </a:lnTo>
                  <a:lnTo>
                    <a:pt x="1383511" y="899330"/>
                  </a:lnTo>
                  <a:lnTo>
                    <a:pt x="1338180" y="900996"/>
                  </a:lnTo>
                  <a:lnTo>
                    <a:pt x="1291400" y="900348"/>
                  </a:lnTo>
                  <a:lnTo>
                    <a:pt x="1243091" y="897516"/>
                  </a:lnTo>
                  <a:lnTo>
                    <a:pt x="1193173" y="892630"/>
                  </a:lnTo>
                  <a:lnTo>
                    <a:pt x="1141568" y="885821"/>
                  </a:lnTo>
                  <a:lnTo>
                    <a:pt x="1088195" y="877219"/>
                  </a:lnTo>
                  <a:lnTo>
                    <a:pt x="1032976" y="866954"/>
                  </a:lnTo>
                  <a:lnTo>
                    <a:pt x="975831" y="855156"/>
                  </a:lnTo>
                  <a:lnTo>
                    <a:pt x="916682" y="841956"/>
                  </a:lnTo>
                  <a:lnTo>
                    <a:pt x="867849" y="829714"/>
                  </a:lnTo>
                  <a:lnTo>
                    <a:pt x="817846" y="815276"/>
                  </a:lnTo>
                  <a:lnTo>
                    <a:pt x="766989" y="798816"/>
                  </a:lnTo>
                  <a:lnTo>
                    <a:pt x="715592" y="780508"/>
                  </a:lnTo>
                  <a:lnTo>
                    <a:pt x="663970" y="760526"/>
                  </a:lnTo>
                  <a:lnTo>
                    <a:pt x="612439" y="739045"/>
                  </a:lnTo>
                  <a:lnTo>
                    <a:pt x="561312" y="716236"/>
                  </a:lnTo>
                  <a:lnTo>
                    <a:pt x="510906" y="692276"/>
                  </a:lnTo>
                  <a:lnTo>
                    <a:pt x="461534" y="667337"/>
                  </a:lnTo>
                  <a:lnTo>
                    <a:pt x="413512" y="641594"/>
                  </a:lnTo>
                  <a:lnTo>
                    <a:pt x="367155" y="615220"/>
                  </a:lnTo>
                  <a:lnTo>
                    <a:pt x="322778" y="588390"/>
                  </a:lnTo>
                  <a:lnTo>
                    <a:pt x="280696" y="561276"/>
                  </a:lnTo>
                  <a:lnTo>
                    <a:pt x="241223" y="534055"/>
                  </a:lnTo>
                  <a:lnTo>
                    <a:pt x="204675" y="506898"/>
                  </a:lnTo>
                  <a:lnTo>
                    <a:pt x="171367" y="479980"/>
                  </a:lnTo>
                  <a:lnTo>
                    <a:pt x="141613" y="453475"/>
                  </a:lnTo>
                  <a:lnTo>
                    <a:pt x="94029" y="402400"/>
                  </a:lnTo>
                  <a:lnTo>
                    <a:pt x="43959" y="321431"/>
                  </a:lnTo>
                  <a:lnTo>
                    <a:pt x="19890" y="269483"/>
                  </a:lnTo>
                  <a:lnTo>
                    <a:pt x="5082" y="222044"/>
                  </a:lnTo>
                  <a:lnTo>
                    <a:pt x="0" y="178825"/>
                  </a:lnTo>
                  <a:lnTo>
                    <a:pt x="5103" y="139536"/>
                  </a:lnTo>
                  <a:lnTo>
                    <a:pt x="20856" y="103888"/>
                  </a:lnTo>
                  <a:lnTo>
                    <a:pt x="47720" y="71590"/>
                  </a:lnTo>
                  <a:lnTo>
                    <a:pt x="86158" y="42353"/>
                  </a:lnTo>
                  <a:lnTo>
                    <a:pt x="122040" y="23173"/>
                  </a:lnTo>
                  <a:lnTo>
                    <a:pt x="158999" y="9918"/>
                  </a:lnTo>
                  <a:lnTo>
                    <a:pt x="197506" y="2293"/>
                  </a:lnTo>
                  <a:lnTo>
                    <a:pt x="238036" y="0"/>
                  </a:lnTo>
                  <a:lnTo>
                    <a:pt x="281062" y="2742"/>
                  </a:lnTo>
                  <a:lnTo>
                    <a:pt x="327057" y="10225"/>
                  </a:lnTo>
                  <a:lnTo>
                    <a:pt x="376495" y="22150"/>
                  </a:lnTo>
                  <a:lnTo>
                    <a:pt x="429848" y="38221"/>
                  </a:lnTo>
                  <a:lnTo>
                    <a:pt x="487591" y="58142"/>
                  </a:lnTo>
                  <a:lnTo>
                    <a:pt x="550197" y="81617"/>
                  </a:lnTo>
                  <a:lnTo>
                    <a:pt x="597584" y="98357"/>
                  </a:lnTo>
                  <a:lnTo>
                    <a:pt x="646389" y="112657"/>
                  </a:lnTo>
                  <a:lnTo>
                    <a:pt x="696279" y="124537"/>
                  </a:lnTo>
                  <a:lnTo>
                    <a:pt x="746921" y="134017"/>
                  </a:lnTo>
                  <a:lnTo>
                    <a:pt x="797983" y="141115"/>
                  </a:lnTo>
                  <a:lnTo>
                    <a:pt x="849131" y="145851"/>
                  </a:lnTo>
                  <a:lnTo>
                    <a:pt x="900034" y="148244"/>
                  </a:lnTo>
                  <a:lnTo>
                    <a:pt x="950358" y="148313"/>
                  </a:lnTo>
                  <a:lnTo>
                    <a:pt x="999770" y="146079"/>
                  </a:lnTo>
                  <a:lnTo>
                    <a:pt x="1047938" y="141559"/>
                  </a:lnTo>
                  <a:lnTo>
                    <a:pt x="1094529" y="134774"/>
                  </a:lnTo>
                  <a:lnTo>
                    <a:pt x="1139210" y="125742"/>
                  </a:lnTo>
                  <a:lnTo>
                    <a:pt x="1181648" y="114483"/>
                  </a:lnTo>
                  <a:lnTo>
                    <a:pt x="1266329" y="86122"/>
                  </a:lnTo>
                  <a:lnTo>
                    <a:pt x="1311820" y="75108"/>
                  </a:lnTo>
                  <a:lnTo>
                    <a:pt x="1357729" y="68035"/>
                  </a:lnTo>
                  <a:lnTo>
                    <a:pt x="1403803" y="64965"/>
                  </a:lnTo>
                  <a:lnTo>
                    <a:pt x="1449787" y="65961"/>
                  </a:lnTo>
                  <a:lnTo>
                    <a:pt x="1495426" y="71083"/>
                  </a:lnTo>
                  <a:lnTo>
                    <a:pt x="1540467" y="80394"/>
                  </a:lnTo>
                  <a:lnTo>
                    <a:pt x="1584655" y="93954"/>
                  </a:lnTo>
                  <a:lnTo>
                    <a:pt x="1627735" y="111826"/>
                  </a:lnTo>
                  <a:lnTo>
                    <a:pt x="1669453" y="134070"/>
                  </a:lnTo>
                  <a:lnTo>
                    <a:pt x="1709556" y="160749"/>
                  </a:lnTo>
                  <a:lnTo>
                    <a:pt x="1747787" y="191924"/>
                  </a:lnTo>
                  <a:lnTo>
                    <a:pt x="1783894" y="227657"/>
                  </a:lnTo>
                  <a:lnTo>
                    <a:pt x="1817621" y="268010"/>
                  </a:lnTo>
                  <a:lnTo>
                    <a:pt x="1848715" y="313043"/>
                  </a:lnTo>
                  <a:lnTo>
                    <a:pt x="1872810" y="357387"/>
                  </a:lnTo>
                  <a:lnTo>
                    <a:pt x="1889384" y="401092"/>
                  </a:lnTo>
                  <a:lnTo>
                    <a:pt x="1898758" y="444060"/>
                  </a:lnTo>
                  <a:lnTo>
                    <a:pt x="1901251" y="486195"/>
                  </a:lnTo>
                  <a:lnTo>
                    <a:pt x="1897184" y="527399"/>
                  </a:lnTo>
                  <a:lnTo>
                    <a:pt x="1886877" y="567576"/>
                  </a:lnTo>
                  <a:lnTo>
                    <a:pt x="1870650" y="606629"/>
                  </a:lnTo>
                  <a:lnTo>
                    <a:pt x="1848822" y="644462"/>
                  </a:lnTo>
                  <a:lnTo>
                    <a:pt x="1821716" y="680977"/>
                  </a:lnTo>
                  <a:lnTo>
                    <a:pt x="1789649" y="716078"/>
                  </a:lnTo>
                  <a:lnTo>
                    <a:pt x="1752943" y="749668"/>
                  </a:lnTo>
                  <a:lnTo>
                    <a:pt x="1711917" y="781651"/>
                  </a:lnTo>
                  <a:lnTo>
                    <a:pt x="1666892" y="811929"/>
                  </a:lnTo>
                  <a:close/>
                </a:path>
              </a:pathLst>
            </a:custGeom>
            <a:solidFill>
              <a:srgbClr val="734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61664" y="6841047"/>
              <a:ext cx="471170" cy="481330"/>
            </a:xfrm>
            <a:custGeom>
              <a:avLst/>
              <a:gdLst/>
              <a:ahLst/>
              <a:cxnLst/>
              <a:rect l="l" t="t" r="r" b="b"/>
              <a:pathLst>
                <a:path w="471169" h="481329">
                  <a:moveTo>
                    <a:pt x="239808" y="481246"/>
                  </a:moveTo>
                  <a:lnTo>
                    <a:pt x="160231" y="404038"/>
                  </a:lnTo>
                  <a:lnTo>
                    <a:pt x="111325" y="325617"/>
                  </a:lnTo>
                  <a:lnTo>
                    <a:pt x="101287" y="236729"/>
                  </a:lnTo>
                  <a:lnTo>
                    <a:pt x="99344" y="206482"/>
                  </a:lnTo>
                  <a:lnTo>
                    <a:pt x="83643" y="176068"/>
                  </a:lnTo>
                  <a:lnTo>
                    <a:pt x="60020" y="145832"/>
                  </a:lnTo>
                  <a:lnTo>
                    <a:pt x="34314" y="116117"/>
                  </a:lnTo>
                  <a:lnTo>
                    <a:pt x="12362" y="87268"/>
                  </a:lnTo>
                  <a:lnTo>
                    <a:pt x="0" y="59630"/>
                  </a:lnTo>
                  <a:lnTo>
                    <a:pt x="3065" y="33545"/>
                  </a:lnTo>
                  <a:lnTo>
                    <a:pt x="27394" y="9360"/>
                  </a:lnTo>
                  <a:lnTo>
                    <a:pt x="61163" y="0"/>
                  </a:lnTo>
                  <a:lnTo>
                    <a:pt x="89768" y="13173"/>
                  </a:lnTo>
                  <a:lnTo>
                    <a:pt x="114927" y="41365"/>
                  </a:lnTo>
                  <a:lnTo>
                    <a:pt x="138360" y="77057"/>
                  </a:lnTo>
                  <a:lnTo>
                    <a:pt x="169600" y="108115"/>
                  </a:lnTo>
                  <a:lnTo>
                    <a:pt x="199464" y="106202"/>
                  </a:lnTo>
                  <a:lnTo>
                    <a:pt x="278598" y="56625"/>
                  </a:lnTo>
                  <a:lnTo>
                    <a:pt x="317735" y="47189"/>
                  </a:lnTo>
                  <a:lnTo>
                    <a:pt x="386369" y="49109"/>
                  </a:lnTo>
                  <a:lnTo>
                    <a:pt x="445786" y="56803"/>
                  </a:lnTo>
                  <a:lnTo>
                    <a:pt x="471118" y="61350"/>
                  </a:lnTo>
                  <a:lnTo>
                    <a:pt x="323506" y="153828"/>
                  </a:lnTo>
                  <a:lnTo>
                    <a:pt x="310935" y="176655"/>
                  </a:lnTo>
                  <a:lnTo>
                    <a:pt x="321855" y="205466"/>
                  </a:lnTo>
                  <a:lnTo>
                    <a:pt x="334114" y="225607"/>
                  </a:lnTo>
                  <a:lnTo>
                    <a:pt x="211139" y="302650"/>
                  </a:lnTo>
                  <a:lnTo>
                    <a:pt x="194866" y="343557"/>
                  </a:lnTo>
                  <a:lnTo>
                    <a:pt x="207027" y="403505"/>
                  </a:lnTo>
                  <a:lnTo>
                    <a:pt x="228411" y="457674"/>
                  </a:lnTo>
                  <a:lnTo>
                    <a:pt x="239808" y="481246"/>
                  </a:lnTo>
                  <a:close/>
                </a:path>
                <a:path w="471169" h="481329">
                  <a:moveTo>
                    <a:pt x="278598" y="56625"/>
                  </a:moveTo>
                  <a:lnTo>
                    <a:pt x="199464" y="106202"/>
                  </a:lnTo>
                  <a:lnTo>
                    <a:pt x="230375" y="85442"/>
                  </a:lnTo>
                  <a:lnTo>
                    <a:pt x="264756" y="59962"/>
                  </a:lnTo>
                  <a:lnTo>
                    <a:pt x="278598" y="56625"/>
                  </a:lnTo>
                  <a:close/>
                </a:path>
                <a:path w="471169" h="481329">
                  <a:moveTo>
                    <a:pt x="338955" y="287910"/>
                  </a:moveTo>
                  <a:lnTo>
                    <a:pt x="305132" y="298891"/>
                  </a:lnTo>
                  <a:lnTo>
                    <a:pt x="244939" y="291683"/>
                  </a:lnTo>
                  <a:lnTo>
                    <a:pt x="211139" y="302650"/>
                  </a:lnTo>
                  <a:lnTo>
                    <a:pt x="334114" y="225607"/>
                  </a:lnTo>
                  <a:lnTo>
                    <a:pt x="340606" y="236272"/>
                  </a:lnTo>
                  <a:lnTo>
                    <a:pt x="351527" y="265083"/>
                  </a:lnTo>
                  <a:lnTo>
                    <a:pt x="338955" y="287910"/>
                  </a:lnTo>
                  <a:close/>
                </a:path>
              </a:pathLst>
            </a:custGeom>
            <a:solidFill>
              <a:srgbClr val="74BDE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352288" y="8149821"/>
            <a:ext cx="1672589" cy="1792605"/>
            <a:chOff x="1352288" y="8149821"/>
            <a:chExt cx="1672589" cy="1792605"/>
          </a:xfrm>
        </p:grpSpPr>
        <p:sp>
          <p:nvSpPr>
            <p:cNvPr id="21" name="object 21"/>
            <p:cNvSpPr/>
            <p:nvPr/>
          </p:nvSpPr>
          <p:spPr>
            <a:xfrm>
              <a:off x="1380592" y="8348955"/>
              <a:ext cx="1644650" cy="1593215"/>
            </a:xfrm>
            <a:custGeom>
              <a:avLst/>
              <a:gdLst/>
              <a:ahLst/>
              <a:cxnLst/>
              <a:rect l="l" t="t" r="r" b="b"/>
              <a:pathLst>
                <a:path w="1644650" h="1593215">
                  <a:moveTo>
                    <a:pt x="1195679" y="1593069"/>
                  </a:moveTo>
                  <a:lnTo>
                    <a:pt x="1152217" y="1591529"/>
                  </a:lnTo>
                  <a:lnTo>
                    <a:pt x="1109668" y="1586949"/>
                  </a:lnTo>
                  <a:lnTo>
                    <a:pt x="1067909" y="1579390"/>
                  </a:lnTo>
                  <a:lnTo>
                    <a:pt x="1026820" y="1568912"/>
                  </a:lnTo>
                  <a:lnTo>
                    <a:pt x="986279" y="1555577"/>
                  </a:lnTo>
                  <a:lnTo>
                    <a:pt x="946163" y="1539445"/>
                  </a:lnTo>
                  <a:lnTo>
                    <a:pt x="906352" y="1520578"/>
                  </a:lnTo>
                  <a:lnTo>
                    <a:pt x="866723" y="1499035"/>
                  </a:lnTo>
                  <a:lnTo>
                    <a:pt x="827155" y="1474878"/>
                  </a:lnTo>
                  <a:lnTo>
                    <a:pt x="787526" y="1448167"/>
                  </a:lnTo>
                  <a:lnTo>
                    <a:pt x="747715" y="1418964"/>
                  </a:lnTo>
                  <a:lnTo>
                    <a:pt x="707599" y="1387329"/>
                  </a:lnTo>
                  <a:lnTo>
                    <a:pt x="667058" y="1353322"/>
                  </a:lnTo>
                  <a:lnTo>
                    <a:pt x="625969" y="1317006"/>
                  </a:lnTo>
                  <a:lnTo>
                    <a:pt x="584210" y="1278440"/>
                  </a:lnTo>
                  <a:lnTo>
                    <a:pt x="498199" y="1194802"/>
                  </a:lnTo>
                  <a:lnTo>
                    <a:pt x="462640" y="1157936"/>
                  </a:lnTo>
                  <a:lnTo>
                    <a:pt x="427243" y="1118651"/>
                  </a:lnTo>
                  <a:lnTo>
                    <a:pt x="392168" y="1077237"/>
                  </a:lnTo>
                  <a:lnTo>
                    <a:pt x="357578" y="1033985"/>
                  </a:lnTo>
                  <a:lnTo>
                    <a:pt x="323633" y="989185"/>
                  </a:lnTo>
                  <a:lnTo>
                    <a:pt x="290495" y="943127"/>
                  </a:lnTo>
                  <a:lnTo>
                    <a:pt x="258325" y="896101"/>
                  </a:lnTo>
                  <a:lnTo>
                    <a:pt x="227285" y="848398"/>
                  </a:lnTo>
                  <a:lnTo>
                    <a:pt x="197536" y="800308"/>
                  </a:lnTo>
                  <a:lnTo>
                    <a:pt x="169240" y="752121"/>
                  </a:lnTo>
                  <a:lnTo>
                    <a:pt x="142557" y="704128"/>
                  </a:lnTo>
                  <a:lnTo>
                    <a:pt x="117650" y="656618"/>
                  </a:lnTo>
                  <a:lnTo>
                    <a:pt x="94680" y="609883"/>
                  </a:lnTo>
                  <a:lnTo>
                    <a:pt x="73807" y="564212"/>
                  </a:lnTo>
                  <a:lnTo>
                    <a:pt x="55194" y="519895"/>
                  </a:lnTo>
                  <a:lnTo>
                    <a:pt x="39001" y="477224"/>
                  </a:lnTo>
                  <a:lnTo>
                    <a:pt x="25391" y="436487"/>
                  </a:lnTo>
                  <a:lnTo>
                    <a:pt x="14524" y="397977"/>
                  </a:lnTo>
                  <a:lnTo>
                    <a:pt x="1667" y="328793"/>
                  </a:lnTo>
                  <a:lnTo>
                    <a:pt x="0" y="298700"/>
                  </a:lnTo>
                  <a:lnTo>
                    <a:pt x="1913" y="236010"/>
                  </a:lnTo>
                  <a:lnTo>
                    <a:pt x="7927" y="180695"/>
                  </a:lnTo>
                  <a:lnTo>
                    <a:pt x="18451" y="132755"/>
                  </a:lnTo>
                  <a:lnTo>
                    <a:pt x="33896" y="92191"/>
                  </a:lnTo>
                  <a:lnTo>
                    <a:pt x="54672" y="59002"/>
                  </a:lnTo>
                  <a:lnTo>
                    <a:pt x="113854" y="14750"/>
                  </a:lnTo>
                  <a:lnTo>
                    <a:pt x="153081" y="3687"/>
                  </a:lnTo>
                  <a:lnTo>
                    <a:pt x="199279" y="0"/>
                  </a:lnTo>
                  <a:lnTo>
                    <a:pt x="238881" y="2468"/>
                  </a:lnTo>
                  <a:lnTo>
                    <a:pt x="276461" y="9874"/>
                  </a:lnTo>
                  <a:lnTo>
                    <a:pt x="347354" y="39497"/>
                  </a:lnTo>
                  <a:lnTo>
                    <a:pt x="381566" y="61714"/>
                  </a:lnTo>
                  <a:lnTo>
                    <a:pt x="415553" y="88869"/>
                  </a:lnTo>
                  <a:lnTo>
                    <a:pt x="449764" y="120961"/>
                  </a:lnTo>
                  <a:lnTo>
                    <a:pt x="484649" y="157990"/>
                  </a:lnTo>
                  <a:lnTo>
                    <a:pt x="520658" y="199956"/>
                  </a:lnTo>
                  <a:lnTo>
                    <a:pt x="558238" y="246859"/>
                  </a:lnTo>
                  <a:lnTo>
                    <a:pt x="597839" y="298700"/>
                  </a:lnTo>
                  <a:lnTo>
                    <a:pt x="628989" y="337967"/>
                  </a:lnTo>
                  <a:lnTo>
                    <a:pt x="662484" y="376020"/>
                  </a:lnTo>
                  <a:lnTo>
                    <a:pt x="698071" y="412721"/>
                  </a:lnTo>
                  <a:lnTo>
                    <a:pt x="735494" y="447930"/>
                  </a:lnTo>
                  <a:lnTo>
                    <a:pt x="774501" y="481509"/>
                  </a:lnTo>
                  <a:lnTo>
                    <a:pt x="814836" y="513317"/>
                  </a:lnTo>
                  <a:lnTo>
                    <a:pt x="856245" y="543216"/>
                  </a:lnTo>
                  <a:lnTo>
                    <a:pt x="898474" y="571066"/>
                  </a:lnTo>
                  <a:lnTo>
                    <a:pt x="941269" y="596729"/>
                  </a:lnTo>
                  <a:lnTo>
                    <a:pt x="984376" y="620065"/>
                  </a:lnTo>
                  <a:lnTo>
                    <a:pt x="1027539" y="640935"/>
                  </a:lnTo>
                  <a:lnTo>
                    <a:pt x="1070506" y="659199"/>
                  </a:lnTo>
                  <a:lnTo>
                    <a:pt x="1113021" y="674719"/>
                  </a:lnTo>
                  <a:lnTo>
                    <a:pt x="1154830" y="687355"/>
                  </a:lnTo>
                  <a:lnTo>
                    <a:pt x="1241765" y="708040"/>
                  </a:lnTo>
                  <a:lnTo>
                    <a:pt x="1286464" y="722540"/>
                  </a:lnTo>
                  <a:lnTo>
                    <a:pt x="1329558" y="740394"/>
                  </a:lnTo>
                  <a:lnTo>
                    <a:pt x="1370827" y="761530"/>
                  </a:lnTo>
                  <a:lnTo>
                    <a:pt x="1410053" y="785875"/>
                  </a:lnTo>
                  <a:lnTo>
                    <a:pt x="1447017" y="813356"/>
                  </a:lnTo>
                  <a:lnTo>
                    <a:pt x="1481499" y="843899"/>
                  </a:lnTo>
                  <a:lnTo>
                    <a:pt x="1513281" y="877432"/>
                  </a:lnTo>
                  <a:lnTo>
                    <a:pt x="1542144" y="913883"/>
                  </a:lnTo>
                  <a:lnTo>
                    <a:pt x="1567869" y="953177"/>
                  </a:lnTo>
                  <a:lnTo>
                    <a:pt x="1590237" y="995243"/>
                  </a:lnTo>
                  <a:lnTo>
                    <a:pt x="1609029" y="1040006"/>
                  </a:lnTo>
                  <a:lnTo>
                    <a:pt x="1624026" y="1087395"/>
                  </a:lnTo>
                  <a:lnTo>
                    <a:pt x="1635009" y="1137337"/>
                  </a:lnTo>
                  <a:lnTo>
                    <a:pt x="1641760" y="1189758"/>
                  </a:lnTo>
                  <a:lnTo>
                    <a:pt x="1644059" y="1244585"/>
                  </a:lnTo>
                  <a:lnTo>
                    <a:pt x="1641172" y="1294709"/>
                  </a:lnTo>
                  <a:lnTo>
                    <a:pt x="1632696" y="1340651"/>
                  </a:lnTo>
                  <a:lnTo>
                    <a:pt x="1618908" y="1382484"/>
                  </a:lnTo>
                  <a:lnTo>
                    <a:pt x="1600083" y="1420286"/>
                  </a:lnTo>
                  <a:lnTo>
                    <a:pt x="1576499" y="1454130"/>
                  </a:lnTo>
                  <a:lnTo>
                    <a:pt x="1548432" y="1484093"/>
                  </a:lnTo>
                  <a:lnTo>
                    <a:pt x="1516158" y="1510248"/>
                  </a:lnTo>
                  <a:lnTo>
                    <a:pt x="1479954" y="1532672"/>
                  </a:lnTo>
                  <a:lnTo>
                    <a:pt x="1440097" y="1551440"/>
                  </a:lnTo>
                  <a:lnTo>
                    <a:pt x="1396862" y="1566627"/>
                  </a:lnTo>
                  <a:lnTo>
                    <a:pt x="1350526" y="1578309"/>
                  </a:lnTo>
                  <a:lnTo>
                    <a:pt x="1301366" y="1586559"/>
                  </a:lnTo>
                  <a:lnTo>
                    <a:pt x="1249658" y="1591454"/>
                  </a:lnTo>
                  <a:lnTo>
                    <a:pt x="1195679" y="1593069"/>
                  </a:lnTo>
                  <a:close/>
                </a:path>
              </a:pathLst>
            </a:custGeom>
            <a:solidFill>
              <a:srgbClr val="734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52288" y="8149821"/>
              <a:ext cx="476884" cy="548005"/>
            </a:xfrm>
            <a:custGeom>
              <a:avLst/>
              <a:gdLst/>
              <a:ahLst/>
              <a:cxnLst/>
              <a:rect l="l" t="t" r="r" b="b"/>
              <a:pathLst>
                <a:path w="476885" h="548004">
                  <a:moveTo>
                    <a:pt x="28303" y="547617"/>
                  </a:moveTo>
                  <a:lnTo>
                    <a:pt x="17274" y="513857"/>
                  </a:lnTo>
                  <a:lnTo>
                    <a:pt x="0" y="432599"/>
                  </a:lnTo>
                  <a:lnTo>
                    <a:pt x="203" y="333876"/>
                  </a:lnTo>
                  <a:lnTo>
                    <a:pt x="41605" y="247722"/>
                  </a:lnTo>
                  <a:lnTo>
                    <a:pt x="56021" y="222863"/>
                  </a:lnTo>
                  <a:lnTo>
                    <a:pt x="60204" y="191403"/>
                  </a:lnTo>
                  <a:lnTo>
                    <a:pt x="57736" y="155884"/>
                  </a:lnTo>
                  <a:lnTo>
                    <a:pt x="47170" y="82848"/>
                  </a:lnTo>
                  <a:lnTo>
                    <a:pt x="46233" y="50417"/>
                  </a:lnTo>
                  <a:lnTo>
                    <a:pt x="52969" y="24103"/>
                  </a:lnTo>
                  <a:lnTo>
                    <a:pt x="70958" y="6449"/>
                  </a:lnTo>
                  <a:lnTo>
                    <a:pt x="103781" y="0"/>
                  </a:lnTo>
                  <a:lnTo>
                    <a:pt x="139726" y="10677"/>
                  </a:lnTo>
                  <a:lnTo>
                    <a:pt x="158184" y="38824"/>
                  </a:lnTo>
                  <a:lnTo>
                    <a:pt x="164985" y="78611"/>
                  </a:lnTo>
                  <a:lnTo>
                    <a:pt x="165956" y="124209"/>
                  </a:lnTo>
                  <a:lnTo>
                    <a:pt x="176642" y="170039"/>
                  </a:lnTo>
                  <a:lnTo>
                    <a:pt x="204816" y="185244"/>
                  </a:lnTo>
                  <a:lnTo>
                    <a:pt x="244647" y="183982"/>
                  </a:lnTo>
                  <a:lnTo>
                    <a:pt x="290307" y="180415"/>
                  </a:lnTo>
                  <a:lnTo>
                    <a:pt x="345616" y="198897"/>
                  </a:lnTo>
                  <a:lnTo>
                    <a:pt x="406773" y="239557"/>
                  </a:lnTo>
                  <a:lnTo>
                    <a:pt x="456291" y="280218"/>
                  </a:lnTo>
                  <a:lnTo>
                    <a:pt x="476683" y="298700"/>
                  </a:lnTo>
                  <a:lnTo>
                    <a:pt x="290257" y="298700"/>
                  </a:lnTo>
                  <a:lnTo>
                    <a:pt x="265884" y="312234"/>
                  </a:lnTo>
                  <a:lnTo>
                    <a:pt x="259418" y="344507"/>
                  </a:lnTo>
                  <a:lnTo>
                    <a:pt x="258921" y="383027"/>
                  </a:lnTo>
                  <a:lnTo>
                    <a:pt x="252454" y="415300"/>
                  </a:lnTo>
                  <a:lnTo>
                    <a:pt x="228082" y="428834"/>
                  </a:lnTo>
                  <a:lnTo>
                    <a:pt x="191166" y="419593"/>
                  </a:lnTo>
                  <a:lnTo>
                    <a:pt x="140669" y="378932"/>
                  </a:lnTo>
                  <a:lnTo>
                    <a:pt x="103781" y="369691"/>
                  </a:lnTo>
                  <a:lnTo>
                    <a:pt x="65778" y="397492"/>
                  </a:lnTo>
                  <a:lnTo>
                    <a:pt x="42745" y="458654"/>
                  </a:lnTo>
                  <a:lnTo>
                    <a:pt x="31360" y="519816"/>
                  </a:lnTo>
                  <a:lnTo>
                    <a:pt x="28303" y="547617"/>
                  </a:lnTo>
                  <a:close/>
                </a:path>
              </a:pathLst>
            </a:custGeom>
            <a:solidFill>
              <a:srgbClr val="74BDE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543893" y="1833485"/>
            <a:ext cx="2584450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latin typeface="Arial"/>
                <a:cs typeface="Arial"/>
              </a:rPr>
              <a:t>PENKI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855" y="624697"/>
            <a:ext cx="6053452" cy="40229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98921" y="5731358"/>
            <a:ext cx="2174875" cy="3434079"/>
            <a:chOff x="5298921" y="5731358"/>
            <a:chExt cx="2174875" cy="3434079"/>
          </a:xfrm>
        </p:grpSpPr>
        <p:sp>
          <p:nvSpPr>
            <p:cNvPr id="4" name="object 4"/>
            <p:cNvSpPr/>
            <p:nvPr/>
          </p:nvSpPr>
          <p:spPr>
            <a:xfrm>
              <a:off x="5298910" y="5731369"/>
              <a:ext cx="2174875" cy="2844165"/>
            </a:xfrm>
            <a:custGeom>
              <a:avLst/>
              <a:gdLst/>
              <a:ahLst/>
              <a:cxnLst/>
              <a:rect l="l" t="t" r="r" b="b"/>
              <a:pathLst>
                <a:path w="2174875" h="2844165">
                  <a:moveTo>
                    <a:pt x="2174265" y="1490002"/>
                  </a:moveTo>
                  <a:lnTo>
                    <a:pt x="2137791" y="1421015"/>
                  </a:lnTo>
                  <a:lnTo>
                    <a:pt x="2078494" y="1381366"/>
                  </a:lnTo>
                  <a:lnTo>
                    <a:pt x="2047379" y="1368666"/>
                  </a:lnTo>
                  <a:lnTo>
                    <a:pt x="1817573" y="1425803"/>
                  </a:lnTo>
                  <a:lnTo>
                    <a:pt x="1660448" y="1551495"/>
                  </a:lnTo>
                  <a:lnTo>
                    <a:pt x="1570355" y="1677200"/>
                  </a:lnTo>
                  <a:lnTo>
                    <a:pt x="1541589" y="1734324"/>
                  </a:lnTo>
                  <a:lnTo>
                    <a:pt x="1493431" y="1753298"/>
                  </a:lnTo>
                  <a:lnTo>
                    <a:pt x="1456055" y="1713699"/>
                  </a:lnTo>
                  <a:lnTo>
                    <a:pt x="1431861" y="1658454"/>
                  </a:lnTo>
                  <a:lnTo>
                    <a:pt x="1423250" y="1630502"/>
                  </a:lnTo>
                  <a:lnTo>
                    <a:pt x="1423250" y="1445679"/>
                  </a:lnTo>
                  <a:lnTo>
                    <a:pt x="1421041" y="1445679"/>
                  </a:lnTo>
                  <a:lnTo>
                    <a:pt x="1423250" y="1432013"/>
                  </a:lnTo>
                  <a:lnTo>
                    <a:pt x="1533639" y="428294"/>
                  </a:lnTo>
                  <a:lnTo>
                    <a:pt x="1525549" y="378104"/>
                  </a:lnTo>
                  <a:lnTo>
                    <a:pt x="1503057" y="334543"/>
                  </a:lnTo>
                  <a:lnTo>
                    <a:pt x="1468755" y="300202"/>
                  </a:lnTo>
                  <a:lnTo>
                    <a:pt x="1425270" y="277698"/>
                  </a:lnTo>
                  <a:lnTo>
                    <a:pt x="1375232" y="269608"/>
                  </a:lnTo>
                  <a:lnTo>
                    <a:pt x="1325105" y="277698"/>
                  </a:lnTo>
                  <a:lnTo>
                    <a:pt x="1281569" y="300202"/>
                  </a:lnTo>
                  <a:lnTo>
                    <a:pt x="1247241" y="334543"/>
                  </a:lnTo>
                  <a:lnTo>
                    <a:pt x="1224737" y="378104"/>
                  </a:lnTo>
                  <a:lnTo>
                    <a:pt x="1216647" y="428294"/>
                  </a:lnTo>
                  <a:lnTo>
                    <a:pt x="1108456" y="1412049"/>
                  </a:lnTo>
                  <a:lnTo>
                    <a:pt x="1108456" y="1445679"/>
                  </a:lnTo>
                  <a:lnTo>
                    <a:pt x="1106271" y="1445679"/>
                  </a:lnTo>
                  <a:lnTo>
                    <a:pt x="1106271" y="1432102"/>
                  </a:lnTo>
                  <a:lnTo>
                    <a:pt x="1108456" y="1445679"/>
                  </a:lnTo>
                  <a:lnTo>
                    <a:pt x="1108456" y="1412049"/>
                  </a:lnTo>
                  <a:lnTo>
                    <a:pt x="1106271" y="1431899"/>
                  </a:lnTo>
                  <a:lnTo>
                    <a:pt x="1106271" y="158686"/>
                  </a:lnTo>
                  <a:lnTo>
                    <a:pt x="1098181" y="108496"/>
                  </a:lnTo>
                  <a:lnTo>
                    <a:pt x="1075677" y="64922"/>
                  </a:lnTo>
                  <a:lnTo>
                    <a:pt x="1041374" y="30581"/>
                  </a:lnTo>
                  <a:lnTo>
                    <a:pt x="997902" y="8077"/>
                  </a:lnTo>
                  <a:lnTo>
                    <a:pt x="947864" y="0"/>
                  </a:lnTo>
                  <a:lnTo>
                    <a:pt x="897813" y="8077"/>
                  </a:lnTo>
                  <a:lnTo>
                    <a:pt x="854341" y="30581"/>
                  </a:lnTo>
                  <a:lnTo>
                    <a:pt x="820039" y="64922"/>
                  </a:lnTo>
                  <a:lnTo>
                    <a:pt x="797534" y="108496"/>
                  </a:lnTo>
                  <a:lnTo>
                    <a:pt x="789444" y="158686"/>
                  </a:lnTo>
                  <a:lnTo>
                    <a:pt x="789444" y="1445679"/>
                  </a:lnTo>
                  <a:lnTo>
                    <a:pt x="777405" y="1445679"/>
                  </a:lnTo>
                  <a:lnTo>
                    <a:pt x="712584" y="334327"/>
                  </a:lnTo>
                  <a:lnTo>
                    <a:pt x="701459" y="284797"/>
                  </a:lnTo>
                  <a:lnTo>
                    <a:pt x="676351" y="242709"/>
                  </a:lnTo>
                  <a:lnTo>
                    <a:pt x="640029" y="210515"/>
                  </a:lnTo>
                  <a:lnTo>
                    <a:pt x="595274" y="190690"/>
                  </a:lnTo>
                  <a:lnTo>
                    <a:pt x="544842" y="185686"/>
                  </a:lnTo>
                  <a:lnTo>
                    <a:pt x="495312" y="196824"/>
                  </a:lnTo>
                  <a:lnTo>
                    <a:pt x="453250" y="221983"/>
                  </a:lnTo>
                  <a:lnTo>
                    <a:pt x="421093" y="258394"/>
                  </a:lnTo>
                  <a:lnTo>
                    <a:pt x="401281" y="303288"/>
                  </a:lnTo>
                  <a:lnTo>
                    <a:pt x="396278" y="353885"/>
                  </a:lnTo>
                  <a:lnTo>
                    <a:pt x="459968" y="1445679"/>
                  </a:lnTo>
                  <a:lnTo>
                    <a:pt x="446417" y="1445679"/>
                  </a:lnTo>
                  <a:lnTo>
                    <a:pt x="313194" y="786523"/>
                  </a:lnTo>
                  <a:lnTo>
                    <a:pt x="297484" y="738225"/>
                  </a:lnTo>
                  <a:lnTo>
                    <a:pt x="268516" y="698665"/>
                  </a:lnTo>
                  <a:lnTo>
                    <a:pt x="229311" y="670026"/>
                  </a:lnTo>
                  <a:lnTo>
                    <a:pt x="182854" y="654507"/>
                  </a:lnTo>
                  <a:lnTo>
                    <a:pt x="132156" y="654304"/>
                  </a:lnTo>
                  <a:lnTo>
                    <a:pt x="83947" y="670026"/>
                  </a:lnTo>
                  <a:lnTo>
                    <a:pt x="44450" y="698995"/>
                  </a:lnTo>
                  <a:lnTo>
                    <a:pt x="15824" y="738225"/>
                  </a:lnTo>
                  <a:lnTo>
                    <a:pt x="279" y="784720"/>
                  </a:lnTo>
                  <a:lnTo>
                    <a:pt x="0" y="835494"/>
                  </a:lnTo>
                  <a:lnTo>
                    <a:pt x="155651" y="1604822"/>
                  </a:lnTo>
                  <a:lnTo>
                    <a:pt x="155651" y="2426893"/>
                  </a:lnTo>
                  <a:lnTo>
                    <a:pt x="176847" y="2516454"/>
                  </a:lnTo>
                  <a:lnTo>
                    <a:pt x="207987" y="2575991"/>
                  </a:lnTo>
                  <a:lnTo>
                    <a:pt x="236156" y="2609088"/>
                  </a:lnTo>
                  <a:lnTo>
                    <a:pt x="248412" y="2619324"/>
                  </a:lnTo>
                  <a:lnTo>
                    <a:pt x="248412" y="2843771"/>
                  </a:lnTo>
                  <a:lnTo>
                    <a:pt x="1264843" y="2843771"/>
                  </a:lnTo>
                  <a:lnTo>
                    <a:pt x="1264843" y="2632125"/>
                  </a:lnTo>
                  <a:lnTo>
                    <a:pt x="1384007" y="2524595"/>
                  </a:lnTo>
                  <a:lnTo>
                    <a:pt x="1473009" y="2406815"/>
                  </a:lnTo>
                  <a:lnTo>
                    <a:pt x="1528711" y="2311870"/>
                  </a:lnTo>
                  <a:lnTo>
                    <a:pt x="1547977" y="2272868"/>
                  </a:lnTo>
                  <a:lnTo>
                    <a:pt x="2015426" y="1715122"/>
                  </a:lnTo>
                  <a:lnTo>
                    <a:pt x="2136864" y="1590700"/>
                  </a:lnTo>
                  <a:lnTo>
                    <a:pt x="2174265" y="1490002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6215" y="8575136"/>
              <a:ext cx="1257935" cy="590550"/>
            </a:xfrm>
            <a:custGeom>
              <a:avLst/>
              <a:gdLst/>
              <a:ahLst/>
              <a:cxnLst/>
              <a:rect l="l" t="t" r="r" b="b"/>
              <a:pathLst>
                <a:path w="1257934" h="590550">
                  <a:moveTo>
                    <a:pt x="1257930" y="589937"/>
                  </a:moveTo>
                  <a:lnTo>
                    <a:pt x="0" y="589937"/>
                  </a:lnTo>
                  <a:lnTo>
                    <a:pt x="0" y="0"/>
                  </a:lnTo>
                  <a:lnTo>
                    <a:pt x="1257930" y="0"/>
                  </a:lnTo>
                  <a:lnTo>
                    <a:pt x="1257930" y="589937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5448" y="8790759"/>
              <a:ext cx="158407" cy="1586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13855" y="7179316"/>
              <a:ext cx="822325" cy="95250"/>
            </a:xfrm>
            <a:custGeom>
              <a:avLst/>
              <a:gdLst/>
              <a:ahLst/>
              <a:cxnLst/>
              <a:rect l="l" t="t" r="r" b="b"/>
              <a:pathLst>
                <a:path w="822325" h="95250">
                  <a:moveTo>
                    <a:pt x="0" y="94981"/>
                  </a:moveTo>
                  <a:lnTo>
                    <a:pt x="70631" y="65895"/>
                  </a:lnTo>
                  <a:lnTo>
                    <a:pt x="256829" y="15701"/>
                  </a:lnTo>
                  <a:lnTo>
                    <a:pt x="520049" y="0"/>
                  </a:lnTo>
                  <a:lnTo>
                    <a:pt x="821748" y="74388"/>
                  </a:lnTo>
                </a:path>
              </a:pathLst>
            </a:custGeom>
            <a:ln w="34609">
              <a:solidFill>
                <a:srgbClr val="DD8C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072687" y="6181061"/>
            <a:ext cx="2211705" cy="3288665"/>
            <a:chOff x="3072687" y="6181061"/>
            <a:chExt cx="2211705" cy="3288665"/>
          </a:xfrm>
        </p:grpSpPr>
        <p:sp>
          <p:nvSpPr>
            <p:cNvPr id="9" name="object 9"/>
            <p:cNvSpPr/>
            <p:nvPr/>
          </p:nvSpPr>
          <p:spPr>
            <a:xfrm>
              <a:off x="3072676" y="6181063"/>
              <a:ext cx="1922145" cy="2692400"/>
            </a:xfrm>
            <a:custGeom>
              <a:avLst/>
              <a:gdLst/>
              <a:ahLst/>
              <a:cxnLst/>
              <a:rect l="l" t="t" r="r" b="b"/>
              <a:pathLst>
                <a:path w="1922145" h="2692400">
                  <a:moveTo>
                    <a:pt x="1922094" y="2406853"/>
                  </a:moveTo>
                  <a:lnTo>
                    <a:pt x="1859102" y="2173821"/>
                  </a:lnTo>
                  <a:lnTo>
                    <a:pt x="1864207" y="2161654"/>
                  </a:lnTo>
                  <a:lnTo>
                    <a:pt x="1876259" y="2122551"/>
                  </a:lnTo>
                  <a:lnTo>
                    <a:pt x="1890356" y="2052586"/>
                  </a:lnTo>
                  <a:lnTo>
                    <a:pt x="1901596" y="1947837"/>
                  </a:lnTo>
                  <a:lnTo>
                    <a:pt x="1908708" y="1848396"/>
                  </a:lnTo>
                  <a:lnTo>
                    <a:pt x="1903717" y="1594878"/>
                  </a:lnTo>
                  <a:lnTo>
                    <a:pt x="1847151" y="1254531"/>
                  </a:lnTo>
                  <a:lnTo>
                    <a:pt x="1699539" y="894588"/>
                  </a:lnTo>
                  <a:lnTo>
                    <a:pt x="616572" y="1187361"/>
                  </a:lnTo>
                  <a:lnTo>
                    <a:pt x="338035" y="143878"/>
                  </a:lnTo>
                  <a:lnTo>
                    <a:pt x="325145" y="99949"/>
                  </a:lnTo>
                  <a:lnTo>
                    <a:pt x="301993" y="62230"/>
                  </a:lnTo>
                  <a:lnTo>
                    <a:pt x="270421" y="32092"/>
                  </a:lnTo>
                  <a:lnTo>
                    <a:pt x="232283" y="10909"/>
                  </a:lnTo>
                  <a:lnTo>
                    <a:pt x="189420" y="0"/>
                  </a:lnTo>
                  <a:lnTo>
                    <a:pt x="143687" y="762"/>
                  </a:lnTo>
                  <a:lnTo>
                    <a:pt x="99796" y="13639"/>
                  </a:lnTo>
                  <a:lnTo>
                    <a:pt x="62115" y="36804"/>
                  </a:lnTo>
                  <a:lnTo>
                    <a:pt x="32004" y="68389"/>
                  </a:lnTo>
                  <a:lnTo>
                    <a:pt x="10845" y="106565"/>
                  </a:lnTo>
                  <a:lnTo>
                    <a:pt x="0" y="149453"/>
                  </a:lnTo>
                  <a:lnTo>
                    <a:pt x="850" y="195224"/>
                  </a:lnTo>
                  <a:lnTo>
                    <a:pt x="303199" y="1327226"/>
                  </a:lnTo>
                  <a:lnTo>
                    <a:pt x="295998" y="1450301"/>
                  </a:lnTo>
                  <a:lnTo>
                    <a:pt x="277469" y="1518323"/>
                  </a:lnTo>
                  <a:lnTo>
                    <a:pt x="256273" y="1692440"/>
                  </a:lnTo>
                  <a:lnTo>
                    <a:pt x="283921" y="1927707"/>
                  </a:lnTo>
                  <a:lnTo>
                    <a:pt x="411962" y="2179193"/>
                  </a:lnTo>
                  <a:lnTo>
                    <a:pt x="442912" y="2214245"/>
                  </a:lnTo>
                  <a:lnTo>
                    <a:pt x="527431" y="2297112"/>
                  </a:lnTo>
                  <a:lnTo>
                    <a:pt x="652957" y="2394356"/>
                  </a:lnTo>
                  <a:lnTo>
                    <a:pt x="806970" y="2472512"/>
                  </a:lnTo>
                  <a:lnTo>
                    <a:pt x="866368" y="2692260"/>
                  </a:lnTo>
                  <a:lnTo>
                    <a:pt x="1922094" y="2406853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58644" y="6917825"/>
              <a:ext cx="1108075" cy="1018540"/>
            </a:xfrm>
            <a:custGeom>
              <a:avLst/>
              <a:gdLst/>
              <a:ahLst/>
              <a:cxnLst/>
              <a:rect l="l" t="t" r="r" b="b"/>
              <a:pathLst>
                <a:path w="1108075" h="1018540">
                  <a:moveTo>
                    <a:pt x="999475" y="872546"/>
                  </a:moveTo>
                  <a:lnTo>
                    <a:pt x="961601" y="882942"/>
                  </a:lnTo>
                  <a:lnTo>
                    <a:pt x="920507" y="888017"/>
                  </a:lnTo>
                  <a:lnTo>
                    <a:pt x="889505" y="885171"/>
                  </a:lnTo>
                  <a:lnTo>
                    <a:pt x="862542" y="876347"/>
                  </a:lnTo>
                  <a:lnTo>
                    <a:pt x="835765" y="868331"/>
                  </a:lnTo>
                  <a:lnTo>
                    <a:pt x="805319" y="867910"/>
                  </a:lnTo>
                  <a:lnTo>
                    <a:pt x="771271" y="887805"/>
                  </a:lnTo>
                  <a:lnTo>
                    <a:pt x="735355" y="904324"/>
                  </a:lnTo>
                  <a:lnTo>
                    <a:pt x="697969" y="917114"/>
                  </a:lnTo>
                  <a:lnTo>
                    <a:pt x="659511" y="925819"/>
                  </a:lnTo>
                  <a:lnTo>
                    <a:pt x="605303" y="930245"/>
                  </a:lnTo>
                  <a:lnTo>
                    <a:pt x="587093" y="929898"/>
                  </a:lnTo>
                  <a:lnTo>
                    <a:pt x="565419" y="927297"/>
                  </a:lnTo>
                  <a:lnTo>
                    <a:pt x="545288" y="924492"/>
                  </a:lnTo>
                  <a:lnTo>
                    <a:pt x="526059" y="926364"/>
                  </a:lnTo>
                  <a:lnTo>
                    <a:pt x="507088" y="937791"/>
                  </a:lnTo>
                  <a:lnTo>
                    <a:pt x="477961" y="965455"/>
                  </a:lnTo>
                  <a:lnTo>
                    <a:pt x="462784" y="978024"/>
                  </a:lnTo>
                  <a:lnTo>
                    <a:pt x="445154" y="989755"/>
                  </a:lnTo>
                  <a:lnTo>
                    <a:pt x="398042" y="1010200"/>
                  </a:lnTo>
                  <a:lnTo>
                    <a:pt x="349413" y="1018477"/>
                  </a:lnTo>
                  <a:lnTo>
                    <a:pt x="300493" y="1015371"/>
                  </a:lnTo>
                  <a:lnTo>
                    <a:pt x="252507" y="1001666"/>
                  </a:lnTo>
                  <a:lnTo>
                    <a:pt x="206680" y="978146"/>
                  </a:lnTo>
                  <a:lnTo>
                    <a:pt x="118743" y="857019"/>
                  </a:lnTo>
                  <a:lnTo>
                    <a:pt x="61738" y="677273"/>
                  </a:lnTo>
                  <a:lnTo>
                    <a:pt x="30976" y="514207"/>
                  </a:lnTo>
                  <a:lnTo>
                    <a:pt x="21765" y="443119"/>
                  </a:lnTo>
                  <a:lnTo>
                    <a:pt x="11910" y="395310"/>
                  </a:lnTo>
                  <a:lnTo>
                    <a:pt x="0" y="284941"/>
                  </a:lnTo>
                  <a:lnTo>
                    <a:pt x="12514" y="161595"/>
                  </a:lnTo>
                  <a:lnTo>
                    <a:pt x="75934" y="74859"/>
                  </a:lnTo>
                  <a:lnTo>
                    <a:pt x="167389" y="65373"/>
                  </a:lnTo>
                  <a:lnTo>
                    <a:pt x="236281" y="63096"/>
                  </a:lnTo>
                  <a:lnTo>
                    <a:pt x="333072" y="61170"/>
                  </a:lnTo>
                  <a:lnTo>
                    <a:pt x="447742" y="34152"/>
                  </a:lnTo>
                  <a:lnTo>
                    <a:pt x="703066" y="0"/>
                  </a:lnTo>
                  <a:lnTo>
                    <a:pt x="966015" y="29065"/>
                  </a:lnTo>
                  <a:lnTo>
                    <a:pt x="1103562" y="191701"/>
                  </a:lnTo>
                  <a:lnTo>
                    <a:pt x="1086618" y="191238"/>
                  </a:lnTo>
                  <a:lnTo>
                    <a:pt x="1052908" y="205857"/>
                  </a:lnTo>
                  <a:lnTo>
                    <a:pt x="1028118" y="259570"/>
                  </a:lnTo>
                  <a:lnTo>
                    <a:pt x="1037933" y="376390"/>
                  </a:lnTo>
                  <a:lnTo>
                    <a:pt x="1047553" y="429650"/>
                  </a:lnTo>
                  <a:lnTo>
                    <a:pt x="1059315" y="486652"/>
                  </a:lnTo>
                  <a:lnTo>
                    <a:pt x="1083114" y="595483"/>
                  </a:lnTo>
                  <a:lnTo>
                    <a:pt x="1102778" y="692895"/>
                  </a:lnTo>
                  <a:lnTo>
                    <a:pt x="1107712" y="740639"/>
                  </a:lnTo>
                  <a:lnTo>
                    <a:pt x="1098649" y="785035"/>
                  </a:lnTo>
                  <a:lnTo>
                    <a:pt x="1067360" y="828769"/>
                  </a:lnTo>
                  <a:lnTo>
                    <a:pt x="1034578" y="855074"/>
                  </a:lnTo>
                  <a:lnTo>
                    <a:pt x="999475" y="872546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79355" y="6854303"/>
              <a:ext cx="1139190" cy="1028700"/>
            </a:xfrm>
            <a:custGeom>
              <a:avLst/>
              <a:gdLst/>
              <a:ahLst/>
              <a:cxnLst/>
              <a:rect l="l" t="t" r="r" b="b"/>
              <a:pathLst>
                <a:path w="1139189" h="1028700">
                  <a:moveTo>
                    <a:pt x="436232" y="843178"/>
                  </a:moveTo>
                  <a:lnTo>
                    <a:pt x="410756" y="778535"/>
                  </a:lnTo>
                  <a:lnTo>
                    <a:pt x="357962" y="610920"/>
                  </a:lnTo>
                  <a:lnTo>
                    <a:pt x="313347" y="379818"/>
                  </a:lnTo>
                  <a:lnTo>
                    <a:pt x="312356" y="124701"/>
                  </a:lnTo>
                  <a:lnTo>
                    <a:pt x="274866" y="108051"/>
                  </a:lnTo>
                  <a:lnTo>
                    <a:pt x="226453" y="101028"/>
                  </a:lnTo>
                  <a:lnTo>
                    <a:pt x="184594" y="99707"/>
                  </a:lnTo>
                  <a:lnTo>
                    <a:pt x="166763" y="100126"/>
                  </a:lnTo>
                  <a:lnTo>
                    <a:pt x="141935" y="104165"/>
                  </a:lnTo>
                  <a:lnTo>
                    <a:pt x="86652" y="121437"/>
                  </a:lnTo>
                  <a:lnTo>
                    <a:pt x="29730" y="159766"/>
                  </a:lnTo>
                  <a:lnTo>
                    <a:pt x="0" y="226923"/>
                  </a:lnTo>
                  <a:lnTo>
                    <a:pt x="4686" y="274269"/>
                  </a:lnTo>
                  <a:lnTo>
                    <a:pt x="25349" y="408660"/>
                  </a:lnTo>
                  <a:lnTo>
                    <a:pt x="71932" y="618693"/>
                  </a:lnTo>
                  <a:lnTo>
                    <a:pt x="154381" y="892949"/>
                  </a:lnTo>
                  <a:lnTo>
                    <a:pt x="199263" y="976464"/>
                  </a:lnTo>
                  <a:lnTo>
                    <a:pt x="256311" y="1024902"/>
                  </a:lnTo>
                  <a:lnTo>
                    <a:pt x="337248" y="1028077"/>
                  </a:lnTo>
                  <a:lnTo>
                    <a:pt x="357593" y="1020800"/>
                  </a:lnTo>
                  <a:lnTo>
                    <a:pt x="399745" y="993254"/>
                  </a:lnTo>
                  <a:lnTo>
                    <a:pt x="435394" y="936904"/>
                  </a:lnTo>
                  <a:lnTo>
                    <a:pt x="436232" y="843178"/>
                  </a:lnTo>
                  <a:close/>
                </a:path>
                <a:path w="1139189" h="1028700">
                  <a:moveTo>
                    <a:pt x="717321" y="758024"/>
                  </a:moveTo>
                  <a:lnTo>
                    <a:pt x="697166" y="695756"/>
                  </a:lnTo>
                  <a:lnTo>
                    <a:pt x="657402" y="535076"/>
                  </a:lnTo>
                  <a:lnTo>
                    <a:pt x="629056" y="315175"/>
                  </a:lnTo>
                  <a:lnTo>
                    <a:pt x="643191" y="75234"/>
                  </a:lnTo>
                  <a:lnTo>
                    <a:pt x="608914" y="57429"/>
                  </a:lnTo>
                  <a:lnTo>
                    <a:pt x="563854" y="48018"/>
                  </a:lnTo>
                  <a:lnTo>
                    <a:pt x="524624" y="44310"/>
                  </a:lnTo>
                  <a:lnTo>
                    <a:pt x="507847" y="43675"/>
                  </a:lnTo>
                  <a:lnTo>
                    <a:pt x="484263" y="45961"/>
                  </a:lnTo>
                  <a:lnTo>
                    <a:pt x="431266" y="58877"/>
                  </a:lnTo>
                  <a:lnTo>
                    <a:pt x="375488" y="91490"/>
                  </a:lnTo>
                  <a:lnTo>
                    <a:pt x="343547" y="152895"/>
                  </a:lnTo>
                  <a:lnTo>
                    <a:pt x="345173" y="197675"/>
                  </a:lnTo>
                  <a:lnTo>
                    <a:pt x="356692" y="325221"/>
                  </a:lnTo>
                  <a:lnTo>
                    <a:pt x="388073" y="525399"/>
                  </a:lnTo>
                  <a:lnTo>
                    <a:pt x="449300" y="788047"/>
                  </a:lnTo>
                  <a:lnTo>
                    <a:pt x="486587" y="869162"/>
                  </a:lnTo>
                  <a:lnTo>
                    <a:pt x="537362" y="918095"/>
                  </a:lnTo>
                  <a:lnTo>
                    <a:pt x="613219" y="925995"/>
                  </a:lnTo>
                  <a:lnTo>
                    <a:pt x="632764" y="920356"/>
                  </a:lnTo>
                  <a:lnTo>
                    <a:pt x="674001" y="896975"/>
                  </a:lnTo>
                  <a:lnTo>
                    <a:pt x="710869" y="846112"/>
                  </a:lnTo>
                  <a:lnTo>
                    <a:pt x="717321" y="758024"/>
                  </a:lnTo>
                  <a:close/>
                </a:path>
                <a:path w="1139189" h="1028700">
                  <a:moveTo>
                    <a:pt x="1139101" y="314337"/>
                  </a:moveTo>
                  <a:lnTo>
                    <a:pt x="1027379" y="120599"/>
                  </a:lnTo>
                  <a:lnTo>
                    <a:pt x="931113" y="28613"/>
                  </a:lnTo>
                  <a:lnTo>
                    <a:pt x="863600" y="901"/>
                  </a:lnTo>
                  <a:lnTo>
                    <a:pt x="838136" y="0"/>
                  </a:lnTo>
                  <a:lnTo>
                    <a:pt x="737209" y="22860"/>
                  </a:lnTo>
                  <a:lnTo>
                    <a:pt x="683920" y="78206"/>
                  </a:lnTo>
                  <a:lnTo>
                    <a:pt x="663079" y="134518"/>
                  </a:lnTo>
                  <a:lnTo>
                    <a:pt x="659498" y="160286"/>
                  </a:lnTo>
                  <a:lnTo>
                    <a:pt x="656310" y="199809"/>
                  </a:lnTo>
                  <a:lnTo>
                    <a:pt x="658291" y="314820"/>
                  </a:lnTo>
                  <a:lnTo>
                    <a:pt x="682840" y="499960"/>
                  </a:lnTo>
                  <a:lnTo>
                    <a:pt x="747318" y="749922"/>
                  </a:lnTo>
                  <a:lnTo>
                    <a:pt x="784707" y="821080"/>
                  </a:lnTo>
                  <a:lnTo>
                    <a:pt x="841057" y="861720"/>
                  </a:lnTo>
                  <a:lnTo>
                    <a:pt x="931024" y="862799"/>
                  </a:lnTo>
                  <a:lnTo>
                    <a:pt x="948169" y="855522"/>
                  </a:lnTo>
                  <a:lnTo>
                    <a:pt x="984580" y="832053"/>
                  </a:lnTo>
                  <a:lnTo>
                    <a:pt x="1017739" y="789952"/>
                  </a:lnTo>
                  <a:lnTo>
                    <a:pt x="1025118" y="726770"/>
                  </a:lnTo>
                  <a:lnTo>
                    <a:pt x="1013879" y="685546"/>
                  </a:lnTo>
                  <a:lnTo>
                    <a:pt x="989431" y="579882"/>
                  </a:lnTo>
                  <a:lnTo>
                    <a:pt x="965657" y="436829"/>
                  </a:lnTo>
                  <a:lnTo>
                    <a:pt x="956437" y="283413"/>
                  </a:lnTo>
                  <a:lnTo>
                    <a:pt x="956157" y="273278"/>
                  </a:lnTo>
                  <a:lnTo>
                    <a:pt x="997267" y="213461"/>
                  </a:lnTo>
                  <a:lnTo>
                    <a:pt x="1058760" y="234924"/>
                  </a:lnTo>
                  <a:lnTo>
                    <a:pt x="1114691" y="285838"/>
                  </a:lnTo>
                  <a:lnTo>
                    <a:pt x="1139101" y="314337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68285" y="7383802"/>
              <a:ext cx="1052830" cy="1356360"/>
            </a:xfrm>
            <a:custGeom>
              <a:avLst/>
              <a:gdLst/>
              <a:ahLst/>
              <a:cxnLst/>
              <a:rect l="l" t="t" r="r" b="b"/>
              <a:pathLst>
                <a:path w="1052829" h="1356359">
                  <a:moveTo>
                    <a:pt x="317" y="231025"/>
                  </a:moveTo>
                  <a:lnTo>
                    <a:pt x="0" y="202890"/>
                  </a:lnTo>
                  <a:lnTo>
                    <a:pt x="18626" y="136747"/>
                  </a:lnTo>
                  <a:lnTo>
                    <a:pt x="85564" y="59986"/>
                  </a:lnTo>
                  <a:lnTo>
                    <a:pt x="230184" y="0"/>
                  </a:lnTo>
                  <a:lnTo>
                    <a:pt x="375382" y="2351"/>
                  </a:lnTo>
                  <a:lnTo>
                    <a:pt x="158735" y="60919"/>
                  </a:lnTo>
                  <a:lnTo>
                    <a:pt x="87145" y="105236"/>
                  </a:lnTo>
                  <a:lnTo>
                    <a:pt x="78172" y="112331"/>
                  </a:lnTo>
                  <a:lnTo>
                    <a:pt x="55981" y="134639"/>
                  </a:lnTo>
                  <a:lnTo>
                    <a:pt x="27665" y="173692"/>
                  </a:lnTo>
                  <a:lnTo>
                    <a:pt x="317" y="231025"/>
                  </a:lnTo>
                  <a:close/>
                </a:path>
                <a:path w="1052829" h="1356359">
                  <a:moveTo>
                    <a:pt x="890385" y="353433"/>
                  </a:moveTo>
                  <a:lnTo>
                    <a:pt x="723148" y="398643"/>
                  </a:lnTo>
                  <a:lnTo>
                    <a:pt x="850718" y="316883"/>
                  </a:lnTo>
                  <a:lnTo>
                    <a:pt x="872339" y="283695"/>
                  </a:lnTo>
                  <a:lnTo>
                    <a:pt x="906094" y="208776"/>
                  </a:lnTo>
                  <a:lnTo>
                    <a:pt x="905318" y="129093"/>
                  </a:lnTo>
                  <a:lnTo>
                    <a:pt x="823348" y="81612"/>
                  </a:lnTo>
                  <a:lnTo>
                    <a:pt x="587329" y="71276"/>
                  </a:lnTo>
                  <a:lnTo>
                    <a:pt x="294815" y="49095"/>
                  </a:lnTo>
                  <a:lnTo>
                    <a:pt x="275414" y="46019"/>
                  </a:lnTo>
                  <a:lnTo>
                    <a:pt x="225772" y="45570"/>
                  </a:lnTo>
                  <a:lnTo>
                    <a:pt x="158735" y="60919"/>
                  </a:lnTo>
                  <a:lnTo>
                    <a:pt x="375382" y="2351"/>
                  </a:lnTo>
                  <a:lnTo>
                    <a:pt x="669006" y="7108"/>
                  </a:lnTo>
                  <a:lnTo>
                    <a:pt x="916866" y="39776"/>
                  </a:lnTo>
                  <a:lnTo>
                    <a:pt x="951930" y="67499"/>
                  </a:lnTo>
                  <a:lnTo>
                    <a:pt x="967967" y="114074"/>
                  </a:lnTo>
                  <a:lnTo>
                    <a:pt x="958303" y="193055"/>
                  </a:lnTo>
                  <a:lnTo>
                    <a:pt x="954352" y="206772"/>
                  </a:lnTo>
                  <a:lnTo>
                    <a:pt x="943176" y="241280"/>
                  </a:lnTo>
                  <a:lnTo>
                    <a:pt x="925792" y="286613"/>
                  </a:lnTo>
                  <a:lnTo>
                    <a:pt x="903215" y="332805"/>
                  </a:lnTo>
                  <a:lnTo>
                    <a:pt x="890385" y="353433"/>
                  </a:lnTo>
                  <a:close/>
                </a:path>
                <a:path w="1052829" h="1356359">
                  <a:moveTo>
                    <a:pt x="1052298" y="1342960"/>
                  </a:moveTo>
                  <a:lnTo>
                    <a:pt x="1003782" y="1356076"/>
                  </a:lnTo>
                  <a:lnTo>
                    <a:pt x="913144" y="1020799"/>
                  </a:lnTo>
                  <a:lnTo>
                    <a:pt x="771369" y="717551"/>
                  </a:lnTo>
                  <a:lnTo>
                    <a:pt x="603134" y="534911"/>
                  </a:lnTo>
                  <a:lnTo>
                    <a:pt x="462529" y="445445"/>
                  </a:lnTo>
                  <a:lnTo>
                    <a:pt x="403640" y="421720"/>
                  </a:lnTo>
                  <a:lnTo>
                    <a:pt x="454258" y="427132"/>
                  </a:lnTo>
                  <a:lnTo>
                    <a:pt x="575877" y="427416"/>
                  </a:lnTo>
                  <a:lnTo>
                    <a:pt x="723148" y="398643"/>
                  </a:lnTo>
                  <a:lnTo>
                    <a:pt x="890385" y="353433"/>
                  </a:lnTo>
                  <a:lnTo>
                    <a:pt x="888677" y="356178"/>
                  </a:lnTo>
                  <a:lnTo>
                    <a:pt x="845948" y="407810"/>
                  </a:lnTo>
                  <a:lnTo>
                    <a:pt x="777948" y="458771"/>
                  </a:lnTo>
                  <a:lnTo>
                    <a:pt x="681213" y="484923"/>
                  </a:lnTo>
                  <a:lnTo>
                    <a:pt x="719649" y="517044"/>
                  </a:lnTo>
                  <a:lnTo>
                    <a:pt x="814632" y="642084"/>
                  </a:lnTo>
                  <a:lnTo>
                    <a:pt x="935678" y="903052"/>
                  </a:lnTo>
                  <a:lnTo>
                    <a:pt x="1052298" y="1342960"/>
                  </a:lnTo>
                  <a:close/>
                </a:path>
                <a:path w="1052829" h="1356359">
                  <a:moveTo>
                    <a:pt x="776351" y="459968"/>
                  </a:moveTo>
                  <a:lnTo>
                    <a:pt x="681213" y="484923"/>
                  </a:lnTo>
                  <a:lnTo>
                    <a:pt x="777948" y="458771"/>
                  </a:lnTo>
                  <a:lnTo>
                    <a:pt x="776351" y="459968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26960" y="7429372"/>
              <a:ext cx="1045210" cy="1428750"/>
            </a:xfrm>
            <a:custGeom>
              <a:avLst/>
              <a:gdLst/>
              <a:ahLst/>
              <a:cxnLst/>
              <a:rect l="l" t="t" r="r" b="b"/>
              <a:pathLst>
                <a:path w="1045210" h="1428750">
                  <a:moveTo>
                    <a:pt x="1045107" y="1310505"/>
                  </a:moveTo>
                  <a:lnTo>
                    <a:pt x="607967" y="1428681"/>
                  </a:lnTo>
                  <a:lnTo>
                    <a:pt x="544348" y="1193347"/>
                  </a:lnTo>
                  <a:lnTo>
                    <a:pt x="444694" y="1145239"/>
                  </a:lnTo>
                  <a:lnTo>
                    <a:pt x="233242" y="991546"/>
                  </a:lnTo>
                  <a:lnTo>
                    <a:pt x="41256" y="718211"/>
                  </a:lnTo>
                  <a:lnTo>
                    <a:pt x="0" y="311179"/>
                  </a:lnTo>
                  <a:lnTo>
                    <a:pt x="36691" y="196660"/>
                  </a:lnTo>
                  <a:lnTo>
                    <a:pt x="79006" y="118560"/>
                  </a:lnTo>
                  <a:lnTo>
                    <a:pt x="113936" y="73891"/>
                  </a:lnTo>
                  <a:lnTo>
                    <a:pt x="200060" y="15349"/>
                  </a:lnTo>
                  <a:lnTo>
                    <a:pt x="267098" y="0"/>
                  </a:lnTo>
                  <a:lnTo>
                    <a:pt x="316739" y="448"/>
                  </a:lnTo>
                  <a:lnTo>
                    <a:pt x="336140" y="3524"/>
                  </a:lnTo>
                  <a:lnTo>
                    <a:pt x="628655" y="25706"/>
                  </a:lnTo>
                  <a:lnTo>
                    <a:pt x="864673" y="36041"/>
                  </a:lnTo>
                  <a:lnTo>
                    <a:pt x="946643" y="83522"/>
                  </a:lnTo>
                  <a:lnTo>
                    <a:pt x="947419" y="163206"/>
                  </a:lnTo>
                  <a:lnTo>
                    <a:pt x="913664" y="238125"/>
                  </a:lnTo>
                  <a:lnTo>
                    <a:pt x="892043" y="271313"/>
                  </a:lnTo>
                  <a:lnTo>
                    <a:pt x="764473" y="353072"/>
                  </a:lnTo>
                  <a:lnTo>
                    <a:pt x="617202" y="381846"/>
                  </a:lnTo>
                  <a:lnTo>
                    <a:pt x="495583" y="381561"/>
                  </a:lnTo>
                  <a:lnTo>
                    <a:pt x="444965" y="376149"/>
                  </a:lnTo>
                  <a:lnTo>
                    <a:pt x="503854" y="399874"/>
                  </a:lnTo>
                  <a:lnTo>
                    <a:pt x="644460" y="489340"/>
                  </a:lnTo>
                  <a:lnTo>
                    <a:pt x="812694" y="671981"/>
                  </a:lnTo>
                  <a:lnTo>
                    <a:pt x="954469" y="975229"/>
                  </a:lnTo>
                  <a:lnTo>
                    <a:pt x="1045107" y="1310505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11453" y="8503455"/>
              <a:ext cx="1472565" cy="965835"/>
            </a:xfrm>
            <a:custGeom>
              <a:avLst/>
              <a:gdLst/>
              <a:ahLst/>
              <a:cxnLst/>
              <a:rect l="l" t="t" r="r" b="b"/>
              <a:pathLst>
                <a:path w="1472564" h="965834">
                  <a:moveTo>
                    <a:pt x="1472400" y="612459"/>
                  </a:moveTo>
                  <a:lnTo>
                    <a:pt x="165570" y="965744"/>
                  </a:lnTo>
                  <a:lnTo>
                    <a:pt x="0" y="353285"/>
                  </a:lnTo>
                  <a:lnTo>
                    <a:pt x="1306830" y="0"/>
                  </a:lnTo>
                  <a:lnTo>
                    <a:pt x="1472400" y="612459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9768" y="8786617"/>
              <a:ext cx="168970" cy="16913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0" y="4309871"/>
            <a:ext cx="2749550" cy="3027045"/>
            <a:chOff x="0" y="4309871"/>
            <a:chExt cx="2749550" cy="302704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59" y="4309871"/>
              <a:ext cx="2154935" cy="19110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123431"/>
              <a:ext cx="1639823" cy="121310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6575" y="4322063"/>
            <a:ext cx="5120640" cy="6233160"/>
            <a:chOff x="36575" y="4322063"/>
            <a:chExt cx="5120640" cy="623316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3135" y="4322063"/>
              <a:ext cx="2164079" cy="19629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3079" y="6153911"/>
              <a:ext cx="1213103" cy="1795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" y="7933943"/>
              <a:ext cx="1792223" cy="1213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2120" y="8561831"/>
              <a:ext cx="2167127" cy="1993391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43735" y="2105096"/>
            <a:ext cx="1746250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75">
                <a:latin typeface="Arial"/>
                <a:cs typeface="Arial"/>
              </a:rPr>
              <a:t>ŠEŠI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634" y="1222230"/>
            <a:ext cx="6377574" cy="40229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40572" y="6496570"/>
            <a:ext cx="2222500" cy="3312160"/>
            <a:chOff x="5340572" y="6496570"/>
            <a:chExt cx="2222500" cy="3312160"/>
          </a:xfrm>
        </p:grpSpPr>
        <p:sp>
          <p:nvSpPr>
            <p:cNvPr id="4" name="object 4"/>
            <p:cNvSpPr/>
            <p:nvPr/>
          </p:nvSpPr>
          <p:spPr>
            <a:xfrm>
              <a:off x="5534761" y="6496582"/>
              <a:ext cx="2028189" cy="2741295"/>
            </a:xfrm>
            <a:custGeom>
              <a:avLst/>
              <a:gdLst/>
              <a:ahLst/>
              <a:cxnLst/>
              <a:rect l="l" t="t" r="r" b="b"/>
              <a:pathLst>
                <a:path w="2028190" h="2741295">
                  <a:moveTo>
                    <a:pt x="2028088" y="1526819"/>
                  </a:moveTo>
                  <a:lnTo>
                    <a:pt x="1983968" y="1485353"/>
                  </a:lnTo>
                  <a:lnTo>
                    <a:pt x="1956536" y="1468450"/>
                  </a:lnTo>
                  <a:lnTo>
                    <a:pt x="1730095" y="1486293"/>
                  </a:lnTo>
                  <a:lnTo>
                    <a:pt x="1561642" y="1580464"/>
                  </a:lnTo>
                  <a:lnTo>
                    <a:pt x="1456601" y="1685188"/>
                  </a:lnTo>
                  <a:lnTo>
                    <a:pt x="1420368" y="1734718"/>
                  </a:lnTo>
                  <a:lnTo>
                    <a:pt x="1371828" y="1745068"/>
                  </a:lnTo>
                  <a:lnTo>
                    <a:pt x="1342707" y="1701711"/>
                  </a:lnTo>
                  <a:lnTo>
                    <a:pt x="1328508" y="1645640"/>
                  </a:lnTo>
                  <a:lnTo>
                    <a:pt x="1324775" y="1617827"/>
                  </a:lnTo>
                  <a:lnTo>
                    <a:pt x="1353896" y="1442961"/>
                  </a:lnTo>
                  <a:lnTo>
                    <a:pt x="1351813" y="1442618"/>
                  </a:lnTo>
                  <a:lnTo>
                    <a:pt x="1356055" y="1430032"/>
                  </a:lnTo>
                  <a:lnTo>
                    <a:pt x="1618640" y="497776"/>
                  </a:lnTo>
                  <a:lnTo>
                    <a:pt x="1618907" y="449008"/>
                  </a:lnTo>
                  <a:lnTo>
                    <a:pt x="1604479" y="404241"/>
                  </a:lnTo>
                  <a:lnTo>
                    <a:pt x="1577441" y="366344"/>
                  </a:lnTo>
                  <a:lnTo>
                    <a:pt x="1539849" y="338201"/>
                  </a:lnTo>
                  <a:lnTo>
                    <a:pt x="1493774" y="322668"/>
                  </a:lnTo>
                  <a:lnTo>
                    <a:pt x="1445082" y="322414"/>
                  </a:lnTo>
                  <a:lnTo>
                    <a:pt x="1400352" y="336854"/>
                  </a:lnTo>
                  <a:lnTo>
                    <a:pt x="1362456" y="363931"/>
                  </a:lnTo>
                  <a:lnTo>
                    <a:pt x="1334300" y="401612"/>
                  </a:lnTo>
                  <a:lnTo>
                    <a:pt x="1318742" y="447827"/>
                  </a:lnTo>
                  <a:lnTo>
                    <a:pt x="1056144" y="1380070"/>
                  </a:lnTo>
                  <a:lnTo>
                    <a:pt x="1256779" y="175336"/>
                  </a:lnTo>
                  <a:lnTo>
                    <a:pt x="1257046" y="126568"/>
                  </a:lnTo>
                  <a:lnTo>
                    <a:pt x="1242618" y="81800"/>
                  </a:lnTo>
                  <a:lnTo>
                    <a:pt x="1215580" y="43916"/>
                  </a:lnTo>
                  <a:lnTo>
                    <a:pt x="1177988" y="15760"/>
                  </a:lnTo>
                  <a:lnTo>
                    <a:pt x="1132903" y="571"/>
                  </a:lnTo>
                  <a:lnTo>
                    <a:pt x="1083297" y="0"/>
                  </a:lnTo>
                  <a:lnTo>
                    <a:pt x="1056132" y="8788"/>
                  </a:lnTo>
                  <a:lnTo>
                    <a:pt x="1056132" y="1380096"/>
                  </a:lnTo>
                  <a:lnTo>
                    <a:pt x="1056068" y="1393367"/>
                  </a:lnTo>
                  <a:lnTo>
                    <a:pt x="1053973" y="1393024"/>
                  </a:lnTo>
                  <a:lnTo>
                    <a:pt x="1056132" y="1380096"/>
                  </a:lnTo>
                  <a:lnTo>
                    <a:pt x="1056132" y="8788"/>
                  </a:lnTo>
                  <a:lnTo>
                    <a:pt x="1000747" y="41529"/>
                  </a:lnTo>
                  <a:lnTo>
                    <a:pt x="972591" y="79197"/>
                  </a:lnTo>
                  <a:lnTo>
                    <a:pt x="957046" y="125412"/>
                  </a:lnTo>
                  <a:lnTo>
                    <a:pt x="754240" y="1343113"/>
                  </a:lnTo>
                  <a:lnTo>
                    <a:pt x="742848" y="1341208"/>
                  </a:lnTo>
                  <a:lnTo>
                    <a:pt x="856640" y="279488"/>
                  </a:lnTo>
                  <a:lnTo>
                    <a:pt x="853909" y="230873"/>
                  </a:lnTo>
                  <a:lnTo>
                    <a:pt x="836790" y="187096"/>
                  </a:lnTo>
                  <a:lnTo>
                    <a:pt x="807504" y="150914"/>
                  </a:lnTo>
                  <a:lnTo>
                    <a:pt x="768286" y="125107"/>
                  </a:lnTo>
                  <a:lnTo>
                    <a:pt x="721360" y="112420"/>
                  </a:lnTo>
                  <a:lnTo>
                    <a:pt x="672744" y="115163"/>
                  </a:lnTo>
                  <a:lnTo>
                    <a:pt x="628980" y="132334"/>
                  </a:lnTo>
                  <a:lnTo>
                    <a:pt x="592810" y="161721"/>
                  </a:lnTo>
                  <a:lnTo>
                    <a:pt x="567004" y="201066"/>
                  </a:lnTo>
                  <a:lnTo>
                    <a:pt x="554304" y="248158"/>
                  </a:lnTo>
                  <a:lnTo>
                    <a:pt x="442531" y="1291196"/>
                  </a:lnTo>
                  <a:lnTo>
                    <a:pt x="429704" y="1289062"/>
                  </a:lnTo>
                  <a:lnTo>
                    <a:pt x="407517" y="644398"/>
                  </a:lnTo>
                  <a:lnTo>
                    <a:pt x="400265" y="596239"/>
                  </a:lnTo>
                  <a:lnTo>
                    <a:pt x="379095" y="554240"/>
                  </a:lnTo>
                  <a:lnTo>
                    <a:pt x="346519" y="520954"/>
                  </a:lnTo>
                  <a:lnTo>
                    <a:pt x="305003" y="498957"/>
                  </a:lnTo>
                  <a:lnTo>
                    <a:pt x="257073" y="490778"/>
                  </a:lnTo>
                  <a:lnTo>
                    <a:pt x="208991" y="498055"/>
                  </a:lnTo>
                  <a:lnTo>
                    <a:pt x="167043" y="519252"/>
                  </a:lnTo>
                  <a:lnTo>
                    <a:pt x="133781" y="551853"/>
                  </a:lnTo>
                  <a:lnTo>
                    <a:pt x="111760" y="593394"/>
                  </a:lnTo>
                  <a:lnTo>
                    <a:pt x="103492" y="641388"/>
                  </a:lnTo>
                  <a:lnTo>
                    <a:pt x="129514" y="1393812"/>
                  </a:lnTo>
                  <a:lnTo>
                    <a:pt x="0" y="2171611"/>
                  </a:lnTo>
                  <a:lnTo>
                    <a:pt x="5943" y="2259685"/>
                  </a:lnTo>
                  <a:lnTo>
                    <a:pt x="26022" y="2320925"/>
                  </a:lnTo>
                  <a:lnTo>
                    <a:pt x="47447" y="2356675"/>
                  </a:lnTo>
                  <a:lnTo>
                    <a:pt x="57442" y="2368296"/>
                  </a:lnTo>
                  <a:lnTo>
                    <a:pt x="22072" y="2580652"/>
                  </a:lnTo>
                  <a:lnTo>
                    <a:pt x="983729" y="2740812"/>
                  </a:lnTo>
                  <a:lnTo>
                    <a:pt x="1017079" y="2540558"/>
                  </a:lnTo>
                  <a:lnTo>
                    <a:pt x="1146759" y="2457602"/>
                  </a:lnTo>
                  <a:lnTo>
                    <a:pt x="1249527" y="2360180"/>
                  </a:lnTo>
                  <a:lnTo>
                    <a:pt x="1317193" y="2279129"/>
                  </a:lnTo>
                  <a:lnTo>
                    <a:pt x="1341564" y="2245258"/>
                  </a:lnTo>
                  <a:lnTo>
                    <a:pt x="1835416" y="1822284"/>
                  </a:lnTo>
                  <a:lnTo>
                    <a:pt x="1871700" y="1791208"/>
                  </a:lnTo>
                  <a:lnTo>
                    <a:pt x="2006206" y="1692617"/>
                  </a:lnTo>
                  <a:lnTo>
                    <a:pt x="2028088" y="1654467"/>
                  </a:lnTo>
                  <a:lnTo>
                    <a:pt x="2028088" y="1526819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40572" y="9056574"/>
              <a:ext cx="1282700" cy="752475"/>
            </a:xfrm>
            <a:custGeom>
              <a:avLst/>
              <a:gdLst/>
              <a:ahLst/>
              <a:cxnLst/>
              <a:rect l="l" t="t" r="r" b="b"/>
              <a:pathLst>
                <a:path w="1282700" h="752475">
                  <a:moveTo>
                    <a:pt x="1190146" y="751941"/>
                  </a:moveTo>
                  <a:lnTo>
                    <a:pt x="0" y="553736"/>
                  </a:lnTo>
                  <a:lnTo>
                    <a:pt x="92217" y="0"/>
                  </a:lnTo>
                  <a:lnTo>
                    <a:pt x="1282364" y="198203"/>
                  </a:lnTo>
                  <a:lnTo>
                    <a:pt x="1190146" y="751941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8029" y="9294989"/>
              <a:ext cx="149871" cy="1501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19363" y="7838144"/>
              <a:ext cx="781050" cy="144780"/>
            </a:xfrm>
            <a:custGeom>
              <a:avLst/>
              <a:gdLst/>
              <a:ahLst/>
              <a:cxnLst/>
              <a:rect l="l" t="t" r="r" b="b"/>
              <a:pathLst>
                <a:path w="781050" h="144779">
                  <a:moveTo>
                    <a:pt x="0" y="34543"/>
                  </a:moveTo>
                  <a:lnTo>
                    <a:pt x="71408" y="18152"/>
                  </a:lnTo>
                  <a:lnTo>
                    <a:pt x="255481" y="0"/>
                  </a:lnTo>
                  <a:lnTo>
                    <a:pt x="506992" y="26617"/>
                  </a:lnTo>
                  <a:lnTo>
                    <a:pt x="780713" y="144536"/>
                  </a:lnTo>
                </a:path>
              </a:pathLst>
            </a:custGeom>
            <a:ln w="33195">
              <a:solidFill>
                <a:srgbClr val="DD8C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657562" y="6512092"/>
            <a:ext cx="2133600" cy="3346450"/>
            <a:chOff x="3657562" y="6512092"/>
            <a:chExt cx="2133600" cy="3346450"/>
          </a:xfrm>
        </p:grpSpPr>
        <p:sp>
          <p:nvSpPr>
            <p:cNvPr id="9" name="object 9"/>
            <p:cNvSpPr/>
            <p:nvPr/>
          </p:nvSpPr>
          <p:spPr>
            <a:xfrm>
              <a:off x="3657562" y="6512101"/>
              <a:ext cx="1847850" cy="2797175"/>
            </a:xfrm>
            <a:custGeom>
              <a:avLst/>
              <a:gdLst/>
              <a:ahLst/>
              <a:cxnLst/>
              <a:rect l="l" t="t" r="r" b="b"/>
              <a:pathLst>
                <a:path w="1847850" h="2797175">
                  <a:moveTo>
                    <a:pt x="1847672" y="2496705"/>
                  </a:moveTo>
                  <a:lnTo>
                    <a:pt x="1781225" y="2282698"/>
                  </a:lnTo>
                  <a:lnTo>
                    <a:pt x="1785531" y="2271255"/>
                  </a:lnTo>
                  <a:lnTo>
                    <a:pt x="1795322" y="2234628"/>
                  </a:lnTo>
                  <a:lnTo>
                    <a:pt x="1805952" y="2169312"/>
                  </a:lnTo>
                  <a:lnTo>
                    <a:pt x="1812747" y="2071839"/>
                  </a:lnTo>
                  <a:lnTo>
                    <a:pt x="1815820" y="1979383"/>
                  </a:lnTo>
                  <a:lnTo>
                    <a:pt x="1802295" y="1744497"/>
                  </a:lnTo>
                  <a:lnTo>
                    <a:pt x="1738058" y="1430870"/>
                  </a:lnTo>
                  <a:lnTo>
                    <a:pt x="1588985" y="1102194"/>
                  </a:lnTo>
                  <a:lnTo>
                    <a:pt x="972261" y="1293672"/>
                  </a:lnTo>
                  <a:lnTo>
                    <a:pt x="603923" y="111480"/>
                  </a:lnTo>
                  <a:lnTo>
                    <a:pt x="581304" y="66040"/>
                  </a:lnTo>
                  <a:lnTo>
                    <a:pt x="546976" y="31153"/>
                  </a:lnTo>
                  <a:lnTo>
                    <a:pt x="504164" y="8572"/>
                  </a:lnTo>
                  <a:lnTo>
                    <a:pt x="456120" y="0"/>
                  </a:lnTo>
                  <a:lnTo>
                    <a:pt x="407136" y="7023"/>
                  </a:lnTo>
                  <a:lnTo>
                    <a:pt x="360883" y="29667"/>
                  </a:lnTo>
                  <a:lnTo>
                    <a:pt x="326224" y="64008"/>
                  </a:lnTo>
                  <a:lnTo>
                    <a:pt x="303809" y="106934"/>
                  </a:lnTo>
                  <a:lnTo>
                    <a:pt x="295338" y="155155"/>
                  </a:lnTo>
                  <a:lnTo>
                    <a:pt x="302526" y="205409"/>
                  </a:lnTo>
                  <a:lnTo>
                    <a:pt x="670902" y="1387233"/>
                  </a:lnTo>
                  <a:lnTo>
                    <a:pt x="613549" y="1405039"/>
                  </a:lnTo>
                  <a:lnTo>
                    <a:pt x="311492" y="434975"/>
                  </a:lnTo>
                  <a:lnTo>
                    <a:pt x="294068" y="387362"/>
                  </a:lnTo>
                  <a:lnTo>
                    <a:pt x="263791" y="348945"/>
                  </a:lnTo>
                  <a:lnTo>
                    <a:pt x="223697" y="321792"/>
                  </a:lnTo>
                  <a:lnTo>
                    <a:pt x="176847" y="307975"/>
                  </a:lnTo>
                  <a:lnTo>
                    <a:pt x="126288" y="309587"/>
                  </a:lnTo>
                  <a:lnTo>
                    <a:pt x="78879" y="326961"/>
                  </a:lnTo>
                  <a:lnTo>
                    <a:pt x="40640" y="357263"/>
                  </a:lnTo>
                  <a:lnTo>
                    <a:pt x="13665" y="397421"/>
                  </a:lnTo>
                  <a:lnTo>
                    <a:pt x="0" y="444385"/>
                  </a:lnTo>
                  <a:lnTo>
                    <a:pt x="1714" y="495096"/>
                  </a:lnTo>
                  <a:lnTo>
                    <a:pt x="313855" y="1498079"/>
                  </a:lnTo>
                  <a:lnTo>
                    <a:pt x="313321" y="1498244"/>
                  </a:lnTo>
                  <a:lnTo>
                    <a:pt x="309854" y="1664525"/>
                  </a:lnTo>
                  <a:lnTo>
                    <a:pt x="295084" y="1728228"/>
                  </a:lnTo>
                  <a:lnTo>
                    <a:pt x="281520" y="1890407"/>
                  </a:lnTo>
                  <a:lnTo>
                    <a:pt x="315315" y="2107615"/>
                  </a:lnTo>
                  <a:lnTo>
                    <a:pt x="442595" y="2336431"/>
                  </a:lnTo>
                  <a:lnTo>
                    <a:pt x="472465" y="2367877"/>
                  </a:lnTo>
                  <a:lnTo>
                    <a:pt x="553567" y="2441867"/>
                  </a:lnTo>
                  <a:lnTo>
                    <a:pt x="673100" y="2527846"/>
                  </a:lnTo>
                  <a:lnTo>
                    <a:pt x="818299" y="2595245"/>
                  </a:lnTo>
                  <a:lnTo>
                    <a:pt x="880884" y="2796857"/>
                  </a:lnTo>
                  <a:lnTo>
                    <a:pt x="1847672" y="2496705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24906" y="7477502"/>
              <a:ext cx="736600" cy="867410"/>
            </a:xfrm>
            <a:custGeom>
              <a:avLst/>
              <a:gdLst/>
              <a:ahLst/>
              <a:cxnLst/>
              <a:rect l="l" t="t" r="r" b="b"/>
              <a:pathLst>
                <a:path w="736600" h="867409">
                  <a:moveTo>
                    <a:pt x="606381" y="814133"/>
                  </a:moveTo>
                  <a:lnTo>
                    <a:pt x="568588" y="820212"/>
                  </a:lnTo>
                  <a:lnTo>
                    <a:pt x="539749" y="818600"/>
                  </a:lnTo>
                  <a:lnTo>
                    <a:pt x="514437" y="811338"/>
                  </a:lnTo>
                  <a:lnTo>
                    <a:pt x="489359" y="804831"/>
                  </a:lnTo>
                  <a:lnTo>
                    <a:pt x="461224" y="805486"/>
                  </a:lnTo>
                  <a:lnTo>
                    <a:pt x="415495" y="819555"/>
                  </a:lnTo>
                  <a:lnTo>
                    <a:pt x="369677" y="838699"/>
                  </a:lnTo>
                  <a:lnTo>
                    <a:pt x="323264" y="856713"/>
                  </a:lnTo>
                  <a:lnTo>
                    <a:pt x="275748" y="867394"/>
                  </a:lnTo>
                  <a:lnTo>
                    <a:pt x="226623" y="864538"/>
                  </a:lnTo>
                  <a:lnTo>
                    <a:pt x="142967" y="782473"/>
                  </a:lnTo>
                  <a:lnTo>
                    <a:pt x="77720" y="613112"/>
                  </a:lnTo>
                  <a:lnTo>
                    <a:pt x="35318" y="445902"/>
                  </a:lnTo>
                  <a:lnTo>
                    <a:pt x="20198" y="370289"/>
                  </a:lnTo>
                  <a:lnTo>
                    <a:pt x="12138" y="335024"/>
                  </a:lnTo>
                  <a:lnTo>
                    <a:pt x="0" y="250801"/>
                  </a:lnTo>
                  <a:lnTo>
                    <a:pt x="1849" y="149978"/>
                  </a:lnTo>
                  <a:lnTo>
                    <a:pt x="35752" y="64912"/>
                  </a:lnTo>
                  <a:lnTo>
                    <a:pt x="134703" y="37334"/>
                  </a:lnTo>
                  <a:lnTo>
                    <a:pt x="356101" y="0"/>
                  </a:lnTo>
                  <a:lnTo>
                    <a:pt x="586768" y="21010"/>
                  </a:lnTo>
                  <a:lnTo>
                    <a:pt x="713525" y="168467"/>
                  </a:lnTo>
                  <a:lnTo>
                    <a:pt x="697821" y="168607"/>
                  </a:lnTo>
                  <a:lnTo>
                    <a:pt x="667127" y="183291"/>
                  </a:lnTo>
                  <a:lnTo>
                    <a:pt x="646071" y="233909"/>
                  </a:lnTo>
                  <a:lnTo>
                    <a:pt x="659281" y="341853"/>
                  </a:lnTo>
                  <a:lnTo>
                    <a:pt x="670013" y="390930"/>
                  </a:lnTo>
                  <a:lnTo>
                    <a:pt x="682861" y="443395"/>
                  </a:lnTo>
                  <a:lnTo>
                    <a:pt x="708613" y="543551"/>
                  </a:lnTo>
                  <a:lnTo>
                    <a:pt x="730197" y="633172"/>
                  </a:lnTo>
                  <a:lnTo>
                    <a:pt x="736484" y="677269"/>
                  </a:lnTo>
                  <a:lnTo>
                    <a:pt x="729697" y="718800"/>
                  </a:lnTo>
                  <a:lnTo>
                    <a:pt x="702303" y="760500"/>
                  </a:lnTo>
                  <a:lnTo>
                    <a:pt x="672869" y="785850"/>
                  </a:lnTo>
                  <a:lnTo>
                    <a:pt x="641018" y="803203"/>
                  </a:lnTo>
                  <a:lnTo>
                    <a:pt x="606381" y="814133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51007" y="7417433"/>
              <a:ext cx="741680" cy="866775"/>
            </a:xfrm>
            <a:custGeom>
              <a:avLst/>
              <a:gdLst/>
              <a:ahLst/>
              <a:cxnLst/>
              <a:rect l="l" t="t" r="r" b="b"/>
              <a:pathLst>
                <a:path w="741679" h="866775">
                  <a:moveTo>
                    <a:pt x="366687" y="706932"/>
                  </a:moveTo>
                  <a:lnTo>
                    <a:pt x="345884" y="649897"/>
                  </a:lnTo>
                  <a:lnTo>
                    <a:pt x="303530" y="502310"/>
                  </a:lnTo>
                  <a:lnTo>
                    <a:pt x="269646" y="299440"/>
                  </a:lnTo>
                  <a:lnTo>
                    <a:pt x="274307" y="76568"/>
                  </a:lnTo>
                  <a:lnTo>
                    <a:pt x="242023" y="61137"/>
                  </a:lnTo>
                  <a:lnTo>
                    <a:pt x="200025" y="53848"/>
                  </a:lnTo>
                  <a:lnTo>
                    <a:pt x="163626" y="51676"/>
                  </a:lnTo>
                  <a:lnTo>
                    <a:pt x="148094" y="51612"/>
                  </a:lnTo>
                  <a:lnTo>
                    <a:pt x="126365" y="54546"/>
                  </a:lnTo>
                  <a:lnTo>
                    <a:pt x="77812" y="68326"/>
                  </a:lnTo>
                  <a:lnTo>
                    <a:pt x="27381" y="100495"/>
                  </a:lnTo>
                  <a:lnTo>
                    <a:pt x="0" y="158546"/>
                  </a:lnTo>
                  <a:lnTo>
                    <a:pt x="3035" y="200012"/>
                  </a:lnTo>
                  <a:lnTo>
                    <a:pt x="18097" y="317893"/>
                  </a:lnTo>
                  <a:lnTo>
                    <a:pt x="54051" y="502475"/>
                  </a:lnTo>
                  <a:lnTo>
                    <a:pt x="119799" y="744004"/>
                  </a:lnTo>
                  <a:lnTo>
                    <a:pt x="157175" y="817892"/>
                  </a:lnTo>
                  <a:lnTo>
                    <a:pt x="205892" y="861517"/>
                  </a:lnTo>
                  <a:lnTo>
                    <a:pt x="276390" y="866254"/>
                  </a:lnTo>
                  <a:lnTo>
                    <a:pt x="294271" y="860361"/>
                  </a:lnTo>
                  <a:lnTo>
                    <a:pt x="331597" y="837272"/>
                  </a:lnTo>
                  <a:lnTo>
                    <a:pt x="363893" y="788847"/>
                  </a:lnTo>
                  <a:lnTo>
                    <a:pt x="366687" y="706932"/>
                  </a:lnTo>
                  <a:close/>
                </a:path>
                <a:path w="741679" h="866775">
                  <a:moveTo>
                    <a:pt x="741489" y="281368"/>
                  </a:moveTo>
                  <a:lnTo>
                    <a:pt x="631355" y="105575"/>
                  </a:lnTo>
                  <a:lnTo>
                    <a:pt x="539076" y="23495"/>
                  </a:lnTo>
                  <a:lnTo>
                    <a:pt x="475653" y="25"/>
                  </a:lnTo>
                  <a:lnTo>
                    <a:pt x="452069" y="0"/>
                  </a:lnTo>
                  <a:lnTo>
                    <a:pt x="359549" y="24650"/>
                  </a:lnTo>
                  <a:lnTo>
                    <a:pt x="312166" y="77774"/>
                  </a:lnTo>
                  <a:lnTo>
                    <a:pt x="294817" y="130695"/>
                  </a:lnTo>
                  <a:lnTo>
                    <a:pt x="292392" y="154698"/>
                  </a:lnTo>
                  <a:lnTo>
                    <a:pt x="290804" y="191465"/>
                  </a:lnTo>
                  <a:lnTo>
                    <a:pt x="296633" y="298043"/>
                  </a:lnTo>
                  <a:lnTo>
                    <a:pt x="325780" y="468884"/>
                  </a:lnTo>
                  <a:lnTo>
                    <a:pt x="394131" y="698411"/>
                  </a:lnTo>
                  <a:lnTo>
                    <a:pt x="431266" y="763219"/>
                  </a:lnTo>
                  <a:lnTo>
                    <a:pt x="484860" y="799058"/>
                  </a:lnTo>
                  <a:lnTo>
                    <a:pt x="568210" y="797026"/>
                  </a:lnTo>
                  <a:lnTo>
                    <a:pt x="616597" y="766724"/>
                  </a:lnTo>
                  <a:lnTo>
                    <a:pt x="645769" y="726592"/>
                  </a:lnTo>
                  <a:lnTo>
                    <a:pt x="650417" y="667791"/>
                  </a:lnTo>
                  <a:lnTo>
                    <a:pt x="638594" y="629932"/>
                  </a:lnTo>
                  <a:lnTo>
                    <a:pt x="612292" y="532752"/>
                  </a:lnTo>
                  <a:lnTo>
                    <a:pt x="585292" y="400875"/>
                  </a:lnTo>
                  <a:lnTo>
                    <a:pt x="571347" y="258927"/>
                  </a:lnTo>
                  <a:lnTo>
                    <a:pt x="570738" y="249567"/>
                  </a:lnTo>
                  <a:lnTo>
                    <a:pt x="606729" y="192684"/>
                  </a:lnTo>
                  <a:lnTo>
                    <a:pt x="664387" y="210489"/>
                  </a:lnTo>
                  <a:lnTo>
                    <a:pt x="717905" y="255790"/>
                  </a:lnTo>
                  <a:lnTo>
                    <a:pt x="741489" y="281368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5898" y="7837681"/>
              <a:ext cx="96185" cy="1028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65487" y="7931149"/>
              <a:ext cx="1013460" cy="1239520"/>
            </a:xfrm>
            <a:custGeom>
              <a:avLst/>
              <a:gdLst/>
              <a:ahLst/>
              <a:cxnLst/>
              <a:rect l="l" t="t" r="r" b="b"/>
              <a:pathLst>
                <a:path w="1013460" h="1239520">
                  <a:moveTo>
                    <a:pt x="1274" y="230301"/>
                  </a:moveTo>
                  <a:lnTo>
                    <a:pt x="14926" y="142246"/>
                  </a:lnTo>
                  <a:lnTo>
                    <a:pt x="74176" y="68799"/>
                  </a:lnTo>
                  <a:lnTo>
                    <a:pt x="205876" y="8291"/>
                  </a:lnTo>
                  <a:lnTo>
                    <a:pt x="340214" y="5550"/>
                  </a:lnTo>
                  <a:lnTo>
                    <a:pt x="141874" y="67126"/>
                  </a:lnTo>
                  <a:lnTo>
                    <a:pt x="77124" y="110634"/>
                  </a:lnTo>
                  <a:lnTo>
                    <a:pt x="69079" y="117516"/>
                  </a:lnTo>
                  <a:lnTo>
                    <a:pt x="49350" y="138958"/>
                  </a:lnTo>
                  <a:lnTo>
                    <a:pt x="24545" y="176155"/>
                  </a:lnTo>
                  <a:lnTo>
                    <a:pt x="1274" y="230301"/>
                  </a:lnTo>
                  <a:close/>
                </a:path>
                <a:path w="1013460" h="1239520">
                  <a:moveTo>
                    <a:pt x="829232" y="313597"/>
                  </a:moveTo>
                  <a:lnTo>
                    <a:pt x="675817" y="361226"/>
                  </a:lnTo>
                  <a:lnTo>
                    <a:pt x="790978" y="281083"/>
                  </a:lnTo>
                  <a:lnTo>
                    <a:pt x="809825" y="249590"/>
                  </a:lnTo>
                  <a:lnTo>
                    <a:pt x="838453" y="179016"/>
                  </a:lnTo>
                  <a:lnTo>
                    <a:pt x="834991" y="105219"/>
                  </a:lnTo>
                  <a:lnTo>
                    <a:pt x="757570" y="64057"/>
                  </a:lnTo>
                  <a:lnTo>
                    <a:pt x="538787" y="62365"/>
                  </a:lnTo>
                  <a:lnTo>
                    <a:pt x="267365" y="51572"/>
                  </a:lnTo>
                  <a:lnTo>
                    <a:pt x="249315" y="49374"/>
                  </a:lnTo>
                  <a:lnTo>
                    <a:pt x="203378" y="50632"/>
                  </a:lnTo>
                  <a:lnTo>
                    <a:pt x="141874" y="67126"/>
                  </a:lnTo>
                  <a:lnTo>
                    <a:pt x="340214" y="5550"/>
                  </a:lnTo>
                  <a:lnTo>
                    <a:pt x="612184" y="0"/>
                  </a:lnTo>
                  <a:lnTo>
                    <a:pt x="842539" y="21952"/>
                  </a:lnTo>
                  <a:lnTo>
                    <a:pt x="875912" y="46531"/>
                  </a:lnTo>
                  <a:lnTo>
                    <a:pt x="892382" y="89217"/>
                  </a:lnTo>
                  <a:lnTo>
                    <a:pt x="886267" y="162802"/>
                  </a:lnTo>
                  <a:lnTo>
                    <a:pt x="883108" y="175651"/>
                  </a:lnTo>
                  <a:lnTo>
                    <a:pt x="874013" y="208018"/>
                  </a:lnTo>
                  <a:lnTo>
                    <a:pt x="859550" y="250631"/>
                  </a:lnTo>
                  <a:lnTo>
                    <a:pt x="840292" y="294220"/>
                  </a:lnTo>
                  <a:lnTo>
                    <a:pt x="829232" y="313597"/>
                  </a:lnTo>
                  <a:close/>
                </a:path>
                <a:path w="1013460" h="1239520">
                  <a:moveTo>
                    <a:pt x="1013315" y="1225719"/>
                  </a:moveTo>
                  <a:lnTo>
                    <a:pt x="968846" y="1239525"/>
                  </a:lnTo>
                  <a:lnTo>
                    <a:pt x="873284" y="931717"/>
                  </a:lnTo>
                  <a:lnTo>
                    <a:pt x="731630" y="655329"/>
                  </a:lnTo>
                  <a:lnTo>
                    <a:pt x="569613" y="491623"/>
                  </a:lnTo>
                  <a:lnTo>
                    <a:pt x="436371" y="413368"/>
                  </a:lnTo>
                  <a:lnTo>
                    <a:pt x="381037" y="393335"/>
                  </a:lnTo>
                  <a:lnTo>
                    <a:pt x="428055" y="396663"/>
                  </a:lnTo>
                  <a:lnTo>
                    <a:pt x="540579" y="392857"/>
                  </a:lnTo>
                  <a:lnTo>
                    <a:pt x="675817" y="361226"/>
                  </a:lnTo>
                  <a:lnTo>
                    <a:pt x="829232" y="313597"/>
                  </a:lnTo>
                  <a:lnTo>
                    <a:pt x="827651" y="316365"/>
                  </a:lnTo>
                  <a:lnTo>
                    <a:pt x="789906" y="365652"/>
                  </a:lnTo>
                  <a:lnTo>
                    <a:pt x="728647" y="415282"/>
                  </a:lnTo>
                  <a:lnTo>
                    <a:pt x="640160" y="442753"/>
                  </a:lnTo>
                  <a:lnTo>
                    <a:pt x="676825" y="471230"/>
                  </a:lnTo>
                  <a:lnTo>
                    <a:pt x="769030" y="583939"/>
                  </a:lnTo>
                  <a:lnTo>
                    <a:pt x="890089" y="821796"/>
                  </a:lnTo>
                  <a:lnTo>
                    <a:pt x="1013315" y="1225719"/>
                  </a:lnTo>
                  <a:close/>
                </a:path>
                <a:path w="1013460" h="1239520">
                  <a:moveTo>
                    <a:pt x="727321" y="416356"/>
                  </a:moveTo>
                  <a:lnTo>
                    <a:pt x="640160" y="442753"/>
                  </a:lnTo>
                  <a:lnTo>
                    <a:pt x="728647" y="415282"/>
                  </a:lnTo>
                  <a:lnTo>
                    <a:pt x="727321" y="416356"/>
                  </a:lnTo>
                  <a:close/>
                </a:path>
              </a:pathLst>
            </a:custGeom>
            <a:solidFill>
              <a:srgbClr val="E7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32593" y="7980523"/>
              <a:ext cx="1002030" cy="1314450"/>
            </a:xfrm>
            <a:custGeom>
              <a:avLst/>
              <a:gdLst/>
              <a:ahLst/>
              <a:cxnLst/>
              <a:rect l="l" t="t" r="r" b="b"/>
              <a:pathLst>
                <a:path w="1002029" h="1314450">
                  <a:moveTo>
                    <a:pt x="1001739" y="1190150"/>
                  </a:moveTo>
                  <a:lnTo>
                    <a:pt x="601510" y="1314405"/>
                  </a:lnTo>
                  <a:lnTo>
                    <a:pt x="534467" y="1098457"/>
                  </a:lnTo>
                  <a:lnTo>
                    <a:pt x="440597" y="1057179"/>
                  </a:lnTo>
                  <a:lnTo>
                    <a:pt x="239607" y="921742"/>
                  </a:lnTo>
                  <a:lnTo>
                    <a:pt x="52431" y="674745"/>
                  </a:lnTo>
                  <a:lnTo>
                    <a:pt x="0" y="298785"/>
                  </a:lnTo>
                  <a:lnTo>
                    <a:pt x="29987" y="191432"/>
                  </a:lnTo>
                  <a:lnTo>
                    <a:pt x="66383" y="117587"/>
                  </a:lnTo>
                  <a:lnTo>
                    <a:pt x="97093" y="74960"/>
                  </a:lnTo>
                  <a:lnTo>
                    <a:pt x="174768" y="17752"/>
                  </a:lnTo>
                  <a:lnTo>
                    <a:pt x="236272" y="1258"/>
                  </a:lnTo>
                  <a:lnTo>
                    <a:pt x="282209" y="0"/>
                  </a:lnTo>
                  <a:lnTo>
                    <a:pt x="300259" y="2198"/>
                  </a:lnTo>
                  <a:lnTo>
                    <a:pt x="571680" y="12991"/>
                  </a:lnTo>
                  <a:lnTo>
                    <a:pt x="790464" y="14682"/>
                  </a:lnTo>
                  <a:lnTo>
                    <a:pt x="867885" y="55844"/>
                  </a:lnTo>
                  <a:lnTo>
                    <a:pt x="871346" y="129641"/>
                  </a:lnTo>
                  <a:lnTo>
                    <a:pt x="842718" y="200215"/>
                  </a:lnTo>
                  <a:lnTo>
                    <a:pt x="823871" y="231709"/>
                  </a:lnTo>
                  <a:lnTo>
                    <a:pt x="708711" y="311852"/>
                  </a:lnTo>
                  <a:lnTo>
                    <a:pt x="573472" y="343482"/>
                  </a:lnTo>
                  <a:lnTo>
                    <a:pt x="460948" y="347289"/>
                  </a:lnTo>
                  <a:lnTo>
                    <a:pt x="413931" y="343960"/>
                  </a:lnTo>
                  <a:lnTo>
                    <a:pt x="469264" y="363994"/>
                  </a:lnTo>
                  <a:lnTo>
                    <a:pt x="602507" y="442248"/>
                  </a:lnTo>
                  <a:lnTo>
                    <a:pt x="764523" y="605954"/>
                  </a:lnTo>
                  <a:lnTo>
                    <a:pt x="906177" y="882343"/>
                  </a:lnTo>
                  <a:lnTo>
                    <a:pt x="1001739" y="1190150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19904" y="8926353"/>
              <a:ext cx="1370965" cy="932180"/>
            </a:xfrm>
            <a:custGeom>
              <a:avLst/>
              <a:gdLst/>
              <a:ahLst/>
              <a:cxnLst/>
              <a:rect l="l" t="t" r="r" b="b"/>
              <a:pathLst>
                <a:path w="1370964" h="932179">
                  <a:moveTo>
                    <a:pt x="1370707" y="560564"/>
                  </a:moveTo>
                  <a:lnTo>
                    <a:pt x="174033" y="932084"/>
                  </a:lnTo>
                  <a:lnTo>
                    <a:pt x="0" y="371520"/>
                  </a:lnTo>
                  <a:lnTo>
                    <a:pt x="1196674" y="0"/>
                  </a:lnTo>
                  <a:lnTo>
                    <a:pt x="1370707" y="560564"/>
                  </a:lnTo>
                  <a:close/>
                </a:path>
              </a:pathLst>
            </a:custGeom>
            <a:solidFill>
              <a:srgbClr val="173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7474" y="9193345"/>
              <a:ext cx="157206" cy="1576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88239" y="6242956"/>
            <a:ext cx="1896110" cy="724535"/>
            <a:chOff x="488239" y="6242956"/>
            <a:chExt cx="1896110" cy="724535"/>
          </a:xfrm>
        </p:grpSpPr>
        <p:sp>
          <p:nvSpPr>
            <p:cNvPr id="18" name="object 18"/>
            <p:cNvSpPr/>
            <p:nvPr/>
          </p:nvSpPr>
          <p:spPr>
            <a:xfrm>
              <a:off x="488239" y="6242956"/>
              <a:ext cx="1896110" cy="688340"/>
            </a:xfrm>
            <a:custGeom>
              <a:avLst/>
              <a:gdLst/>
              <a:ahLst/>
              <a:cxnLst/>
              <a:rect l="l" t="t" r="r" b="b"/>
              <a:pathLst>
                <a:path w="1896110" h="688340">
                  <a:moveTo>
                    <a:pt x="150792" y="321788"/>
                  </a:moveTo>
                  <a:lnTo>
                    <a:pt x="46086" y="294961"/>
                  </a:lnTo>
                  <a:lnTo>
                    <a:pt x="23878" y="284279"/>
                  </a:lnTo>
                  <a:lnTo>
                    <a:pt x="8034" y="266606"/>
                  </a:lnTo>
                  <a:lnTo>
                    <a:pt x="0" y="244353"/>
                  </a:lnTo>
                  <a:lnTo>
                    <a:pt x="1188" y="220542"/>
                  </a:lnTo>
                  <a:lnTo>
                    <a:pt x="19596" y="148207"/>
                  </a:lnTo>
                  <a:lnTo>
                    <a:pt x="129762" y="69839"/>
                  </a:lnTo>
                  <a:lnTo>
                    <a:pt x="331023" y="57866"/>
                  </a:lnTo>
                  <a:lnTo>
                    <a:pt x="524379" y="76745"/>
                  </a:lnTo>
                  <a:lnTo>
                    <a:pt x="610831" y="90937"/>
                  </a:lnTo>
                  <a:lnTo>
                    <a:pt x="873914" y="14817"/>
                  </a:lnTo>
                  <a:lnTo>
                    <a:pt x="923134" y="4084"/>
                  </a:lnTo>
                  <a:lnTo>
                    <a:pt x="973158" y="0"/>
                  </a:lnTo>
                  <a:lnTo>
                    <a:pt x="1023310" y="2574"/>
                  </a:lnTo>
                  <a:lnTo>
                    <a:pt x="1072915" y="11818"/>
                  </a:lnTo>
                  <a:lnTo>
                    <a:pt x="1389088" y="92824"/>
                  </a:lnTo>
                  <a:lnTo>
                    <a:pt x="1427260" y="104931"/>
                  </a:lnTo>
                  <a:lnTo>
                    <a:pt x="1463709" y="121191"/>
                  </a:lnTo>
                  <a:lnTo>
                    <a:pt x="1498093" y="141429"/>
                  </a:lnTo>
                  <a:lnTo>
                    <a:pt x="1530072" y="165469"/>
                  </a:lnTo>
                  <a:lnTo>
                    <a:pt x="1727833" y="332423"/>
                  </a:lnTo>
                  <a:lnTo>
                    <a:pt x="1734765" y="337640"/>
                  </a:lnTo>
                  <a:lnTo>
                    <a:pt x="1742224" y="342032"/>
                  </a:lnTo>
                  <a:lnTo>
                    <a:pt x="1750131" y="345561"/>
                  </a:lnTo>
                  <a:lnTo>
                    <a:pt x="1758409" y="348187"/>
                  </a:lnTo>
                  <a:lnTo>
                    <a:pt x="1852287" y="372239"/>
                  </a:lnTo>
                  <a:lnTo>
                    <a:pt x="1864284" y="377523"/>
                  </a:lnTo>
                  <a:lnTo>
                    <a:pt x="1873701" y="386131"/>
                  </a:lnTo>
                  <a:lnTo>
                    <a:pt x="1879893" y="397247"/>
                  </a:lnTo>
                  <a:lnTo>
                    <a:pt x="1882214" y="410056"/>
                  </a:lnTo>
                  <a:lnTo>
                    <a:pt x="1877877" y="525445"/>
                  </a:lnTo>
                  <a:lnTo>
                    <a:pt x="1517265" y="433053"/>
                  </a:lnTo>
                  <a:lnTo>
                    <a:pt x="1466058" y="428029"/>
                  </a:lnTo>
                  <a:lnTo>
                    <a:pt x="1461047" y="429136"/>
                  </a:lnTo>
                  <a:lnTo>
                    <a:pt x="362629" y="147711"/>
                  </a:lnTo>
                  <a:lnTo>
                    <a:pt x="311422" y="142688"/>
                  </a:lnTo>
                  <a:lnTo>
                    <a:pt x="262999" y="153384"/>
                  </a:lnTo>
                  <a:lnTo>
                    <a:pt x="220588" y="177931"/>
                  </a:lnTo>
                  <a:lnTo>
                    <a:pt x="187416" y="214460"/>
                  </a:lnTo>
                  <a:lnTo>
                    <a:pt x="166713" y="261103"/>
                  </a:lnTo>
                  <a:lnTo>
                    <a:pt x="150792" y="321788"/>
                  </a:lnTo>
                  <a:close/>
                </a:path>
                <a:path w="1896110" h="688340">
                  <a:moveTo>
                    <a:pt x="1621498" y="669202"/>
                  </a:moveTo>
                  <a:lnTo>
                    <a:pt x="1632308" y="627979"/>
                  </a:lnTo>
                  <a:lnTo>
                    <a:pt x="1637167" y="577174"/>
                  </a:lnTo>
                  <a:lnTo>
                    <a:pt x="1626196" y="529068"/>
                  </a:lnTo>
                  <a:lnTo>
                    <a:pt x="1601292" y="486871"/>
                  </a:lnTo>
                  <a:lnTo>
                    <a:pt x="1564349" y="453796"/>
                  </a:lnTo>
                  <a:lnTo>
                    <a:pt x="1517265" y="433053"/>
                  </a:lnTo>
                  <a:lnTo>
                    <a:pt x="1877877" y="525445"/>
                  </a:lnTo>
                  <a:lnTo>
                    <a:pt x="1877707" y="529960"/>
                  </a:lnTo>
                  <a:lnTo>
                    <a:pt x="1886447" y="534164"/>
                  </a:lnTo>
                  <a:lnTo>
                    <a:pt x="1892682" y="541120"/>
                  </a:lnTo>
                  <a:lnTo>
                    <a:pt x="1895842" y="549878"/>
                  </a:lnTo>
                  <a:lnTo>
                    <a:pt x="1895365" y="559414"/>
                  </a:lnTo>
                  <a:lnTo>
                    <a:pt x="1867105" y="669714"/>
                  </a:lnTo>
                  <a:lnTo>
                    <a:pt x="1863569" y="677431"/>
                  </a:lnTo>
                  <a:lnTo>
                    <a:pt x="1857679" y="683344"/>
                  </a:lnTo>
                  <a:lnTo>
                    <a:pt x="1850112" y="686926"/>
                  </a:lnTo>
                  <a:lnTo>
                    <a:pt x="1841511" y="687723"/>
                  </a:lnTo>
                  <a:lnTo>
                    <a:pt x="1621498" y="669202"/>
                  </a:lnTo>
                  <a:close/>
                </a:path>
                <a:path w="1896110" h="688340">
                  <a:moveTo>
                    <a:pt x="1302863" y="616959"/>
                  </a:moveTo>
                  <a:lnTo>
                    <a:pt x="462214" y="401577"/>
                  </a:lnTo>
                  <a:lnTo>
                    <a:pt x="469438" y="374033"/>
                  </a:lnTo>
                  <a:lnTo>
                    <a:pt x="477733" y="342021"/>
                  </a:lnTo>
                  <a:lnTo>
                    <a:pt x="482528" y="291818"/>
                  </a:lnTo>
                  <a:lnTo>
                    <a:pt x="471556" y="243715"/>
                  </a:lnTo>
                  <a:lnTo>
                    <a:pt x="446652" y="201523"/>
                  </a:lnTo>
                  <a:lnTo>
                    <a:pt x="409712" y="168452"/>
                  </a:lnTo>
                  <a:lnTo>
                    <a:pt x="362629" y="147711"/>
                  </a:lnTo>
                  <a:lnTo>
                    <a:pt x="1461047" y="429136"/>
                  </a:lnTo>
                  <a:lnTo>
                    <a:pt x="1417636" y="438722"/>
                  </a:lnTo>
                  <a:lnTo>
                    <a:pt x="1375226" y="463267"/>
                  </a:lnTo>
                  <a:lnTo>
                    <a:pt x="1342054" y="499797"/>
                  </a:lnTo>
                  <a:lnTo>
                    <a:pt x="1321554" y="545984"/>
                  </a:lnTo>
                  <a:lnTo>
                    <a:pt x="1320119" y="551137"/>
                  </a:lnTo>
                  <a:lnTo>
                    <a:pt x="1302863" y="616959"/>
                  </a:lnTo>
                  <a:close/>
                </a:path>
              </a:pathLst>
            </a:custGeom>
            <a:solidFill>
              <a:srgbClr val="74BD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3747" y="6299882"/>
              <a:ext cx="1760855" cy="631190"/>
            </a:xfrm>
            <a:custGeom>
              <a:avLst/>
              <a:gdLst/>
              <a:ahLst/>
              <a:cxnLst/>
              <a:rect l="l" t="t" r="r" b="b"/>
              <a:pathLst>
                <a:path w="1760855" h="631190">
                  <a:moveTo>
                    <a:pt x="1167356" y="560033"/>
                  </a:moveTo>
                  <a:lnTo>
                    <a:pt x="326706" y="344651"/>
                  </a:lnTo>
                  <a:lnTo>
                    <a:pt x="339607" y="295449"/>
                  </a:lnTo>
                  <a:lnTo>
                    <a:pt x="1180257" y="510831"/>
                  </a:lnTo>
                  <a:lnTo>
                    <a:pt x="1167356" y="560033"/>
                  </a:lnTo>
                  <a:close/>
                </a:path>
                <a:path w="1760855" h="631190">
                  <a:moveTo>
                    <a:pt x="1485991" y="612275"/>
                  </a:moveTo>
                  <a:lnTo>
                    <a:pt x="1496801" y="571053"/>
                  </a:lnTo>
                  <a:lnTo>
                    <a:pt x="1502013" y="531170"/>
                  </a:lnTo>
                  <a:lnTo>
                    <a:pt x="1497276" y="492515"/>
                  </a:lnTo>
                  <a:lnTo>
                    <a:pt x="1483501" y="456624"/>
                  </a:lnTo>
                  <a:lnTo>
                    <a:pt x="1461595" y="425038"/>
                  </a:lnTo>
                  <a:lnTo>
                    <a:pt x="1742200" y="473033"/>
                  </a:lnTo>
                  <a:lnTo>
                    <a:pt x="1750940" y="477238"/>
                  </a:lnTo>
                  <a:lnTo>
                    <a:pt x="1757174" y="484194"/>
                  </a:lnTo>
                  <a:lnTo>
                    <a:pt x="1760335" y="492952"/>
                  </a:lnTo>
                  <a:lnTo>
                    <a:pt x="1759858" y="502488"/>
                  </a:lnTo>
                  <a:lnTo>
                    <a:pt x="1731598" y="612788"/>
                  </a:lnTo>
                  <a:lnTo>
                    <a:pt x="1706003" y="630797"/>
                  </a:lnTo>
                  <a:lnTo>
                    <a:pt x="1485991" y="612275"/>
                  </a:lnTo>
                  <a:close/>
                </a:path>
                <a:path w="1760855" h="631190">
                  <a:moveTo>
                    <a:pt x="0" y="11699"/>
                  </a:moveTo>
                  <a:lnTo>
                    <a:pt x="51637" y="3790"/>
                  </a:lnTo>
                  <a:lnTo>
                    <a:pt x="107921" y="143"/>
                  </a:lnTo>
                  <a:lnTo>
                    <a:pt x="166735" y="0"/>
                  </a:lnTo>
                  <a:lnTo>
                    <a:pt x="225965" y="2600"/>
                  </a:lnTo>
                  <a:lnTo>
                    <a:pt x="283494" y="7186"/>
                  </a:lnTo>
                  <a:lnTo>
                    <a:pt x="337209" y="12998"/>
                  </a:lnTo>
                  <a:lnTo>
                    <a:pt x="384994" y="19277"/>
                  </a:lnTo>
                  <a:lnTo>
                    <a:pt x="424733" y="25263"/>
                  </a:lnTo>
                  <a:lnTo>
                    <a:pt x="475324" y="34011"/>
                  </a:lnTo>
                  <a:lnTo>
                    <a:pt x="1645533" y="297059"/>
                  </a:lnTo>
                  <a:lnTo>
                    <a:pt x="1716780" y="315313"/>
                  </a:lnTo>
                  <a:lnTo>
                    <a:pt x="1746706" y="353129"/>
                  </a:lnTo>
                  <a:lnTo>
                    <a:pt x="1744791" y="403945"/>
                  </a:lnTo>
                  <a:lnTo>
                    <a:pt x="0" y="11699"/>
                  </a:lnTo>
                  <a:close/>
                </a:path>
              </a:pathLst>
            </a:custGeom>
            <a:solidFill>
              <a:srgbClr val="8AD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6036" y="6432543"/>
              <a:ext cx="1848485" cy="280035"/>
            </a:xfrm>
            <a:custGeom>
              <a:avLst/>
              <a:gdLst/>
              <a:ahLst/>
              <a:cxnLst/>
              <a:rect l="l" t="t" r="r" b="b"/>
              <a:pathLst>
                <a:path w="1848485" h="280034">
                  <a:moveTo>
                    <a:pt x="1785334" y="267896"/>
                  </a:moveTo>
                  <a:lnTo>
                    <a:pt x="1781411" y="262903"/>
                  </a:lnTo>
                  <a:lnTo>
                    <a:pt x="1785294" y="185922"/>
                  </a:lnTo>
                  <a:lnTo>
                    <a:pt x="1827599" y="196761"/>
                  </a:lnTo>
                  <a:lnTo>
                    <a:pt x="1836209" y="200614"/>
                  </a:lnTo>
                  <a:lnTo>
                    <a:pt x="1842870" y="206916"/>
                  </a:lnTo>
                  <a:lnTo>
                    <a:pt x="1847096" y="215028"/>
                  </a:lnTo>
                  <a:lnTo>
                    <a:pt x="1848401" y="224310"/>
                  </a:lnTo>
                  <a:lnTo>
                    <a:pt x="1846580" y="279908"/>
                  </a:lnTo>
                  <a:lnTo>
                    <a:pt x="1785334" y="267896"/>
                  </a:lnTo>
                  <a:close/>
                </a:path>
                <a:path w="1848485" h="280034">
                  <a:moveTo>
                    <a:pt x="40773" y="93929"/>
                  </a:moveTo>
                  <a:lnTo>
                    <a:pt x="21296" y="85521"/>
                  </a:lnTo>
                  <a:lnTo>
                    <a:pt x="7249" y="70737"/>
                  </a:lnTo>
                  <a:lnTo>
                    <a:pt x="0" y="51749"/>
                  </a:lnTo>
                  <a:lnTo>
                    <a:pt x="918" y="30733"/>
                  </a:lnTo>
                  <a:lnTo>
                    <a:pt x="8792" y="0"/>
                  </a:lnTo>
                  <a:lnTo>
                    <a:pt x="146599" y="18677"/>
                  </a:lnTo>
                  <a:lnTo>
                    <a:pt x="130751" y="48904"/>
                  </a:lnTo>
                  <a:lnTo>
                    <a:pt x="120744" y="78189"/>
                  </a:lnTo>
                  <a:lnTo>
                    <a:pt x="115518" y="100318"/>
                  </a:lnTo>
                  <a:lnTo>
                    <a:pt x="114011" y="109075"/>
                  </a:lnTo>
                  <a:lnTo>
                    <a:pt x="40773" y="93929"/>
                  </a:lnTo>
                  <a:close/>
                </a:path>
              </a:pathLst>
            </a:custGeom>
            <a:solidFill>
              <a:srgbClr val="F03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9243" y="6267053"/>
              <a:ext cx="1437640" cy="700405"/>
            </a:xfrm>
            <a:custGeom>
              <a:avLst/>
              <a:gdLst/>
              <a:ahLst/>
              <a:cxnLst/>
              <a:rect l="l" t="t" r="r" b="b"/>
              <a:pathLst>
                <a:path w="1437639" h="700404">
                  <a:moveTo>
                    <a:pt x="1261630" y="695699"/>
                  </a:moveTo>
                  <a:lnTo>
                    <a:pt x="1220136" y="677694"/>
                  </a:lnTo>
                  <a:lnTo>
                    <a:pt x="1187497" y="648797"/>
                  </a:lnTo>
                  <a:lnTo>
                    <a:pt x="1165394" y="611824"/>
                  </a:lnTo>
                  <a:lnTo>
                    <a:pt x="1155509" y="569589"/>
                  </a:lnTo>
                  <a:lnTo>
                    <a:pt x="1159521" y="524905"/>
                  </a:lnTo>
                  <a:lnTo>
                    <a:pt x="1177489" y="483797"/>
                  </a:lnTo>
                  <a:lnTo>
                    <a:pt x="1206466" y="451518"/>
                  </a:lnTo>
                  <a:lnTo>
                    <a:pt x="1243624" y="429728"/>
                  </a:lnTo>
                  <a:lnTo>
                    <a:pt x="1286137" y="420087"/>
                  </a:lnTo>
                  <a:lnTo>
                    <a:pt x="1331178" y="424252"/>
                  </a:lnTo>
                  <a:lnTo>
                    <a:pt x="1372665" y="442256"/>
                  </a:lnTo>
                  <a:lnTo>
                    <a:pt x="1405300" y="471151"/>
                  </a:lnTo>
                  <a:lnTo>
                    <a:pt x="1427400" y="508124"/>
                  </a:lnTo>
                  <a:lnTo>
                    <a:pt x="1437285" y="550359"/>
                  </a:lnTo>
                  <a:lnTo>
                    <a:pt x="1433272" y="595043"/>
                  </a:lnTo>
                  <a:lnTo>
                    <a:pt x="1415304" y="636151"/>
                  </a:lnTo>
                  <a:lnTo>
                    <a:pt x="1386329" y="668429"/>
                  </a:lnTo>
                  <a:lnTo>
                    <a:pt x="1349173" y="690220"/>
                  </a:lnTo>
                  <a:lnTo>
                    <a:pt x="1306664" y="699863"/>
                  </a:lnTo>
                  <a:lnTo>
                    <a:pt x="1261630" y="695699"/>
                  </a:lnTo>
                  <a:close/>
                </a:path>
                <a:path w="1437639" h="700404">
                  <a:moveTo>
                    <a:pt x="105689" y="413025"/>
                  </a:moveTo>
                  <a:lnTo>
                    <a:pt x="64627" y="395209"/>
                  </a:lnTo>
                  <a:lnTo>
                    <a:pt x="31988" y="366315"/>
                  </a:lnTo>
                  <a:lnTo>
                    <a:pt x="9885" y="329344"/>
                  </a:lnTo>
                  <a:lnTo>
                    <a:pt x="0" y="287108"/>
                  </a:lnTo>
                  <a:lnTo>
                    <a:pt x="4013" y="242419"/>
                  </a:lnTo>
                  <a:lnTo>
                    <a:pt x="21981" y="201312"/>
                  </a:lnTo>
                  <a:lnTo>
                    <a:pt x="50957" y="169037"/>
                  </a:lnTo>
                  <a:lnTo>
                    <a:pt x="88114" y="147252"/>
                  </a:lnTo>
                  <a:lnTo>
                    <a:pt x="130626" y="137613"/>
                  </a:lnTo>
                  <a:lnTo>
                    <a:pt x="175666" y="141780"/>
                  </a:lnTo>
                  <a:lnTo>
                    <a:pt x="217154" y="159783"/>
                  </a:lnTo>
                  <a:lnTo>
                    <a:pt x="249790" y="188675"/>
                  </a:lnTo>
                  <a:lnTo>
                    <a:pt x="271891" y="225643"/>
                  </a:lnTo>
                  <a:lnTo>
                    <a:pt x="281777" y="267874"/>
                  </a:lnTo>
                  <a:lnTo>
                    <a:pt x="277764" y="312556"/>
                  </a:lnTo>
                  <a:lnTo>
                    <a:pt x="259795" y="353670"/>
                  </a:lnTo>
                  <a:lnTo>
                    <a:pt x="230819" y="385950"/>
                  </a:lnTo>
                  <a:lnTo>
                    <a:pt x="193664" y="407738"/>
                  </a:lnTo>
                  <a:lnTo>
                    <a:pt x="151156" y="417378"/>
                  </a:lnTo>
                  <a:lnTo>
                    <a:pt x="106593" y="413257"/>
                  </a:lnTo>
                  <a:lnTo>
                    <a:pt x="105689" y="413025"/>
                  </a:lnTo>
                  <a:close/>
                </a:path>
                <a:path w="1437639" h="700404">
                  <a:moveTo>
                    <a:pt x="1288401" y="312821"/>
                  </a:moveTo>
                  <a:lnTo>
                    <a:pt x="1279642" y="309618"/>
                  </a:lnTo>
                  <a:lnTo>
                    <a:pt x="1272490" y="305118"/>
                  </a:lnTo>
                  <a:lnTo>
                    <a:pt x="1267332" y="299731"/>
                  </a:lnTo>
                  <a:lnTo>
                    <a:pt x="1264558" y="293870"/>
                  </a:lnTo>
                  <a:lnTo>
                    <a:pt x="1318404" y="307666"/>
                  </a:lnTo>
                  <a:lnTo>
                    <a:pt x="1313159" y="311473"/>
                  </a:lnTo>
                  <a:lnTo>
                    <a:pt x="1306048" y="313716"/>
                  </a:lnTo>
                  <a:lnTo>
                    <a:pt x="1297614" y="314222"/>
                  </a:lnTo>
                  <a:lnTo>
                    <a:pt x="1288401" y="312821"/>
                  </a:lnTo>
                  <a:close/>
                </a:path>
                <a:path w="1437639" h="700404">
                  <a:moveTo>
                    <a:pt x="1321210" y="296713"/>
                  </a:moveTo>
                  <a:lnTo>
                    <a:pt x="1267364" y="282917"/>
                  </a:lnTo>
                  <a:lnTo>
                    <a:pt x="1272615" y="279112"/>
                  </a:lnTo>
                  <a:lnTo>
                    <a:pt x="1279728" y="276869"/>
                  </a:lnTo>
                  <a:lnTo>
                    <a:pt x="1288162" y="276363"/>
                  </a:lnTo>
                  <a:lnTo>
                    <a:pt x="1297382" y="277766"/>
                  </a:lnTo>
                  <a:lnTo>
                    <a:pt x="1306134" y="280967"/>
                  </a:lnTo>
                  <a:lnTo>
                    <a:pt x="1313285" y="285467"/>
                  </a:lnTo>
                  <a:lnTo>
                    <a:pt x="1318442" y="290853"/>
                  </a:lnTo>
                  <a:lnTo>
                    <a:pt x="1321210" y="296713"/>
                  </a:lnTo>
                  <a:close/>
                </a:path>
                <a:path w="1437639" h="700404">
                  <a:moveTo>
                    <a:pt x="828683" y="213714"/>
                  </a:moveTo>
                  <a:lnTo>
                    <a:pt x="819931" y="210514"/>
                  </a:lnTo>
                  <a:lnTo>
                    <a:pt x="812780" y="206014"/>
                  </a:lnTo>
                  <a:lnTo>
                    <a:pt x="807623" y="200627"/>
                  </a:lnTo>
                  <a:lnTo>
                    <a:pt x="804855" y="194767"/>
                  </a:lnTo>
                  <a:lnTo>
                    <a:pt x="858687" y="208560"/>
                  </a:lnTo>
                  <a:lnTo>
                    <a:pt x="853442" y="212367"/>
                  </a:lnTo>
                  <a:lnTo>
                    <a:pt x="846330" y="214610"/>
                  </a:lnTo>
                  <a:lnTo>
                    <a:pt x="837896" y="215116"/>
                  </a:lnTo>
                  <a:lnTo>
                    <a:pt x="828683" y="213714"/>
                  </a:lnTo>
                  <a:close/>
                </a:path>
                <a:path w="1437639" h="700404">
                  <a:moveTo>
                    <a:pt x="861493" y="197607"/>
                  </a:moveTo>
                  <a:lnTo>
                    <a:pt x="807661" y="183815"/>
                  </a:lnTo>
                  <a:lnTo>
                    <a:pt x="812906" y="180008"/>
                  </a:lnTo>
                  <a:lnTo>
                    <a:pt x="820017" y="177765"/>
                  </a:lnTo>
                  <a:lnTo>
                    <a:pt x="828451" y="177258"/>
                  </a:lnTo>
                  <a:lnTo>
                    <a:pt x="837664" y="178660"/>
                  </a:lnTo>
                  <a:lnTo>
                    <a:pt x="846417" y="181861"/>
                  </a:lnTo>
                  <a:lnTo>
                    <a:pt x="853568" y="186361"/>
                  </a:lnTo>
                  <a:lnTo>
                    <a:pt x="858724" y="191747"/>
                  </a:lnTo>
                  <a:lnTo>
                    <a:pt x="861493" y="197607"/>
                  </a:lnTo>
                  <a:close/>
                </a:path>
                <a:path w="1437639" h="700404">
                  <a:moveTo>
                    <a:pt x="929809" y="179233"/>
                  </a:moveTo>
                  <a:lnTo>
                    <a:pt x="965179" y="41183"/>
                  </a:lnTo>
                  <a:lnTo>
                    <a:pt x="1230065" y="109250"/>
                  </a:lnTo>
                  <a:lnTo>
                    <a:pt x="1277170" y="132261"/>
                  </a:lnTo>
                  <a:lnTo>
                    <a:pt x="1311209" y="169703"/>
                  </a:lnTo>
                  <a:lnTo>
                    <a:pt x="1329249" y="216808"/>
                  </a:lnTo>
                  <a:lnTo>
                    <a:pt x="1328359" y="268811"/>
                  </a:lnTo>
                  <a:lnTo>
                    <a:pt x="929809" y="179233"/>
                  </a:lnTo>
                  <a:close/>
                </a:path>
                <a:path w="1437639" h="700404">
                  <a:moveTo>
                    <a:pt x="478561" y="77801"/>
                  </a:moveTo>
                  <a:lnTo>
                    <a:pt x="497703" y="73156"/>
                  </a:lnTo>
                  <a:lnTo>
                    <a:pt x="543376" y="60479"/>
                  </a:lnTo>
                  <a:lnTo>
                    <a:pt x="727216" y="7562"/>
                  </a:lnTo>
                  <a:lnTo>
                    <a:pt x="752212" y="2087"/>
                  </a:lnTo>
                  <a:lnTo>
                    <a:pt x="777617" y="0"/>
                  </a:lnTo>
                  <a:lnTo>
                    <a:pt x="803091" y="1308"/>
                  </a:lnTo>
                  <a:lnTo>
                    <a:pt x="828289" y="6018"/>
                  </a:lnTo>
                  <a:lnTo>
                    <a:pt x="922473" y="30211"/>
                  </a:lnTo>
                  <a:lnTo>
                    <a:pt x="879470" y="168538"/>
                  </a:lnTo>
                  <a:lnTo>
                    <a:pt x="478561" y="77801"/>
                  </a:lnTo>
                  <a:close/>
                </a:path>
              </a:pathLst>
            </a:custGeom>
            <a:solidFill>
              <a:srgbClr val="3D3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7827" y="6280143"/>
              <a:ext cx="1536065" cy="644525"/>
            </a:xfrm>
            <a:custGeom>
              <a:avLst/>
              <a:gdLst/>
              <a:ahLst/>
              <a:cxnLst/>
              <a:rect l="l" t="t" r="r" b="b"/>
              <a:pathLst>
                <a:path w="1536064" h="644525">
                  <a:moveTo>
                    <a:pt x="1353037" y="229492"/>
                  </a:moveTo>
                  <a:lnTo>
                    <a:pt x="1467880" y="191534"/>
                  </a:lnTo>
                  <a:lnTo>
                    <a:pt x="1469486" y="197935"/>
                  </a:lnTo>
                  <a:lnTo>
                    <a:pt x="1470776" y="204423"/>
                  </a:lnTo>
                  <a:lnTo>
                    <a:pt x="1471747" y="210989"/>
                  </a:lnTo>
                  <a:lnTo>
                    <a:pt x="1472394" y="217620"/>
                  </a:lnTo>
                  <a:lnTo>
                    <a:pt x="1402714" y="240649"/>
                  </a:lnTo>
                  <a:lnTo>
                    <a:pt x="1353037" y="229492"/>
                  </a:lnTo>
                  <a:close/>
                </a:path>
                <a:path w="1536064" h="644525">
                  <a:moveTo>
                    <a:pt x="727672" y="89085"/>
                  </a:moveTo>
                  <a:lnTo>
                    <a:pt x="997245" y="0"/>
                  </a:lnTo>
                  <a:lnTo>
                    <a:pt x="1063890" y="17121"/>
                  </a:lnTo>
                  <a:lnTo>
                    <a:pt x="1052041" y="55244"/>
                  </a:lnTo>
                  <a:lnTo>
                    <a:pt x="859397" y="118892"/>
                  </a:lnTo>
                  <a:lnTo>
                    <a:pt x="727672" y="89085"/>
                  </a:lnTo>
                  <a:close/>
                </a:path>
                <a:path w="1536064" h="644525">
                  <a:moveTo>
                    <a:pt x="928254" y="134471"/>
                  </a:moveTo>
                  <a:lnTo>
                    <a:pt x="1038753" y="97956"/>
                  </a:lnTo>
                  <a:lnTo>
                    <a:pt x="1021484" y="153538"/>
                  </a:lnTo>
                  <a:lnTo>
                    <a:pt x="1017804" y="154750"/>
                  </a:lnTo>
                  <a:lnTo>
                    <a:pt x="928254" y="134471"/>
                  </a:lnTo>
                  <a:close/>
                </a:path>
                <a:path w="1536064" h="644525">
                  <a:moveTo>
                    <a:pt x="1079355" y="134412"/>
                  </a:moveTo>
                  <a:lnTo>
                    <a:pt x="1093312" y="79938"/>
                  </a:lnTo>
                  <a:lnTo>
                    <a:pt x="1187358" y="48847"/>
                  </a:lnTo>
                  <a:lnTo>
                    <a:pt x="1272259" y="70661"/>
                  </a:lnTo>
                  <a:lnTo>
                    <a:pt x="1079355" y="134412"/>
                  </a:lnTo>
                  <a:close/>
                </a:path>
                <a:path w="1536064" h="644525">
                  <a:moveTo>
                    <a:pt x="1413479" y="641829"/>
                  </a:moveTo>
                  <a:lnTo>
                    <a:pt x="1378127" y="624820"/>
                  </a:lnTo>
                  <a:lnTo>
                    <a:pt x="1352906" y="596675"/>
                  </a:lnTo>
                  <a:lnTo>
                    <a:pt x="1340118" y="561237"/>
                  </a:lnTo>
                  <a:lnTo>
                    <a:pt x="1342062" y="522351"/>
                  </a:lnTo>
                  <a:lnTo>
                    <a:pt x="1359056" y="487324"/>
                  </a:lnTo>
                  <a:lnTo>
                    <a:pt x="1387307" y="462407"/>
                  </a:lnTo>
                  <a:lnTo>
                    <a:pt x="1422953" y="449861"/>
                  </a:lnTo>
                  <a:lnTo>
                    <a:pt x="1462129" y="451949"/>
                  </a:lnTo>
                  <a:lnTo>
                    <a:pt x="1497490" y="468958"/>
                  </a:lnTo>
                  <a:lnTo>
                    <a:pt x="1512591" y="485804"/>
                  </a:lnTo>
                  <a:lnTo>
                    <a:pt x="1457112" y="471590"/>
                  </a:lnTo>
                  <a:lnTo>
                    <a:pt x="1426056" y="469949"/>
                  </a:lnTo>
                  <a:lnTo>
                    <a:pt x="1397772" y="479916"/>
                  </a:lnTo>
                  <a:lnTo>
                    <a:pt x="1375346" y="499679"/>
                  </a:lnTo>
                  <a:lnTo>
                    <a:pt x="1361867" y="527426"/>
                  </a:lnTo>
                  <a:lnTo>
                    <a:pt x="1360342" y="558242"/>
                  </a:lnTo>
                  <a:lnTo>
                    <a:pt x="1370502" y="586353"/>
                  </a:lnTo>
                  <a:lnTo>
                    <a:pt x="1390510" y="608689"/>
                  </a:lnTo>
                  <a:lnTo>
                    <a:pt x="1418529" y="622182"/>
                  </a:lnTo>
                  <a:lnTo>
                    <a:pt x="1474021" y="636399"/>
                  </a:lnTo>
                  <a:lnTo>
                    <a:pt x="1452664" y="643917"/>
                  </a:lnTo>
                  <a:lnTo>
                    <a:pt x="1413479" y="641829"/>
                  </a:lnTo>
                  <a:close/>
                </a:path>
                <a:path w="1536064" h="644525">
                  <a:moveTo>
                    <a:pt x="1474021" y="636399"/>
                  </a:moveTo>
                  <a:lnTo>
                    <a:pt x="1418529" y="622182"/>
                  </a:lnTo>
                  <a:lnTo>
                    <a:pt x="1449575" y="623822"/>
                  </a:lnTo>
                  <a:lnTo>
                    <a:pt x="1477855" y="613857"/>
                  </a:lnTo>
                  <a:lnTo>
                    <a:pt x="1500279" y="594095"/>
                  </a:lnTo>
                  <a:lnTo>
                    <a:pt x="1513760" y="566342"/>
                  </a:lnTo>
                  <a:lnTo>
                    <a:pt x="1515283" y="535532"/>
                  </a:lnTo>
                  <a:lnTo>
                    <a:pt x="1505125" y="507421"/>
                  </a:lnTo>
                  <a:lnTo>
                    <a:pt x="1485122" y="485082"/>
                  </a:lnTo>
                  <a:lnTo>
                    <a:pt x="1457112" y="471590"/>
                  </a:lnTo>
                  <a:lnTo>
                    <a:pt x="1512591" y="485804"/>
                  </a:lnTo>
                  <a:lnTo>
                    <a:pt x="1522716" y="497100"/>
                  </a:lnTo>
                  <a:lnTo>
                    <a:pt x="1535507" y="532533"/>
                  </a:lnTo>
                  <a:lnTo>
                    <a:pt x="1533564" y="571416"/>
                  </a:lnTo>
                  <a:lnTo>
                    <a:pt x="1516570" y="606445"/>
                  </a:lnTo>
                  <a:lnTo>
                    <a:pt x="1488316" y="631368"/>
                  </a:lnTo>
                  <a:lnTo>
                    <a:pt x="1474021" y="636399"/>
                  </a:lnTo>
                  <a:close/>
                </a:path>
                <a:path w="1536064" h="644525">
                  <a:moveTo>
                    <a:pt x="1422612" y="606244"/>
                  </a:moveTo>
                  <a:lnTo>
                    <a:pt x="1400524" y="595606"/>
                  </a:lnTo>
                  <a:lnTo>
                    <a:pt x="1384756" y="577996"/>
                  </a:lnTo>
                  <a:lnTo>
                    <a:pt x="1376752" y="555836"/>
                  </a:lnTo>
                  <a:lnTo>
                    <a:pt x="1377955" y="531548"/>
                  </a:lnTo>
                  <a:lnTo>
                    <a:pt x="1388579" y="509675"/>
                  </a:lnTo>
                  <a:lnTo>
                    <a:pt x="1406251" y="494099"/>
                  </a:lnTo>
                  <a:lnTo>
                    <a:pt x="1428543" y="486246"/>
                  </a:lnTo>
                  <a:lnTo>
                    <a:pt x="1453025" y="487542"/>
                  </a:lnTo>
                  <a:lnTo>
                    <a:pt x="1475105" y="498176"/>
                  </a:lnTo>
                  <a:lnTo>
                    <a:pt x="1490870" y="515779"/>
                  </a:lnTo>
                  <a:lnTo>
                    <a:pt x="1498874" y="537934"/>
                  </a:lnTo>
                  <a:lnTo>
                    <a:pt x="1497671" y="562220"/>
                  </a:lnTo>
                  <a:lnTo>
                    <a:pt x="1487047" y="584095"/>
                  </a:lnTo>
                  <a:lnTo>
                    <a:pt x="1469375" y="599676"/>
                  </a:lnTo>
                  <a:lnTo>
                    <a:pt x="1447086" y="607535"/>
                  </a:lnTo>
                  <a:lnTo>
                    <a:pt x="1422612" y="606244"/>
                  </a:lnTo>
                  <a:close/>
                </a:path>
                <a:path w="1536064" h="644525">
                  <a:moveTo>
                    <a:pt x="257986" y="359347"/>
                  </a:moveTo>
                  <a:lnTo>
                    <a:pt x="222625" y="342336"/>
                  </a:lnTo>
                  <a:lnTo>
                    <a:pt x="197400" y="314191"/>
                  </a:lnTo>
                  <a:lnTo>
                    <a:pt x="184609" y="278757"/>
                  </a:lnTo>
                  <a:lnTo>
                    <a:pt x="186551" y="239880"/>
                  </a:lnTo>
                  <a:lnTo>
                    <a:pt x="203546" y="204844"/>
                  </a:lnTo>
                  <a:lnTo>
                    <a:pt x="231801" y="179923"/>
                  </a:lnTo>
                  <a:lnTo>
                    <a:pt x="267451" y="167377"/>
                  </a:lnTo>
                  <a:lnTo>
                    <a:pt x="306635" y="169467"/>
                  </a:lnTo>
                  <a:lnTo>
                    <a:pt x="341997" y="186476"/>
                  </a:lnTo>
                  <a:lnTo>
                    <a:pt x="357096" y="203321"/>
                  </a:lnTo>
                  <a:lnTo>
                    <a:pt x="301604" y="189103"/>
                  </a:lnTo>
                  <a:lnTo>
                    <a:pt x="270551" y="187464"/>
                  </a:lnTo>
                  <a:lnTo>
                    <a:pt x="242271" y="197434"/>
                  </a:lnTo>
                  <a:lnTo>
                    <a:pt x="219849" y="217202"/>
                  </a:lnTo>
                  <a:lnTo>
                    <a:pt x="206370" y="244958"/>
                  </a:lnTo>
                  <a:lnTo>
                    <a:pt x="204845" y="275765"/>
                  </a:lnTo>
                  <a:lnTo>
                    <a:pt x="215001" y="303870"/>
                  </a:lnTo>
                  <a:lnTo>
                    <a:pt x="235004" y="326204"/>
                  </a:lnTo>
                  <a:lnTo>
                    <a:pt x="263021" y="339696"/>
                  </a:lnTo>
                  <a:lnTo>
                    <a:pt x="318530" y="353917"/>
                  </a:lnTo>
                  <a:lnTo>
                    <a:pt x="297171" y="361435"/>
                  </a:lnTo>
                  <a:lnTo>
                    <a:pt x="257986" y="359347"/>
                  </a:lnTo>
                  <a:close/>
                </a:path>
                <a:path w="1536064" h="644525">
                  <a:moveTo>
                    <a:pt x="318530" y="353917"/>
                  </a:moveTo>
                  <a:lnTo>
                    <a:pt x="263021" y="339696"/>
                  </a:lnTo>
                  <a:lnTo>
                    <a:pt x="294068" y="341336"/>
                  </a:lnTo>
                  <a:lnTo>
                    <a:pt x="322346" y="331373"/>
                  </a:lnTo>
                  <a:lnTo>
                    <a:pt x="344769" y="311615"/>
                  </a:lnTo>
                  <a:lnTo>
                    <a:pt x="358248" y="283870"/>
                  </a:lnTo>
                  <a:lnTo>
                    <a:pt x="359774" y="253052"/>
                  </a:lnTo>
                  <a:lnTo>
                    <a:pt x="349616" y="224937"/>
                  </a:lnTo>
                  <a:lnTo>
                    <a:pt x="329614" y="202596"/>
                  </a:lnTo>
                  <a:lnTo>
                    <a:pt x="301604" y="189103"/>
                  </a:lnTo>
                  <a:lnTo>
                    <a:pt x="357096" y="203321"/>
                  </a:lnTo>
                  <a:lnTo>
                    <a:pt x="367222" y="214619"/>
                  </a:lnTo>
                  <a:lnTo>
                    <a:pt x="380012" y="250057"/>
                  </a:lnTo>
                  <a:lnTo>
                    <a:pt x="378067" y="288948"/>
                  </a:lnTo>
                  <a:lnTo>
                    <a:pt x="361075" y="323969"/>
                  </a:lnTo>
                  <a:lnTo>
                    <a:pt x="332822" y="348887"/>
                  </a:lnTo>
                  <a:lnTo>
                    <a:pt x="318530" y="353917"/>
                  </a:lnTo>
                  <a:close/>
                </a:path>
                <a:path w="1536064" h="644525">
                  <a:moveTo>
                    <a:pt x="267104" y="323758"/>
                  </a:moveTo>
                  <a:lnTo>
                    <a:pt x="245022" y="313123"/>
                  </a:lnTo>
                  <a:lnTo>
                    <a:pt x="229252" y="295519"/>
                  </a:lnTo>
                  <a:lnTo>
                    <a:pt x="221243" y="273363"/>
                  </a:lnTo>
                  <a:lnTo>
                    <a:pt x="222444" y="249076"/>
                  </a:lnTo>
                  <a:lnTo>
                    <a:pt x="233072" y="227193"/>
                  </a:lnTo>
                  <a:lnTo>
                    <a:pt x="250750" y="211609"/>
                  </a:lnTo>
                  <a:lnTo>
                    <a:pt x="273045" y="203750"/>
                  </a:lnTo>
                  <a:lnTo>
                    <a:pt x="297521" y="205041"/>
                  </a:lnTo>
                  <a:lnTo>
                    <a:pt x="319603" y="215678"/>
                  </a:lnTo>
                  <a:lnTo>
                    <a:pt x="335371" y="233290"/>
                  </a:lnTo>
                  <a:lnTo>
                    <a:pt x="343378" y="255454"/>
                  </a:lnTo>
                  <a:lnTo>
                    <a:pt x="342174" y="279752"/>
                  </a:lnTo>
                  <a:lnTo>
                    <a:pt x="331549" y="301624"/>
                  </a:lnTo>
                  <a:lnTo>
                    <a:pt x="313873" y="317199"/>
                  </a:lnTo>
                  <a:lnTo>
                    <a:pt x="291580" y="325052"/>
                  </a:lnTo>
                  <a:lnTo>
                    <a:pt x="267104" y="323758"/>
                  </a:lnTo>
                  <a:close/>
                </a:path>
                <a:path w="1536064" h="644525">
                  <a:moveTo>
                    <a:pt x="0" y="101667"/>
                  </a:moveTo>
                  <a:lnTo>
                    <a:pt x="8326" y="93404"/>
                  </a:lnTo>
                  <a:lnTo>
                    <a:pt x="32110" y="75068"/>
                  </a:lnTo>
                  <a:lnTo>
                    <a:pt x="69562" y="56335"/>
                  </a:lnTo>
                  <a:lnTo>
                    <a:pt x="118890" y="46885"/>
                  </a:lnTo>
                  <a:lnTo>
                    <a:pt x="172999" y="60748"/>
                  </a:lnTo>
                  <a:lnTo>
                    <a:pt x="108431" y="92616"/>
                  </a:lnTo>
                  <a:lnTo>
                    <a:pt x="0" y="101667"/>
                  </a:lnTo>
                  <a:close/>
                </a:path>
              </a:pathLst>
            </a:custGeom>
            <a:solidFill>
              <a:srgbClr val="CCEF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478687" y="7313996"/>
            <a:ext cx="1917064" cy="1183640"/>
            <a:chOff x="478687" y="7313996"/>
            <a:chExt cx="1917064" cy="118364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5001" y="7427497"/>
              <a:ext cx="530212" cy="644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65001" y="7427497"/>
              <a:ext cx="530225" cy="64769"/>
            </a:xfrm>
            <a:custGeom>
              <a:avLst/>
              <a:gdLst/>
              <a:ahLst/>
              <a:cxnLst/>
              <a:rect l="l" t="t" r="r" b="b"/>
              <a:pathLst>
                <a:path w="530225" h="64770">
                  <a:moveTo>
                    <a:pt x="10766" y="42541"/>
                  </a:moveTo>
                  <a:lnTo>
                    <a:pt x="0" y="64451"/>
                  </a:lnTo>
                  <a:lnTo>
                    <a:pt x="48347" y="54174"/>
                  </a:lnTo>
                  <a:lnTo>
                    <a:pt x="98976" y="45971"/>
                  </a:lnTo>
                  <a:lnTo>
                    <a:pt x="151154" y="39667"/>
                  </a:lnTo>
                  <a:lnTo>
                    <a:pt x="204147" y="35091"/>
                  </a:lnTo>
                  <a:lnTo>
                    <a:pt x="257223" y="32068"/>
                  </a:lnTo>
                  <a:lnTo>
                    <a:pt x="309648" y="30426"/>
                  </a:lnTo>
                  <a:lnTo>
                    <a:pt x="360690" y="29992"/>
                  </a:lnTo>
                  <a:lnTo>
                    <a:pt x="409614" y="30592"/>
                  </a:lnTo>
                  <a:lnTo>
                    <a:pt x="455689" y="32053"/>
                  </a:lnTo>
                  <a:lnTo>
                    <a:pt x="498179" y="34201"/>
                  </a:lnTo>
                  <a:lnTo>
                    <a:pt x="508050" y="26399"/>
                  </a:lnTo>
                  <a:lnTo>
                    <a:pt x="517740" y="18601"/>
                  </a:lnTo>
                  <a:lnTo>
                    <a:pt x="525657" y="10836"/>
                  </a:lnTo>
                  <a:lnTo>
                    <a:pt x="530212" y="3133"/>
                  </a:lnTo>
                  <a:lnTo>
                    <a:pt x="483578" y="836"/>
                  </a:lnTo>
                  <a:lnTo>
                    <a:pt x="435784" y="0"/>
                  </a:lnTo>
                  <a:lnTo>
                    <a:pt x="386821" y="595"/>
                  </a:lnTo>
                  <a:lnTo>
                    <a:pt x="336683" y="2595"/>
                  </a:lnTo>
                  <a:lnTo>
                    <a:pt x="285363" y="5972"/>
                  </a:lnTo>
                  <a:lnTo>
                    <a:pt x="232852" y="10699"/>
                  </a:lnTo>
                  <a:lnTo>
                    <a:pt x="179143" y="16747"/>
                  </a:lnTo>
                  <a:lnTo>
                    <a:pt x="124231" y="24088"/>
                  </a:lnTo>
                  <a:lnTo>
                    <a:pt x="68106" y="32697"/>
                  </a:lnTo>
                  <a:lnTo>
                    <a:pt x="10762" y="42543"/>
                  </a:lnTo>
                </a:path>
              </a:pathLst>
            </a:custGeom>
            <a:ln w="3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79092" y="7473112"/>
              <a:ext cx="1062355" cy="534035"/>
            </a:xfrm>
            <a:custGeom>
              <a:avLst/>
              <a:gdLst/>
              <a:ahLst/>
              <a:cxnLst/>
              <a:rect l="l" t="t" r="r" b="b"/>
              <a:pathLst>
                <a:path w="1062355" h="534034">
                  <a:moveTo>
                    <a:pt x="1054586" y="73005"/>
                  </a:moveTo>
                  <a:lnTo>
                    <a:pt x="56330" y="533454"/>
                  </a:lnTo>
                  <a:lnTo>
                    <a:pt x="27581" y="511809"/>
                  </a:lnTo>
                  <a:lnTo>
                    <a:pt x="6738" y="490433"/>
                  </a:lnTo>
                  <a:lnTo>
                    <a:pt x="0" y="451543"/>
                  </a:lnTo>
                  <a:lnTo>
                    <a:pt x="13560" y="377359"/>
                  </a:lnTo>
                  <a:lnTo>
                    <a:pt x="131324" y="293474"/>
                  </a:lnTo>
                  <a:lnTo>
                    <a:pt x="181926" y="257526"/>
                  </a:lnTo>
                  <a:lnTo>
                    <a:pt x="224186" y="228278"/>
                  </a:lnTo>
                  <a:lnTo>
                    <a:pt x="266949" y="199776"/>
                  </a:lnTo>
                  <a:lnTo>
                    <a:pt x="310430" y="172250"/>
                  </a:lnTo>
                  <a:lnTo>
                    <a:pt x="354848" y="145931"/>
                  </a:lnTo>
                  <a:lnTo>
                    <a:pt x="400420" y="121050"/>
                  </a:lnTo>
                  <a:lnTo>
                    <a:pt x="439548" y="101529"/>
                  </a:lnTo>
                  <a:lnTo>
                    <a:pt x="479755" y="83306"/>
                  </a:lnTo>
                  <a:lnTo>
                    <a:pt x="521173" y="66516"/>
                  </a:lnTo>
                  <a:lnTo>
                    <a:pt x="563929" y="51295"/>
                  </a:lnTo>
                  <a:lnTo>
                    <a:pt x="608150" y="37777"/>
                  </a:lnTo>
                  <a:lnTo>
                    <a:pt x="635835" y="30719"/>
                  </a:lnTo>
                  <a:lnTo>
                    <a:pt x="330438" y="189776"/>
                  </a:lnTo>
                  <a:lnTo>
                    <a:pt x="287171" y="215173"/>
                  </a:lnTo>
                  <a:lnTo>
                    <a:pt x="246828" y="244552"/>
                  </a:lnTo>
                  <a:lnTo>
                    <a:pt x="208567" y="276694"/>
                  </a:lnTo>
                  <a:lnTo>
                    <a:pt x="171505" y="310404"/>
                  </a:lnTo>
                  <a:lnTo>
                    <a:pt x="171055" y="331762"/>
                  </a:lnTo>
                  <a:lnTo>
                    <a:pt x="245862" y="375280"/>
                  </a:lnTo>
                  <a:lnTo>
                    <a:pt x="397595" y="300053"/>
                  </a:lnTo>
                  <a:lnTo>
                    <a:pt x="566080" y="212304"/>
                  </a:lnTo>
                  <a:lnTo>
                    <a:pt x="574476" y="221344"/>
                  </a:lnTo>
                  <a:lnTo>
                    <a:pt x="796261" y="125061"/>
                  </a:lnTo>
                  <a:lnTo>
                    <a:pt x="816728" y="114401"/>
                  </a:lnTo>
                  <a:lnTo>
                    <a:pt x="816749" y="116288"/>
                  </a:lnTo>
                  <a:lnTo>
                    <a:pt x="1026795" y="6894"/>
                  </a:lnTo>
                  <a:lnTo>
                    <a:pt x="1029954" y="7153"/>
                  </a:lnTo>
                  <a:lnTo>
                    <a:pt x="1052466" y="24560"/>
                  </a:lnTo>
                  <a:lnTo>
                    <a:pt x="1061958" y="41220"/>
                  </a:lnTo>
                  <a:lnTo>
                    <a:pt x="1061606" y="57309"/>
                  </a:lnTo>
                  <a:lnTo>
                    <a:pt x="1054586" y="73005"/>
                  </a:lnTo>
                  <a:close/>
                </a:path>
                <a:path w="1062355" h="534034">
                  <a:moveTo>
                    <a:pt x="566080" y="212304"/>
                  </a:moveTo>
                  <a:lnTo>
                    <a:pt x="397595" y="300053"/>
                  </a:lnTo>
                  <a:lnTo>
                    <a:pt x="387191" y="272044"/>
                  </a:lnTo>
                  <a:lnTo>
                    <a:pt x="382670" y="243574"/>
                  </a:lnTo>
                  <a:lnTo>
                    <a:pt x="384632" y="214601"/>
                  </a:lnTo>
                  <a:lnTo>
                    <a:pt x="393678" y="185084"/>
                  </a:lnTo>
                  <a:lnTo>
                    <a:pt x="389638" y="179290"/>
                  </a:lnTo>
                  <a:lnTo>
                    <a:pt x="383421" y="175138"/>
                  </a:lnTo>
                  <a:lnTo>
                    <a:pt x="373133" y="174045"/>
                  </a:lnTo>
                  <a:lnTo>
                    <a:pt x="356878" y="177430"/>
                  </a:lnTo>
                  <a:lnTo>
                    <a:pt x="350148" y="180338"/>
                  </a:lnTo>
                  <a:lnTo>
                    <a:pt x="343511" y="183367"/>
                  </a:lnTo>
                  <a:lnTo>
                    <a:pt x="336959" y="186509"/>
                  </a:lnTo>
                  <a:lnTo>
                    <a:pt x="330483" y="189753"/>
                  </a:lnTo>
                  <a:lnTo>
                    <a:pt x="635846" y="30716"/>
                  </a:lnTo>
                  <a:lnTo>
                    <a:pt x="653964" y="26097"/>
                  </a:lnTo>
                  <a:lnTo>
                    <a:pt x="655241" y="25836"/>
                  </a:lnTo>
                  <a:lnTo>
                    <a:pt x="494999" y="109292"/>
                  </a:lnTo>
                  <a:lnTo>
                    <a:pt x="490340" y="112446"/>
                  </a:lnTo>
                  <a:lnTo>
                    <a:pt x="487780" y="117310"/>
                  </a:lnTo>
                  <a:lnTo>
                    <a:pt x="490091" y="126143"/>
                  </a:lnTo>
                  <a:lnTo>
                    <a:pt x="500043" y="141201"/>
                  </a:lnTo>
                  <a:lnTo>
                    <a:pt x="566080" y="212304"/>
                  </a:lnTo>
                  <a:close/>
                </a:path>
                <a:path w="1062355" h="534034">
                  <a:moveTo>
                    <a:pt x="843026" y="39352"/>
                  </a:moveTo>
                  <a:lnTo>
                    <a:pt x="809045" y="57050"/>
                  </a:lnTo>
                  <a:lnTo>
                    <a:pt x="794174" y="32160"/>
                  </a:lnTo>
                  <a:lnTo>
                    <a:pt x="735739" y="35782"/>
                  </a:lnTo>
                  <a:lnTo>
                    <a:pt x="681829" y="44272"/>
                  </a:lnTo>
                  <a:lnTo>
                    <a:pt x="631622" y="56748"/>
                  </a:lnTo>
                  <a:lnTo>
                    <a:pt x="584296" y="72330"/>
                  </a:lnTo>
                  <a:lnTo>
                    <a:pt x="539029" y="90138"/>
                  </a:lnTo>
                  <a:lnTo>
                    <a:pt x="494999" y="109292"/>
                  </a:lnTo>
                  <a:lnTo>
                    <a:pt x="655241" y="25836"/>
                  </a:lnTo>
                  <a:lnTo>
                    <a:pt x="701499" y="16391"/>
                  </a:lnTo>
                  <a:lnTo>
                    <a:pt x="750880" y="8793"/>
                  </a:lnTo>
                  <a:lnTo>
                    <a:pt x="802237" y="3439"/>
                  </a:lnTo>
                  <a:lnTo>
                    <a:pt x="855695" y="463"/>
                  </a:lnTo>
                  <a:lnTo>
                    <a:pt x="907353" y="33"/>
                  </a:lnTo>
                  <a:lnTo>
                    <a:pt x="838575" y="35853"/>
                  </a:lnTo>
                  <a:lnTo>
                    <a:pt x="843026" y="39352"/>
                  </a:lnTo>
                  <a:close/>
                </a:path>
                <a:path w="1062355" h="534034">
                  <a:moveTo>
                    <a:pt x="945510" y="1284"/>
                  </a:moveTo>
                  <a:lnTo>
                    <a:pt x="879049" y="35898"/>
                  </a:lnTo>
                  <a:lnTo>
                    <a:pt x="838575" y="35853"/>
                  </a:lnTo>
                  <a:lnTo>
                    <a:pt x="907354" y="33"/>
                  </a:lnTo>
                  <a:lnTo>
                    <a:pt x="911382" y="0"/>
                  </a:lnTo>
                  <a:lnTo>
                    <a:pt x="945510" y="1284"/>
                  </a:lnTo>
                  <a:close/>
                </a:path>
                <a:path w="1062355" h="534034">
                  <a:moveTo>
                    <a:pt x="816728" y="114401"/>
                  </a:moveTo>
                  <a:lnTo>
                    <a:pt x="796261" y="125061"/>
                  </a:lnTo>
                  <a:lnTo>
                    <a:pt x="796160" y="61862"/>
                  </a:lnTo>
                  <a:lnTo>
                    <a:pt x="809045" y="57050"/>
                  </a:lnTo>
                  <a:lnTo>
                    <a:pt x="843026" y="39352"/>
                  </a:lnTo>
                  <a:lnTo>
                    <a:pt x="854738" y="48559"/>
                  </a:lnTo>
                  <a:lnTo>
                    <a:pt x="945510" y="1284"/>
                  </a:lnTo>
                  <a:lnTo>
                    <a:pt x="969514" y="2192"/>
                  </a:lnTo>
                  <a:lnTo>
                    <a:pt x="976011" y="2725"/>
                  </a:lnTo>
                  <a:lnTo>
                    <a:pt x="816408" y="85848"/>
                  </a:lnTo>
                  <a:lnTo>
                    <a:pt x="816728" y="114401"/>
                  </a:lnTo>
                  <a:close/>
                </a:path>
                <a:path w="1062355" h="534034">
                  <a:moveTo>
                    <a:pt x="1026795" y="6894"/>
                  </a:moveTo>
                  <a:lnTo>
                    <a:pt x="816749" y="116288"/>
                  </a:lnTo>
                  <a:lnTo>
                    <a:pt x="832679" y="106093"/>
                  </a:lnTo>
                  <a:lnTo>
                    <a:pt x="816408" y="85848"/>
                  </a:lnTo>
                  <a:lnTo>
                    <a:pt x="976011" y="2725"/>
                  </a:lnTo>
                  <a:lnTo>
                    <a:pt x="1026795" y="68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79092" y="7473112"/>
              <a:ext cx="1062355" cy="534035"/>
            </a:xfrm>
            <a:custGeom>
              <a:avLst/>
              <a:gdLst/>
              <a:ahLst/>
              <a:cxnLst/>
              <a:rect l="l" t="t" r="r" b="b"/>
              <a:pathLst>
                <a:path w="1062355" h="534034">
                  <a:moveTo>
                    <a:pt x="400420" y="121050"/>
                  </a:moveTo>
                  <a:lnTo>
                    <a:pt x="354848" y="145931"/>
                  </a:lnTo>
                  <a:lnTo>
                    <a:pt x="310430" y="172250"/>
                  </a:lnTo>
                  <a:lnTo>
                    <a:pt x="266949" y="199776"/>
                  </a:lnTo>
                  <a:lnTo>
                    <a:pt x="224186" y="228278"/>
                  </a:lnTo>
                  <a:lnTo>
                    <a:pt x="181926" y="257526"/>
                  </a:lnTo>
                  <a:lnTo>
                    <a:pt x="139950" y="287289"/>
                  </a:lnTo>
                  <a:lnTo>
                    <a:pt x="98042" y="317336"/>
                  </a:lnTo>
                  <a:lnTo>
                    <a:pt x="55985" y="347436"/>
                  </a:lnTo>
                  <a:lnTo>
                    <a:pt x="13560" y="377359"/>
                  </a:lnTo>
                  <a:lnTo>
                    <a:pt x="0" y="451543"/>
                  </a:lnTo>
                  <a:lnTo>
                    <a:pt x="6738" y="490433"/>
                  </a:lnTo>
                  <a:lnTo>
                    <a:pt x="27581" y="511809"/>
                  </a:lnTo>
                  <a:lnTo>
                    <a:pt x="56330" y="533454"/>
                  </a:lnTo>
                  <a:lnTo>
                    <a:pt x="1054586" y="73005"/>
                  </a:lnTo>
                  <a:lnTo>
                    <a:pt x="1061606" y="57309"/>
                  </a:lnTo>
                  <a:lnTo>
                    <a:pt x="1061958" y="41220"/>
                  </a:lnTo>
                  <a:lnTo>
                    <a:pt x="1052466" y="24560"/>
                  </a:lnTo>
                  <a:lnTo>
                    <a:pt x="1029954" y="7153"/>
                  </a:lnTo>
                  <a:lnTo>
                    <a:pt x="969426" y="2185"/>
                  </a:lnTo>
                  <a:lnTo>
                    <a:pt x="911382" y="0"/>
                  </a:lnTo>
                  <a:lnTo>
                    <a:pt x="855695" y="463"/>
                  </a:lnTo>
                  <a:lnTo>
                    <a:pt x="802237" y="3439"/>
                  </a:lnTo>
                  <a:lnTo>
                    <a:pt x="750880" y="8793"/>
                  </a:lnTo>
                  <a:lnTo>
                    <a:pt x="701499" y="16391"/>
                  </a:lnTo>
                  <a:lnTo>
                    <a:pt x="653964" y="26097"/>
                  </a:lnTo>
                  <a:lnTo>
                    <a:pt x="608150" y="37777"/>
                  </a:lnTo>
                  <a:lnTo>
                    <a:pt x="563929" y="51295"/>
                  </a:lnTo>
                  <a:lnTo>
                    <a:pt x="521173" y="66516"/>
                  </a:lnTo>
                  <a:lnTo>
                    <a:pt x="479755" y="83306"/>
                  </a:lnTo>
                  <a:lnTo>
                    <a:pt x="439548" y="101529"/>
                  </a:lnTo>
                  <a:lnTo>
                    <a:pt x="400426" y="121051"/>
                  </a:lnTo>
                </a:path>
              </a:pathLst>
            </a:custGeom>
            <a:ln w="33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461" y="7645472"/>
              <a:ext cx="229911" cy="20460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66872" y="7505272"/>
              <a:ext cx="391795" cy="189230"/>
            </a:xfrm>
            <a:custGeom>
              <a:avLst/>
              <a:gdLst/>
              <a:ahLst/>
              <a:cxnLst/>
              <a:rect l="l" t="t" r="r" b="b"/>
              <a:pathLst>
                <a:path w="391794" h="189229">
                  <a:moveTo>
                    <a:pt x="7218" y="77132"/>
                  </a:moveTo>
                  <a:lnTo>
                    <a:pt x="51248" y="57978"/>
                  </a:lnTo>
                  <a:lnTo>
                    <a:pt x="96515" y="40170"/>
                  </a:lnTo>
                  <a:lnTo>
                    <a:pt x="143841" y="24587"/>
                  </a:lnTo>
                  <a:lnTo>
                    <a:pt x="194048" y="12111"/>
                  </a:lnTo>
                  <a:lnTo>
                    <a:pt x="247958" y="3622"/>
                  </a:lnTo>
                  <a:lnTo>
                    <a:pt x="306393" y="0"/>
                  </a:lnTo>
                  <a:lnTo>
                    <a:pt x="321265" y="24889"/>
                  </a:lnTo>
                  <a:lnTo>
                    <a:pt x="308379" y="29701"/>
                  </a:lnTo>
                  <a:lnTo>
                    <a:pt x="308480" y="92900"/>
                  </a:lnTo>
                  <a:lnTo>
                    <a:pt x="86695" y="189183"/>
                  </a:lnTo>
                  <a:lnTo>
                    <a:pt x="12262" y="109041"/>
                  </a:lnTo>
                  <a:lnTo>
                    <a:pt x="2310" y="93982"/>
                  </a:lnTo>
                  <a:lnTo>
                    <a:pt x="0" y="85149"/>
                  </a:lnTo>
                  <a:lnTo>
                    <a:pt x="2559" y="80286"/>
                  </a:lnTo>
                  <a:lnTo>
                    <a:pt x="7218" y="77134"/>
                  </a:lnTo>
                </a:path>
                <a:path w="391794" h="189229">
                  <a:moveTo>
                    <a:pt x="350794" y="3693"/>
                  </a:moveTo>
                  <a:lnTo>
                    <a:pt x="391268" y="3738"/>
                  </a:lnTo>
                  <a:lnTo>
                    <a:pt x="366958" y="16398"/>
                  </a:lnTo>
                  <a:lnTo>
                    <a:pt x="350795" y="3693"/>
                  </a:lnTo>
                </a:path>
                <a:path w="391794" h="189229">
                  <a:moveTo>
                    <a:pt x="328627" y="53688"/>
                  </a:moveTo>
                  <a:lnTo>
                    <a:pt x="344898" y="73932"/>
                  </a:lnTo>
                  <a:lnTo>
                    <a:pt x="328969" y="84127"/>
                  </a:lnTo>
                  <a:lnTo>
                    <a:pt x="328627" y="53688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4337" y="7471082"/>
              <a:ext cx="1640205" cy="962660"/>
            </a:xfrm>
            <a:custGeom>
              <a:avLst/>
              <a:gdLst/>
              <a:ahLst/>
              <a:cxnLst/>
              <a:rect l="l" t="t" r="r" b="b"/>
              <a:pathLst>
                <a:path w="1640205" h="962659">
                  <a:moveTo>
                    <a:pt x="1639708" y="204732"/>
                  </a:moveTo>
                  <a:lnTo>
                    <a:pt x="1291553" y="381986"/>
                  </a:lnTo>
                  <a:lnTo>
                    <a:pt x="451522" y="811346"/>
                  </a:lnTo>
                  <a:lnTo>
                    <a:pt x="113113" y="952330"/>
                  </a:lnTo>
                  <a:lnTo>
                    <a:pt x="83006" y="962622"/>
                  </a:lnTo>
                  <a:lnTo>
                    <a:pt x="0" y="714241"/>
                  </a:lnTo>
                  <a:lnTo>
                    <a:pt x="1252811" y="53636"/>
                  </a:lnTo>
                  <a:lnTo>
                    <a:pt x="1584898" y="0"/>
                  </a:lnTo>
                  <a:lnTo>
                    <a:pt x="1639708" y="20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94337" y="7471082"/>
              <a:ext cx="1640205" cy="962660"/>
            </a:xfrm>
            <a:custGeom>
              <a:avLst/>
              <a:gdLst/>
              <a:ahLst/>
              <a:cxnLst/>
              <a:rect l="l" t="t" r="r" b="b"/>
              <a:pathLst>
                <a:path w="1640205" h="962659">
                  <a:moveTo>
                    <a:pt x="113113" y="952330"/>
                  </a:moveTo>
                  <a:lnTo>
                    <a:pt x="451522" y="811346"/>
                  </a:lnTo>
                  <a:lnTo>
                    <a:pt x="1291553" y="381986"/>
                  </a:lnTo>
                  <a:lnTo>
                    <a:pt x="1639708" y="204732"/>
                  </a:lnTo>
                  <a:lnTo>
                    <a:pt x="1584898" y="0"/>
                  </a:lnTo>
                  <a:lnTo>
                    <a:pt x="1252811" y="53636"/>
                  </a:lnTo>
                  <a:lnTo>
                    <a:pt x="0" y="714241"/>
                  </a:lnTo>
                  <a:lnTo>
                    <a:pt x="83006" y="962622"/>
                  </a:lnTo>
                  <a:lnTo>
                    <a:pt x="113113" y="952330"/>
                  </a:lnTo>
                </a:path>
              </a:pathLst>
            </a:custGeom>
            <a:ln w="3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924" y="7491685"/>
              <a:ext cx="170691" cy="893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235" y="7489997"/>
              <a:ext cx="174068" cy="927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372" y="7315681"/>
              <a:ext cx="1913100" cy="114003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0372" y="7315681"/>
              <a:ext cx="1913255" cy="1140460"/>
            </a:xfrm>
            <a:custGeom>
              <a:avLst/>
              <a:gdLst/>
              <a:ahLst/>
              <a:cxnLst/>
              <a:rect l="l" t="t" r="r" b="b"/>
              <a:pathLst>
                <a:path w="1913255" h="1140459">
                  <a:moveTo>
                    <a:pt x="554641" y="257187"/>
                  </a:moveTo>
                  <a:lnTo>
                    <a:pt x="517096" y="277550"/>
                  </a:lnTo>
                  <a:lnTo>
                    <a:pt x="478470" y="299490"/>
                  </a:lnTo>
                  <a:lnTo>
                    <a:pt x="438684" y="323044"/>
                  </a:lnTo>
                  <a:lnTo>
                    <a:pt x="397661" y="348253"/>
                  </a:lnTo>
                  <a:lnTo>
                    <a:pt x="355324" y="375157"/>
                  </a:lnTo>
                  <a:lnTo>
                    <a:pt x="311596" y="403795"/>
                  </a:lnTo>
                  <a:lnTo>
                    <a:pt x="266399" y="434207"/>
                  </a:lnTo>
                  <a:lnTo>
                    <a:pt x="219656" y="466433"/>
                  </a:lnTo>
                  <a:lnTo>
                    <a:pt x="171289" y="500512"/>
                  </a:lnTo>
                  <a:lnTo>
                    <a:pt x="173258" y="581931"/>
                  </a:lnTo>
                  <a:lnTo>
                    <a:pt x="91599" y="588041"/>
                  </a:lnTo>
                  <a:lnTo>
                    <a:pt x="83304" y="609688"/>
                  </a:lnTo>
                  <a:lnTo>
                    <a:pt x="147011" y="611042"/>
                  </a:lnTo>
                  <a:lnTo>
                    <a:pt x="68265" y="734768"/>
                  </a:lnTo>
                  <a:lnTo>
                    <a:pt x="27531" y="755983"/>
                  </a:lnTo>
                  <a:lnTo>
                    <a:pt x="36209" y="731408"/>
                  </a:lnTo>
                  <a:lnTo>
                    <a:pt x="26728" y="756045"/>
                  </a:lnTo>
                  <a:lnTo>
                    <a:pt x="13987" y="774264"/>
                  </a:lnTo>
                  <a:lnTo>
                    <a:pt x="5569" y="798732"/>
                  </a:lnTo>
                  <a:lnTo>
                    <a:pt x="1049" y="828834"/>
                  </a:lnTo>
                  <a:lnTo>
                    <a:pt x="0" y="863954"/>
                  </a:lnTo>
                  <a:lnTo>
                    <a:pt x="10038" y="868338"/>
                  </a:lnTo>
                  <a:lnTo>
                    <a:pt x="15086" y="890789"/>
                  </a:lnTo>
                  <a:lnTo>
                    <a:pt x="20271" y="914119"/>
                  </a:lnTo>
                  <a:lnTo>
                    <a:pt x="25858" y="939995"/>
                  </a:lnTo>
                  <a:lnTo>
                    <a:pt x="32115" y="970082"/>
                  </a:lnTo>
                  <a:lnTo>
                    <a:pt x="41597" y="991954"/>
                  </a:lnTo>
                  <a:lnTo>
                    <a:pt x="40540" y="1027039"/>
                  </a:lnTo>
                  <a:lnTo>
                    <a:pt x="54435" y="1056906"/>
                  </a:lnTo>
                  <a:lnTo>
                    <a:pt x="66705" y="1076453"/>
                  </a:lnTo>
                  <a:lnTo>
                    <a:pt x="78223" y="1091246"/>
                  </a:lnTo>
                  <a:lnTo>
                    <a:pt x="89862" y="1106850"/>
                  </a:lnTo>
                  <a:lnTo>
                    <a:pt x="103824" y="1119450"/>
                  </a:lnTo>
                  <a:lnTo>
                    <a:pt x="118054" y="1129532"/>
                  </a:lnTo>
                  <a:lnTo>
                    <a:pt x="132621" y="1136568"/>
                  </a:lnTo>
                  <a:lnTo>
                    <a:pt x="147595" y="1140034"/>
                  </a:lnTo>
                  <a:lnTo>
                    <a:pt x="162144" y="1138212"/>
                  </a:lnTo>
                  <a:lnTo>
                    <a:pt x="177359" y="1136044"/>
                  </a:lnTo>
                  <a:lnTo>
                    <a:pt x="193332" y="1133481"/>
                  </a:lnTo>
                  <a:lnTo>
                    <a:pt x="210154" y="1130475"/>
                  </a:lnTo>
                  <a:lnTo>
                    <a:pt x="235974" y="1120944"/>
                  </a:lnTo>
                  <a:lnTo>
                    <a:pt x="215470" y="1079063"/>
                  </a:lnTo>
                  <a:lnTo>
                    <a:pt x="202096" y="1039544"/>
                  </a:lnTo>
                  <a:lnTo>
                    <a:pt x="195302" y="1002525"/>
                  </a:lnTo>
                  <a:lnTo>
                    <a:pt x="194541" y="968140"/>
                  </a:lnTo>
                  <a:lnTo>
                    <a:pt x="199265" y="936527"/>
                  </a:lnTo>
                  <a:lnTo>
                    <a:pt x="222974" y="882160"/>
                  </a:lnTo>
                  <a:lnTo>
                    <a:pt x="262041" y="840513"/>
                  </a:lnTo>
                  <a:lnTo>
                    <a:pt x="312080" y="812675"/>
                  </a:lnTo>
                  <a:lnTo>
                    <a:pt x="368705" y="799737"/>
                  </a:lnTo>
                  <a:lnTo>
                    <a:pt x="398117" y="799196"/>
                  </a:lnTo>
                  <a:lnTo>
                    <a:pt x="427530" y="802789"/>
                  </a:lnTo>
                  <a:lnTo>
                    <a:pt x="484168" y="822919"/>
                  </a:lnTo>
                  <a:lnTo>
                    <a:pt x="534233" y="861219"/>
                  </a:lnTo>
                  <a:lnTo>
                    <a:pt x="573338" y="918778"/>
                  </a:lnTo>
                  <a:lnTo>
                    <a:pt x="587410" y="955120"/>
                  </a:lnTo>
                  <a:lnTo>
                    <a:pt x="1406059" y="538370"/>
                  </a:lnTo>
                  <a:lnTo>
                    <a:pt x="1385040" y="498457"/>
                  </a:lnTo>
                  <a:lnTo>
                    <a:pt x="1370680" y="460219"/>
                  </a:lnTo>
                  <a:lnTo>
                    <a:pt x="1362490" y="423838"/>
                  </a:lnTo>
                  <a:lnTo>
                    <a:pt x="1359981" y="389498"/>
                  </a:lnTo>
                  <a:lnTo>
                    <a:pt x="1362665" y="357381"/>
                  </a:lnTo>
                  <a:lnTo>
                    <a:pt x="1381651" y="300545"/>
                  </a:lnTo>
                  <a:lnTo>
                    <a:pt x="1415537" y="254793"/>
                  </a:lnTo>
                  <a:lnTo>
                    <a:pt x="1460410" y="221585"/>
                  </a:lnTo>
                  <a:lnTo>
                    <a:pt x="1512358" y="202382"/>
                  </a:lnTo>
                  <a:lnTo>
                    <a:pt x="1539762" y="198489"/>
                  </a:lnTo>
                  <a:lnTo>
                    <a:pt x="1567467" y="198645"/>
                  </a:lnTo>
                  <a:lnTo>
                    <a:pt x="1621827" y="211836"/>
                  </a:lnTo>
                  <a:lnTo>
                    <a:pt x="1671523" y="243415"/>
                  </a:lnTo>
                  <a:lnTo>
                    <a:pt x="1712644" y="294843"/>
                  </a:lnTo>
                  <a:lnTo>
                    <a:pt x="1741278" y="367582"/>
                  </a:lnTo>
                  <a:lnTo>
                    <a:pt x="1786258" y="339698"/>
                  </a:lnTo>
                  <a:lnTo>
                    <a:pt x="1830214" y="311192"/>
                  </a:lnTo>
                  <a:lnTo>
                    <a:pt x="1870148" y="280233"/>
                  </a:lnTo>
                  <a:lnTo>
                    <a:pt x="1903065" y="244989"/>
                  </a:lnTo>
                  <a:lnTo>
                    <a:pt x="1913100" y="223444"/>
                  </a:lnTo>
                  <a:lnTo>
                    <a:pt x="1911729" y="211628"/>
                  </a:lnTo>
                  <a:lnTo>
                    <a:pt x="1906285" y="199166"/>
                  </a:lnTo>
                  <a:lnTo>
                    <a:pt x="1883042" y="180654"/>
                  </a:lnTo>
                  <a:lnTo>
                    <a:pt x="1869805" y="149655"/>
                  </a:lnTo>
                  <a:lnTo>
                    <a:pt x="1840145" y="90454"/>
                  </a:lnTo>
                  <a:lnTo>
                    <a:pt x="1772225" y="19654"/>
                  </a:lnTo>
                  <a:lnTo>
                    <a:pt x="1724814" y="2557"/>
                  </a:lnTo>
                  <a:lnTo>
                    <a:pt x="1694176" y="0"/>
                  </a:lnTo>
                  <a:lnTo>
                    <a:pt x="1657689" y="1952"/>
                  </a:lnTo>
                  <a:lnTo>
                    <a:pt x="1614433" y="8804"/>
                  </a:lnTo>
                  <a:lnTo>
                    <a:pt x="1563487" y="20943"/>
                  </a:lnTo>
                  <a:lnTo>
                    <a:pt x="1503931" y="38756"/>
                  </a:lnTo>
                  <a:lnTo>
                    <a:pt x="1434845" y="62632"/>
                  </a:lnTo>
                  <a:lnTo>
                    <a:pt x="1355307" y="92958"/>
                  </a:lnTo>
                  <a:lnTo>
                    <a:pt x="1328561" y="97276"/>
                  </a:lnTo>
                  <a:lnTo>
                    <a:pt x="1317387" y="112707"/>
                  </a:lnTo>
                  <a:lnTo>
                    <a:pt x="1310634" y="112600"/>
                  </a:lnTo>
                  <a:lnTo>
                    <a:pt x="1303854" y="112509"/>
                  </a:lnTo>
                  <a:lnTo>
                    <a:pt x="1297055" y="112432"/>
                  </a:lnTo>
                  <a:lnTo>
                    <a:pt x="1290243" y="112366"/>
                  </a:lnTo>
                  <a:lnTo>
                    <a:pt x="1296974" y="112692"/>
                  </a:lnTo>
                  <a:lnTo>
                    <a:pt x="1303683" y="113044"/>
                  </a:lnTo>
                  <a:lnTo>
                    <a:pt x="1310367" y="113427"/>
                  </a:lnTo>
                  <a:lnTo>
                    <a:pt x="1317026" y="113845"/>
                  </a:lnTo>
                  <a:lnTo>
                    <a:pt x="1312471" y="121544"/>
                  </a:lnTo>
                  <a:lnTo>
                    <a:pt x="1304551" y="129301"/>
                  </a:lnTo>
                  <a:lnTo>
                    <a:pt x="1294860" y="137092"/>
                  </a:lnTo>
                  <a:lnTo>
                    <a:pt x="1284989" y="144890"/>
                  </a:lnTo>
                  <a:lnTo>
                    <a:pt x="1242513" y="142756"/>
                  </a:lnTo>
                  <a:lnTo>
                    <a:pt x="1196447" y="141310"/>
                  </a:lnTo>
                  <a:lnTo>
                    <a:pt x="1147525" y="140726"/>
                  </a:lnTo>
                  <a:lnTo>
                    <a:pt x="1096482" y="141176"/>
                  </a:lnTo>
                  <a:lnTo>
                    <a:pt x="1044051" y="142833"/>
                  </a:lnTo>
                  <a:lnTo>
                    <a:pt x="990967" y="145868"/>
                  </a:lnTo>
                  <a:lnTo>
                    <a:pt x="937965" y="150455"/>
                  </a:lnTo>
                  <a:lnTo>
                    <a:pt x="885779" y="156766"/>
                  </a:lnTo>
                  <a:lnTo>
                    <a:pt x="835143" y="164974"/>
                  </a:lnTo>
                  <a:lnTo>
                    <a:pt x="786791" y="175252"/>
                  </a:lnTo>
                  <a:lnTo>
                    <a:pt x="796860" y="154704"/>
                  </a:lnTo>
                  <a:lnTo>
                    <a:pt x="795843" y="154908"/>
                  </a:lnTo>
                  <a:lnTo>
                    <a:pt x="794812" y="155026"/>
                  </a:lnTo>
                  <a:lnTo>
                    <a:pt x="793795" y="155232"/>
                  </a:lnTo>
                  <a:lnTo>
                    <a:pt x="748630" y="170292"/>
                  </a:lnTo>
                  <a:lnTo>
                    <a:pt x="702348" y="187910"/>
                  </a:lnTo>
                  <a:lnTo>
                    <a:pt x="654738" y="208195"/>
                  </a:lnTo>
                  <a:lnTo>
                    <a:pt x="605590" y="231258"/>
                  </a:lnTo>
                  <a:lnTo>
                    <a:pt x="554693" y="257211"/>
                  </a:lnTo>
                </a:path>
                <a:path w="1913255" h="1140459">
                  <a:moveTo>
                    <a:pt x="575470" y="305200"/>
                  </a:moveTo>
                  <a:lnTo>
                    <a:pt x="682368" y="446762"/>
                  </a:lnTo>
                  <a:lnTo>
                    <a:pt x="410212" y="579694"/>
                  </a:lnTo>
                  <a:lnTo>
                    <a:pt x="364790" y="587687"/>
                  </a:lnTo>
                  <a:lnTo>
                    <a:pt x="326568" y="589316"/>
                  </a:lnTo>
                  <a:lnTo>
                    <a:pt x="296884" y="513992"/>
                  </a:lnTo>
                  <a:lnTo>
                    <a:pt x="330802" y="482275"/>
                  </a:lnTo>
                  <a:lnTo>
                    <a:pt x="367147" y="450361"/>
                  </a:lnTo>
                  <a:lnTo>
                    <a:pt x="405638" y="418747"/>
                  </a:lnTo>
                  <a:lnTo>
                    <a:pt x="445996" y="387929"/>
                  </a:lnTo>
                  <a:lnTo>
                    <a:pt x="487941" y="358403"/>
                  </a:lnTo>
                  <a:lnTo>
                    <a:pt x="531193" y="330667"/>
                  </a:lnTo>
                  <a:lnTo>
                    <a:pt x="575472" y="305216"/>
                  </a:lnTo>
                </a:path>
                <a:path w="1913255" h="1140459">
                  <a:moveTo>
                    <a:pt x="637194" y="277088"/>
                  </a:moveTo>
                  <a:lnTo>
                    <a:pt x="690546" y="250636"/>
                  </a:lnTo>
                  <a:lnTo>
                    <a:pt x="742398" y="228415"/>
                  </a:lnTo>
                  <a:lnTo>
                    <a:pt x="792775" y="210360"/>
                  </a:lnTo>
                  <a:lnTo>
                    <a:pt x="841700" y="196409"/>
                  </a:lnTo>
                  <a:lnTo>
                    <a:pt x="889195" y="186498"/>
                  </a:lnTo>
                  <a:lnTo>
                    <a:pt x="935283" y="180564"/>
                  </a:lnTo>
                  <a:lnTo>
                    <a:pt x="979988" y="178541"/>
                  </a:lnTo>
                  <a:lnTo>
                    <a:pt x="1001460" y="203762"/>
                  </a:lnTo>
                  <a:lnTo>
                    <a:pt x="1023379" y="228604"/>
                  </a:lnTo>
                  <a:lnTo>
                    <a:pt x="1045437" y="253327"/>
                  </a:lnTo>
                  <a:lnTo>
                    <a:pt x="1067325" y="278192"/>
                  </a:lnTo>
                  <a:lnTo>
                    <a:pt x="762910" y="410988"/>
                  </a:lnTo>
                  <a:lnTo>
                    <a:pt x="637199" y="277090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7828" y="7489041"/>
              <a:ext cx="174063" cy="9275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805" y="7917947"/>
              <a:ext cx="123792" cy="1542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119" y="7916261"/>
              <a:ext cx="127165" cy="15764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6764" y="7619757"/>
              <a:ext cx="388109" cy="28419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76735" y="7619757"/>
              <a:ext cx="388620" cy="284480"/>
            </a:xfrm>
            <a:custGeom>
              <a:avLst/>
              <a:gdLst/>
              <a:ahLst/>
              <a:cxnLst/>
              <a:rect l="l" t="t" r="r" b="b"/>
              <a:pathLst>
                <a:path w="388619" h="284479">
                  <a:moveTo>
                    <a:pt x="0" y="208804"/>
                  </a:moveTo>
                  <a:lnTo>
                    <a:pt x="29719" y="284197"/>
                  </a:lnTo>
                  <a:lnTo>
                    <a:pt x="48476" y="283684"/>
                  </a:lnTo>
                  <a:lnTo>
                    <a:pt x="67926" y="282559"/>
                  </a:lnTo>
                  <a:lnTo>
                    <a:pt x="89176" y="279842"/>
                  </a:lnTo>
                  <a:lnTo>
                    <a:pt x="113334" y="274555"/>
                  </a:lnTo>
                  <a:lnTo>
                    <a:pt x="388137" y="144998"/>
                  </a:lnTo>
                  <a:lnTo>
                    <a:pt x="278562" y="0"/>
                  </a:lnTo>
                  <a:lnTo>
                    <a:pt x="234291" y="25453"/>
                  </a:lnTo>
                  <a:lnTo>
                    <a:pt x="191048" y="53192"/>
                  </a:lnTo>
                  <a:lnTo>
                    <a:pt x="149113" y="82720"/>
                  </a:lnTo>
                  <a:lnTo>
                    <a:pt x="108764" y="113543"/>
                  </a:lnTo>
                  <a:lnTo>
                    <a:pt x="70281" y="145162"/>
                  </a:lnTo>
                  <a:lnTo>
                    <a:pt x="33942" y="177083"/>
                  </a:lnTo>
                  <a:lnTo>
                    <a:pt x="28" y="208808"/>
                  </a:lnTo>
                </a:path>
              </a:pathLst>
            </a:custGeom>
            <a:ln w="3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6491" y="7494781"/>
              <a:ext cx="430120" cy="23243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16477" y="7494781"/>
              <a:ext cx="430530" cy="233045"/>
            </a:xfrm>
            <a:custGeom>
              <a:avLst/>
              <a:gdLst/>
              <a:ahLst/>
              <a:cxnLst/>
              <a:rect l="l" t="t" r="r" b="b"/>
              <a:pathLst>
                <a:path w="430530" h="233045">
                  <a:moveTo>
                    <a:pt x="0" y="98509"/>
                  </a:moveTo>
                  <a:lnTo>
                    <a:pt x="125659" y="232434"/>
                  </a:lnTo>
                  <a:lnTo>
                    <a:pt x="430134" y="99629"/>
                  </a:lnTo>
                  <a:lnTo>
                    <a:pt x="408245" y="74766"/>
                  </a:lnTo>
                  <a:lnTo>
                    <a:pt x="386185" y="50050"/>
                  </a:lnTo>
                  <a:lnTo>
                    <a:pt x="364264" y="25216"/>
                  </a:lnTo>
                  <a:lnTo>
                    <a:pt x="342791" y="0"/>
                  </a:lnTo>
                  <a:lnTo>
                    <a:pt x="298087" y="2019"/>
                  </a:lnTo>
                  <a:lnTo>
                    <a:pt x="251999" y="7947"/>
                  </a:lnTo>
                  <a:lnTo>
                    <a:pt x="204505" y="17851"/>
                  </a:lnTo>
                  <a:lnTo>
                    <a:pt x="155582" y="31794"/>
                  </a:lnTo>
                  <a:lnTo>
                    <a:pt x="105208" y="49840"/>
                  </a:lnTo>
                  <a:lnTo>
                    <a:pt x="53359" y="72056"/>
                  </a:lnTo>
                  <a:lnTo>
                    <a:pt x="14" y="98504"/>
                  </a:lnTo>
                </a:path>
              </a:pathLst>
            </a:custGeom>
            <a:ln w="3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4692" y="7585765"/>
              <a:ext cx="194073" cy="18545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7941" y="7825463"/>
              <a:ext cx="91087" cy="8395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62416" y="7493454"/>
              <a:ext cx="262255" cy="105410"/>
            </a:xfrm>
            <a:custGeom>
              <a:avLst/>
              <a:gdLst/>
              <a:ahLst/>
              <a:cxnLst/>
              <a:rect l="l" t="t" r="r" b="b"/>
              <a:pathLst>
                <a:path w="262255" h="105409">
                  <a:moveTo>
                    <a:pt x="261993" y="25220"/>
                  </a:moveTo>
                  <a:lnTo>
                    <a:pt x="89670" y="105355"/>
                  </a:lnTo>
                  <a:lnTo>
                    <a:pt x="0" y="3493"/>
                  </a:lnTo>
                  <a:lnTo>
                    <a:pt x="10313" y="2675"/>
                  </a:lnTo>
                  <a:lnTo>
                    <a:pt x="30389" y="833"/>
                  </a:lnTo>
                  <a:lnTo>
                    <a:pt x="40658" y="0"/>
                  </a:lnTo>
                  <a:lnTo>
                    <a:pt x="38395" y="485"/>
                  </a:lnTo>
                  <a:lnTo>
                    <a:pt x="36343" y="1036"/>
                  </a:lnTo>
                  <a:lnTo>
                    <a:pt x="34725" y="1666"/>
                  </a:lnTo>
                  <a:lnTo>
                    <a:pt x="120709" y="87291"/>
                  </a:lnTo>
                  <a:lnTo>
                    <a:pt x="134430" y="81579"/>
                  </a:lnTo>
                  <a:lnTo>
                    <a:pt x="164356" y="68790"/>
                  </a:lnTo>
                  <a:lnTo>
                    <a:pt x="193630" y="55441"/>
                  </a:lnTo>
                  <a:lnTo>
                    <a:pt x="205393" y="48052"/>
                  </a:lnTo>
                  <a:lnTo>
                    <a:pt x="198390" y="40659"/>
                  </a:lnTo>
                  <a:lnTo>
                    <a:pt x="186292" y="27213"/>
                  </a:lnTo>
                  <a:lnTo>
                    <a:pt x="169264" y="8007"/>
                  </a:lnTo>
                  <a:lnTo>
                    <a:pt x="189438" y="11296"/>
                  </a:lnTo>
                  <a:lnTo>
                    <a:pt x="211491" y="15210"/>
                  </a:lnTo>
                  <a:lnTo>
                    <a:pt x="235613" y="19826"/>
                  </a:lnTo>
                  <a:lnTo>
                    <a:pt x="261993" y="2522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62401" y="7493454"/>
              <a:ext cx="262255" cy="105410"/>
            </a:xfrm>
            <a:custGeom>
              <a:avLst/>
              <a:gdLst/>
              <a:ahLst/>
              <a:cxnLst/>
              <a:rect l="l" t="t" r="r" b="b"/>
              <a:pathLst>
                <a:path w="262255" h="105409">
                  <a:moveTo>
                    <a:pt x="0" y="3486"/>
                  </a:moveTo>
                  <a:lnTo>
                    <a:pt x="89685" y="105355"/>
                  </a:lnTo>
                  <a:lnTo>
                    <a:pt x="262008" y="25220"/>
                  </a:lnTo>
                  <a:lnTo>
                    <a:pt x="235628" y="19826"/>
                  </a:lnTo>
                  <a:lnTo>
                    <a:pt x="189453" y="11296"/>
                  </a:lnTo>
                  <a:lnTo>
                    <a:pt x="205408" y="48052"/>
                  </a:lnTo>
                  <a:lnTo>
                    <a:pt x="193645" y="55441"/>
                  </a:lnTo>
                  <a:lnTo>
                    <a:pt x="164371" y="68790"/>
                  </a:lnTo>
                  <a:lnTo>
                    <a:pt x="134445" y="81579"/>
                  </a:lnTo>
                  <a:lnTo>
                    <a:pt x="120724" y="87291"/>
                  </a:lnTo>
                  <a:lnTo>
                    <a:pt x="34740" y="1666"/>
                  </a:lnTo>
                  <a:lnTo>
                    <a:pt x="36358" y="1036"/>
                  </a:lnTo>
                  <a:lnTo>
                    <a:pt x="38410" y="485"/>
                  </a:lnTo>
                  <a:lnTo>
                    <a:pt x="40673" y="0"/>
                  </a:lnTo>
                  <a:lnTo>
                    <a:pt x="30404" y="833"/>
                  </a:lnTo>
                  <a:lnTo>
                    <a:pt x="20373" y="1756"/>
                  </a:lnTo>
                  <a:lnTo>
                    <a:pt x="10328" y="2675"/>
                  </a:lnTo>
                  <a:lnTo>
                    <a:pt x="15" y="3493"/>
                  </a:lnTo>
                </a:path>
              </a:pathLst>
            </a:custGeom>
            <a:ln w="33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08303" y="7792846"/>
              <a:ext cx="688975" cy="306705"/>
            </a:xfrm>
            <a:custGeom>
              <a:avLst/>
              <a:gdLst/>
              <a:ahLst/>
              <a:cxnLst/>
              <a:rect l="l" t="t" r="r" b="b"/>
              <a:pathLst>
                <a:path w="688975" h="306704">
                  <a:moveTo>
                    <a:pt x="683427" y="16495"/>
                  </a:moveTo>
                  <a:lnTo>
                    <a:pt x="74757" y="297422"/>
                  </a:lnTo>
                  <a:lnTo>
                    <a:pt x="60836" y="296758"/>
                  </a:lnTo>
                  <a:lnTo>
                    <a:pt x="44926" y="298828"/>
                  </a:lnTo>
                  <a:lnTo>
                    <a:pt x="27888" y="302447"/>
                  </a:lnTo>
                  <a:lnTo>
                    <a:pt x="10584" y="306431"/>
                  </a:lnTo>
                  <a:lnTo>
                    <a:pt x="0" y="303128"/>
                  </a:lnTo>
                  <a:lnTo>
                    <a:pt x="14940" y="289922"/>
                  </a:lnTo>
                  <a:lnTo>
                    <a:pt x="560619" y="47496"/>
                  </a:lnTo>
                  <a:lnTo>
                    <a:pt x="662751" y="2039"/>
                  </a:lnTo>
                  <a:lnTo>
                    <a:pt x="668578" y="806"/>
                  </a:lnTo>
                  <a:lnTo>
                    <a:pt x="677424" y="162"/>
                  </a:lnTo>
                  <a:lnTo>
                    <a:pt x="685344" y="0"/>
                  </a:lnTo>
                  <a:lnTo>
                    <a:pt x="688392" y="213"/>
                  </a:lnTo>
                  <a:lnTo>
                    <a:pt x="683437" y="16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108303" y="7792846"/>
              <a:ext cx="688975" cy="306705"/>
            </a:xfrm>
            <a:custGeom>
              <a:avLst/>
              <a:gdLst/>
              <a:ahLst/>
              <a:cxnLst/>
              <a:rect l="l" t="t" r="r" b="b"/>
              <a:pathLst>
                <a:path w="688975" h="306704">
                  <a:moveTo>
                    <a:pt x="683427" y="16495"/>
                  </a:moveTo>
                  <a:lnTo>
                    <a:pt x="74757" y="297422"/>
                  </a:lnTo>
                  <a:lnTo>
                    <a:pt x="60836" y="296758"/>
                  </a:lnTo>
                  <a:lnTo>
                    <a:pt x="44926" y="298828"/>
                  </a:lnTo>
                  <a:lnTo>
                    <a:pt x="27888" y="302447"/>
                  </a:lnTo>
                  <a:lnTo>
                    <a:pt x="10584" y="306431"/>
                  </a:lnTo>
                  <a:lnTo>
                    <a:pt x="0" y="303128"/>
                  </a:lnTo>
                  <a:lnTo>
                    <a:pt x="14940" y="289922"/>
                  </a:lnTo>
                  <a:lnTo>
                    <a:pt x="115856" y="245098"/>
                  </a:lnTo>
                  <a:lnTo>
                    <a:pt x="338035" y="146403"/>
                  </a:lnTo>
                  <a:lnTo>
                    <a:pt x="560619" y="47496"/>
                  </a:lnTo>
                  <a:lnTo>
                    <a:pt x="662751" y="2039"/>
                  </a:lnTo>
                  <a:lnTo>
                    <a:pt x="668578" y="806"/>
                  </a:lnTo>
                  <a:lnTo>
                    <a:pt x="677424" y="162"/>
                  </a:lnTo>
                  <a:lnTo>
                    <a:pt x="685344" y="0"/>
                  </a:lnTo>
                  <a:lnTo>
                    <a:pt x="688392" y="213"/>
                  </a:lnTo>
                  <a:lnTo>
                    <a:pt x="686974" y="4903"/>
                  </a:lnTo>
                  <a:lnTo>
                    <a:pt x="685530" y="9677"/>
                  </a:lnTo>
                  <a:lnTo>
                    <a:pt x="683437" y="16490"/>
                  </a:lnTo>
                </a:path>
              </a:pathLst>
            </a:custGeom>
            <a:ln w="33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23216" y="7792778"/>
              <a:ext cx="647065" cy="288925"/>
            </a:xfrm>
            <a:custGeom>
              <a:avLst/>
              <a:gdLst/>
              <a:ahLst/>
              <a:cxnLst/>
              <a:rect l="l" t="t" r="r" b="b"/>
              <a:pathLst>
                <a:path w="647064" h="288925">
                  <a:moveTo>
                    <a:pt x="0" y="288667"/>
                  </a:moveTo>
                  <a:lnTo>
                    <a:pt x="46173" y="266671"/>
                  </a:lnTo>
                  <a:lnTo>
                    <a:pt x="92352" y="244991"/>
                  </a:lnTo>
                  <a:lnTo>
                    <a:pt x="138534" y="223602"/>
                  </a:lnTo>
                  <a:lnTo>
                    <a:pt x="184719" y="202476"/>
                  </a:lnTo>
                  <a:lnTo>
                    <a:pt x="230908" y="181589"/>
                  </a:lnTo>
                  <a:lnTo>
                    <a:pt x="277100" y="160913"/>
                  </a:lnTo>
                  <a:lnTo>
                    <a:pt x="323295" y="140423"/>
                  </a:lnTo>
                  <a:lnTo>
                    <a:pt x="369493" y="120093"/>
                  </a:lnTo>
                  <a:lnTo>
                    <a:pt x="415692" y="99896"/>
                  </a:lnTo>
                  <a:lnTo>
                    <a:pt x="461894" y="79807"/>
                  </a:lnTo>
                  <a:lnTo>
                    <a:pt x="508097" y="59798"/>
                  </a:lnTo>
                  <a:lnTo>
                    <a:pt x="554302" y="39845"/>
                  </a:lnTo>
                  <a:lnTo>
                    <a:pt x="600508" y="19921"/>
                  </a:lnTo>
                  <a:lnTo>
                    <a:pt x="646715" y="0"/>
                  </a:lnTo>
                </a:path>
              </a:pathLst>
            </a:custGeom>
            <a:ln w="674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302981" y="7383883"/>
              <a:ext cx="50800" cy="72390"/>
            </a:xfrm>
            <a:custGeom>
              <a:avLst/>
              <a:gdLst/>
              <a:ahLst/>
              <a:cxnLst/>
              <a:rect l="l" t="t" r="r" b="b"/>
              <a:pathLst>
                <a:path w="50800" h="72390">
                  <a:moveTo>
                    <a:pt x="42296" y="71956"/>
                  </a:moveTo>
                  <a:lnTo>
                    <a:pt x="7272" y="12516"/>
                  </a:lnTo>
                  <a:lnTo>
                    <a:pt x="0" y="0"/>
                  </a:lnTo>
                  <a:lnTo>
                    <a:pt x="5937" y="2722"/>
                  </a:lnTo>
                  <a:lnTo>
                    <a:pt x="39590" y="44555"/>
                  </a:lnTo>
                  <a:lnTo>
                    <a:pt x="50247" y="66856"/>
                  </a:lnTo>
                  <a:lnTo>
                    <a:pt x="42296" y="71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787737" y="7331877"/>
              <a:ext cx="565785" cy="127635"/>
            </a:xfrm>
            <a:custGeom>
              <a:avLst/>
              <a:gdLst/>
              <a:ahLst/>
              <a:cxnLst/>
              <a:rect l="l" t="t" r="r" b="b"/>
              <a:pathLst>
                <a:path w="565785" h="127634">
                  <a:moveTo>
                    <a:pt x="515244" y="52006"/>
                  </a:moveTo>
                  <a:lnTo>
                    <a:pt x="522516" y="64522"/>
                  </a:lnTo>
                  <a:lnTo>
                    <a:pt x="536982" y="89115"/>
                  </a:lnTo>
                  <a:lnTo>
                    <a:pt x="551153" y="113143"/>
                  </a:lnTo>
                  <a:lnTo>
                    <a:pt x="557541" y="123962"/>
                  </a:lnTo>
                  <a:lnTo>
                    <a:pt x="565492" y="118862"/>
                  </a:lnTo>
                  <a:lnTo>
                    <a:pt x="546975" y="82054"/>
                  </a:lnTo>
                  <a:lnTo>
                    <a:pt x="515244" y="52005"/>
                  </a:lnTo>
                </a:path>
                <a:path w="565785" h="127634">
                  <a:moveTo>
                    <a:pt x="0" y="120677"/>
                  </a:moveTo>
                  <a:lnTo>
                    <a:pt x="13551" y="123049"/>
                  </a:lnTo>
                  <a:lnTo>
                    <a:pt x="36471" y="125246"/>
                  </a:lnTo>
                  <a:lnTo>
                    <a:pt x="58066" y="126862"/>
                  </a:lnTo>
                  <a:lnTo>
                    <a:pt x="67641" y="127491"/>
                  </a:lnTo>
                  <a:lnTo>
                    <a:pt x="451804" y="11530"/>
                  </a:lnTo>
                  <a:lnTo>
                    <a:pt x="463516" y="0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03025" y="7348983"/>
              <a:ext cx="263185" cy="9291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003025" y="7348983"/>
              <a:ext cx="263525" cy="93345"/>
            </a:xfrm>
            <a:custGeom>
              <a:avLst/>
              <a:gdLst/>
              <a:ahLst/>
              <a:cxnLst/>
              <a:rect l="l" t="t" r="r" b="b"/>
              <a:pathLst>
                <a:path w="263525" h="93345">
                  <a:moveTo>
                    <a:pt x="0" y="60714"/>
                  </a:moveTo>
                  <a:lnTo>
                    <a:pt x="20076" y="75193"/>
                  </a:lnTo>
                  <a:lnTo>
                    <a:pt x="26276" y="74964"/>
                  </a:lnTo>
                  <a:lnTo>
                    <a:pt x="50071" y="78520"/>
                  </a:lnTo>
                  <a:lnTo>
                    <a:pt x="86728" y="84844"/>
                  </a:lnTo>
                  <a:lnTo>
                    <a:pt x="131517" y="92917"/>
                  </a:lnTo>
                  <a:lnTo>
                    <a:pt x="152169" y="90801"/>
                  </a:lnTo>
                  <a:lnTo>
                    <a:pt x="176675" y="83995"/>
                  </a:lnTo>
                  <a:lnTo>
                    <a:pt x="203054" y="74908"/>
                  </a:lnTo>
                  <a:lnTo>
                    <a:pt x="229325" y="65953"/>
                  </a:lnTo>
                  <a:lnTo>
                    <a:pt x="235093" y="41851"/>
                  </a:lnTo>
                  <a:lnTo>
                    <a:pt x="263185" y="29138"/>
                  </a:lnTo>
                  <a:lnTo>
                    <a:pt x="260453" y="24205"/>
                  </a:lnTo>
                  <a:lnTo>
                    <a:pt x="257369" y="19079"/>
                  </a:lnTo>
                  <a:lnTo>
                    <a:pt x="253003" y="13252"/>
                  </a:lnTo>
                  <a:lnTo>
                    <a:pt x="246427" y="6218"/>
                  </a:lnTo>
                  <a:lnTo>
                    <a:pt x="212332" y="0"/>
                  </a:lnTo>
                  <a:lnTo>
                    <a:pt x="141829" y="12743"/>
                  </a:lnTo>
                  <a:lnTo>
                    <a:pt x="0" y="60714"/>
                  </a:lnTo>
                </a:path>
              </a:pathLst>
            </a:custGeom>
            <a:ln w="33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43229" y="7462289"/>
              <a:ext cx="80216" cy="11238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6208" y="8405522"/>
              <a:ext cx="59654" cy="3056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06208" y="8405522"/>
              <a:ext cx="59690" cy="31115"/>
            </a:xfrm>
            <a:custGeom>
              <a:avLst/>
              <a:gdLst/>
              <a:ahLst/>
              <a:cxnLst/>
              <a:rect l="l" t="t" r="r" b="b"/>
              <a:pathLst>
                <a:path w="59690" h="31115">
                  <a:moveTo>
                    <a:pt x="0" y="4162"/>
                  </a:moveTo>
                  <a:lnTo>
                    <a:pt x="23017" y="30569"/>
                  </a:lnTo>
                  <a:lnTo>
                    <a:pt x="29282" y="30277"/>
                  </a:lnTo>
                  <a:lnTo>
                    <a:pt x="38565" y="28336"/>
                  </a:lnTo>
                  <a:lnTo>
                    <a:pt x="48501" y="24554"/>
                  </a:lnTo>
                  <a:lnTo>
                    <a:pt x="56420" y="20866"/>
                  </a:lnTo>
                  <a:lnTo>
                    <a:pt x="59654" y="19206"/>
                  </a:lnTo>
                  <a:lnTo>
                    <a:pt x="21014" y="0"/>
                  </a:lnTo>
                  <a:lnTo>
                    <a:pt x="0" y="4162"/>
                  </a:lnTo>
                </a:path>
              </a:pathLst>
            </a:custGeom>
            <a:ln w="33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930" y="8070350"/>
              <a:ext cx="162413" cy="13073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2244" y="8068663"/>
              <a:ext cx="165785" cy="13410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34922" y="7463738"/>
              <a:ext cx="1037590" cy="661035"/>
            </a:xfrm>
            <a:custGeom>
              <a:avLst/>
              <a:gdLst/>
              <a:ahLst/>
              <a:cxnLst/>
              <a:rect l="l" t="t" r="r" b="b"/>
              <a:pathLst>
                <a:path w="1037589" h="661034">
                  <a:moveTo>
                    <a:pt x="1037595" y="361060"/>
                  </a:moveTo>
                  <a:lnTo>
                    <a:pt x="992793" y="383423"/>
                  </a:lnTo>
                  <a:lnTo>
                    <a:pt x="948201" y="405939"/>
                  </a:lnTo>
                  <a:lnTo>
                    <a:pt x="903750" y="428556"/>
                  </a:lnTo>
                  <a:lnTo>
                    <a:pt x="859366" y="451222"/>
                  </a:lnTo>
                  <a:lnTo>
                    <a:pt x="814977" y="473885"/>
                  </a:lnTo>
                  <a:lnTo>
                    <a:pt x="770513" y="496493"/>
                  </a:lnTo>
                  <a:lnTo>
                    <a:pt x="725902" y="518995"/>
                  </a:lnTo>
                  <a:lnTo>
                    <a:pt x="681070" y="541339"/>
                  </a:lnTo>
                  <a:lnTo>
                    <a:pt x="635948" y="563473"/>
                  </a:lnTo>
                  <a:lnTo>
                    <a:pt x="590462" y="585346"/>
                  </a:lnTo>
                  <a:lnTo>
                    <a:pt x="544542" y="606905"/>
                  </a:lnTo>
                  <a:lnTo>
                    <a:pt x="498114" y="628099"/>
                  </a:lnTo>
                  <a:lnTo>
                    <a:pt x="451109" y="648877"/>
                  </a:lnTo>
                  <a:lnTo>
                    <a:pt x="391173" y="657510"/>
                  </a:lnTo>
                  <a:lnTo>
                    <a:pt x="339448" y="660786"/>
                  </a:lnTo>
                  <a:lnTo>
                    <a:pt x="294457" y="658808"/>
                  </a:lnTo>
                  <a:lnTo>
                    <a:pt x="254726" y="651678"/>
                  </a:lnTo>
                  <a:lnTo>
                    <a:pt x="185146" y="622369"/>
                  </a:lnTo>
                  <a:lnTo>
                    <a:pt x="152345" y="600395"/>
                  </a:lnTo>
                  <a:lnTo>
                    <a:pt x="118906" y="573679"/>
                  </a:lnTo>
                  <a:lnTo>
                    <a:pt x="83352" y="542321"/>
                  </a:lnTo>
                  <a:lnTo>
                    <a:pt x="44208" y="506424"/>
                  </a:lnTo>
                  <a:lnTo>
                    <a:pt x="0" y="466092"/>
                  </a:lnTo>
                </a:path>
                <a:path w="1037589" h="661034">
                  <a:moveTo>
                    <a:pt x="873050" y="76498"/>
                  </a:moveTo>
                  <a:lnTo>
                    <a:pt x="902868" y="102557"/>
                  </a:lnTo>
                  <a:lnTo>
                    <a:pt x="934844" y="157536"/>
                  </a:lnTo>
                  <a:lnTo>
                    <a:pt x="957416" y="209454"/>
                  </a:lnTo>
                  <a:lnTo>
                    <a:pt x="967718" y="234704"/>
                  </a:lnTo>
                  <a:lnTo>
                    <a:pt x="967646" y="264980"/>
                  </a:lnTo>
                  <a:lnTo>
                    <a:pt x="974600" y="298953"/>
                  </a:lnTo>
                  <a:lnTo>
                    <a:pt x="987542" y="336578"/>
                  </a:lnTo>
                  <a:lnTo>
                    <a:pt x="1005432" y="377813"/>
                  </a:lnTo>
                </a:path>
                <a:path w="1037589" h="661034">
                  <a:moveTo>
                    <a:pt x="869204" y="35095"/>
                  </a:moveTo>
                  <a:lnTo>
                    <a:pt x="874102" y="0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058343" y="7399070"/>
              <a:ext cx="172085" cy="34290"/>
            </a:xfrm>
            <a:custGeom>
              <a:avLst/>
              <a:gdLst/>
              <a:ahLst/>
              <a:cxnLst/>
              <a:rect l="l" t="t" r="r" b="b"/>
              <a:pathLst>
                <a:path w="172085" h="34290">
                  <a:moveTo>
                    <a:pt x="168181" y="8334"/>
                  </a:moveTo>
                  <a:lnTo>
                    <a:pt x="139014" y="19125"/>
                  </a:lnTo>
                  <a:lnTo>
                    <a:pt x="114287" y="28118"/>
                  </a:lnTo>
                  <a:lnTo>
                    <a:pt x="89235" y="33581"/>
                  </a:lnTo>
                  <a:lnTo>
                    <a:pt x="59091" y="33782"/>
                  </a:lnTo>
                  <a:lnTo>
                    <a:pt x="43305" y="29575"/>
                  </a:lnTo>
                  <a:lnTo>
                    <a:pt x="28923" y="26380"/>
                  </a:lnTo>
                  <a:lnTo>
                    <a:pt x="15103" y="23591"/>
                  </a:lnTo>
                  <a:lnTo>
                    <a:pt x="1001" y="20599"/>
                  </a:lnTo>
                  <a:lnTo>
                    <a:pt x="0" y="18951"/>
                  </a:lnTo>
                  <a:lnTo>
                    <a:pt x="6012" y="16854"/>
                  </a:lnTo>
                  <a:lnTo>
                    <a:pt x="15510" y="14709"/>
                  </a:lnTo>
                  <a:lnTo>
                    <a:pt x="24963" y="12915"/>
                  </a:lnTo>
                  <a:lnTo>
                    <a:pt x="41494" y="17401"/>
                  </a:lnTo>
                  <a:lnTo>
                    <a:pt x="59268" y="22346"/>
                  </a:lnTo>
                  <a:lnTo>
                    <a:pt x="74852" y="25712"/>
                  </a:lnTo>
                  <a:lnTo>
                    <a:pt x="124029" y="15345"/>
                  </a:lnTo>
                  <a:lnTo>
                    <a:pt x="165769" y="0"/>
                  </a:lnTo>
                  <a:lnTo>
                    <a:pt x="171583" y="2157"/>
                  </a:lnTo>
                  <a:lnTo>
                    <a:pt x="168743" y="5386"/>
                  </a:lnTo>
                  <a:lnTo>
                    <a:pt x="168181" y="8334"/>
                  </a:lnTo>
                  <a:close/>
                </a:path>
              </a:pathLst>
            </a:custGeom>
            <a:solidFill>
              <a:srgbClr val="333333">
                <a:alpha val="1450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105453" y="7441168"/>
              <a:ext cx="32384" cy="85090"/>
            </a:xfrm>
            <a:custGeom>
              <a:avLst/>
              <a:gdLst/>
              <a:ahLst/>
              <a:cxnLst/>
              <a:rect l="l" t="t" r="r" b="b"/>
              <a:pathLst>
                <a:path w="32385" h="85090">
                  <a:moveTo>
                    <a:pt x="0" y="84628"/>
                  </a:moveTo>
                  <a:lnTo>
                    <a:pt x="32289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0723" y="8019958"/>
              <a:ext cx="74333" cy="713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4141" y="7754130"/>
              <a:ext cx="60078" cy="4471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272010" y="7501880"/>
              <a:ext cx="29845" cy="45085"/>
            </a:xfrm>
            <a:custGeom>
              <a:avLst/>
              <a:gdLst/>
              <a:ahLst/>
              <a:cxnLst/>
              <a:rect l="l" t="t" r="r" b="b"/>
              <a:pathLst>
                <a:path w="29844" h="45084">
                  <a:moveTo>
                    <a:pt x="29620" y="39983"/>
                  </a:moveTo>
                  <a:lnTo>
                    <a:pt x="20823" y="44564"/>
                  </a:lnTo>
                  <a:lnTo>
                    <a:pt x="12596" y="37471"/>
                  </a:lnTo>
                  <a:lnTo>
                    <a:pt x="1095" y="15389"/>
                  </a:lnTo>
                  <a:lnTo>
                    <a:pt x="0" y="4581"/>
                  </a:lnTo>
                  <a:lnTo>
                    <a:pt x="8797" y="0"/>
                  </a:lnTo>
                  <a:lnTo>
                    <a:pt x="17024" y="7093"/>
                  </a:lnTo>
                  <a:lnTo>
                    <a:pt x="22774" y="18134"/>
                  </a:lnTo>
                  <a:lnTo>
                    <a:pt x="28524" y="29175"/>
                  </a:lnTo>
                  <a:lnTo>
                    <a:pt x="29620" y="39983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272010" y="7501880"/>
              <a:ext cx="29845" cy="45085"/>
            </a:xfrm>
            <a:custGeom>
              <a:avLst/>
              <a:gdLst/>
              <a:ahLst/>
              <a:cxnLst/>
              <a:rect l="l" t="t" r="r" b="b"/>
              <a:pathLst>
                <a:path w="29844" h="45084">
                  <a:moveTo>
                    <a:pt x="22774" y="18134"/>
                  </a:moveTo>
                  <a:lnTo>
                    <a:pt x="28524" y="29175"/>
                  </a:lnTo>
                  <a:lnTo>
                    <a:pt x="29620" y="39983"/>
                  </a:lnTo>
                  <a:lnTo>
                    <a:pt x="25222" y="42273"/>
                  </a:lnTo>
                  <a:lnTo>
                    <a:pt x="20823" y="44564"/>
                  </a:lnTo>
                  <a:lnTo>
                    <a:pt x="12596" y="37471"/>
                  </a:lnTo>
                  <a:lnTo>
                    <a:pt x="6846" y="26430"/>
                  </a:lnTo>
                  <a:lnTo>
                    <a:pt x="1095" y="15389"/>
                  </a:lnTo>
                  <a:lnTo>
                    <a:pt x="0" y="4581"/>
                  </a:lnTo>
                  <a:lnTo>
                    <a:pt x="4398" y="2290"/>
                  </a:lnTo>
                  <a:lnTo>
                    <a:pt x="8797" y="0"/>
                  </a:lnTo>
                  <a:lnTo>
                    <a:pt x="17024" y="7093"/>
                  </a:lnTo>
                  <a:lnTo>
                    <a:pt x="22774" y="18134"/>
                  </a:lnTo>
                </a:path>
              </a:pathLst>
            </a:custGeom>
            <a:ln w="33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035970" y="7398044"/>
              <a:ext cx="182880" cy="17780"/>
            </a:xfrm>
            <a:custGeom>
              <a:avLst/>
              <a:gdLst/>
              <a:ahLst/>
              <a:cxnLst/>
              <a:rect l="l" t="t" r="r" b="b"/>
              <a:pathLst>
                <a:path w="182880" h="17779">
                  <a:moveTo>
                    <a:pt x="0" y="17507"/>
                  </a:moveTo>
                  <a:lnTo>
                    <a:pt x="83480" y="3759"/>
                  </a:lnTo>
                  <a:lnTo>
                    <a:pt x="101191" y="8604"/>
                  </a:lnTo>
                  <a:lnTo>
                    <a:pt x="117562" y="10876"/>
                  </a:lnTo>
                  <a:lnTo>
                    <a:pt x="132964" y="11288"/>
                  </a:lnTo>
                  <a:lnTo>
                    <a:pt x="147769" y="10557"/>
                  </a:lnTo>
                  <a:lnTo>
                    <a:pt x="182771" y="0"/>
                  </a:lnTo>
                </a:path>
              </a:pathLst>
            </a:custGeom>
            <a:ln w="336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57543" y="7365975"/>
              <a:ext cx="58498" cy="399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157543" y="7365975"/>
              <a:ext cx="59055" cy="40005"/>
            </a:xfrm>
            <a:custGeom>
              <a:avLst/>
              <a:gdLst/>
              <a:ahLst/>
              <a:cxnLst/>
              <a:rect l="l" t="t" r="r" b="b"/>
              <a:pathLst>
                <a:path w="59055" h="40004">
                  <a:moveTo>
                    <a:pt x="58498" y="15479"/>
                  </a:moveTo>
                  <a:lnTo>
                    <a:pt x="21836" y="39938"/>
                  </a:lnTo>
                  <a:lnTo>
                    <a:pt x="11615" y="37127"/>
                  </a:lnTo>
                  <a:lnTo>
                    <a:pt x="3976" y="31804"/>
                  </a:lnTo>
                  <a:lnTo>
                    <a:pt x="0" y="24459"/>
                  </a:lnTo>
                  <a:lnTo>
                    <a:pt x="620" y="16409"/>
                  </a:lnTo>
                  <a:lnTo>
                    <a:pt x="5518" y="9160"/>
                  </a:lnTo>
                  <a:lnTo>
                    <a:pt x="13891" y="3495"/>
                  </a:lnTo>
                  <a:lnTo>
                    <a:pt x="24938" y="193"/>
                  </a:lnTo>
                  <a:lnTo>
                    <a:pt x="36662" y="0"/>
                  </a:lnTo>
                  <a:lnTo>
                    <a:pt x="46883" y="2810"/>
                  </a:lnTo>
                  <a:lnTo>
                    <a:pt x="54521" y="8134"/>
                  </a:lnTo>
                  <a:lnTo>
                    <a:pt x="58498" y="15479"/>
                  </a:lnTo>
                  <a:close/>
                </a:path>
              </a:pathLst>
            </a:custGeom>
            <a:ln w="324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281885" y="7752403"/>
              <a:ext cx="117475" cy="58419"/>
            </a:xfrm>
            <a:custGeom>
              <a:avLst/>
              <a:gdLst/>
              <a:ahLst/>
              <a:cxnLst/>
              <a:rect l="l" t="t" r="r" b="b"/>
              <a:pathLst>
                <a:path w="117475" h="58420">
                  <a:moveTo>
                    <a:pt x="96135" y="23561"/>
                  </a:moveTo>
                  <a:lnTo>
                    <a:pt x="90886" y="17185"/>
                  </a:lnTo>
                  <a:lnTo>
                    <a:pt x="59434" y="35483"/>
                  </a:lnTo>
                  <a:lnTo>
                    <a:pt x="53547" y="40475"/>
                  </a:lnTo>
                  <a:lnTo>
                    <a:pt x="47589" y="45320"/>
                  </a:lnTo>
                  <a:lnTo>
                    <a:pt x="41362" y="49790"/>
                  </a:lnTo>
                  <a:lnTo>
                    <a:pt x="34668" y="53656"/>
                  </a:lnTo>
                  <a:lnTo>
                    <a:pt x="25734" y="54720"/>
                  </a:lnTo>
                  <a:lnTo>
                    <a:pt x="15050" y="56504"/>
                  </a:lnTo>
                  <a:lnTo>
                    <a:pt x="9867" y="56024"/>
                  </a:lnTo>
                  <a:lnTo>
                    <a:pt x="6455" y="57801"/>
                  </a:lnTo>
                  <a:lnTo>
                    <a:pt x="2425" y="55946"/>
                  </a:lnTo>
                  <a:lnTo>
                    <a:pt x="512" y="52221"/>
                  </a:lnTo>
                  <a:lnTo>
                    <a:pt x="0" y="47257"/>
                  </a:lnTo>
                  <a:lnTo>
                    <a:pt x="8122" y="41436"/>
                  </a:lnTo>
                  <a:lnTo>
                    <a:pt x="15237" y="36999"/>
                  </a:lnTo>
                  <a:lnTo>
                    <a:pt x="28403" y="29587"/>
                  </a:lnTo>
                  <a:lnTo>
                    <a:pt x="36394" y="27343"/>
                  </a:lnTo>
                  <a:lnTo>
                    <a:pt x="96959" y="1075"/>
                  </a:lnTo>
                  <a:lnTo>
                    <a:pt x="113756" y="0"/>
                  </a:lnTo>
                  <a:lnTo>
                    <a:pt x="117003" y="3014"/>
                  </a:lnTo>
                  <a:lnTo>
                    <a:pt x="116566" y="4878"/>
                  </a:lnTo>
                  <a:lnTo>
                    <a:pt x="116912" y="6986"/>
                  </a:lnTo>
                  <a:lnTo>
                    <a:pt x="111933" y="11542"/>
                  </a:lnTo>
                  <a:lnTo>
                    <a:pt x="106898" y="15993"/>
                  </a:lnTo>
                  <a:lnTo>
                    <a:pt x="101677" y="20084"/>
                  </a:lnTo>
                  <a:lnTo>
                    <a:pt x="96135" y="23561"/>
                  </a:lnTo>
                  <a:close/>
                </a:path>
              </a:pathLst>
            </a:custGeom>
            <a:solidFill>
              <a:srgbClr val="D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281885" y="7752403"/>
              <a:ext cx="117475" cy="58419"/>
            </a:xfrm>
            <a:custGeom>
              <a:avLst/>
              <a:gdLst/>
              <a:ahLst/>
              <a:cxnLst/>
              <a:rect l="l" t="t" r="r" b="b"/>
              <a:pathLst>
                <a:path w="117475" h="58420">
                  <a:moveTo>
                    <a:pt x="9867" y="56024"/>
                  </a:moveTo>
                  <a:lnTo>
                    <a:pt x="15050" y="56504"/>
                  </a:lnTo>
                  <a:lnTo>
                    <a:pt x="25734" y="54720"/>
                  </a:lnTo>
                  <a:lnTo>
                    <a:pt x="34668" y="53656"/>
                  </a:lnTo>
                  <a:lnTo>
                    <a:pt x="41362" y="49790"/>
                  </a:lnTo>
                  <a:lnTo>
                    <a:pt x="47589" y="45320"/>
                  </a:lnTo>
                  <a:lnTo>
                    <a:pt x="53547" y="40475"/>
                  </a:lnTo>
                  <a:lnTo>
                    <a:pt x="59434" y="35483"/>
                  </a:lnTo>
                  <a:lnTo>
                    <a:pt x="90886" y="17185"/>
                  </a:lnTo>
                  <a:lnTo>
                    <a:pt x="96135" y="23561"/>
                  </a:lnTo>
                  <a:lnTo>
                    <a:pt x="101677" y="20084"/>
                  </a:lnTo>
                  <a:lnTo>
                    <a:pt x="106898" y="15993"/>
                  </a:lnTo>
                  <a:lnTo>
                    <a:pt x="111933" y="11542"/>
                  </a:lnTo>
                  <a:lnTo>
                    <a:pt x="116912" y="6986"/>
                  </a:lnTo>
                  <a:lnTo>
                    <a:pt x="116566" y="4878"/>
                  </a:lnTo>
                  <a:lnTo>
                    <a:pt x="117003" y="3014"/>
                  </a:lnTo>
                  <a:lnTo>
                    <a:pt x="113756" y="0"/>
                  </a:lnTo>
                  <a:lnTo>
                    <a:pt x="96959" y="1075"/>
                  </a:lnTo>
                  <a:lnTo>
                    <a:pt x="36394" y="27343"/>
                  </a:lnTo>
                  <a:lnTo>
                    <a:pt x="28403" y="29587"/>
                  </a:lnTo>
                  <a:lnTo>
                    <a:pt x="21835" y="33273"/>
                  </a:lnTo>
                  <a:lnTo>
                    <a:pt x="15237" y="36999"/>
                  </a:lnTo>
                  <a:lnTo>
                    <a:pt x="8122" y="41436"/>
                  </a:lnTo>
                  <a:lnTo>
                    <a:pt x="0" y="47257"/>
                  </a:lnTo>
                  <a:lnTo>
                    <a:pt x="512" y="52221"/>
                  </a:lnTo>
                  <a:lnTo>
                    <a:pt x="2425" y="55946"/>
                  </a:lnTo>
                  <a:lnTo>
                    <a:pt x="6455" y="57801"/>
                  </a:lnTo>
                  <a:lnTo>
                    <a:pt x="9867" y="56024"/>
                  </a:lnTo>
                </a:path>
              </a:pathLst>
            </a:custGeom>
            <a:ln w="33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47749" y="7995036"/>
              <a:ext cx="363220" cy="80645"/>
            </a:xfrm>
            <a:custGeom>
              <a:avLst/>
              <a:gdLst/>
              <a:ahLst/>
              <a:cxnLst/>
              <a:rect l="l" t="t" r="r" b="b"/>
              <a:pathLst>
                <a:path w="363219" h="80645">
                  <a:moveTo>
                    <a:pt x="0" y="80211"/>
                  </a:moveTo>
                  <a:lnTo>
                    <a:pt x="46612" y="58365"/>
                  </a:lnTo>
                  <a:lnTo>
                    <a:pt x="92963" y="39209"/>
                  </a:lnTo>
                  <a:lnTo>
                    <a:pt x="139003" y="23268"/>
                  </a:lnTo>
                  <a:lnTo>
                    <a:pt x="184680" y="11068"/>
                  </a:lnTo>
                  <a:lnTo>
                    <a:pt x="229943" y="3137"/>
                  </a:lnTo>
                  <a:lnTo>
                    <a:pt x="274741" y="0"/>
                  </a:lnTo>
                  <a:lnTo>
                    <a:pt x="319023" y="2182"/>
                  </a:lnTo>
                  <a:lnTo>
                    <a:pt x="362739" y="10212"/>
                  </a:lnTo>
                </a:path>
              </a:pathLst>
            </a:custGeom>
            <a:ln w="3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0513" y="8160055"/>
              <a:ext cx="185277" cy="28843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47717" y="7820410"/>
              <a:ext cx="1170940" cy="625475"/>
            </a:xfrm>
            <a:custGeom>
              <a:avLst/>
              <a:gdLst/>
              <a:ahLst/>
              <a:cxnLst/>
              <a:rect l="l" t="t" r="r" b="b"/>
              <a:pathLst>
                <a:path w="1170939" h="625475">
                  <a:moveTo>
                    <a:pt x="46220" y="624927"/>
                  </a:moveTo>
                  <a:lnTo>
                    <a:pt x="23262" y="580419"/>
                  </a:lnTo>
                  <a:lnTo>
                    <a:pt x="8296" y="537970"/>
                  </a:lnTo>
                  <a:lnTo>
                    <a:pt x="737" y="497805"/>
                  </a:lnTo>
                  <a:lnTo>
                    <a:pt x="0" y="460150"/>
                  </a:lnTo>
                  <a:lnTo>
                    <a:pt x="5500" y="425229"/>
                  </a:lnTo>
                  <a:lnTo>
                    <a:pt x="32872" y="364488"/>
                  </a:lnTo>
                  <a:lnTo>
                    <a:pt x="78176" y="317384"/>
                  </a:lnTo>
                  <a:lnTo>
                    <a:pt x="136733" y="285715"/>
                  </a:lnTo>
                  <a:lnTo>
                    <a:pt x="203865" y="271282"/>
                  </a:lnTo>
                  <a:lnTo>
                    <a:pt x="239185" y="271090"/>
                  </a:lnTo>
                  <a:lnTo>
                    <a:pt x="274893" y="275883"/>
                  </a:lnTo>
                  <a:lnTo>
                    <a:pt x="310406" y="285884"/>
                  </a:lnTo>
                  <a:lnTo>
                    <a:pt x="345139" y="301318"/>
                  </a:lnTo>
                  <a:lnTo>
                    <a:pt x="378507" y="322411"/>
                  </a:lnTo>
                </a:path>
                <a:path w="1170939" h="625475">
                  <a:moveTo>
                    <a:pt x="377762" y="323444"/>
                  </a:moveTo>
                  <a:lnTo>
                    <a:pt x="488403" y="276671"/>
                  </a:lnTo>
                  <a:lnTo>
                    <a:pt x="632035" y="269678"/>
                  </a:lnTo>
                  <a:lnTo>
                    <a:pt x="1170694" y="0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32230" y="7387932"/>
              <a:ext cx="132369" cy="22074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841356" y="7335710"/>
              <a:ext cx="290830" cy="86360"/>
            </a:xfrm>
            <a:custGeom>
              <a:avLst/>
              <a:gdLst/>
              <a:ahLst/>
              <a:cxnLst/>
              <a:rect l="l" t="t" r="r" b="b"/>
              <a:pathLst>
                <a:path w="290830" h="86359">
                  <a:moveTo>
                    <a:pt x="0" y="86222"/>
                  </a:moveTo>
                  <a:lnTo>
                    <a:pt x="54850" y="64188"/>
                  </a:lnTo>
                  <a:lnTo>
                    <a:pt x="106422" y="46066"/>
                  </a:lnTo>
                  <a:lnTo>
                    <a:pt x="155245" y="31221"/>
                  </a:lnTo>
                  <a:lnTo>
                    <a:pt x="201853" y="19018"/>
                  </a:lnTo>
                  <a:lnTo>
                    <a:pt x="246778" y="8822"/>
                  </a:lnTo>
                  <a:lnTo>
                    <a:pt x="290553" y="0"/>
                  </a:lnTo>
                </a:path>
              </a:pathLst>
            </a:custGeom>
            <a:ln w="3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4883" y="7817935"/>
              <a:ext cx="109067" cy="10871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3196" y="7816248"/>
              <a:ext cx="112441" cy="11208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3581" y="7481803"/>
              <a:ext cx="1052489" cy="44666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3581" y="7481803"/>
              <a:ext cx="1052830" cy="447040"/>
            </a:xfrm>
            <a:custGeom>
              <a:avLst/>
              <a:gdLst/>
              <a:ahLst/>
              <a:cxnLst/>
              <a:rect l="l" t="t" r="r" b="b"/>
              <a:pathLst>
                <a:path w="1052830" h="447040">
                  <a:moveTo>
                    <a:pt x="382996" y="114495"/>
                  </a:moveTo>
                  <a:lnTo>
                    <a:pt x="377455" y="117384"/>
                  </a:lnTo>
                  <a:lnTo>
                    <a:pt x="371915" y="120262"/>
                  </a:lnTo>
                  <a:lnTo>
                    <a:pt x="366338" y="123289"/>
                  </a:lnTo>
                  <a:lnTo>
                    <a:pt x="320327" y="149603"/>
                  </a:lnTo>
                  <a:lnTo>
                    <a:pt x="274978" y="177542"/>
                  </a:lnTo>
                  <a:lnTo>
                    <a:pt x="230575" y="207153"/>
                  </a:lnTo>
                  <a:lnTo>
                    <a:pt x="187403" y="238485"/>
                  </a:lnTo>
                  <a:lnTo>
                    <a:pt x="145749" y="271587"/>
                  </a:lnTo>
                  <a:lnTo>
                    <a:pt x="105896" y="306508"/>
                  </a:lnTo>
                  <a:lnTo>
                    <a:pt x="68130" y="343296"/>
                  </a:lnTo>
                  <a:lnTo>
                    <a:pt x="32736" y="382000"/>
                  </a:lnTo>
                  <a:lnTo>
                    <a:pt x="0" y="422669"/>
                  </a:lnTo>
                  <a:lnTo>
                    <a:pt x="31227" y="432097"/>
                  </a:lnTo>
                  <a:lnTo>
                    <a:pt x="63178" y="439224"/>
                  </a:lnTo>
                  <a:lnTo>
                    <a:pt x="95905" y="443914"/>
                  </a:lnTo>
                  <a:lnTo>
                    <a:pt x="129458" y="446029"/>
                  </a:lnTo>
                  <a:lnTo>
                    <a:pt x="144542" y="446663"/>
                  </a:lnTo>
                  <a:lnTo>
                    <a:pt x="174277" y="437756"/>
                  </a:lnTo>
                  <a:lnTo>
                    <a:pt x="215439" y="421267"/>
                  </a:lnTo>
                  <a:lnTo>
                    <a:pt x="264806" y="399156"/>
                  </a:lnTo>
                  <a:lnTo>
                    <a:pt x="319155" y="373383"/>
                  </a:lnTo>
                  <a:lnTo>
                    <a:pt x="375264" y="345905"/>
                  </a:lnTo>
                  <a:lnTo>
                    <a:pt x="429910" y="318682"/>
                  </a:lnTo>
                  <a:lnTo>
                    <a:pt x="479870" y="293674"/>
                  </a:lnTo>
                  <a:lnTo>
                    <a:pt x="521923" y="272840"/>
                  </a:lnTo>
                  <a:lnTo>
                    <a:pt x="566690" y="253318"/>
                  </a:lnTo>
                  <a:lnTo>
                    <a:pt x="611456" y="233640"/>
                  </a:lnTo>
                  <a:lnTo>
                    <a:pt x="656223" y="213878"/>
                  </a:lnTo>
                  <a:lnTo>
                    <a:pt x="700991" y="194100"/>
                  </a:lnTo>
                  <a:lnTo>
                    <a:pt x="745761" y="174376"/>
                  </a:lnTo>
                  <a:lnTo>
                    <a:pt x="790533" y="154775"/>
                  </a:lnTo>
                  <a:lnTo>
                    <a:pt x="835308" y="135368"/>
                  </a:lnTo>
                  <a:lnTo>
                    <a:pt x="880086" y="116224"/>
                  </a:lnTo>
                  <a:lnTo>
                    <a:pt x="924869" y="97412"/>
                  </a:lnTo>
                  <a:lnTo>
                    <a:pt x="969657" y="79003"/>
                  </a:lnTo>
                  <a:lnTo>
                    <a:pt x="1014451" y="61065"/>
                  </a:lnTo>
                  <a:lnTo>
                    <a:pt x="1025826" y="54567"/>
                  </a:lnTo>
                  <a:lnTo>
                    <a:pt x="1035197" y="47448"/>
                  </a:lnTo>
                  <a:lnTo>
                    <a:pt x="1043406" y="39967"/>
                  </a:lnTo>
                  <a:lnTo>
                    <a:pt x="1051295" y="32382"/>
                  </a:lnTo>
                  <a:lnTo>
                    <a:pt x="1052489" y="27691"/>
                  </a:lnTo>
                  <a:lnTo>
                    <a:pt x="1050486" y="23846"/>
                  </a:lnTo>
                  <a:lnTo>
                    <a:pt x="1045218" y="20713"/>
                  </a:lnTo>
                  <a:lnTo>
                    <a:pt x="1033818" y="19821"/>
                  </a:lnTo>
                  <a:lnTo>
                    <a:pt x="1015424" y="16914"/>
                  </a:lnTo>
                  <a:lnTo>
                    <a:pt x="959128" y="8236"/>
                  </a:lnTo>
                  <a:lnTo>
                    <a:pt x="879270" y="1047"/>
                  </a:lnTo>
                  <a:lnTo>
                    <a:pt x="831424" y="0"/>
                  </a:lnTo>
                  <a:lnTo>
                    <a:pt x="778790" y="1711"/>
                  </a:lnTo>
                  <a:lnTo>
                    <a:pt x="721736" y="6977"/>
                  </a:lnTo>
                  <a:lnTo>
                    <a:pt x="660629" y="16594"/>
                  </a:lnTo>
                  <a:lnTo>
                    <a:pt x="595836" y="31357"/>
                  </a:lnTo>
                  <a:lnTo>
                    <a:pt x="527726" y="52062"/>
                  </a:lnTo>
                  <a:lnTo>
                    <a:pt x="456665" y="79505"/>
                  </a:lnTo>
                  <a:lnTo>
                    <a:pt x="383022" y="114481"/>
                  </a:lnTo>
                </a:path>
                <a:path w="1052830" h="447040">
                  <a:moveTo>
                    <a:pt x="406649" y="118672"/>
                  </a:moveTo>
                  <a:lnTo>
                    <a:pt x="482707" y="82807"/>
                  </a:lnTo>
                  <a:lnTo>
                    <a:pt x="555414" y="55459"/>
                  </a:lnTo>
                  <a:lnTo>
                    <a:pt x="624401" y="35637"/>
                  </a:lnTo>
                  <a:lnTo>
                    <a:pt x="689298" y="22352"/>
                  </a:lnTo>
                  <a:lnTo>
                    <a:pt x="749734" y="14612"/>
                  </a:lnTo>
                  <a:lnTo>
                    <a:pt x="805339" y="11427"/>
                  </a:lnTo>
                  <a:lnTo>
                    <a:pt x="855743" y="11807"/>
                  </a:lnTo>
                  <a:lnTo>
                    <a:pt x="900576" y="14761"/>
                  </a:lnTo>
                  <a:lnTo>
                    <a:pt x="939468" y="19299"/>
                  </a:lnTo>
                  <a:lnTo>
                    <a:pt x="972048" y="24430"/>
                  </a:lnTo>
                  <a:lnTo>
                    <a:pt x="997947" y="29165"/>
                  </a:lnTo>
                  <a:lnTo>
                    <a:pt x="1016794" y="32512"/>
                  </a:lnTo>
                  <a:lnTo>
                    <a:pt x="976084" y="56775"/>
                  </a:lnTo>
                  <a:lnTo>
                    <a:pt x="902324" y="89664"/>
                  </a:lnTo>
                  <a:lnTo>
                    <a:pt x="858850" y="109038"/>
                  </a:lnTo>
                  <a:lnTo>
                    <a:pt x="811788" y="130008"/>
                  </a:lnTo>
                  <a:lnTo>
                    <a:pt x="761745" y="152305"/>
                  </a:lnTo>
                  <a:lnTo>
                    <a:pt x="709326" y="175662"/>
                  </a:lnTo>
                  <a:lnTo>
                    <a:pt x="655138" y="199812"/>
                  </a:lnTo>
                  <a:lnTo>
                    <a:pt x="599788" y="224485"/>
                  </a:lnTo>
                  <a:lnTo>
                    <a:pt x="543880" y="249415"/>
                  </a:lnTo>
                  <a:lnTo>
                    <a:pt x="488022" y="274334"/>
                  </a:lnTo>
                  <a:lnTo>
                    <a:pt x="432819" y="298974"/>
                  </a:lnTo>
                  <a:lnTo>
                    <a:pt x="378878" y="323067"/>
                  </a:lnTo>
                  <a:lnTo>
                    <a:pt x="326805" y="346345"/>
                  </a:lnTo>
                  <a:lnTo>
                    <a:pt x="277205" y="368541"/>
                  </a:lnTo>
                  <a:lnTo>
                    <a:pt x="230686" y="389386"/>
                  </a:lnTo>
                  <a:lnTo>
                    <a:pt x="187854" y="408613"/>
                  </a:lnTo>
                  <a:lnTo>
                    <a:pt x="149314" y="425953"/>
                  </a:lnTo>
                  <a:lnTo>
                    <a:pt x="118406" y="425195"/>
                  </a:lnTo>
                  <a:lnTo>
                    <a:pt x="88184" y="422542"/>
                  </a:lnTo>
                  <a:lnTo>
                    <a:pt x="58731" y="417709"/>
                  </a:lnTo>
                  <a:lnTo>
                    <a:pt x="30131" y="410411"/>
                  </a:lnTo>
                  <a:lnTo>
                    <a:pt x="61245" y="371784"/>
                  </a:lnTo>
                  <a:lnTo>
                    <a:pt x="94722" y="335694"/>
                  </a:lnTo>
                  <a:lnTo>
                    <a:pt x="130308" y="301931"/>
                  </a:lnTo>
                  <a:lnTo>
                    <a:pt x="167748" y="270288"/>
                  </a:lnTo>
                  <a:lnTo>
                    <a:pt x="206789" y="240555"/>
                  </a:lnTo>
                  <a:lnTo>
                    <a:pt x="247177" y="212525"/>
                  </a:lnTo>
                  <a:lnTo>
                    <a:pt x="288656" y="185989"/>
                  </a:lnTo>
                  <a:lnTo>
                    <a:pt x="330974" y="160739"/>
                  </a:lnTo>
                  <a:lnTo>
                    <a:pt x="373876" y="136565"/>
                  </a:lnTo>
                  <a:lnTo>
                    <a:pt x="406668" y="118656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9975" y="7491983"/>
              <a:ext cx="1316735" cy="87477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21484" y="7521271"/>
              <a:ext cx="137271" cy="10070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78947" y="7743562"/>
              <a:ext cx="69850" cy="29209"/>
            </a:xfrm>
            <a:custGeom>
              <a:avLst/>
              <a:gdLst/>
              <a:ahLst/>
              <a:cxnLst/>
              <a:rect l="l" t="t" r="r" b="b"/>
              <a:pathLst>
                <a:path w="69850" h="29209">
                  <a:moveTo>
                    <a:pt x="32878" y="28841"/>
                  </a:moveTo>
                  <a:lnTo>
                    <a:pt x="27350" y="16376"/>
                  </a:lnTo>
                  <a:lnTo>
                    <a:pt x="0" y="890"/>
                  </a:lnTo>
                  <a:lnTo>
                    <a:pt x="29178" y="10629"/>
                  </a:lnTo>
                  <a:lnTo>
                    <a:pt x="62276" y="0"/>
                  </a:lnTo>
                  <a:lnTo>
                    <a:pt x="69570" y="3018"/>
                  </a:lnTo>
                  <a:lnTo>
                    <a:pt x="32878" y="288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78947" y="7743562"/>
              <a:ext cx="69850" cy="29209"/>
            </a:xfrm>
            <a:custGeom>
              <a:avLst/>
              <a:gdLst/>
              <a:ahLst/>
              <a:cxnLst/>
              <a:rect l="l" t="t" r="r" b="b"/>
              <a:pathLst>
                <a:path w="69850" h="29209">
                  <a:moveTo>
                    <a:pt x="32878" y="28841"/>
                  </a:moveTo>
                  <a:lnTo>
                    <a:pt x="69570" y="3018"/>
                  </a:lnTo>
                  <a:lnTo>
                    <a:pt x="62276" y="0"/>
                  </a:lnTo>
                  <a:lnTo>
                    <a:pt x="58449" y="179"/>
                  </a:lnTo>
                  <a:lnTo>
                    <a:pt x="49513" y="2016"/>
                  </a:lnTo>
                  <a:lnTo>
                    <a:pt x="39936" y="5586"/>
                  </a:lnTo>
                  <a:lnTo>
                    <a:pt x="32297" y="9064"/>
                  </a:lnTo>
                  <a:lnTo>
                    <a:pt x="29178" y="10629"/>
                  </a:lnTo>
                  <a:lnTo>
                    <a:pt x="0" y="890"/>
                  </a:lnTo>
                  <a:lnTo>
                    <a:pt x="27350" y="16376"/>
                  </a:lnTo>
                  <a:lnTo>
                    <a:pt x="32878" y="28841"/>
                  </a:lnTo>
                </a:path>
              </a:pathLst>
            </a:custGeom>
            <a:ln w="33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490059" y="803753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20">
                  <a:moveTo>
                    <a:pt x="22269" y="19830"/>
                  </a:moveTo>
                  <a:lnTo>
                    <a:pt x="0" y="12248"/>
                  </a:lnTo>
                  <a:lnTo>
                    <a:pt x="3263" y="0"/>
                  </a:lnTo>
                  <a:lnTo>
                    <a:pt x="20114" y="2732"/>
                  </a:lnTo>
                  <a:lnTo>
                    <a:pt x="26657" y="6037"/>
                  </a:lnTo>
                  <a:lnTo>
                    <a:pt x="22269" y="19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490059" y="803753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20">
                  <a:moveTo>
                    <a:pt x="22269" y="19830"/>
                  </a:moveTo>
                  <a:lnTo>
                    <a:pt x="0" y="12248"/>
                  </a:lnTo>
                  <a:lnTo>
                    <a:pt x="3263" y="0"/>
                  </a:lnTo>
                  <a:lnTo>
                    <a:pt x="20114" y="2732"/>
                  </a:lnTo>
                  <a:lnTo>
                    <a:pt x="26657" y="6037"/>
                  </a:lnTo>
                  <a:lnTo>
                    <a:pt x="22269" y="19830"/>
                  </a:lnTo>
                </a:path>
              </a:pathLst>
            </a:custGeom>
            <a:ln w="3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57659" y="7547270"/>
              <a:ext cx="345468" cy="34446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857659" y="7547270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93194" y="19510"/>
                  </a:moveTo>
                  <a:lnTo>
                    <a:pt x="55216" y="46226"/>
                  </a:lnTo>
                  <a:lnTo>
                    <a:pt x="26553" y="80726"/>
                  </a:lnTo>
                  <a:lnTo>
                    <a:pt x="7913" y="120793"/>
                  </a:lnTo>
                  <a:lnTo>
                    <a:pt x="0" y="164208"/>
                  </a:lnTo>
                  <a:lnTo>
                    <a:pt x="3519" y="208752"/>
                  </a:lnTo>
                  <a:lnTo>
                    <a:pt x="19178" y="252207"/>
                  </a:lnTo>
                  <a:lnTo>
                    <a:pt x="45807" y="289949"/>
                  </a:lnTo>
                  <a:lnTo>
                    <a:pt x="80288" y="318368"/>
                  </a:lnTo>
                  <a:lnTo>
                    <a:pt x="120397" y="336772"/>
                  </a:lnTo>
                  <a:lnTo>
                    <a:pt x="163913" y="344468"/>
                  </a:lnTo>
                  <a:lnTo>
                    <a:pt x="208613" y="340760"/>
                  </a:lnTo>
                  <a:lnTo>
                    <a:pt x="252274" y="324957"/>
                  </a:lnTo>
                  <a:lnTo>
                    <a:pt x="290252" y="298242"/>
                  </a:lnTo>
                  <a:lnTo>
                    <a:pt x="318914" y="263741"/>
                  </a:lnTo>
                  <a:lnTo>
                    <a:pt x="337555" y="223674"/>
                  </a:lnTo>
                  <a:lnTo>
                    <a:pt x="345468" y="180259"/>
                  </a:lnTo>
                  <a:lnTo>
                    <a:pt x="341948" y="135715"/>
                  </a:lnTo>
                  <a:lnTo>
                    <a:pt x="326290" y="92260"/>
                  </a:lnTo>
                  <a:lnTo>
                    <a:pt x="299660" y="54519"/>
                  </a:lnTo>
                  <a:lnTo>
                    <a:pt x="265180" y="26099"/>
                  </a:lnTo>
                  <a:lnTo>
                    <a:pt x="225070" y="7695"/>
                  </a:lnTo>
                  <a:lnTo>
                    <a:pt x="181555" y="0"/>
                  </a:lnTo>
                  <a:lnTo>
                    <a:pt x="136855" y="3707"/>
                  </a:lnTo>
                  <a:lnTo>
                    <a:pt x="93194" y="19510"/>
                  </a:lnTo>
                </a:path>
                <a:path w="346075" h="344804">
                  <a:moveTo>
                    <a:pt x="113808" y="59092"/>
                  </a:moveTo>
                  <a:lnTo>
                    <a:pt x="162721" y="44919"/>
                  </a:lnTo>
                  <a:lnTo>
                    <a:pt x="211508" y="50332"/>
                  </a:lnTo>
                  <a:lnTo>
                    <a:pt x="254616" y="73599"/>
                  </a:lnTo>
                  <a:lnTo>
                    <a:pt x="286493" y="112987"/>
                  </a:lnTo>
                  <a:lnTo>
                    <a:pt x="300492" y="161685"/>
                  </a:lnTo>
                  <a:lnTo>
                    <a:pt x="294844" y="210344"/>
                  </a:lnTo>
                  <a:lnTo>
                    <a:pt x="271312" y="253422"/>
                  </a:lnTo>
                  <a:lnTo>
                    <a:pt x="231660" y="285376"/>
                  </a:lnTo>
                  <a:lnTo>
                    <a:pt x="182746" y="299548"/>
                  </a:lnTo>
                  <a:lnTo>
                    <a:pt x="133960" y="294135"/>
                  </a:lnTo>
                  <a:lnTo>
                    <a:pt x="90852" y="270868"/>
                  </a:lnTo>
                  <a:lnTo>
                    <a:pt x="58975" y="231481"/>
                  </a:lnTo>
                  <a:lnTo>
                    <a:pt x="44976" y="182782"/>
                  </a:lnTo>
                  <a:lnTo>
                    <a:pt x="50624" y="134123"/>
                  </a:lnTo>
                  <a:lnTo>
                    <a:pt x="74155" y="91045"/>
                  </a:lnTo>
                  <a:lnTo>
                    <a:pt x="113808" y="59092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60348" y="7649708"/>
              <a:ext cx="139929" cy="13944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97865" y="7587389"/>
              <a:ext cx="265044" cy="26413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9154" y="8150633"/>
              <a:ext cx="345468" cy="34446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99154" y="8150633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93194" y="19510"/>
                  </a:moveTo>
                  <a:lnTo>
                    <a:pt x="55216" y="46226"/>
                  </a:lnTo>
                  <a:lnTo>
                    <a:pt x="26553" y="80726"/>
                  </a:lnTo>
                  <a:lnTo>
                    <a:pt x="7913" y="120793"/>
                  </a:lnTo>
                  <a:lnTo>
                    <a:pt x="0" y="164208"/>
                  </a:lnTo>
                  <a:lnTo>
                    <a:pt x="3519" y="208752"/>
                  </a:lnTo>
                  <a:lnTo>
                    <a:pt x="19178" y="252207"/>
                  </a:lnTo>
                  <a:lnTo>
                    <a:pt x="45807" y="289949"/>
                  </a:lnTo>
                  <a:lnTo>
                    <a:pt x="80288" y="318368"/>
                  </a:lnTo>
                  <a:lnTo>
                    <a:pt x="120397" y="336772"/>
                  </a:lnTo>
                  <a:lnTo>
                    <a:pt x="163913" y="344468"/>
                  </a:lnTo>
                  <a:lnTo>
                    <a:pt x="208613" y="340760"/>
                  </a:lnTo>
                  <a:lnTo>
                    <a:pt x="252274" y="324957"/>
                  </a:lnTo>
                  <a:lnTo>
                    <a:pt x="290252" y="298242"/>
                  </a:lnTo>
                  <a:lnTo>
                    <a:pt x="318914" y="263741"/>
                  </a:lnTo>
                  <a:lnTo>
                    <a:pt x="337555" y="223674"/>
                  </a:lnTo>
                  <a:lnTo>
                    <a:pt x="345468" y="180259"/>
                  </a:lnTo>
                  <a:lnTo>
                    <a:pt x="341948" y="135715"/>
                  </a:lnTo>
                  <a:lnTo>
                    <a:pt x="326290" y="92260"/>
                  </a:lnTo>
                  <a:lnTo>
                    <a:pt x="299660" y="54519"/>
                  </a:lnTo>
                  <a:lnTo>
                    <a:pt x="265180" y="26099"/>
                  </a:lnTo>
                  <a:lnTo>
                    <a:pt x="225070" y="7695"/>
                  </a:lnTo>
                  <a:lnTo>
                    <a:pt x="181555" y="0"/>
                  </a:lnTo>
                  <a:lnTo>
                    <a:pt x="136855" y="3707"/>
                  </a:lnTo>
                  <a:lnTo>
                    <a:pt x="93194" y="19510"/>
                  </a:lnTo>
                </a:path>
                <a:path w="346075" h="344804">
                  <a:moveTo>
                    <a:pt x="113808" y="59092"/>
                  </a:moveTo>
                  <a:lnTo>
                    <a:pt x="162721" y="44919"/>
                  </a:lnTo>
                  <a:lnTo>
                    <a:pt x="211508" y="50332"/>
                  </a:lnTo>
                  <a:lnTo>
                    <a:pt x="254616" y="73599"/>
                  </a:lnTo>
                  <a:lnTo>
                    <a:pt x="286493" y="112987"/>
                  </a:lnTo>
                  <a:lnTo>
                    <a:pt x="300492" y="161685"/>
                  </a:lnTo>
                  <a:lnTo>
                    <a:pt x="294844" y="210344"/>
                  </a:lnTo>
                  <a:lnTo>
                    <a:pt x="271312" y="253422"/>
                  </a:lnTo>
                  <a:lnTo>
                    <a:pt x="231660" y="285376"/>
                  </a:lnTo>
                  <a:lnTo>
                    <a:pt x="182746" y="299548"/>
                  </a:lnTo>
                  <a:lnTo>
                    <a:pt x="133960" y="294135"/>
                  </a:lnTo>
                  <a:lnTo>
                    <a:pt x="90852" y="270868"/>
                  </a:lnTo>
                  <a:lnTo>
                    <a:pt x="58975" y="231481"/>
                  </a:lnTo>
                  <a:lnTo>
                    <a:pt x="44976" y="182782"/>
                  </a:lnTo>
                  <a:lnTo>
                    <a:pt x="50624" y="134123"/>
                  </a:lnTo>
                  <a:lnTo>
                    <a:pt x="74155" y="91045"/>
                  </a:lnTo>
                  <a:lnTo>
                    <a:pt x="113808" y="59092"/>
                  </a:lnTo>
                </a:path>
              </a:pathLst>
            </a:custGeom>
            <a:ln w="4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1843" y="8253071"/>
              <a:ext cx="139929" cy="13944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9360" y="8190752"/>
              <a:ext cx="265044" cy="26413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73053" y="7433410"/>
              <a:ext cx="1304925" cy="510540"/>
            </a:xfrm>
            <a:custGeom>
              <a:avLst/>
              <a:gdLst/>
              <a:ahLst/>
              <a:cxnLst/>
              <a:rect l="l" t="t" r="r" b="b"/>
              <a:pathLst>
                <a:path w="1304925" h="510540">
                  <a:moveTo>
                    <a:pt x="951802" y="307716"/>
                  </a:moveTo>
                  <a:lnTo>
                    <a:pt x="942652" y="273626"/>
                  </a:lnTo>
                  <a:lnTo>
                    <a:pt x="941666" y="239753"/>
                  </a:lnTo>
                  <a:lnTo>
                    <a:pt x="948123" y="206811"/>
                  </a:lnTo>
                  <a:lnTo>
                    <a:pt x="980488" y="146580"/>
                  </a:lnTo>
                  <a:lnTo>
                    <a:pt x="1033990" y="98656"/>
                  </a:lnTo>
                  <a:lnTo>
                    <a:pt x="1102867" y="68761"/>
                  </a:lnTo>
                  <a:lnTo>
                    <a:pt x="1141272" y="62362"/>
                  </a:lnTo>
                  <a:lnTo>
                    <a:pt x="1181362" y="62615"/>
                  </a:lnTo>
                  <a:lnTo>
                    <a:pt x="1222416" y="70237"/>
                  </a:lnTo>
                  <a:lnTo>
                    <a:pt x="1263714" y="85941"/>
                  </a:lnTo>
                  <a:lnTo>
                    <a:pt x="1304538" y="110444"/>
                  </a:lnTo>
                </a:path>
                <a:path w="1304925" h="510540">
                  <a:moveTo>
                    <a:pt x="0" y="510294"/>
                  </a:moveTo>
                  <a:lnTo>
                    <a:pt x="853905" y="144233"/>
                  </a:lnTo>
                  <a:lnTo>
                    <a:pt x="875422" y="137719"/>
                  </a:lnTo>
                  <a:lnTo>
                    <a:pt x="892237" y="130933"/>
                  </a:lnTo>
                  <a:lnTo>
                    <a:pt x="906811" y="124017"/>
                  </a:lnTo>
                  <a:lnTo>
                    <a:pt x="921602" y="117113"/>
                  </a:lnTo>
                  <a:lnTo>
                    <a:pt x="936267" y="102694"/>
                  </a:lnTo>
                  <a:lnTo>
                    <a:pt x="950740" y="88375"/>
                  </a:lnTo>
                  <a:lnTo>
                    <a:pt x="964492" y="74431"/>
                  </a:lnTo>
                  <a:lnTo>
                    <a:pt x="976996" y="61138"/>
                  </a:lnTo>
                  <a:lnTo>
                    <a:pt x="1036297" y="38690"/>
                  </a:lnTo>
                  <a:lnTo>
                    <a:pt x="1092960" y="19865"/>
                  </a:lnTo>
                  <a:lnTo>
                    <a:pt x="1145727" y="6392"/>
                  </a:lnTo>
                  <a:lnTo>
                    <a:pt x="1193340" y="0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214931" y="7750878"/>
              <a:ext cx="184150" cy="311150"/>
            </a:xfrm>
            <a:custGeom>
              <a:avLst/>
              <a:gdLst/>
              <a:ahLst/>
              <a:cxnLst/>
              <a:rect l="l" t="t" r="r" b="b"/>
              <a:pathLst>
                <a:path w="184150" h="311150">
                  <a:moveTo>
                    <a:pt x="0" y="0"/>
                  </a:moveTo>
                  <a:lnTo>
                    <a:pt x="38392" y="39678"/>
                  </a:lnTo>
                  <a:lnTo>
                    <a:pt x="66856" y="80950"/>
                  </a:lnTo>
                  <a:lnTo>
                    <a:pt x="89618" y="120442"/>
                  </a:lnTo>
                  <a:lnTo>
                    <a:pt x="109352" y="158989"/>
                  </a:lnTo>
                  <a:lnTo>
                    <a:pt x="128731" y="197426"/>
                  </a:lnTo>
                  <a:lnTo>
                    <a:pt x="149536" y="216427"/>
                  </a:lnTo>
                  <a:lnTo>
                    <a:pt x="178559" y="279997"/>
                  </a:lnTo>
                  <a:lnTo>
                    <a:pt x="183868" y="311138"/>
                  </a:lnTo>
                </a:path>
              </a:pathLst>
            </a:custGeom>
            <a:ln w="3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297061" y="7753214"/>
              <a:ext cx="102870" cy="53340"/>
            </a:xfrm>
            <a:custGeom>
              <a:avLst/>
              <a:gdLst/>
              <a:ahLst/>
              <a:cxnLst/>
              <a:rect l="l" t="t" r="r" b="b"/>
              <a:pathLst>
                <a:path w="102869" h="53340">
                  <a:moveTo>
                    <a:pt x="81661" y="20497"/>
                  </a:moveTo>
                  <a:lnTo>
                    <a:pt x="76416" y="14092"/>
                  </a:lnTo>
                  <a:lnTo>
                    <a:pt x="44999" y="32353"/>
                  </a:lnTo>
                  <a:lnTo>
                    <a:pt x="39106" y="37339"/>
                  </a:lnTo>
                  <a:lnTo>
                    <a:pt x="33137" y="42172"/>
                  </a:lnTo>
                  <a:lnTo>
                    <a:pt x="26899" y="46630"/>
                  </a:lnTo>
                  <a:lnTo>
                    <a:pt x="20200" y="50490"/>
                  </a:lnTo>
                  <a:lnTo>
                    <a:pt x="13398" y="51300"/>
                  </a:lnTo>
                  <a:lnTo>
                    <a:pt x="5630" y="52613"/>
                  </a:lnTo>
                  <a:lnTo>
                    <a:pt x="0" y="52941"/>
                  </a:lnTo>
                  <a:lnTo>
                    <a:pt x="101651" y="0"/>
                  </a:lnTo>
                  <a:lnTo>
                    <a:pt x="102251" y="1381"/>
                  </a:lnTo>
                  <a:lnTo>
                    <a:pt x="102256" y="2590"/>
                  </a:lnTo>
                  <a:lnTo>
                    <a:pt x="102463" y="3849"/>
                  </a:lnTo>
                  <a:lnTo>
                    <a:pt x="97479" y="8416"/>
                  </a:lnTo>
                  <a:lnTo>
                    <a:pt x="92437" y="12892"/>
                  </a:lnTo>
                  <a:lnTo>
                    <a:pt x="87207" y="17009"/>
                  </a:lnTo>
                  <a:lnTo>
                    <a:pt x="81661" y="20497"/>
                  </a:lnTo>
                  <a:close/>
                </a:path>
              </a:pathLst>
            </a:custGeom>
            <a:solidFill>
              <a:srgbClr val="800000">
                <a:alpha val="6274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7" name="object 97"/>
          <p:cNvGrpSpPr/>
          <p:nvPr/>
        </p:nvGrpSpPr>
        <p:grpSpPr>
          <a:xfrm>
            <a:off x="2681638" y="9563689"/>
            <a:ext cx="2209800" cy="828675"/>
            <a:chOff x="2681638" y="9563689"/>
            <a:chExt cx="2209800" cy="828675"/>
          </a:xfrm>
        </p:grpSpPr>
        <p:sp>
          <p:nvSpPr>
            <p:cNvPr id="98" name="object 98"/>
            <p:cNvSpPr/>
            <p:nvPr/>
          </p:nvSpPr>
          <p:spPr>
            <a:xfrm>
              <a:off x="2681638" y="9563689"/>
              <a:ext cx="2209800" cy="704850"/>
            </a:xfrm>
            <a:custGeom>
              <a:avLst/>
              <a:gdLst/>
              <a:ahLst/>
              <a:cxnLst/>
              <a:rect l="l" t="t" r="r" b="b"/>
              <a:pathLst>
                <a:path w="2209800" h="704850">
                  <a:moveTo>
                    <a:pt x="542504" y="704578"/>
                  </a:moveTo>
                  <a:lnTo>
                    <a:pt x="67813" y="704578"/>
                  </a:lnTo>
                  <a:lnTo>
                    <a:pt x="41414" y="699288"/>
                  </a:lnTo>
                  <a:lnTo>
                    <a:pt x="19859" y="684860"/>
                  </a:lnTo>
                  <a:lnTo>
                    <a:pt x="5328" y="663460"/>
                  </a:lnTo>
                  <a:lnTo>
                    <a:pt x="7" y="637289"/>
                  </a:lnTo>
                  <a:lnTo>
                    <a:pt x="0" y="483803"/>
                  </a:lnTo>
                  <a:lnTo>
                    <a:pt x="99402" y="355442"/>
                  </a:lnTo>
                  <a:lnTo>
                    <a:pt x="284262" y="288288"/>
                  </a:lnTo>
                  <a:lnTo>
                    <a:pt x="462616" y="262527"/>
                  </a:lnTo>
                  <a:lnTo>
                    <a:pt x="542504" y="258342"/>
                  </a:lnTo>
                  <a:lnTo>
                    <a:pt x="568625" y="239895"/>
                  </a:lnTo>
                  <a:lnTo>
                    <a:pt x="637921" y="194143"/>
                  </a:lnTo>
                  <a:lnTo>
                    <a:pt x="736784" y="135474"/>
                  </a:lnTo>
                  <a:lnTo>
                    <a:pt x="851612" y="78276"/>
                  </a:lnTo>
                  <a:lnTo>
                    <a:pt x="892184" y="60925"/>
                  </a:lnTo>
                  <a:lnTo>
                    <a:pt x="929081" y="46299"/>
                  </a:lnTo>
                  <a:lnTo>
                    <a:pt x="999044" y="24313"/>
                  </a:lnTo>
                  <a:lnTo>
                    <a:pt x="1075890" y="10515"/>
                  </a:lnTo>
                  <a:lnTo>
                    <a:pt x="1121390" y="6121"/>
                  </a:lnTo>
                  <a:lnTo>
                    <a:pt x="1174007" y="3097"/>
                  </a:lnTo>
                  <a:lnTo>
                    <a:pt x="1235539" y="1216"/>
                  </a:lnTo>
                  <a:lnTo>
                    <a:pt x="1307785" y="253"/>
                  </a:lnTo>
                  <a:lnTo>
                    <a:pt x="1387100" y="0"/>
                  </a:lnTo>
                  <a:lnTo>
                    <a:pt x="1394853" y="0"/>
                  </a:lnTo>
                  <a:lnTo>
                    <a:pt x="1494111" y="747"/>
                  </a:lnTo>
                  <a:lnTo>
                    <a:pt x="1576701" y="3086"/>
                  </a:lnTo>
                  <a:lnTo>
                    <a:pt x="1643065" y="7061"/>
                  </a:lnTo>
                  <a:lnTo>
                    <a:pt x="1695955" y="12738"/>
                  </a:lnTo>
                  <a:lnTo>
                    <a:pt x="1738124" y="20181"/>
                  </a:lnTo>
                  <a:lnTo>
                    <a:pt x="1801303" y="40619"/>
                  </a:lnTo>
                  <a:lnTo>
                    <a:pt x="1854616" y="68888"/>
                  </a:lnTo>
                  <a:lnTo>
                    <a:pt x="1935270" y="122093"/>
                  </a:lnTo>
                  <a:lnTo>
                    <a:pt x="2031221" y="191822"/>
                  </a:lnTo>
                  <a:lnTo>
                    <a:pt x="2111501" y="252450"/>
                  </a:lnTo>
                  <a:lnTo>
                    <a:pt x="2145142" y="278354"/>
                  </a:lnTo>
                  <a:lnTo>
                    <a:pt x="2165298" y="317449"/>
                  </a:lnTo>
                  <a:lnTo>
                    <a:pt x="2165298" y="449358"/>
                  </a:lnTo>
                  <a:lnTo>
                    <a:pt x="2209360" y="493105"/>
                  </a:lnTo>
                  <a:lnTo>
                    <a:pt x="2209744" y="494026"/>
                  </a:lnTo>
                  <a:lnTo>
                    <a:pt x="2209744" y="604825"/>
                  </a:lnTo>
                  <a:lnTo>
                    <a:pt x="2166319" y="637289"/>
                  </a:lnTo>
                  <a:lnTo>
                    <a:pt x="2122718" y="656772"/>
                  </a:lnTo>
                  <a:lnTo>
                    <a:pt x="2083000" y="669124"/>
                  </a:lnTo>
                  <a:lnTo>
                    <a:pt x="2048548" y="676397"/>
                  </a:lnTo>
                  <a:lnTo>
                    <a:pt x="616626" y="676397"/>
                  </a:lnTo>
                  <a:lnTo>
                    <a:pt x="542504" y="704578"/>
                  </a:lnTo>
                  <a:close/>
                </a:path>
              </a:pathLst>
            </a:custGeom>
            <a:solidFill>
              <a:srgbClr val="F262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13722" y="9941429"/>
              <a:ext cx="210667" cy="10134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709866" y="9597961"/>
              <a:ext cx="2137410" cy="670560"/>
            </a:xfrm>
            <a:custGeom>
              <a:avLst/>
              <a:gdLst/>
              <a:ahLst/>
              <a:cxnLst/>
              <a:rect l="l" t="t" r="r" b="b"/>
              <a:pathLst>
                <a:path w="2137410" h="670559">
                  <a:moveTo>
                    <a:pt x="695088" y="622491"/>
                  </a:moveTo>
                  <a:lnTo>
                    <a:pt x="693981" y="622491"/>
                  </a:lnTo>
                  <a:lnTo>
                    <a:pt x="683165" y="621438"/>
                  </a:lnTo>
                  <a:lnTo>
                    <a:pt x="648116" y="597757"/>
                  </a:lnTo>
                  <a:lnTo>
                    <a:pt x="639357" y="566542"/>
                  </a:lnTo>
                  <a:lnTo>
                    <a:pt x="648018" y="285133"/>
                  </a:lnTo>
                  <a:lnTo>
                    <a:pt x="661786" y="230553"/>
                  </a:lnTo>
                  <a:lnTo>
                    <a:pt x="697231" y="186604"/>
                  </a:lnTo>
                  <a:lnTo>
                    <a:pt x="754169" y="144087"/>
                  </a:lnTo>
                  <a:lnTo>
                    <a:pt x="790836" y="119909"/>
                  </a:lnTo>
                  <a:lnTo>
                    <a:pt x="831993" y="95610"/>
                  </a:lnTo>
                  <a:lnTo>
                    <a:pt x="872085" y="75121"/>
                  </a:lnTo>
                  <a:lnTo>
                    <a:pt x="913911" y="57115"/>
                  </a:lnTo>
                  <a:lnTo>
                    <a:pt x="957431" y="41603"/>
                  </a:lnTo>
                  <a:lnTo>
                    <a:pt x="1002606" y="28594"/>
                  </a:lnTo>
                  <a:lnTo>
                    <a:pt x="1049395" y="18099"/>
                  </a:lnTo>
                  <a:lnTo>
                    <a:pt x="1097757" y="10129"/>
                  </a:lnTo>
                  <a:lnTo>
                    <a:pt x="1147654" y="4693"/>
                  </a:lnTo>
                  <a:lnTo>
                    <a:pt x="1199044" y="1802"/>
                  </a:lnTo>
                  <a:lnTo>
                    <a:pt x="1255184" y="575"/>
                  </a:lnTo>
                  <a:lnTo>
                    <a:pt x="1377786" y="0"/>
                  </a:lnTo>
                  <a:lnTo>
                    <a:pt x="1525439" y="1338"/>
                  </a:lnTo>
                  <a:lnTo>
                    <a:pt x="1539210" y="2609"/>
                  </a:lnTo>
                  <a:lnTo>
                    <a:pt x="1552478" y="5946"/>
                  </a:lnTo>
                  <a:lnTo>
                    <a:pt x="1553226" y="6264"/>
                  </a:lnTo>
                  <a:lnTo>
                    <a:pt x="1274204" y="6264"/>
                  </a:lnTo>
                  <a:lnTo>
                    <a:pt x="1241063" y="6744"/>
                  </a:lnTo>
                  <a:lnTo>
                    <a:pt x="1199234" y="7740"/>
                  </a:lnTo>
                  <a:lnTo>
                    <a:pt x="1148204" y="10608"/>
                  </a:lnTo>
                  <a:lnTo>
                    <a:pt x="1098663" y="16000"/>
                  </a:lnTo>
                  <a:lnTo>
                    <a:pt x="1050650" y="23905"/>
                  </a:lnTo>
                  <a:lnTo>
                    <a:pt x="1004205" y="34315"/>
                  </a:lnTo>
                  <a:lnTo>
                    <a:pt x="959367" y="47219"/>
                  </a:lnTo>
                  <a:lnTo>
                    <a:pt x="916177" y="62607"/>
                  </a:lnTo>
                  <a:lnTo>
                    <a:pt x="874673" y="80468"/>
                  </a:lnTo>
                  <a:lnTo>
                    <a:pt x="834897" y="100793"/>
                  </a:lnTo>
                  <a:lnTo>
                    <a:pt x="794011" y="124945"/>
                  </a:lnTo>
                  <a:lnTo>
                    <a:pt x="757583" y="148972"/>
                  </a:lnTo>
                  <a:lnTo>
                    <a:pt x="726338" y="171512"/>
                  </a:lnTo>
                  <a:lnTo>
                    <a:pt x="681696" y="210520"/>
                  </a:lnTo>
                  <a:lnTo>
                    <a:pt x="657784" y="258399"/>
                  </a:lnTo>
                  <a:lnTo>
                    <a:pt x="645338" y="566714"/>
                  </a:lnTo>
                  <a:lnTo>
                    <a:pt x="646027" y="576570"/>
                  </a:lnTo>
                  <a:lnTo>
                    <a:pt x="667027" y="608492"/>
                  </a:lnTo>
                  <a:lnTo>
                    <a:pt x="694984" y="616553"/>
                  </a:lnTo>
                  <a:lnTo>
                    <a:pt x="1000197" y="616553"/>
                  </a:lnTo>
                  <a:lnTo>
                    <a:pt x="695088" y="622491"/>
                  </a:lnTo>
                  <a:close/>
                </a:path>
                <a:path w="2137410" h="670559">
                  <a:moveTo>
                    <a:pt x="1000197" y="616553"/>
                  </a:moveTo>
                  <a:lnTo>
                    <a:pt x="694984" y="616553"/>
                  </a:lnTo>
                  <a:lnTo>
                    <a:pt x="1241533" y="605912"/>
                  </a:lnTo>
                  <a:lnTo>
                    <a:pt x="1239564" y="576570"/>
                  </a:lnTo>
                  <a:lnTo>
                    <a:pt x="1236379" y="527440"/>
                  </a:lnTo>
                  <a:lnTo>
                    <a:pt x="1232202" y="458168"/>
                  </a:lnTo>
                  <a:lnTo>
                    <a:pt x="1228725" y="390989"/>
                  </a:lnTo>
                  <a:lnTo>
                    <a:pt x="1227272" y="342489"/>
                  </a:lnTo>
                  <a:lnTo>
                    <a:pt x="1229723" y="307159"/>
                  </a:lnTo>
                  <a:lnTo>
                    <a:pt x="1236080" y="254361"/>
                  </a:lnTo>
                  <a:lnTo>
                    <a:pt x="1244977" y="191204"/>
                  </a:lnTo>
                  <a:lnTo>
                    <a:pt x="1254542" y="128121"/>
                  </a:lnTo>
                  <a:lnTo>
                    <a:pt x="1263660" y="70561"/>
                  </a:lnTo>
                  <a:lnTo>
                    <a:pt x="1274204" y="6264"/>
                  </a:lnTo>
                  <a:lnTo>
                    <a:pt x="1553226" y="6264"/>
                  </a:lnTo>
                  <a:lnTo>
                    <a:pt x="1554316" y="6726"/>
                  </a:lnTo>
                  <a:lnTo>
                    <a:pt x="1311637" y="6726"/>
                  </a:lnTo>
                  <a:lnTo>
                    <a:pt x="1280202" y="6744"/>
                  </a:lnTo>
                  <a:lnTo>
                    <a:pt x="1270690" y="64723"/>
                  </a:lnTo>
                  <a:lnTo>
                    <a:pt x="1261528" y="122418"/>
                  </a:lnTo>
                  <a:lnTo>
                    <a:pt x="1251585" y="187702"/>
                  </a:lnTo>
                  <a:lnTo>
                    <a:pt x="1242459" y="252084"/>
                  </a:lnTo>
                  <a:lnTo>
                    <a:pt x="1235829" y="306399"/>
                  </a:lnTo>
                  <a:lnTo>
                    <a:pt x="1233253" y="342489"/>
                  </a:lnTo>
                  <a:lnTo>
                    <a:pt x="1234723" y="391229"/>
                  </a:lnTo>
                  <a:lnTo>
                    <a:pt x="1238254" y="459131"/>
                  </a:lnTo>
                  <a:lnTo>
                    <a:pt x="1242435" y="528297"/>
                  </a:lnTo>
                  <a:lnTo>
                    <a:pt x="1247514" y="605638"/>
                  </a:lnTo>
                  <a:lnTo>
                    <a:pt x="1490756" y="605638"/>
                  </a:lnTo>
                  <a:lnTo>
                    <a:pt x="1479026" y="607234"/>
                  </a:lnTo>
                  <a:lnTo>
                    <a:pt x="1000197" y="616553"/>
                  </a:lnTo>
                  <a:close/>
                </a:path>
                <a:path w="2137410" h="670559">
                  <a:moveTo>
                    <a:pt x="1585473" y="26378"/>
                  </a:moveTo>
                  <a:lnTo>
                    <a:pt x="1582085" y="25880"/>
                  </a:lnTo>
                  <a:lnTo>
                    <a:pt x="1578645" y="25468"/>
                  </a:lnTo>
                  <a:lnTo>
                    <a:pt x="1575188" y="25142"/>
                  </a:lnTo>
                  <a:lnTo>
                    <a:pt x="1573010" y="23186"/>
                  </a:lnTo>
                  <a:lnTo>
                    <a:pt x="1525352" y="7293"/>
                  </a:lnTo>
                  <a:lnTo>
                    <a:pt x="1311637" y="6726"/>
                  </a:lnTo>
                  <a:lnTo>
                    <a:pt x="1554316" y="6726"/>
                  </a:lnTo>
                  <a:lnTo>
                    <a:pt x="1565066" y="11291"/>
                  </a:lnTo>
                  <a:lnTo>
                    <a:pt x="1576795" y="18586"/>
                  </a:lnTo>
                  <a:lnTo>
                    <a:pt x="1585473" y="26378"/>
                  </a:lnTo>
                  <a:close/>
                </a:path>
                <a:path w="2137410" h="670559">
                  <a:moveTo>
                    <a:pt x="1490756" y="605638"/>
                  </a:moveTo>
                  <a:lnTo>
                    <a:pt x="1247514" y="605638"/>
                  </a:lnTo>
                  <a:lnTo>
                    <a:pt x="1478922" y="601278"/>
                  </a:lnTo>
                  <a:lnTo>
                    <a:pt x="1494457" y="599214"/>
                  </a:lnTo>
                  <a:lnTo>
                    <a:pt x="1532232" y="573887"/>
                  </a:lnTo>
                  <a:lnTo>
                    <a:pt x="1555369" y="542358"/>
                  </a:lnTo>
                  <a:lnTo>
                    <a:pt x="1584263" y="502161"/>
                  </a:lnTo>
                  <a:lnTo>
                    <a:pt x="1616653" y="455889"/>
                  </a:lnTo>
                  <a:lnTo>
                    <a:pt x="1650279" y="406134"/>
                  </a:lnTo>
                  <a:lnTo>
                    <a:pt x="1682883" y="355488"/>
                  </a:lnTo>
                  <a:lnTo>
                    <a:pt x="1712281" y="306399"/>
                  </a:lnTo>
                  <a:lnTo>
                    <a:pt x="1735982" y="261895"/>
                  </a:lnTo>
                  <a:lnTo>
                    <a:pt x="1740118" y="241948"/>
                  </a:lnTo>
                  <a:lnTo>
                    <a:pt x="1738394" y="231935"/>
                  </a:lnTo>
                  <a:lnTo>
                    <a:pt x="1734167" y="222491"/>
                  </a:lnTo>
                  <a:lnTo>
                    <a:pt x="1717746" y="199047"/>
                  </a:lnTo>
                  <a:lnTo>
                    <a:pt x="1724885" y="198841"/>
                  </a:lnTo>
                  <a:lnTo>
                    <a:pt x="1739198" y="219247"/>
                  </a:lnTo>
                  <a:lnTo>
                    <a:pt x="1744093" y="230143"/>
                  </a:lnTo>
                  <a:lnTo>
                    <a:pt x="1746095" y="241646"/>
                  </a:lnTo>
                  <a:lnTo>
                    <a:pt x="1745192" y="253255"/>
                  </a:lnTo>
                  <a:lnTo>
                    <a:pt x="1717499" y="309311"/>
                  </a:lnTo>
                  <a:lnTo>
                    <a:pt x="1688079" y="358431"/>
                  </a:lnTo>
                  <a:lnTo>
                    <a:pt x="1655379" y="409236"/>
                  </a:lnTo>
                  <a:lnTo>
                    <a:pt x="1621662" y="459131"/>
                  </a:lnTo>
                  <a:lnTo>
                    <a:pt x="1589191" y="505520"/>
                  </a:lnTo>
                  <a:lnTo>
                    <a:pt x="1560228" y="545810"/>
                  </a:lnTo>
                  <a:lnTo>
                    <a:pt x="1537038" y="577406"/>
                  </a:lnTo>
                  <a:lnTo>
                    <a:pt x="1495825" y="604948"/>
                  </a:lnTo>
                  <a:lnTo>
                    <a:pt x="1490756" y="605638"/>
                  </a:lnTo>
                  <a:close/>
                </a:path>
                <a:path w="2137410" h="670559">
                  <a:moveTo>
                    <a:pt x="2137070" y="407860"/>
                  </a:moveTo>
                  <a:lnTo>
                    <a:pt x="2098831" y="395666"/>
                  </a:lnTo>
                  <a:lnTo>
                    <a:pt x="2070173" y="368147"/>
                  </a:lnTo>
                  <a:lnTo>
                    <a:pt x="2023812" y="297404"/>
                  </a:lnTo>
                  <a:lnTo>
                    <a:pt x="2023553" y="291123"/>
                  </a:lnTo>
                  <a:lnTo>
                    <a:pt x="2029430" y="280362"/>
                  </a:lnTo>
                  <a:lnTo>
                    <a:pt x="2034875" y="277152"/>
                  </a:lnTo>
                  <a:lnTo>
                    <a:pt x="2136672" y="277152"/>
                  </a:lnTo>
                  <a:lnTo>
                    <a:pt x="2136932" y="279143"/>
                  </a:lnTo>
                  <a:lnTo>
                    <a:pt x="2137015" y="280362"/>
                  </a:lnTo>
                  <a:lnTo>
                    <a:pt x="2137070" y="407860"/>
                  </a:lnTo>
                  <a:close/>
                </a:path>
                <a:path w="2137410" h="670559">
                  <a:moveTo>
                    <a:pt x="2020182" y="642125"/>
                  </a:moveTo>
                  <a:lnTo>
                    <a:pt x="1598161" y="642125"/>
                  </a:lnTo>
                  <a:lnTo>
                    <a:pt x="1598267" y="606376"/>
                  </a:lnTo>
                  <a:lnTo>
                    <a:pt x="1603832" y="558406"/>
                  </a:lnTo>
                  <a:lnTo>
                    <a:pt x="1619988" y="513537"/>
                  </a:lnTo>
                  <a:lnTo>
                    <a:pt x="1645337" y="473956"/>
                  </a:lnTo>
                  <a:lnTo>
                    <a:pt x="1678591" y="440944"/>
                  </a:lnTo>
                  <a:lnTo>
                    <a:pt x="1718460" y="415780"/>
                  </a:lnTo>
                  <a:lnTo>
                    <a:pt x="1763656" y="399743"/>
                  </a:lnTo>
                  <a:lnTo>
                    <a:pt x="1812888" y="394113"/>
                  </a:lnTo>
                  <a:lnTo>
                    <a:pt x="1862120" y="399743"/>
                  </a:lnTo>
                  <a:lnTo>
                    <a:pt x="1907316" y="415780"/>
                  </a:lnTo>
                  <a:lnTo>
                    <a:pt x="1947185" y="440944"/>
                  </a:lnTo>
                  <a:lnTo>
                    <a:pt x="1980439" y="473956"/>
                  </a:lnTo>
                  <a:lnTo>
                    <a:pt x="2005788" y="513537"/>
                  </a:lnTo>
                  <a:lnTo>
                    <a:pt x="2021943" y="558406"/>
                  </a:lnTo>
                  <a:lnTo>
                    <a:pt x="2027509" y="606376"/>
                  </a:lnTo>
                  <a:lnTo>
                    <a:pt x="2027615" y="641078"/>
                  </a:lnTo>
                  <a:lnTo>
                    <a:pt x="2023898" y="641764"/>
                  </a:lnTo>
                  <a:lnTo>
                    <a:pt x="2020182" y="642125"/>
                  </a:lnTo>
                  <a:close/>
                </a:path>
                <a:path w="2137410" h="670559">
                  <a:moveTo>
                    <a:pt x="0" y="383061"/>
                  </a:moveTo>
                  <a:lnTo>
                    <a:pt x="33017" y="362491"/>
                  </a:lnTo>
                  <a:lnTo>
                    <a:pt x="112583" y="338834"/>
                  </a:lnTo>
                  <a:lnTo>
                    <a:pt x="167794" y="327977"/>
                  </a:lnTo>
                  <a:lnTo>
                    <a:pt x="233474" y="319593"/>
                  </a:lnTo>
                  <a:lnTo>
                    <a:pt x="309765" y="315047"/>
                  </a:lnTo>
                  <a:lnTo>
                    <a:pt x="406508" y="310948"/>
                  </a:lnTo>
                  <a:lnTo>
                    <a:pt x="478274" y="305071"/>
                  </a:lnTo>
                  <a:lnTo>
                    <a:pt x="529077" y="298215"/>
                  </a:lnTo>
                  <a:lnTo>
                    <a:pt x="583850" y="284761"/>
                  </a:lnTo>
                  <a:lnTo>
                    <a:pt x="601747" y="257678"/>
                  </a:lnTo>
                  <a:lnTo>
                    <a:pt x="598697" y="240441"/>
                  </a:lnTo>
                  <a:lnTo>
                    <a:pt x="593619" y="223212"/>
                  </a:lnTo>
                  <a:lnTo>
                    <a:pt x="597664" y="222731"/>
                  </a:lnTo>
                  <a:lnTo>
                    <a:pt x="599651" y="222388"/>
                  </a:lnTo>
                  <a:lnTo>
                    <a:pt x="604388" y="238356"/>
                  </a:lnTo>
                  <a:lnTo>
                    <a:pt x="607778" y="257266"/>
                  </a:lnTo>
                  <a:lnTo>
                    <a:pt x="606776" y="274431"/>
                  </a:lnTo>
                  <a:lnTo>
                    <a:pt x="564949" y="296768"/>
                  </a:lnTo>
                  <a:lnTo>
                    <a:pt x="479511" y="310883"/>
                  </a:lnTo>
                  <a:lnTo>
                    <a:pt x="407241" y="316843"/>
                  </a:lnTo>
                  <a:lnTo>
                    <a:pt x="309921" y="320985"/>
                  </a:lnTo>
                  <a:lnTo>
                    <a:pt x="226077" y="326286"/>
                  </a:lnTo>
                  <a:lnTo>
                    <a:pt x="155379" y="336114"/>
                  </a:lnTo>
                  <a:lnTo>
                    <a:pt x="97624" y="348586"/>
                  </a:lnTo>
                  <a:lnTo>
                    <a:pt x="52611" y="361822"/>
                  </a:lnTo>
                  <a:lnTo>
                    <a:pt x="20137" y="373941"/>
                  </a:lnTo>
                  <a:lnTo>
                    <a:pt x="0" y="383061"/>
                  </a:lnTo>
                  <a:close/>
                </a:path>
                <a:path w="2137410" h="670559">
                  <a:moveTo>
                    <a:pt x="514276" y="670305"/>
                  </a:moveTo>
                  <a:lnTo>
                    <a:pt x="197250" y="670305"/>
                  </a:lnTo>
                  <a:lnTo>
                    <a:pt x="197250" y="607285"/>
                  </a:lnTo>
                  <a:lnTo>
                    <a:pt x="202921" y="558406"/>
                  </a:lnTo>
                  <a:lnTo>
                    <a:pt x="219074" y="513537"/>
                  </a:lnTo>
                  <a:lnTo>
                    <a:pt x="244421" y="473956"/>
                  </a:lnTo>
                  <a:lnTo>
                    <a:pt x="277673" y="440944"/>
                  </a:lnTo>
                  <a:lnTo>
                    <a:pt x="317542" y="415780"/>
                  </a:lnTo>
                  <a:lnTo>
                    <a:pt x="362739" y="399743"/>
                  </a:lnTo>
                  <a:lnTo>
                    <a:pt x="411977" y="394113"/>
                  </a:lnTo>
                  <a:lnTo>
                    <a:pt x="461208" y="399743"/>
                  </a:lnTo>
                  <a:lnTo>
                    <a:pt x="506402" y="415780"/>
                  </a:lnTo>
                  <a:lnTo>
                    <a:pt x="546268" y="440944"/>
                  </a:lnTo>
                  <a:lnTo>
                    <a:pt x="579518" y="473956"/>
                  </a:lnTo>
                  <a:lnTo>
                    <a:pt x="604864" y="513537"/>
                  </a:lnTo>
                  <a:lnTo>
                    <a:pt x="621016" y="558406"/>
                  </a:lnTo>
                  <a:lnTo>
                    <a:pt x="626687" y="607285"/>
                  </a:lnTo>
                  <a:lnTo>
                    <a:pt x="626687" y="642125"/>
                  </a:lnTo>
                  <a:lnTo>
                    <a:pt x="588398" y="642125"/>
                  </a:lnTo>
                  <a:lnTo>
                    <a:pt x="514276" y="670305"/>
                  </a:lnTo>
                  <a:close/>
                </a:path>
              </a:pathLst>
            </a:custGeom>
            <a:solidFill>
              <a:srgbClr val="E64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936710" y="9616685"/>
              <a:ext cx="1830070" cy="775335"/>
            </a:xfrm>
            <a:custGeom>
              <a:avLst/>
              <a:gdLst/>
              <a:ahLst/>
              <a:cxnLst/>
              <a:rect l="l" t="t" r="r" b="b"/>
              <a:pathLst>
                <a:path w="1830070" h="775334">
                  <a:moveTo>
                    <a:pt x="486981" y="210391"/>
                  </a:moveTo>
                  <a:lnTo>
                    <a:pt x="480198" y="208501"/>
                  </a:lnTo>
                  <a:lnTo>
                    <a:pt x="476020" y="203466"/>
                  </a:lnTo>
                  <a:lnTo>
                    <a:pt x="475209" y="197016"/>
                  </a:lnTo>
                  <a:lnTo>
                    <a:pt x="478528" y="190878"/>
                  </a:lnTo>
                  <a:lnTo>
                    <a:pt x="526992" y="148997"/>
                  </a:lnTo>
                  <a:lnTo>
                    <a:pt x="577403" y="113678"/>
                  </a:lnTo>
                  <a:lnTo>
                    <a:pt x="628899" y="84371"/>
                  </a:lnTo>
                  <a:lnTo>
                    <a:pt x="680622" y="60522"/>
                  </a:lnTo>
                  <a:lnTo>
                    <a:pt x="731711" y="41581"/>
                  </a:lnTo>
                  <a:lnTo>
                    <a:pt x="781306" y="26994"/>
                  </a:lnTo>
                  <a:lnTo>
                    <a:pt x="828546" y="16209"/>
                  </a:lnTo>
                  <a:lnTo>
                    <a:pt x="872571" y="8675"/>
                  </a:lnTo>
                  <a:lnTo>
                    <a:pt x="912522" y="3839"/>
                  </a:lnTo>
                  <a:lnTo>
                    <a:pt x="976757" y="53"/>
                  </a:lnTo>
                  <a:lnTo>
                    <a:pt x="999321" y="0"/>
                  </a:lnTo>
                  <a:lnTo>
                    <a:pt x="1007317" y="1914"/>
                  </a:lnTo>
                  <a:lnTo>
                    <a:pt x="1013472" y="6806"/>
                  </a:lnTo>
                  <a:lnTo>
                    <a:pt x="1017064" y="13787"/>
                  </a:lnTo>
                  <a:lnTo>
                    <a:pt x="1017368" y="21967"/>
                  </a:lnTo>
                  <a:lnTo>
                    <a:pt x="989105" y="174025"/>
                  </a:lnTo>
                  <a:lnTo>
                    <a:pt x="486981" y="210391"/>
                  </a:lnTo>
                  <a:close/>
                </a:path>
                <a:path w="1830070" h="775334">
                  <a:moveTo>
                    <a:pt x="353481" y="205346"/>
                  </a:moveTo>
                  <a:lnTo>
                    <a:pt x="287431" y="205346"/>
                  </a:lnTo>
                  <a:lnTo>
                    <a:pt x="313553" y="186898"/>
                  </a:lnTo>
                  <a:lnTo>
                    <a:pt x="382848" y="141146"/>
                  </a:lnTo>
                  <a:lnTo>
                    <a:pt x="481712" y="82477"/>
                  </a:lnTo>
                  <a:lnTo>
                    <a:pt x="596540" y="25279"/>
                  </a:lnTo>
                  <a:lnTo>
                    <a:pt x="632063" y="10039"/>
                  </a:lnTo>
                  <a:lnTo>
                    <a:pt x="674068" y="10039"/>
                  </a:lnTo>
                  <a:lnTo>
                    <a:pt x="675917" y="16956"/>
                  </a:lnTo>
                  <a:lnTo>
                    <a:pt x="671319" y="19479"/>
                  </a:lnTo>
                  <a:lnTo>
                    <a:pt x="624676" y="46573"/>
                  </a:lnTo>
                  <a:lnTo>
                    <a:pt x="577208" y="76202"/>
                  </a:lnTo>
                  <a:lnTo>
                    <a:pt x="530989" y="106545"/>
                  </a:lnTo>
                  <a:lnTo>
                    <a:pt x="488094" y="135779"/>
                  </a:lnTo>
                  <a:lnTo>
                    <a:pt x="450596" y="162083"/>
                  </a:lnTo>
                  <a:lnTo>
                    <a:pt x="420568" y="183635"/>
                  </a:lnTo>
                  <a:lnTo>
                    <a:pt x="405230" y="192999"/>
                  </a:lnTo>
                  <a:lnTo>
                    <a:pt x="388769" y="199787"/>
                  </a:lnTo>
                  <a:lnTo>
                    <a:pt x="371404" y="203940"/>
                  </a:lnTo>
                  <a:lnTo>
                    <a:pt x="353481" y="205346"/>
                  </a:lnTo>
                  <a:close/>
                </a:path>
                <a:path w="1830070" h="775334">
                  <a:moveTo>
                    <a:pt x="1071819" y="191616"/>
                  </a:moveTo>
                  <a:lnTo>
                    <a:pt x="1065319" y="185334"/>
                  </a:lnTo>
                  <a:lnTo>
                    <a:pt x="1065319" y="30977"/>
                  </a:lnTo>
                  <a:lnTo>
                    <a:pt x="1211821" y="4431"/>
                  </a:lnTo>
                  <a:lnTo>
                    <a:pt x="1331801" y="5440"/>
                  </a:lnTo>
                  <a:lnTo>
                    <a:pt x="1388136" y="14054"/>
                  </a:lnTo>
                  <a:lnTo>
                    <a:pt x="1437982" y="35169"/>
                  </a:lnTo>
                  <a:lnTo>
                    <a:pt x="1480914" y="64373"/>
                  </a:lnTo>
                  <a:lnTo>
                    <a:pt x="1516509" y="97254"/>
                  </a:lnTo>
                  <a:lnTo>
                    <a:pt x="1544341" y="129400"/>
                  </a:lnTo>
                  <a:lnTo>
                    <a:pt x="1566422" y="163794"/>
                  </a:lnTo>
                  <a:lnTo>
                    <a:pt x="1564777" y="170933"/>
                  </a:lnTo>
                  <a:lnTo>
                    <a:pt x="1559820" y="176370"/>
                  </a:lnTo>
                  <a:lnTo>
                    <a:pt x="1552318" y="178658"/>
                  </a:lnTo>
                  <a:lnTo>
                    <a:pt x="1071819" y="191616"/>
                  </a:lnTo>
                  <a:close/>
                </a:path>
                <a:path w="1830070" h="775334">
                  <a:moveTo>
                    <a:pt x="1778523" y="181181"/>
                  </a:moveTo>
                  <a:lnTo>
                    <a:pt x="1731345" y="170176"/>
                  </a:lnTo>
                  <a:lnTo>
                    <a:pt x="1540650" y="16887"/>
                  </a:lnTo>
                  <a:lnTo>
                    <a:pt x="1543105" y="10039"/>
                  </a:lnTo>
                  <a:lnTo>
                    <a:pt x="1589414" y="10039"/>
                  </a:lnTo>
                  <a:lnTo>
                    <a:pt x="1599544" y="15892"/>
                  </a:lnTo>
                  <a:lnTo>
                    <a:pt x="1668456" y="60877"/>
                  </a:lnTo>
                  <a:lnTo>
                    <a:pt x="1709690" y="90088"/>
                  </a:lnTo>
                  <a:lnTo>
                    <a:pt x="1752014" y="120939"/>
                  </a:lnTo>
                  <a:lnTo>
                    <a:pt x="1792854" y="151298"/>
                  </a:lnTo>
                  <a:lnTo>
                    <a:pt x="1829638" y="179036"/>
                  </a:lnTo>
                  <a:lnTo>
                    <a:pt x="1778523" y="181181"/>
                  </a:lnTo>
                  <a:close/>
                </a:path>
                <a:path w="1830070" h="775334">
                  <a:moveTo>
                    <a:pt x="1586043" y="775183"/>
                  </a:moveTo>
                  <a:lnTo>
                    <a:pt x="1536829" y="768618"/>
                  </a:lnTo>
                  <a:lnTo>
                    <a:pt x="1492607" y="750088"/>
                  </a:lnTo>
                  <a:lnTo>
                    <a:pt x="1455143" y="721348"/>
                  </a:lnTo>
                  <a:lnTo>
                    <a:pt x="1426199" y="684147"/>
                  </a:lnTo>
                  <a:lnTo>
                    <a:pt x="1407539" y="640239"/>
                  </a:lnTo>
                  <a:lnTo>
                    <a:pt x="1400928" y="591376"/>
                  </a:lnTo>
                  <a:lnTo>
                    <a:pt x="1407539" y="542520"/>
                  </a:lnTo>
                  <a:lnTo>
                    <a:pt x="1426199" y="498616"/>
                  </a:lnTo>
                  <a:lnTo>
                    <a:pt x="1455143" y="461419"/>
                  </a:lnTo>
                  <a:lnTo>
                    <a:pt x="1492607" y="432680"/>
                  </a:lnTo>
                  <a:lnTo>
                    <a:pt x="1536829" y="414151"/>
                  </a:lnTo>
                  <a:lnTo>
                    <a:pt x="1586043" y="407585"/>
                  </a:lnTo>
                  <a:lnTo>
                    <a:pt x="1635259" y="414151"/>
                  </a:lnTo>
                  <a:lnTo>
                    <a:pt x="1679484" y="432680"/>
                  </a:lnTo>
                  <a:lnTo>
                    <a:pt x="1716953" y="461419"/>
                  </a:lnTo>
                  <a:lnTo>
                    <a:pt x="1745901" y="498616"/>
                  </a:lnTo>
                  <a:lnTo>
                    <a:pt x="1764564" y="542520"/>
                  </a:lnTo>
                  <a:lnTo>
                    <a:pt x="1771177" y="591376"/>
                  </a:lnTo>
                  <a:lnTo>
                    <a:pt x="1764564" y="640239"/>
                  </a:lnTo>
                  <a:lnTo>
                    <a:pt x="1745901" y="684147"/>
                  </a:lnTo>
                  <a:lnTo>
                    <a:pt x="1716953" y="721348"/>
                  </a:lnTo>
                  <a:lnTo>
                    <a:pt x="1679484" y="750088"/>
                  </a:lnTo>
                  <a:lnTo>
                    <a:pt x="1635259" y="768618"/>
                  </a:lnTo>
                  <a:lnTo>
                    <a:pt x="1586043" y="775183"/>
                  </a:lnTo>
                  <a:close/>
                </a:path>
                <a:path w="1830070" h="775334">
                  <a:moveTo>
                    <a:pt x="185133" y="775183"/>
                  </a:moveTo>
                  <a:lnTo>
                    <a:pt x="135917" y="768618"/>
                  </a:lnTo>
                  <a:lnTo>
                    <a:pt x="91692" y="750088"/>
                  </a:lnTo>
                  <a:lnTo>
                    <a:pt x="54224" y="721348"/>
                  </a:lnTo>
                  <a:lnTo>
                    <a:pt x="25275" y="684147"/>
                  </a:lnTo>
                  <a:lnTo>
                    <a:pt x="6613" y="640239"/>
                  </a:lnTo>
                  <a:lnTo>
                    <a:pt x="0" y="591376"/>
                  </a:lnTo>
                  <a:lnTo>
                    <a:pt x="6613" y="542520"/>
                  </a:lnTo>
                  <a:lnTo>
                    <a:pt x="25275" y="498616"/>
                  </a:lnTo>
                  <a:lnTo>
                    <a:pt x="54224" y="461419"/>
                  </a:lnTo>
                  <a:lnTo>
                    <a:pt x="91692" y="432680"/>
                  </a:lnTo>
                  <a:lnTo>
                    <a:pt x="135917" y="414151"/>
                  </a:lnTo>
                  <a:lnTo>
                    <a:pt x="185133" y="407585"/>
                  </a:lnTo>
                  <a:lnTo>
                    <a:pt x="234341" y="414151"/>
                  </a:lnTo>
                  <a:lnTo>
                    <a:pt x="278561" y="432680"/>
                  </a:lnTo>
                  <a:lnTo>
                    <a:pt x="316027" y="461419"/>
                  </a:lnTo>
                  <a:lnTo>
                    <a:pt x="344973" y="498616"/>
                  </a:lnTo>
                  <a:lnTo>
                    <a:pt x="363636" y="542520"/>
                  </a:lnTo>
                  <a:lnTo>
                    <a:pt x="370249" y="591376"/>
                  </a:lnTo>
                  <a:lnTo>
                    <a:pt x="363636" y="640239"/>
                  </a:lnTo>
                  <a:lnTo>
                    <a:pt x="344973" y="684147"/>
                  </a:lnTo>
                  <a:lnTo>
                    <a:pt x="316027" y="721348"/>
                  </a:lnTo>
                  <a:lnTo>
                    <a:pt x="278561" y="750088"/>
                  </a:lnTo>
                  <a:lnTo>
                    <a:pt x="234341" y="768618"/>
                  </a:lnTo>
                  <a:lnTo>
                    <a:pt x="185133" y="775183"/>
                  </a:lnTo>
                  <a:close/>
                </a:path>
              </a:pathLst>
            </a:custGeom>
            <a:solidFill>
              <a:srgbClr val="3D3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969986" y="9629162"/>
              <a:ext cx="1921510" cy="730250"/>
            </a:xfrm>
            <a:custGeom>
              <a:avLst/>
              <a:gdLst/>
              <a:ahLst/>
              <a:cxnLst/>
              <a:rect l="l" t="t" r="r" b="b"/>
              <a:pathLst>
                <a:path w="1921510" h="730250">
                  <a:moveTo>
                    <a:pt x="1067342" y="164808"/>
                  </a:moveTo>
                  <a:lnTo>
                    <a:pt x="1221343" y="8083"/>
                  </a:lnTo>
                  <a:lnTo>
                    <a:pt x="1292354" y="8890"/>
                  </a:lnTo>
                  <a:lnTo>
                    <a:pt x="1298352" y="9319"/>
                  </a:lnTo>
                  <a:lnTo>
                    <a:pt x="1304264" y="9988"/>
                  </a:lnTo>
                  <a:lnTo>
                    <a:pt x="1154965" y="161908"/>
                  </a:lnTo>
                  <a:lnTo>
                    <a:pt x="1067342" y="164808"/>
                  </a:lnTo>
                  <a:close/>
                </a:path>
                <a:path w="1921510" h="730250">
                  <a:moveTo>
                    <a:pt x="759271" y="175706"/>
                  </a:moveTo>
                  <a:lnTo>
                    <a:pt x="931820" y="120"/>
                  </a:lnTo>
                  <a:lnTo>
                    <a:pt x="938872" y="0"/>
                  </a:lnTo>
                  <a:lnTo>
                    <a:pt x="945182" y="0"/>
                  </a:lnTo>
                  <a:lnTo>
                    <a:pt x="958146" y="205"/>
                  </a:lnTo>
                  <a:lnTo>
                    <a:pt x="964352" y="5251"/>
                  </a:lnTo>
                  <a:lnTo>
                    <a:pt x="966582" y="11944"/>
                  </a:lnTo>
                  <a:lnTo>
                    <a:pt x="808518" y="172806"/>
                  </a:lnTo>
                  <a:lnTo>
                    <a:pt x="759271" y="175706"/>
                  </a:lnTo>
                  <a:close/>
                </a:path>
                <a:path w="1921510" h="730250">
                  <a:moveTo>
                    <a:pt x="608761" y="178933"/>
                  </a:moveTo>
                  <a:lnTo>
                    <a:pt x="763748" y="21212"/>
                  </a:lnTo>
                  <a:lnTo>
                    <a:pt x="821187" y="9885"/>
                  </a:lnTo>
                  <a:lnTo>
                    <a:pt x="872079" y="3449"/>
                  </a:lnTo>
                  <a:lnTo>
                    <a:pt x="702486" y="176033"/>
                  </a:lnTo>
                  <a:lnTo>
                    <a:pt x="608761" y="178933"/>
                  </a:lnTo>
                  <a:close/>
                </a:path>
                <a:path w="1921510" h="730250">
                  <a:moveTo>
                    <a:pt x="1552768" y="729669"/>
                  </a:moveTo>
                  <a:lnTo>
                    <a:pt x="1504768" y="721983"/>
                  </a:lnTo>
                  <a:lnTo>
                    <a:pt x="1463081" y="700580"/>
                  </a:lnTo>
                  <a:lnTo>
                    <a:pt x="1430209" y="667943"/>
                  </a:lnTo>
                  <a:lnTo>
                    <a:pt x="1408652" y="626555"/>
                  </a:lnTo>
                  <a:lnTo>
                    <a:pt x="1400910" y="578899"/>
                  </a:lnTo>
                  <a:lnTo>
                    <a:pt x="1408652" y="531251"/>
                  </a:lnTo>
                  <a:lnTo>
                    <a:pt x="1430209" y="489868"/>
                  </a:lnTo>
                  <a:lnTo>
                    <a:pt x="1463081" y="457234"/>
                  </a:lnTo>
                  <a:lnTo>
                    <a:pt x="1504768" y="435832"/>
                  </a:lnTo>
                  <a:lnTo>
                    <a:pt x="1552768" y="428146"/>
                  </a:lnTo>
                  <a:lnTo>
                    <a:pt x="1600768" y="435832"/>
                  </a:lnTo>
                  <a:lnTo>
                    <a:pt x="1642454" y="457234"/>
                  </a:lnTo>
                  <a:lnTo>
                    <a:pt x="1644220" y="458986"/>
                  </a:lnTo>
                  <a:lnTo>
                    <a:pt x="1499389" y="458986"/>
                  </a:lnTo>
                  <a:lnTo>
                    <a:pt x="1477959" y="470890"/>
                  </a:lnTo>
                  <a:lnTo>
                    <a:pt x="1459231" y="486394"/>
                  </a:lnTo>
                  <a:lnTo>
                    <a:pt x="1443676" y="505040"/>
                  </a:lnTo>
                  <a:lnTo>
                    <a:pt x="1431766" y="526365"/>
                  </a:lnTo>
                  <a:lnTo>
                    <a:pt x="1448826" y="533080"/>
                  </a:lnTo>
                  <a:lnTo>
                    <a:pt x="1462442" y="544838"/>
                  </a:lnTo>
                  <a:lnTo>
                    <a:pt x="1471459" y="560494"/>
                  </a:lnTo>
                  <a:lnTo>
                    <a:pt x="1474722" y="578899"/>
                  </a:lnTo>
                  <a:lnTo>
                    <a:pt x="1471459" y="597314"/>
                  </a:lnTo>
                  <a:lnTo>
                    <a:pt x="1462442" y="612974"/>
                  </a:lnTo>
                  <a:lnTo>
                    <a:pt x="1448826" y="624735"/>
                  </a:lnTo>
                  <a:lnTo>
                    <a:pt x="1431766" y="631450"/>
                  </a:lnTo>
                  <a:lnTo>
                    <a:pt x="1443747" y="652883"/>
                  </a:lnTo>
                  <a:lnTo>
                    <a:pt x="1459406" y="671609"/>
                  </a:lnTo>
                  <a:lnTo>
                    <a:pt x="1478268" y="687157"/>
                  </a:lnTo>
                  <a:lnTo>
                    <a:pt x="1499855" y="699052"/>
                  </a:lnTo>
                  <a:lnTo>
                    <a:pt x="1643994" y="699052"/>
                  </a:lnTo>
                  <a:lnTo>
                    <a:pt x="1642454" y="700580"/>
                  </a:lnTo>
                  <a:lnTo>
                    <a:pt x="1600768" y="721983"/>
                  </a:lnTo>
                  <a:lnTo>
                    <a:pt x="1552768" y="729669"/>
                  </a:lnTo>
                  <a:close/>
                </a:path>
                <a:path w="1921510" h="730250">
                  <a:moveTo>
                    <a:pt x="1552768" y="504518"/>
                  </a:moveTo>
                  <a:lnTo>
                    <a:pt x="1533564" y="501028"/>
                  </a:lnTo>
                  <a:lnTo>
                    <a:pt x="1517411" y="491419"/>
                  </a:lnTo>
                  <a:lnTo>
                    <a:pt x="1505592" y="476976"/>
                  </a:lnTo>
                  <a:lnTo>
                    <a:pt x="1499389" y="458986"/>
                  </a:lnTo>
                  <a:lnTo>
                    <a:pt x="1606147" y="458986"/>
                  </a:lnTo>
                  <a:lnTo>
                    <a:pt x="1599943" y="476976"/>
                  </a:lnTo>
                  <a:lnTo>
                    <a:pt x="1588124" y="491419"/>
                  </a:lnTo>
                  <a:lnTo>
                    <a:pt x="1571972" y="501028"/>
                  </a:lnTo>
                  <a:lnTo>
                    <a:pt x="1552768" y="504518"/>
                  </a:lnTo>
                  <a:close/>
                </a:path>
                <a:path w="1921510" h="730250">
                  <a:moveTo>
                    <a:pt x="1643994" y="699052"/>
                  </a:moveTo>
                  <a:lnTo>
                    <a:pt x="1605698" y="699052"/>
                  </a:lnTo>
                  <a:lnTo>
                    <a:pt x="1627283" y="687157"/>
                  </a:lnTo>
                  <a:lnTo>
                    <a:pt x="1646138" y="671609"/>
                  </a:lnTo>
                  <a:lnTo>
                    <a:pt x="1661792" y="652883"/>
                  </a:lnTo>
                  <a:lnTo>
                    <a:pt x="1673770" y="631450"/>
                  </a:lnTo>
                  <a:lnTo>
                    <a:pt x="1656710" y="624735"/>
                  </a:lnTo>
                  <a:lnTo>
                    <a:pt x="1643094" y="612974"/>
                  </a:lnTo>
                  <a:lnTo>
                    <a:pt x="1634077" y="597314"/>
                  </a:lnTo>
                  <a:lnTo>
                    <a:pt x="1630814" y="578899"/>
                  </a:lnTo>
                  <a:lnTo>
                    <a:pt x="1634077" y="560494"/>
                  </a:lnTo>
                  <a:lnTo>
                    <a:pt x="1643094" y="544838"/>
                  </a:lnTo>
                  <a:lnTo>
                    <a:pt x="1656710" y="533080"/>
                  </a:lnTo>
                  <a:lnTo>
                    <a:pt x="1673770" y="526365"/>
                  </a:lnTo>
                  <a:lnTo>
                    <a:pt x="1661862" y="505040"/>
                  </a:lnTo>
                  <a:lnTo>
                    <a:pt x="1646311" y="486394"/>
                  </a:lnTo>
                  <a:lnTo>
                    <a:pt x="1627584" y="470890"/>
                  </a:lnTo>
                  <a:lnTo>
                    <a:pt x="1606147" y="458986"/>
                  </a:lnTo>
                  <a:lnTo>
                    <a:pt x="1644220" y="458986"/>
                  </a:lnTo>
                  <a:lnTo>
                    <a:pt x="1675327" y="489868"/>
                  </a:lnTo>
                  <a:lnTo>
                    <a:pt x="1696884" y="531251"/>
                  </a:lnTo>
                  <a:lnTo>
                    <a:pt x="1704626" y="578899"/>
                  </a:lnTo>
                  <a:lnTo>
                    <a:pt x="1696884" y="626555"/>
                  </a:lnTo>
                  <a:lnTo>
                    <a:pt x="1675327" y="667943"/>
                  </a:lnTo>
                  <a:lnTo>
                    <a:pt x="1643994" y="699052"/>
                  </a:lnTo>
                  <a:close/>
                </a:path>
                <a:path w="1921510" h="730250">
                  <a:moveTo>
                    <a:pt x="1552768" y="609877"/>
                  </a:moveTo>
                  <a:lnTo>
                    <a:pt x="1540670" y="607452"/>
                  </a:lnTo>
                  <a:lnTo>
                    <a:pt x="1530791" y="600839"/>
                  </a:lnTo>
                  <a:lnTo>
                    <a:pt x="1524130" y="591030"/>
                  </a:lnTo>
                  <a:lnTo>
                    <a:pt x="1521688" y="579019"/>
                  </a:lnTo>
                  <a:lnTo>
                    <a:pt x="1524130" y="567008"/>
                  </a:lnTo>
                  <a:lnTo>
                    <a:pt x="1530791" y="557199"/>
                  </a:lnTo>
                  <a:lnTo>
                    <a:pt x="1540670" y="550586"/>
                  </a:lnTo>
                  <a:lnTo>
                    <a:pt x="1552768" y="548161"/>
                  </a:lnTo>
                  <a:lnTo>
                    <a:pt x="1564863" y="550586"/>
                  </a:lnTo>
                  <a:lnTo>
                    <a:pt x="1574736" y="557199"/>
                  </a:lnTo>
                  <a:lnTo>
                    <a:pt x="1581391" y="567008"/>
                  </a:lnTo>
                  <a:lnTo>
                    <a:pt x="1583831" y="579019"/>
                  </a:lnTo>
                  <a:lnTo>
                    <a:pt x="1581391" y="591030"/>
                  </a:lnTo>
                  <a:lnTo>
                    <a:pt x="1574736" y="600839"/>
                  </a:lnTo>
                  <a:lnTo>
                    <a:pt x="1564863" y="607452"/>
                  </a:lnTo>
                  <a:lnTo>
                    <a:pt x="1552768" y="609877"/>
                  </a:lnTo>
                  <a:close/>
                </a:path>
                <a:path w="1921510" h="730250">
                  <a:moveTo>
                    <a:pt x="1605698" y="699052"/>
                  </a:moveTo>
                  <a:lnTo>
                    <a:pt x="1499855" y="699052"/>
                  </a:lnTo>
                  <a:lnTo>
                    <a:pt x="1506616" y="682104"/>
                  </a:lnTo>
                  <a:lnTo>
                    <a:pt x="1518455" y="668580"/>
                  </a:lnTo>
                  <a:lnTo>
                    <a:pt x="1534223" y="659626"/>
                  </a:lnTo>
                  <a:lnTo>
                    <a:pt x="1552768" y="656386"/>
                  </a:lnTo>
                  <a:lnTo>
                    <a:pt x="1571306" y="659626"/>
                  </a:lnTo>
                  <a:lnTo>
                    <a:pt x="1587076" y="668580"/>
                  </a:lnTo>
                  <a:lnTo>
                    <a:pt x="1598925" y="682104"/>
                  </a:lnTo>
                  <a:lnTo>
                    <a:pt x="1605698" y="699052"/>
                  </a:lnTo>
                  <a:close/>
                </a:path>
                <a:path w="1921510" h="730250">
                  <a:moveTo>
                    <a:pt x="151857" y="729669"/>
                  </a:moveTo>
                  <a:lnTo>
                    <a:pt x="103857" y="721983"/>
                  </a:lnTo>
                  <a:lnTo>
                    <a:pt x="62171" y="700580"/>
                  </a:lnTo>
                  <a:lnTo>
                    <a:pt x="29298" y="667943"/>
                  </a:lnTo>
                  <a:lnTo>
                    <a:pt x="7741" y="626555"/>
                  </a:lnTo>
                  <a:lnTo>
                    <a:pt x="0" y="578899"/>
                  </a:lnTo>
                  <a:lnTo>
                    <a:pt x="7741" y="531251"/>
                  </a:lnTo>
                  <a:lnTo>
                    <a:pt x="29298" y="489868"/>
                  </a:lnTo>
                  <a:lnTo>
                    <a:pt x="62171" y="457234"/>
                  </a:lnTo>
                  <a:lnTo>
                    <a:pt x="103857" y="435832"/>
                  </a:lnTo>
                  <a:lnTo>
                    <a:pt x="151857" y="428146"/>
                  </a:lnTo>
                  <a:lnTo>
                    <a:pt x="199857" y="435832"/>
                  </a:lnTo>
                  <a:lnTo>
                    <a:pt x="241544" y="457234"/>
                  </a:lnTo>
                  <a:lnTo>
                    <a:pt x="243309" y="458986"/>
                  </a:lnTo>
                  <a:lnTo>
                    <a:pt x="98461" y="458986"/>
                  </a:lnTo>
                  <a:lnTo>
                    <a:pt x="77034" y="470890"/>
                  </a:lnTo>
                  <a:lnTo>
                    <a:pt x="58312" y="486394"/>
                  </a:lnTo>
                  <a:lnTo>
                    <a:pt x="42763" y="505040"/>
                  </a:lnTo>
                  <a:lnTo>
                    <a:pt x="30855" y="526365"/>
                  </a:lnTo>
                  <a:lnTo>
                    <a:pt x="47915" y="533080"/>
                  </a:lnTo>
                  <a:lnTo>
                    <a:pt x="61531" y="544838"/>
                  </a:lnTo>
                  <a:lnTo>
                    <a:pt x="70548" y="560494"/>
                  </a:lnTo>
                  <a:lnTo>
                    <a:pt x="73811" y="578899"/>
                  </a:lnTo>
                  <a:lnTo>
                    <a:pt x="70548" y="597314"/>
                  </a:lnTo>
                  <a:lnTo>
                    <a:pt x="61531" y="612974"/>
                  </a:lnTo>
                  <a:lnTo>
                    <a:pt x="47915" y="624735"/>
                  </a:lnTo>
                  <a:lnTo>
                    <a:pt x="30855" y="631450"/>
                  </a:lnTo>
                  <a:lnTo>
                    <a:pt x="42833" y="652883"/>
                  </a:lnTo>
                  <a:lnTo>
                    <a:pt x="58487" y="671609"/>
                  </a:lnTo>
                  <a:lnTo>
                    <a:pt x="77343" y="687157"/>
                  </a:lnTo>
                  <a:lnTo>
                    <a:pt x="98927" y="699052"/>
                  </a:lnTo>
                  <a:lnTo>
                    <a:pt x="243083" y="699052"/>
                  </a:lnTo>
                  <a:lnTo>
                    <a:pt x="241544" y="700580"/>
                  </a:lnTo>
                  <a:lnTo>
                    <a:pt x="199857" y="721983"/>
                  </a:lnTo>
                  <a:lnTo>
                    <a:pt x="151857" y="729669"/>
                  </a:lnTo>
                  <a:close/>
                </a:path>
                <a:path w="1921510" h="730250">
                  <a:moveTo>
                    <a:pt x="151857" y="504518"/>
                  </a:moveTo>
                  <a:lnTo>
                    <a:pt x="132653" y="501028"/>
                  </a:lnTo>
                  <a:lnTo>
                    <a:pt x="116499" y="491419"/>
                  </a:lnTo>
                  <a:lnTo>
                    <a:pt x="104674" y="476976"/>
                  </a:lnTo>
                  <a:lnTo>
                    <a:pt x="98461" y="458986"/>
                  </a:lnTo>
                  <a:lnTo>
                    <a:pt x="205236" y="458986"/>
                  </a:lnTo>
                  <a:lnTo>
                    <a:pt x="199033" y="476976"/>
                  </a:lnTo>
                  <a:lnTo>
                    <a:pt x="187214" y="491419"/>
                  </a:lnTo>
                  <a:lnTo>
                    <a:pt x="171061" y="501028"/>
                  </a:lnTo>
                  <a:lnTo>
                    <a:pt x="151857" y="504518"/>
                  </a:lnTo>
                  <a:close/>
                </a:path>
                <a:path w="1921510" h="730250">
                  <a:moveTo>
                    <a:pt x="243083" y="699052"/>
                  </a:moveTo>
                  <a:lnTo>
                    <a:pt x="204770" y="699052"/>
                  </a:lnTo>
                  <a:lnTo>
                    <a:pt x="226357" y="687157"/>
                  </a:lnTo>
                  <a:lnTo>
                    <a:pt x="245219" y="671609"/>
                  </a:lnTo>
                  <a:lnTo>
                    <a:pt x="260878" y="652883"/>
                  </a:lnTo>
                  <a:lnTo>
                    <a:pt x="272859" y="631450"/>
                  </a:lnTo>
                  <a:lnTo>
                    <a:pt x="255797" y="624735"/>
                  </a:lnTo>
                  <a:lnTo>
                    <a:pt x="242174" y="612974"/>
                  </a:lnTo>
                  <a:lnTo>
                    <a:pt x="233151" y="597314"/>
                  </a:lnTo>
                  <a:lnTo>
                    <a:pt x="229886" y="578899"/>
                  </a:lnTo>
                  <a:lnTo>
                    <a:pt x="233151" y="560494"/>
                  </a:lnTo>
                  <a:lnTo>
                    <a:pt x="242174" y="544838"/>
                  </a:lnTo>
                  <a:lnTo>
                    <a:pt x="255797" y="533080"/>
                  </a:lnTo>
                  <a:lnTo>
                    <a:pt x="272859" y="526365"/>
                  </a:lnTo>
                  <a:lnTo>
                    <a:pt x="260949" y="505040"/>
                  </a:lnTo>
                  <a:lnTo>
                    <a:pt x="245394" y="486394"/>
                  </a:lnTo>
                  <a:lnTo>
                    <a:pt x="226666" y="470890"/>
                  </a:lnTo>
                  <a:lnTo>
                    <a:pt x="205236" y="458986"/>
                  </a:lnTo>
                  <a:lnTo>
                    <a:pt x="243309" y="458986"/>
                  </a:lnTo>
                  <a:lnTo>
                    <a:pt x="274416" y="489868"/>
                  </a:lnTo>
                  <a:lnTo>
                    <a:pt x="295973" y="531251"/>
                  </a:lnTo>
                  <a:lnTo>
                    <a:pt x="303715" y="578899"/>
                  </a:lnTo>
                  <a:lnTo>
                    <a:pt x="295973" y="626555"/>
                  </a:lnTo>
                  <a:lnTo>
                    <a:pt x="274416" y="667943"/>
                  </a:lnTo>
                  <a:lnTo>
                    <a:pt x="243083" y="699052"/>
                  </a:lnTo>
                  <a:close/>
                </a:path>
                <a:path w="1921510" h="730250">
                  <a:moveTo>
                    <a:pt x="151857" y="609877"/>
                  </a:moveTo>
                  <a:lnTo>
                    <a:pt x="139759" y="607452"/>
                  </a:lnTo>
                  <a:lnTo>
                    <a:pt x="129880" y="600839"/>
                  </a:lnTo>
                  <a:lnTo>
                    <a:pt x="123219" y="591030"/>
                  </a:lnTo>
                  <a:lnTo>
                    <a:pt x="120777" y="579019"/>
                  </a:lnTo>
                  <a:lnTo>
                    <a:pt x="123219" y="567008"/>
                  </a:lnTo>
                  <a:lnTo>
                    <a:pt x="129880" y="557199"/>
                  </a:lnTo>
                  <a:lnTo>
                    <a:pt x="139759" y="550586"/>
                  </a:lnTo>
                  <a:lnTo>
                    <a:pt x="151857" y="548161"/>
                  </a:lnTo>
                  <a:lnTo>
                    <a:pt x="163952" y="550586"/>
                  </a:lnTo>
                  <a:lnTo>
                    <a:pt x="173826" y="557199"/>
                  </a:lnTo>
                  <a:lnTo>
                    <a:pt x="180480" y="567008"/>
                  </a:lnTo>
                  <a:lnTo>
                    <a:pt x="182920" y="579019"/>
                  </a:lnTo>
                  <a:lnTo>
                    <a:pt x="180480" y="591030"/>
                  </a:lnTo>
                  <a:lnTo>
                    <a:pt x="173826" y="600839"/>
                  </a:lnTo>
                  <a:lnTo>
                    <a:pt x="163952" y="607452"/>
                  </a:lnTo>
                  <a:lnTo>
                    <a:pt x="151857" y="609877"/>
                  </a:lnTo>
                  <a:close/>
                </a:path>
                <a:path w="1921510" h="730250">
                  <a:moveTo>
                    <a:pt x="204770" y="699052"/>
                  </a:moveTo>
                  <a:lnTo>
                    <a:pt x="98927" y="699052"/>
                  </a:lnTo>
                  <a:lnTo>
                    <a:pt x="105698" y="682104"/>
                  </a:lnTo>
                  <a:lnTo>
                    <a:pt x="117542" y="668580"/>
                  </a:lnTo>
                  <a:lnTo>
                    <a:pt x="133312" y="659626"/>
                  </a:lnTo>
                  <a:lnTo>
                    <a:pt x="151857" y="656386"/>
                  </a:lnTo>
                  <a:lnTo>
                    <a:pt x="170395" y="659626"/>
                  </a:lnTo>
                  <a:lnTo>
                    <a:pt x="186163" y="668580"/>
                  </a:lnTo>
                  <a:lnTo>
                    <a:pt x="198007" y="682104"/>
                  </a:lnTo>
                  <a:lnTo>
                    <a:pt x="204770" y="699052"/>
                  </a:lnTo>
                  <a:close/>
                </a:path>
                <a:path w="1921510" h="730250">
                  <a:moveTo>
                    <a:pt x="1921396" y="489896"/>
                  </a:moveTo>
                  <a:lnTo>
                    <a:pt x="1889448" y="489896"/>
                  </a:lnTo>
                  <a:lnTo>
                    <a:pt x="1881827" y="488363"/>
                  </a:lnTo>
                  <a:lnTo>
                    <a:pt x="1875595" y="484187"/>
                  </a:lnTo>
                  <a:lnTo>
                    <a:pt x="1871389" y="478000"/>
                  </a:lnTo>
                  <a:lnTo>
                    <a:pt x="1869845" y="470434"/>
                  </a:lnTo>
                  <a:lnTo>
                    <a:pt x="1871389" y="462857"/>
                  </a:lnTo>
                  <a:lnTo>
                    <a:pt x="1875595" y="456665"/>
                  </a:lnTo>
                  <a:lnTo>
                    <a:pt x="1881827" y="452487"/>
                  </a:lnTo>
                  <a:lnTo>
                    <a:pt x="1889448" y="450954"/>
                  </a:lnTo>
                  <a:lnTo>
                    <a:pt x="1921396" y="450954"/>
                  </a:lnTo>
                  <a:lnTo>
                    <a:pt x="1921396" y="489896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3" name="object 103"/>
          <p:cNvGrpSpPr/>
          <p:nvPr/>
        </p:nvGrpSpPr>
        <p:grpSpPr>
          <a:xfrm>
            <a:off x="5059202" y="6249024"/>
            <a:ext cx="990600" cy="242570"/>
            <a:chOff x="5059202" y="6249024"/>
            <a:chExt cx="990600" cy="242570"/>
          </a:xfrm>
        </p:grpSpPr>
        <p:sp>
          <p:nvSpPr>
            <p:cNvPr id="104" name="object 104"/>
            <p:cNvSpPr/>
            <p:nvPr/>
          </p:nvSpPr>
          <p:spPr>
            <a:xfrm>
              <a:off x="5059630" y="6249452"/>
              <a:ext cx="989330" cy="241935"/>
            </a:xfrm>
            <a:custGeom>
              <a:avLst/>
              <a:gdLst/>
              <a:ahLst/>
              <a:cxnLst/>
              <a:rect l="l" t="t" r="r" b="b"/>
              <a:pathLst>
                <a:path w="989329" h="241935">
                  <a:moveTo>
                    <a:pt x="8" y="241509"/>
                  </a:moveTo>
                  <a:lnTo>
                    <a:pt x="700" y="231006"/>
                  </a:lnTo>
                  <a:lnTo>
                    <a:pt x="989218" y="0"/>
                  </a:lnTo>
                  <a:lnTo>
                    <a:pt x="969002" y="46494"/>
                  </a:lnTo>
                  <a:lnTo>
                    <a:pt x="8" y="241509"/>
                  </a:lnTo>
                  <a:close/>
                </a:path>
                <a:path w="989329" h="241935">
                  <a:moveTo>
                    <a:pt x="8" y="241509"/>
                  </a:move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059630" y="6249452"/>
              <a:ext cx="989330" cy="241935"/>
            </a:xfrm>
            <a:custGeom>
              <a:avLst/>
              <a:gdLst/>
              <a:ahLst/>
              <a:cxnLst/>
              <a:rect l="l" t="t" r="r" b="b"/>
              <a:pathLst>
                <a:path w="989329" h="241935">
                  <a:moveTo>
                    <a:pt x="0" y="241511"/>
                  </a:moveTo>
                  <a:lnTo>
                    <a:pt x="969002" y="46494"/>
                  </a:lnTo>
                  <a:lnTo>
                    <a:pt x="989218" y="0"/>
                  </a:lnTo>
                  <a:lnTo>
                    <a:pt x="700" y="231006"/>
                  </a:lnTo>
                  <a:lnTo>
                    <a:pt x="8" y="2415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6" name="object 106"/>
          <p:cNvGrpSpPr/>
          <p:nvPr/>
        </p:nvGrpSpPr>
        <p:grpSpPr>
          <a:xfrm>
            <a:off x="5900300" y="5834367"/>
            <a:ext cx="516890" cy="218440"/>
            <a:chOff x="5900300" y="5834367"/>
            <a:chExt cx="516890" cy="218440"/>
          </a:xfrm>
        </p:grpSpPr>
        <p:sp>
          <p:nvSpPr>
            <p:cNvPr id="107" name="object 107"/>
            <p:cNvSpPr/>
            <p:nvPr/>
          </p:nvSpPr>
          <p:spPr>
            <a:xfrm>
              <a:off x="5900729" y="5834796"/>
              <a:ext cx="515620" cy="217170"/>
            </a:xfrm>
            <a:custGeom>
              <a:avLst/>
              <a:gdLst/>
              <a:ahLst/>
              <a:cxnLst/>
              <a:rect l="l" t="t" r="r" b="b"/>
              <a:pathLst>
                <a:path w="515620" h="217170">
                  <a:moveTo>
                    <a:pt x="0" y="216974"/>
                  </a:moveTo>
                  <a:lnTo>
                    <a:pt x="45286" y="21928"/>
                  </a:lnTo>
                  <a:lnTo>
                    <a:pt x="51720" y="0"/>
                  </a:lnTo>
                  <a:lnTo>
                    <a:pt x="511252" y="58807"/>
                  </a:lnTo>
                  <a:lnTo>
                    <a:pt x="515601" y="96927"/>
                  </a:lnTo>
                  <a:lnTo>
                    <a:pt x="0" y="216974"/>
                  </a:lnTo>
                  <a:close/>
                </a:path>
              </a:pathLst>
            </a:custGeom>
            <a:solidFill>
              <a:srgbClr val="2525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900729" y="5834796"/>
              <a:ext cx="515620" cy="217170"/>
            </a:xfrm>
            <a:custGeom>
              <a:avLst/>
              <a:gdLst/>
              <a:ahLst/>
              <a:cxnLst/>
              <a:rect l="l" t="t" r="r" b="b"/>
              <a:pathLst>
                <a:path w="515620" h="217170">
                  <a:moveTo>
                    <a:pt x="45288" y="21925"/>
                  </a:moveTo>
                  <a:lnTo>
                    <a:pt x="0" y="216974"/>
                  </a:lnTo>
                  <a:lnTo>
                    <a:pt x="515601" y="96927"/>
                  </a:lnTo>
                  <a:lnTo>
                    <a:pt x="511252" y="58807"/>
                  </a:lnTo>
                  <a:lnTo>
                    <a:pt x="51720" y="0"/>
                  </a:lnTo>
                  <a:lnTo>
                    <a:pt x="45286" y="219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9" name="object 10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367527" y="6086855"/>
            <a:ext cx="54863" cy="57911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5058465" y="6135666"/>
            <a:ext cx="136525" cy="62865"/>
          </a:xfrm>
          <a:custGeom>
            <a:avLst/>
            <a:gdLst/>
            <a:ahLst/>
            <a:cxnLst/>
            <a:rect l="l" t="t" r="r" b="b"/>
            <a:pathLst>
              <a:path w="136525" h="62864">
                <a:moveTo>
                  <a:pt x="135612" y="58773"/>
                </a:moveTo>
                <a:lnTo>
                  <a:pt x="111467" y="60428"/>
                </a:lnTo>
                <a:lnTo>
                  <a:pt x="77908" y="61050"/>
                </a:lnTo>
                <a:lnTo>
                  <a:pt x="66221" y="62724"/>
                </a:lnTo>
                <a:lnTo>
                  <a:pt x="65940" y="53604"/>
                </a:lnTo>
                <a:lnTo>
                  <a:pt x="61154" y="47599"/>
                </a:lnTo>
                <a:lnTo>
                  <a:pt x="0" y="58760"/>
                </a:lnTo>
                <a:lnTo>
                  <a:pt x="63225" y="46304"/>
                </a:lnTo>
                <a:lnTo>
                  <a:pt x="68301" y="36205"/>
                </a:lnTo>
                <a:lnTo>
                  <a:pt x="99476" y="4834"/>
                </a:lnTo>
                <a:lnTo>
                  <a:pt x="118428" y="0"/>
                </a:lnTo>
                <a:lnTo>
                  <a:pt x="123783" y="4067"/>
                </a:lnTo>
                <a:lnTo>
                  <a:pt x="109977" y="29516"/>
                </a:lnTo>
                <a:lnTo>
                  <a:pt x="95120" y="44151"/>
                </a:lnTo>
                <a:lnTo>
                  <a:pt x="109280" y="48445"/>
                </a:lnTo>
                <a:lnTo>
                  <a:pt x="135900" y="47714"/>
                </a:lnTo>
                <a:lnTo>
                  <a:pt x="128635" y="50875"/>
                </a:lnTo>
                <a:lnTo>
                  <a:pt x="135612" y="58773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1" name="object 111"/>
          <p:cNvGrpSpPr/>
          <p:nvPr/>
        </p:nvGrpSpPr>
        <p:grpSpPr>
          <a:xfrm>
            <a:off x="4593034" y="6401356"/>
            <a:ext cx="389890" cy="168275"/>
            <a:chOff x="4593034" y="6401356"/>
            <a:chExt cx="389890" cy="168275"/>
          </a:xfrm>
        </p:grpSpPr>
        <p:sp>
          <p:nvSpPr>
            <p:cNvPr id="112" name="object 112"/>
            <p:cNvSpPr/>
            <p:nvPr/>
          </p:nvSpPr>
          <p:spPr>
            <a:xfrm>
              <a:off x="4593463" y="6401784"/>
              <a:ext cx="388620" cy="167640"/>
            </a:xfrm>
            <a:custGeom>
              <a:avLst/>
              <a:gdLst/>
              <a:ahLst/>
              <a:cxnLst/>
              <a:rect l="l" t="t" r="r" b="b"/>
              <a:pathLst>
                <a:path w="388620" h="167640">
                  <a:moveTo>
                    <a:pt x="7972" y="167338"/>
                  </a:moveTo>
                  <a:lnTo>
                    <a:pt x="0" y="155822"/>
                  </a:lnTo>
                  <a:lnTo>
                    <a:pt x="5883" y="145539"/>
                  </a:lnTo>
                  <a:lnTo>
                    <a:pt x="8728" y="139312"/>
                  </a:lnTo>
                  <a:lnTo>
                    <a:pt x="11453" y="132758"/>
                  </a:lnTo>
                  <a:lnTo>
                    <a:pt x="14676" y="124412"/>
                  </a:lnTo>
                  <a:lnTo>
                    <a:pt x="18492" y="114182"/>
                  </a:lnTo>
                  <a:lnTo>
                    <a:pt x="23102" y="106403"/>
                  </a:lnTo>
                  <a:lnTo>
                    <a:pt x="51312" y="66221"/>
                  </a:lnTo>
                  <a:lnTo>
                    <a:pt x="85392" y="38451"/>
                  </a:lnTo>
                  <a:lnTo>
                    <a:pt x="125351" y="17919"/>
                  </a:lnTo>
                  <a:lnTo>
                    <a:pt x="239010" y="0"/>
                  </a:lnTo>
                  <a:lnTo>
                    <a:pt x="251678" y="10006"/>
                  </a:lnTo>
                  <a:lnTo>
                    <a:pt x="123771" y="33351"/>
                  </a:lnTo>
                  <a:lnTo>
                    <a:pt x="85771" y="61040"/>
                  </a:lnTo>
                  <a:lnTo>
                    <a:pt x="49721" y="92265"/>
                  </a:lnTo>
                  <a:lnTo>
                    <a:pt x="23592" y="145675"/>
                  </a:lnTo>
                  <a:lnTo>
                    <a:pt x="7972" y="167338"/>
                  </a:lnTo>
                  <a:close/>
                </a:path>
                <a:path w="388620" h="167640">
                  <a:moveTo>
                    <a:pt x="321059" y="64810"/>
                  </a:moveTo>
                  <a:lnTo>
                    <a:pt x="276014" y="34749"/>
                  </a:lnTo>
                  <a:lnTo>
                    <a:pt x="212606" y="19731"/>
                  </a:lnTo>
                  <a:lnTo>
                    <a:pt x="123771" y="33351"/>
                  </a:lnTo>
                  <a:lnTo>
                    <a:pt x="251678" y="10006"/>
                  </a:lnTo>
                  <a:lnTo>
                    <a:pt x="321059" y="64810"/>
                  </a:lnTo>
                  <a:close/>
                </a:path>
                <a:path w="388620" h="167640">
                  <a:moveTo>
                    <a:pt x="335789" y="76445"/>
                  </a:moveTo>
                  <a:lnTo>
                    <a:pt x="321059" y="64810"/>
                  </a:lnTo>
                  <a:lnTo>
                    <a:pt x="331723" y="71926"/>
                  </a:lnTo>
                  <a:lnTo>
                    <a:pt x="335789" y="76445"/>
                  </a:lnTo>
                  <a:close/>
                </a:path>
                <a:path w="388620" h="167640">
                  <a:moveTo>
                    <a:pt x="387366" y="133760"/>
                  </a:moveTo>
                  <a:lnTo>
                    <a:pt x="335789" y="76445"/>
                  </a:lnTo>
                  <a:lnTo>
                    <a:pt x="388404" y="118005"/>
                  </a:lnTo>
                  <a:lnTo>
                    <a:pt x="387366" y="133760"/>
                  </a:lnTo>
                  <a:close/>
                </a:path>
              </a:pathLst>
            </a:custGeom>
            <a:solidFill>
              <a:srgbClr val="080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4593463" y="6401784"/>
              <a:ext cx="388620" cy="167640"/>
            </a:xfrm>
            <a:custGeom>
              <a:avLst/>
              <a:gdLst/>
              <a:ahLst/>
              <a:cxnLst/>
              <a:rect l="l" t="t" r="r" b="b"/>
              <a:pathLst>
                <a:path w="388620" h="167640">
                  <a:moveTo>
                    <a:pt x="23592" y="145675"/>
                  </a:moveTo>
                  <a:lnTo>
                    <a:pt x="49721" y="92265"/>
                  </a:lnTo>
                  <a:lnTo>
                    <a:pt x="85771" y="61040"/>
                  </a:lnTo>
                  <a:lnTo>
                    <a:pt x="123771" y="33351"/>
                  </a:lnTo>
                  <a:lnTo>
                    <a:pt x="212606" y="19731"/>
                  </a:lnTo>
                  <a:lnTo>
                    <a:pt x="276014" y="34749"/>
                  </a:lnTo>
                  <a:lnTo>
                    <a:pt x="331723" y="71926"/>
                  </a:lnTo>
                  <a:lnTo>
                    <a:pt x="387366" y="133760"/>
                  </a:lnTo>
                  <a:lnTo>
                    <a:pt x="388404" y="118005"/>
                  </a:lnTo>
                  <a:lnTo>
                    <a:pt x="239010" y="0"/>
                  </a:lnTo>
                  <a:lnTo>
                    <a:pt x="133299" y="14105"/>
                  </a:lnTo>
                  <a:lnTo>
                    <a:pt x="125351" y="17919"/>
                  </a:lnTo>
                  <a:lnTo>
                    <a:pt x="85392" y="38451"/>
                  </a:lnTo>
                  <a:lnTo>
                    <a:pt x="51312" y="66221"/>
                  </a:lnTo>
                  <a:lnTo>
                    <a:pt x="23102" y="106403"/>
                  </a:lnTo>
                  <a:lnTo>
                    <a:pt x="17366" y="117233"/>
                  </a:lnTo>
                  <a:lnTo>
                    <a:pt x="14676" y="124412"/>
                  </a:lnTo>
                  <a:lnTo>
                    <a:pt x="11453" y="132758"/>
                  </a:lnTo>
                  <a:lnTo>
                    <a:pt x="8728" y="139312"/>
                  </a:lnTo>
                  <a:lnTo>
                    <a:pt x="5883" y="145539"/>
                  </a:lnTo>
                  <a:lnTo>
                    <a:pt x="0" y="155822"/>
                  </a:lnTo>
                  <a:lnTo>
                    <a:pt x="7972" y="167338"/>
                  </a:lnTo>
                  <a:lnTo>
                    <a:pt x="23589" y="1456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/>
          <p:cNvSpPr/>
          <p:nvPr/>
        </p:nvSpPr>
        <p:spPr>
          <a:xfrm>
            <a:off x="4491227" y="6197734"/>
            <a:ext cx="535305" cy="144780"/>
          </a:xfrm>
          <a:custGeom>
            <a:avLst/>
            <a:gdLst/>
            <a:ahLst/>
            <a:cxnLst/>
            <a:rect l="l" t="t" r="r" b="b"/>
            <a:pathLst>
              <a:path w="535304" h="144779">
                <a:moveTo>
                  <a:pt x="0" y="144433"/>
                </a:moveTo>
                <a:lnTo>
                  <a:pt x="44618" y="116833"/>
                </a:lnTo>
                <a:lnTo>
                  <a:pt x="409329" y="21083"/>
                </a:lnTo>
                <a:lnTo>
                  <a:pt x="531953" y="0"/>
                </a:lnTo>
                <a:lnTo>
                  <a:pt x="535191" y="24053"/>
                </a:lnTo>
                <a:lnTo>
                  <a:pt x="315405" y="81679"/>
                </a:lnTo>
                <a:lnTo>
                  <a:pt x="0" y="144433"/>
                </a:lnTo>
                <a:close/>
              </a:path>
            </a:pathLst>
          </a:custGeom>
          <a:solidFill>
            <a:srgbClr val="6A6D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461197" y="6467334"/>
            <a:ext cx="227329" cy="59690"/>
          </a:xfrm>
          <a:custGeom>
            <a:avLst/>
            <a:gdLst/>
            <a:ahLst/>
            <a:cxnLst/>
            <a:rect l="l" t="t" r="r" b="b"/>
            <a:pathLst>
              <a:path w="227329" h="59690">
                <a:moveTo>
                  <a:pt x="6250" y="59695"/>
                </a:moveTo>
                <a:lnTo>
                  <a:pt x="0" y="48416"/>
                </a:lnTo>
                <a:lnTo>
                  <a:pt x="223" y="39432"/>
                </a:lnTo>
                <a:lnTo>
                  <a:pt x="202664" y="0"/>
                </a:lnTo>
                <a:lnTo>
                  <a:pt x="223279" y="3192"/>
                </a:lnTo>
                <a:lnTo>
                  <a:pt x="226884" y="2534"/>
                </a:lnTo>
                <a:lnTo>
                  <a:pt x="210191" y="8065"/>
                </a:lnTo>
                <a:lnTo>
                  <a:pt x="210618" y="12955"/>
                </a:lnTo>
                <a:lnTo>
                  <a:pt x="203580" y="15233"/>
                </a:lnTo>
                <a:lnTo>
                  <a:pt x="177770" y="24415"/>
                </a:lnTo>
                <a:lnTo>
                  <a:pt x="175703" y="23302"/>
                </a:lnTo>
                <a:lnTo>
                  <a:pt x="6250" y="59695"/>
                </a:lnTo>
                <a:close/>
              </a:path>
            </a:pathLst>
          </a:custGeom>
          <a:solidFill>
            <a:srgbClr val="2E2D3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6" name="object 11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468438" y="6167680"/>
            <a:ext cx="71078" cy="77523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363935" y="6594092"/>
            <a:ext cx="108399" cy="78860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4337565" y="5742431"/>
            <a:ext cx="2541905" cy="1049020"/>
            <a:chOff x="4337565" y="5742431"/>
            <a:chExt cx="2541905" cy="1049020"/>
          </a:xfrm>
        </p:grpSpPr>
        <p:sp>
          <p:nvSpPr>
            <p:cNvPr id="119" name="object 119"/>
            <p:cNvSpPr/>
            <p:nvPr/>
          </p:nvSpPr>
          <p:spPr>
            <a:xfrm>
              <a:off x="4378118" y="5872983"/>
              <a:ext cx="2410460" cy="582930"/>
            </a:xfrm>
            <a:custGeom>
              <a:avLst/>
              <a:gdLst/>
              <a:ahLst/>
              <a:cxnLst/>
              <a:rect l="l" t="t" r="r" b="b"/>
              <a:pathLst>
                <a:path w="2410459" h="582929">
                  <a:moveTo>
                    <a:pt x="27050" y="582633"/>
                  </a:moveTo>
                  <a:lnTo>
                    <a:pt x="6370" y="578948"/>
                  </a:lnTo>
                  <a:lnTo>
                    <a:pt x="0" y="550896"/>
                  </a:lnTo>
                  <a:lnTo>
                    <a:pt x="18266" y="534508"/>
                  </a:lnTo>
                  <a:lnTo>
                    <a:pt x="39943" y="516255"/>
                  </a:lnTo>
                  <a:lnTo>
                    <a:pt x="86043" y="494787"/>
                  </a:lnTo>
                  <a:lnTo>
                    <a:pt x="201396" y="465652"/>
                  </a:lnTo>
                  <a:lnTo>
                    <a:pt x="260529" y="450509"/>
                  </a:lnTo>
                  <a:lnTo>
                    <a:pt x="564204" y="375949"/>
                  </a:lnTo>
                  <a:lnTo>
                    <a:pt x="789236" y="324283"/>
                  </a:lnTo>
                  <a:lnTo>
                    <a:pt x="824317" y="319771"/>
                  </a:lnTo>
                  <a:lnTo>
                    <a:pt x="928097" y="296046"/>
                  </a:lnTo>
                  <a:lnTo>
                    <a:pt x="1503934" y="178380"/>
                  </a:lnTo>
                  <a:lnTo>
                    <a:pt x="1579167" y="163459"/>
                  </a:lnTo>
                  <a:lnTo>
                    <a:pt x="1583770" y="161115"/>
                  </a:lnTo>
                  <a:lnTo>
                    <a:pt x="1594712" y="155413"/>
                  </a:lnTo>
                  <a:lnTo>
                    <a:pt x="1607690" y="148349"/>
                  </a:lnTo>
                  <a:lnTo>
                    <a:pt x="1618404" y="141920"/>
                  </a:lnTo>
                  <a:lnTo>
                    <a:pt x="1635774" y="133615"/>
                  </a:lnTo>
                  <a:lnTo>
                    <a:pt x="1677862" y="120028"/>
                  </a:lnTo>
                  <a:lnTo>
                    <a:pt x="1935783" y="69427"/>
                  </a:lnTo>
                  <a:lnTo>
                    <a:pt x="2095904" y="41473"/>
                  </a:lnTo>
                  <a:lnTo>
                    <a:pt x="2257963" y="14922"/>
                  </a:lnTo>
                  <a:lnTo>
                    <a:pt x="2358675" y="0"/>
                  </a:lnTo>
                  <a:lnTo>
                    <a:pt x="2396273" y="1650"/>
                  </a:lnTo>
                  <a:lnTo>
                    <a:pt x="2407821" y="10110"/>
                  </a:lnTo>
                  <a:lnTo>
                    <a:pt x="2409964" y="18422"/>
                  </a:lnTo>
                  <a:lnTo>
                    <a:pt x="2392679" y="60738"/>
                  </a:lnTo>
                  <a:lnTo>
                    <a:pt x="2300820" y="78125"/>
                  </a:lnTo>
                  <a:lnTo>
                    <a:pt x="2236409" y="84908"/>
                  </a:lnTo>
                  <a:lnTo>
                    <a:pt x="2169084" y="92845"/>
                  </a:lnTo>
                  <a:lnTo>
                    <a:pt x="2141416" y="95408"/>
                  </a:lnTo>
                  <a:lnTo>
                    <a:pt x="1975522" y="125065"/>
                  </a:lnTo>
                  <a:lnTo>
                    <a:pt x="1939877" y="135300"/>
                  </a:lnTo>
                  <a:lnTo>
                    <a:pt x="1900601" y="146198"/>
                  </a:lnTo>
                  <a:lnTo>
                    <a:pt x="1870567" y="152923"/>
                  </a:lnTo>
                  <a:lnTo>
                    <a:pt x="1838553" y="162496"/>
                  </a:lnTo>
                  <a:lnTo>
                    <a:pt x="1785747" y="174620"/>
                  </a:lnTo>
                  <a:lnTo>
                    <a:pt x="1769683" y="182525"/>
                  </a:lnTo>
                  <a:lnTo>
                    <a:pt x="1742260" y="188447"/>
                  </a:lnTo>
                  <a:lnTo>
                    <a:pt x="1731541" y="190842"/>
                  </a:lnTo>
                  <a:lnTo>
                    <a:pt x="1674099" y="204423"/>
                  </a:lnTo>
                  <a:lnTo>
                    <a:pt x="1633236" y="215674"/>
                  </a:lnTo>
                  <a:lnTo>
                    <a:pt x="1574962" y="236224"/>
                  </a:lnTo>
                  <a:lnTo>
                    <a:pt x="1556375" y="241588"/>
                  </a:lnTo>
                  <a:lnTo>
                    <a:pt x="1534978" y="245900"/>
                  </a:lnTo>
                  <a:lnTo>
                    <a:pt x="1517331" y="248771"/>
                  </a:lnTo>
                  <a:lnTo>
                    <a:pt x="1509991" y="249815"/>
                  </a:lnTo>
                  <a:lnTo>
                    <a:pt x="1509222" y="245604"/>
                  </a:lnTo>
                  <a:lnTo>
                    <a:pt x="1493986" y="247763"/>
                  </a:lnTo>
                  <a:lnTo>
                    <a:pt x="1430253" y="265629"/>
                  </a:lnTo>
                  <a:lnTo>
                    <a:pt x="1377088" y="275079"/>
                  </a:lnTo>
                  <a:lnTo>
                    <a:pt x="1331823" y="284596"/>
                  </a:lnTo>
                  <a:lnTo>
                    <a:pt x="1312684" y="288935"/>
                  </a:lnTo>
                  <a:lnTo>
                    <a:pt x="1309645" y="289983"/>
                  </a:lnTo>
                  <a:lnTo>
                    <a:pt x="1299491" y="292971"/>
                  </a:lnTo>
                  <a:lnTo>
                    <a:pt x="1280669" y="297659"/>
                  </a:lnTo>
                  <a:lnTo>
                    <a:pt x="1251626" y="303808"/>
                  </a:lnTo>
                  <a:lnTo>
                    <a:pt x="1225972" y="309716"/>
                  </a:lnTo>
                  <a:lnTo>
                    <a:pt x="1196265" y="317471"/>
                  </a:lnTo>
                  <a:lnTo>
                    <a:pt x="1171698" y="324218"/>
                  </a:lnTo>
                  <a:lnTo>
                    <a:pt x="1161466" y="327101"/>
                  </a:lnTo>
                  <a:lnTo>
                    <a:pt x="1139794" y="331679"/>
                  </a:lnTo>
                  <a:lnTo>
                    <a:pt x="824386" y="391732"/>
                  </a:lnTo>
                  <a:lnTo>
                    <a:pt x="806287" y="398765"/>
                  </a:lnTo>
                  <a:lnTo>
                    <a:pt x="796606" y="400532"/>
                  </a:lnTo>
                  <a:lnTo>
                    <a:pt x="536865" y="457262"/>
                  </a:lnTo>
                  <a:lnTo>
                    <a:pt x="425698" y="481903"/>
                  </a:lnTo>
                  <a:lnTo>
                    <a:pt x="266016" y="521615"/>
                  </a:lnTo>
                  <a:lnTo>
                    <a:pt x="67665" y="565276"/>
                  </a:lnTo>
                  <a:lnTo>
                    <a:pt x="27050" y="582633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4378118" y="5872983"/>
              <a:ext cx="2410460" cy="582930"/>
            </a:xfrm>
            <a:custGeom>
              <a:avLst/>
              <a:gdLst/>
              <a:ahLst/>
              <a:cxnLst/>
              <a:rect l="l" t="t" r="r" b="b"/>
              <a:pathLst>
                <a:path w="2410459" h="582929">
                  <a:moveTo>
                    <a:pt x="67665" y="565276"/>
                  </a:moveTo>
                  <a:lnTo>
                    <a:pt x="266016" y="521615"/>
                  </a:lnTo>
                  <a:lnTo>
                    <a:pt x="425698" y="481903"/>
                  </a:lnTo>
                  <a:lnTo>
                    <a:pt x="536865" y="457262"/>
                  </a:lnTo>
                  <a:lnTo>
                    <a:pt x="796606" y="400532"/>
                  </a:lnTo>
                  <a:lnTo>
                    <a:pt x="806287" y="398765"/>
                  </a:lnTo>
                  <a:lnTo>
                    <a:pt x="824386" y="391732"/>
                  </a:lnTo>
                  <a:lnTo>
                    <a:pt x="1139794" y="331679"/>
                  </a:lnTo>
                  <a:lnTo>
                    <a:pt x="1161466" y="327101"/>
                  </a:lnTo>
                  <a:lnTo>
                    <a:pt x="1171698" y="324218"/>
                  </a:lnTo>
                  <a:lnTo>
                    <a:pt x="1196265" y="317471"/>
                  </a:lnTo>
                  <a:lnTo>
                    <a:pt x="1225972" y="309716"/>
                  </a:lnTo>
                  <a:lnTo>
                    <a:pt x="1251626" y="303808"/>
                  </a:lnTo>
                  <a:lnTo>
                    <a:pt x="1280669" y="297659"/>
                  </a:lnTo>
                  <a:lnTo>
                    <a:pt x="1299491" y="292971"/>
                  </a:lnTo>
                  <a:lnTo>
                    <a:pt x="1309645" y="289983"/>
                  </a:lnTo>
                  <a:lnTo>
                    <a:pt x="1312684" y="288935"/>
                  </a:lnTo>
                  <a:lnTo>
                    <a:pt x="1331823" y="284596"/>
                  </a:lnTo>
                  <a:lnTo>
                    <a:pt x="1377088" y="275079"/>
                  </a:lnTo>
                  <a:lnTo>
                    <a:pt x="1430253" y="265629"/>
                  </a:lnTo>
                  <a:lnTo>
                    <a:pt x="1473092" y="261492"/>
                  </a:lnTo>
                  <a:lnTo>
                    <a:pt x="1479117" y="259370"/>
                  </a:lnTo>
                  <a:lnTo>
                    <a:pt x="1485992" y="254648"/>
                  </a:lnTo>
                  <a:lnTo>
                    <a:pt x="1491641" y="249916"/>
                  </a:lnTo>
                  <a:lnTo>
                    <a:pt x="1493986" y="247763"/>
                  </a:lnTo>
                  <a:lnTo>
                    <a:pt x="1509222" y="245604"/>
                  </a:lnTo>
                  <a:lnTo>
                    <a:pt x="1509991" y="249815"/>
                  </a:lnTo>
                  <a:lnTo>
                    <a:pt x="1517331" y="248771"/>
                  </a:lnTo>
                  <a:lnTo>
                    <a:pt x="1534978" y="245900"/>
                  </a:lnTo>
                  <a:lnTo>
                    <a:pt x="1556375" y="241588"/>
                  </a:lnTo>
                  <a:lnTo>
                    <a:pt x="1574962" y="236224"/>
                  </a:lnTo>
                  <a:lnTo>
                    <a:pt x="1602898" y="225724"/>
                  </a:lnTo>
                  <a:lnTo>
                    <a:pt x="1620555" y="219579"/>
                  </a:lnTo>
                  <a:lnTo>
                    <a:pt x="1674099" y="204423"/>
                  </a:lnTo>
                  <a:lnTo>
                    <a:pt x="1731541" y="190842"/>
                  </a:lnTo>
                  <a:lnTo>
                    <a:pt x="1769683" y="182525"/>
                  </a:lnTo>
                  <a:lnTo>
                    <a:pt x="1785747" y="174620"/>
                  </a:lnTo>
                  <a:lnTo>
                    <a:pt x="1838553" y="162496"/>
                  </a:lnTo>
                  <a:lnTo>
                    <a:pt x="1870567" y="152923"/>
                  </a:lnTo>
                  <a:lnTo>
                    <a:pt x="1900601" y="146198"/>
                  </a:lnTo>
                  <a:lnTo>
                    <a:pt x="1939877" y="135300"/>
                  </a:lnTo>
                  <a:lnTo>
                    <a:pt x="1975522" y="125065"/>
                  </a:lnTo>
                  <a:lnTo>
                    <a:pt x="2141416" y="95408"/>
                  </a:lnTo>
                  <a:lnTo>
                    <a:pt x="2169084" y="92845"/>
                  </a:lnTo>
                  <a:lnTo>
                    <a:pt x="2236409" y="84908"/>
                  </a:lnTo>
                  <a:lnTo>
                    <a:pt x="2300820" y="78125"/>
                  </a:lnTo>
                  <a:lnTo>
                    <a:pt x="2392679" y="60738"/>
                  </a:lnTo>
                  <a:lnTo>
                    <a:pt x="2409964" y="18422"/>
                  </a:lnTo>
                  <a:lnTo>
                    <a:pt x="2407821" y="10110"/>
                  </a:lnTo>
                  <a:lnTo>
                    <a:pt x="2396273" y="1650"/>
                  </a:lnTo>
                  <a:lnTo>
                    <a:pt x="2358675" y="0"/>
                  </a:lnTo>
                  <a:lnTo>
                    <a:pt x="2257963" y="14922"/>
                  </a:lnTo>
                  <a:lnTo>
                    <a:pt x="2095904" y="41473"/>
                  </a:lnTo>
                  <a:lnTo>
                    <a:pt x="1935783" y="69427"/>
                  </a:lnTo>
                  <a:lnTo>
                    <a:pt x="1686195" y="117764"/>
                  </a:lnTo>
                  <a:lnTo>
                    <a:pt x="1635774" y="133615"/>
                  </a:lnTo>
                  <a:lnTo>
                    <a:pt x="1607690" y="148349"/>
                  </a:lnTo>
                  <a:lnTo>
                    <a:pt x="1594712" y="155413"/>
                  </a:lnTo>
                  <a:lnTo>
                    <a:pt x="1583770" y="161115"/>
                  </a:lnTo>
                  <a:lnTo>
                    <a:pt x="1579167" y="163459"/>
                  </a:lnTo>
                  <a:lnTo>
                    <a:pt x="1503934" y="178380"/>
                  </a:lnTo>
                  <a:lnTo>
                    <a:pt x="928097" y="296046"/>
                  </a:lnTo>
                  <a:lnTo>
                    <a:pt x="824317" y="319771"/>
                  </a:lnTo>
                  <a:lnTo>
                    <a:pt x="789236" y="324283"/>
                  </a:lnTo>
                  <a:lnTo>
                    <a:pt x="564204" y="375949"/>
                  </a:lnTo>
                  <a:lnTo>
                    <a:pt x="260529" y="450509"/>
                  </a:lnTo>
                  <a:lnTo>
                    <a:pt x="201396" y="465652"/>
                  </a:lnTo>
                  <a:lnTo>
                    <a:pt x="86043" y="494787"/>
                  </a:lnTo>
                  <a:lnTo>
                    <a:pt x="39943" y="516255"/>
                  </a:lnTo>
                  <a:lnTo>
                    <a:pt x="18266" y="534508"/>
                  </a:lnTo>
                  <a:lnTo>
                    <a:pt x="0" y="550896"/>
                  </a:lnTo>
                  <a:lnTo>
                    <a:pt x="6370" y="578948"/>
                  </a:lnTo>
                  <a:lnTo>
                    <a:pt x="27050" y="582633"/>
                  </a:lnTo>
                  <a:lnTo>
                    <a:pt x="67648" y="5652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5850176" y="6086860"/>
              <a:ext cx="19050" cy="18415"/>
            </a:xfrm>
            <a:custGeom>
              <a:avLst/>
              <a:gdLst/>
              <a:ahLst/>
              <a:cxnLst/>
              <a:rect l="l" t="t" r="r" b="b"/>
              <a:pathLst>
                <a:path w="19050" h="18414">
                  <a:moveTo>
                    <a:pt x="17842" y="15691"/>
                  </a:moveTo>
                  <a:lnTo>
                    <a:pt x="3639" y="18283"/>
                  </a:lnTo>
                  <a:lnTo>
                    <a:pt x="2520" y="17514"/>
                  </a:lnTo>
                  <a:lnTo>
                    <a:pt x="0" y="3706"/>
                  </a:lnTo>
                  <a:lnTo>
                    <a:pt x="775" y="2592"/>
                  </a:lnTo>
                  <a:lnTo>
                    <a:pt x="2668" y="2246"/>
                  </a:lnTo>
                  <a:lnTo>
                    <a:pt x="14978" y="0"/>
                  </a:lnTo>
                  <a:lnTo>
                    <a:pt x="16097" y="768"/>
                  </a:lnTo>
                  <a:lnTo>
                    <a:pt x="18617" y="14576"/>
                  </a:lnTo>
                  <a:lnTo>
                    <a:pt x="17842" y="15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5998951" y="6371256"/>
              <a:ext cx="156210" cy="42545"/>
            </a:xfrm>
            <a:custGeom>
              <a:avLst/>
              <a:gdLst/>
              <a:ahLst/>
              <a:cxnLst/>
              <a:rect l="l" t="t" r="r" b="b"/>
              <a:pathLst>
                <a:path w="156210" h="42545">
                  <a:moveTo>
                    <a:pt x="2467" y="42261"/>
                  </a:moveTo>
                  <a:lnTo>
                    <a:pt x="0" y="35901"/>
                  </a:lnTo>
                  <a:lnTo>
                    <a:pt x="102760" y="14552"/>
                  </a:lnTo>
                  <a:lnTo>
                    <a:pt x="128815" y="7202"/>
                  </a:lnTo>
                  <a:lnTo>
                    <a:pt x="150451" y="4226"/>
                  </a:lnTo>
                  <a:lnTo>
                    <a:pt x="152289" y="0"/>
                  </a:lnTo>
                  <a:lnTo>
                    <a:pt x="156160" y="5130"/>
                  </a:lnTo>
                  <a:lnTo>
                    <a:pt x="153604" y="10785"/>
                  </a:lnTo>
                  <a:lnTo>
                    <a:pt x="2467" y="42261"/>
                  </a:lnTo>
                  <a:close/>
                </a:path>
              </a:pathLst>
            </a:custGeom>
            <a:solidFill>
              <a:srgbClr val="6666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67983" y="6409943"/>
              <a:ext cx="27431" cy="2743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038474" y="6467185"/>
              <a:ext cx="648970" cy="132080"/>
            </a:xfrm>
            <a:custGeom>
              <a:avLst/>
              <a:gdLst/>
              <a:ahLst/>
              <a:cxnLst/>
              <a:rect l="l" t="t" r="r" b="b"/>
              <a:pathLst>
                <a:path w="648970" h="132079">
                  <a:moveTo>
                    <a:pt x="145705" y="125969"/>
                  </a:moveTo>
                  <a:lnTo>
                    <a:pt x="164532" y="114750"/>
                  </a:lnTo>
                  <a:lnTo>
                    <a:pt x="191336" y="100778"/>
                  </a:lnTo>
                  <a:lnTo>
                    <a:pt x="251940" y="89717"/>
                  </a:lnTo>
                  <a:lnTo>
                    <a:pt x="221065" y="92110"/>
                  </a:lnTo>
                  <a:lnTo>
                    <a:pt x="20885" y="131888"/>
                  </a:lnTo>
                  <a:lnTo>
                    <a:pt x="0" y="131808"/>
                  </a:lnTo>
                  <a:lnTo>
                    <a:pt x="128671" y="100541"/>
                  </a:lnTo>
                  <a:lnTo>
                    <a:pt x="387617" y="46794"/>
                  </a:lnTo>
                  <a:lnTo>
                    <a:pt x="619131" y="0"/>
                  </a:lnTo>
                  <a:lnTo>
                    <a:pt x="648397" y="3089"/>
                  </a:lnTo>
                  <a:lnTo>
                    <a:pt x="423309" y="49360"/>
                  </a:lnTo>
                  <a:lnTo>
                    <a:pt x="429446" y="57968"/>
                  </a:lnTo>
                  <a:lnTo>
                    <a:pt x="397996" y="64357"/>
                  </a:lnTo>
                  <a:lnTo>
                    <a:pt x="376245" y="70272"/>
                  </a:lnTo>
                  <a:lnTo>
                    <a:pt x="246428" y="95263"/>
                  </a:lnTo>
                  <a:lnTo>
                    <a:pt x="186856" y="111973"/>
                  </a:lnTo>
                  <a:lnTo>
                    <a:pt x="145705" y="125969"/>
                  </a:lnTo>
                  <a:close/>
                </a:path>
              </a:pathLst>
            </a:custGeom>
            <a:solidFill>
              <a:srgbClr val="312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6384859" y="5980764"/>
              <a:ext cx="452755" cy="271145"/>
            </a:xfrm>
            <a:custGeom>
              <a:avLst/>
              <a:gdLst/>
              <a:ahLst/>
              <a:cxnLst/>
              <a:rect l="l" t="t" r="r" b="b"/>
              <a:pathLst>
                <a:path w="452754" h="271145">
                  <a:moveTo>
                    <a:pt x="182037" y="271132"/>
                  </a:moveTo>
                  <a:lnTo>
                    <a:pt x="145032" y="243512"/>
                  </a:lnTo>
                  <a:lnTo>
                    <a:pt x="113635" y="214126"/>
                  </a:lnTo>
                  <a:lnTo>
                    <a:pt x="78239" y="178584"/>
                  </a:lnTo>
                  <a:lnTo>
                    <a:pt x="49320" y="148640"/>
                  </a:lnTo>
                  <a:lnTo>
                    <a:pt x="37353" y="136047"/>
                  </a:lnTo>
                  <a:lnTo>
                    <a:pt x="0" y="120814"/>
                  </a:lnTo>
                  <a:lnTo>
                    <a:pt x="77244" y="115147"/>
                  </a:lnTo>
                  <a:lnTo>
                    <a:pt x="395437" y="0"/>
                  </a:lnTo>
                  <a:lnTo>
                    <a:pt x="452417" y="8410"/>
                  </a:lnTo>
                  <a:lnTo>
                    <a:pt x="446052" y="10281"/>
                  </a:lnTo>
                  <a:lnTo>
                    <a:pt x="434511" y="13948"/>
                  </a:lnTo>
                  <a:lnTo>
                    <a:pt x="418498" y="19141"/>
                  </a:lnTo>
                  <a:lnTo>
                    <a:pt x="419183" y="30041"/>
                  </a:lnTo>
                  <a:lnTo>
                    <a:pt x="437302" y="72133"/>
                  </a:lnTo>
                  <a:lnTo>
                    <a:pt x="441250" y="108056"/>
                  </a:lnTo>
                  <a:lnTo>
                    <a:pt x="419541" y="151193"/>
                  </a:lnTo>
                  <a:lnTo>
                    <a:pt x="393863" y="189424"/>
                  </a:lnTo>
                  <a:lnTo>
                    <a:pt x="364260" y="208040"/>
                  </a:lnTo>
                  <a:lnTo>
                    <a:pt x="358461" y="215584"/>
                  </a:lnTo>
                  <a:lnTo>
                    <a:pt x="349798" y="218865"/>
                  </a:lnTo>
                  <a:lnTo>
                    <a:pt x="332417" y="223534"/>
                  </a:lnTo>
                  <a:lnTo>
                    <a:pt x="315174" y="227796"/>
                  </a:lnTo>
                  <a:lnTo>
                    <a:pt x="306923" y="229855"/>
                  </a:lnTo>
                  <a:lnTo>
                    <a:pt x="300052" y="233868"/>
                  </a:lnTo>
                  <a:lnTo>
                    <a:pt x="287353" y="241617"/>
                  </a:lnTo>
                  <a:lnTo>
                    <a:pt x="269643" y="252549"/>
                  </a:lnTo>
                  <a:lnTo>
                    <a:pt x="182037" y="271132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6384859" y="5980764"/>
              <a:ext cx="452755" cy="271145"/>
            </a:xfrm>
            <a:custGeom>
              <a:avLst/>
              <a:gdLst/>
              <a:ahLst/>
              <a:cxnLst/>
              <a:rect l="l" t="t" r="r" b="b"/>
              <a:pathLst>
                <a:path w="452754" h="271145">
                  <a:moveTo>
                    <a:pt x="452417" y="8410"/>
                  </a:moveTo>
                  <a:lnTo>
                    <a:pt x="446052" y="10281"/>
                  </a:lnTo>
                  <a:lnTo>
                    <a:pt x="434511" y="13948"/>
                  </a:lnTo>
                  <a:lnTo>
                    <a:pt x="423443" y="17529"/>
                  </a:lnTo>
                  <a:lnTo>
                    <a:pt x="418498" y="19141"/>
                  </a:lnTo>
                  <a:lnTo>
                    <a:pt x="419183" y="30041"/>
                  </a:lnTo>
                  <a:lnTo>
                    <a:pt x="437302" y="72133"/>
                  </a:lnTo>
                  <a:lnTo>
                    <a:pt x="441250" y="108056"/>
                  </a:lnTo>
                  <a:lnTo>
                    <a:pt x="419541" y="151193"/>
                  </a:lnTo>
                  <a:lnTo>
                    <a:pt x="393863" y="189424"/>
                  </a:lnTo>
                  <a:lnTo>
                    <a:pt x="364260" y="208040"/>
                  </a:lnTo>
                  <a:lnTo>
                    <a:pt x="358461" y="215584"/>
                  </a:lnTo>
                  <a:lnTo>
                    <a:pt x="349798" y="218865"/>
                  </a:lnTo>
                  <a:lnTo>
                    <a:pt x="332417" y="223534"/>
                  </a:lnTo>
                  <a:lnTo>
                    <a:pt x="315174" y="227796"/>
                  </a:lnTo>
                  <a:lnTo>
                    <a:pt x="306923" y="229855"/>
                  </a:lnTo>
                  <a:lnTo>
                    <a:pt x="300052" y="233868"/>
                  </a:lnTo>
                  <a:lnTo>
                    <a:pt x="287353" y="241617"/>
                  </a:lnTo>
                  <a:lnTo>
                    <a:pt x="275119" y="249158"/>
                  </a:lnTo>
                  <a:lnTo>
                    <a:pt x="269643" y="252549"/>
                  </a:lnTo>
                  <a:lnTo>
                    <a:pt x="182037" y="271132"/>
                  </a:lnTo>
                  <a:lnTo>
                    <a:pt x="145032" y="243512"/>
                  </a:lnTo>
                  <a:lnTo>
                    <a:pt x="113635" y="214126"/>
                  </a:lnTo>
                  <a:lnTo>
                    <a:pt x="78239" y="178584"/>
                  </a:lnTo>
                  <a:lnTo>
                    <a:pt x="49320" y="148640"/>
                  </a:lnTo>
                  <a:lnTo>
                    <a:pt x="37353" y="136047"/>
                  </a:lnTo>
                  <a:lnTo>
                    <a:pt x="0" y="120814"/>
                  </a:lnTo>
                  <a:lnTo>
                    <a:pt x="77244" y="115147"/>
                  </a:lnTo>
                  <a:lnTo>
                    <a:pt x="395437" y="0"/>
                  </a:lnTo>
                  <a:lnTo>
                    <a:pt x="452419" y="84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4361428" y="6126503"/>
              <a:ext cx="1834514" cy="548005"/>
            </a:xfrm>
            <a:custGeom>
              <a:avLst/>
              <a:gdLst/>
              <a:ahLst/>
              <a:cxnLst/>
              <a:rect l="l" t="t" r="r" b="b"/>
              <a:pathLst>
                <a:path w="1834514" h="548004">
                  <a:moveTo>
                    <a:pt x="1690353" y="10110"/>
                  </a:moveTo>
                  <a:lnTo>
                    <a:pt x="829271" y="167271"/>
                  </a:lnTo>
                  <a:lnTo>
                    <a:pt x="1592559" y="17533"/>
                  </a:lnTo>
                  <a:lnTo>
                    <a:pt x="1682889" y="4956"/>
                  </a:lnTo>
                  <a:lnTo>
                    <a:pt x="1690353" y="10110"/>
                  </a:lnTo>
                  <a:close/>
                </a:path>
                <a:path w="1834514" h="548004">
                  <a:moveTo>
                    <a:pt x="1675960" y="50534"/>
                  </a:moveTo>
                  <a:lnTo>
                    <a:pt x="56941" y="346029"/>
                  </a:lnTo>
                  <a:lnTo>
                    <a:pt x="58085" y="338000"/>
                  </a:lnTo>
                  <a:lnTo>
                    <a:pt x="78398" y="327776"/>
                  </a:lnTo>
                  <a:lnTo>
                    <a:pt x="392878" y="257345"/>
                  </a:lnTo>
                  <a:lnTo>
                    <a:pt x="821005" y="164869"/>
                  </a:lnTo>
                  <a:lnTo>
                    <a:pt x="829271" y="167271"/>
                  </a:lnTo>
                  <a:lnTo>
                    <a:pt x="1690353" y="10110"/>
                  </a:lnTo>
                  <a:lnTo>
                    <a:pt x="1694800" y="13182"/>
                  </a:lnTo>
                  <a:lnTo>
                    <a:pt x="1695982" y="19510"/>
                  </a:lnTo>
                  <a:lnTo>
                    <a:pt x="1675960" y="50534"/>
                  </a:lnTo>
                  <a:close/>
                </a:path>
                <a:path w="1834514" h="548004">
                  <a:moveTo>
                    <a:pt x="1757285" y="167327"/>
                  </a:moveTo>
                  <a:lnTo>
                    <a:pt x="705167" y="359354"/>
                  </a:lnTo>
                  <a:lnTo>
                    <a:pt x="837837" y="331390"/>
                  </a:lnTo>
                  <a:lnTo>
                    <a:pt x="960031" y="308276"/>
                  </a:lnTo>
                  <a:lnTo>
                    <a:pt x="1628443" y="171293"/>
                  </a:lnTo>
                  <a:lnTo>
                    <a:pt x="1659201" y="161117"/>
                  </a:lnTo>
                  <a:lnTo>
                    <a:pt x="1671936" y="145108"/>
                  </a:lnTo>
                  <a:lnTo>
                    <a:pt x="1691069" y="71237"/>
                  </a:lnTo>
                  <a:lnTo>
                    <a:pt x="1697349" y="21346"/>
                  </a:lnTo>
                  <a:lnTo>
                    <a:pt x="1751206" y="2887"/>
                  </a:lnTo>
                  <a:lnTo>
                    <a:pt x="1797608" y="0"/>
                  </a:lnTo>
                  <a:lnTo>
                    <a:pt x="1834068" y="11251"/>
                  </a:lnTo>
                  <a:lnTo>
                    <a:pt x="1833491" y="12781"/>
                  </a:lnTo>
                  <a:lnTo>
                    <a:pt x="1827298" y="17048"/>
                  </a:lnTo>
                  <a:lnTo>
                    <a:pt x="1820159" y="21487"/>
                  </a:lnTo>
                  <a:lnTo>
                    <a:pt x="1816741" y="23537"/>
                  </a:lnTo>
                  <a:lnTo>
                    <a:pt x="1763406" y="110168"/>
                  </a:lnTo>
                  <a:lnTo>
                    <a:pt x="1757285" y="167327"/>
                  </a:lnTo>
                  <a:close/>
                </a:path>
                <a:path w="1834514" h="548004">
                  <a:moveTo>
                    <a:pt x="53525" y="398787"/>
                  </a:moveTo>
                  <a:lnTo>
                    <a:pt x="25510" y="388259"/>
                  </a:lnTo>
                  <a:lnTo>
                    <a:pt x="0" y="334265"/>
                  </a:lnTo>
                  <a:lnTo>
                    <a:pt x="10442" y="327146"/>
                  </a:lnTo>
                  <a:lnTo>
                    <a:pt x="22272" y="341930"/>
                  </a:lnTo>
                  <a:lnTo>
                    <a:pt x="29945" y="340530"/>
                  </a:lnTo>
                  <a:lnTo>
                    <a:pt x="33524" y="346393"/>
                  </a:lnTo>
                  <a:lnTo>
                    <a:pt x="56941" y="346029"/>
                  </a:lnTo>
                  <a:lnTo>
                    <a:pt x="1675960" y="50534"/>
                  </a:lnTo>
                  <a:lnTo>
                    <a:pt x="1674048" y="53496"/>
                  </a:lnTo>
                  <a:lnTo>
                    <a:pt x="436175" y="279426"/>
                  </a:lnTo>
                  <a:lnTo>
                    <a:pt x="315424" y="304072"/>
                  </a:lnTo>
                  <a:lnTo>
                    <a:pt x="288066" y="342946"/>
                  </a:lnTo>
                  <a:lnTo>
                    <a:pt x="53748" y="385713"/>
                  </a:lnTo>
                  <a:lnTo>
                    <a:pt x="53525" y="398787"/>
                  </a:lnTo>
                  <a:close/>
                </a:path>
                <a:path w="1834514" h="548004">
                  <a:moveTo>
                    <a:pt x="29945" y="340529"/>
                  </a:moveTo>
                  <a:lnTo>
                    <a:pt x="22272" y="341930"/>
                  </a:lnTo>
                  <a:lnTo>
                    <a:pt x="24218" y="331148"/>
                  </a:lnTo>
                  <a:lnTo>
                    <a:pt x="29945" y="340529"/>
                  </a:lnTo>
                  <a:close/>
                </a:path>
                <a:path w="1834514" h="548004">
                  <a:moveTo>
                    <a:pt x="672504" y="473494"/>
                  </a:moveTo>
                  <a:lnTo>
                    <a:pt x="633513" y="420666"/>
                  </a:lnTo>
                  <a:lnTo>
                    <a:pt x="605729" y="384604"/>
                  </a:lnTo>
                  <a:lnTo>
                    <a:pt x="580694" y="355439"/>
                  </a:lnTo>
                  <a:lnTo>
                    <a:pt x="524541" y="314716"/>
                  </a:lnTo>
                  <a:lnTo>
                    <a:pt x="484555" y="297403"/>
                  </a:lnTo>
                  <a:lnTo>
                    <a:pt x="436175" y="279426"/>
                  </a:lnTo>
                  <a:lnTo>
                    <a:pt x="1674048" y="53496"/>
                  </a:lnTo>
                  <a:lnTo>
                    <a:pt x="1665472" y="66784"/>
                  </a:lnTo>
                  <a:lnTo>
                    <a:pt x="1660802" y="123321"/>
                  </a:lnTo>
                  <a:lnTo>
                    <a:pt x="1659329" y="131568"/>
                  </a:lnTo>
                  <a:lnTo>
                    <a:pt x="1655541" y="136782"/>
                  </a:lnTo>
                  <a:lnTo>
                    <a:pt x="1652653" y="143088"/>
                  </a:lnTo>
                  <a:lnTo>
                    <a:pt x="1067845" y="278026"/>
                  </a:lnTo>
                  <a:lnTo>
                    <a:pt x="834294" y="326989"/>
                  </a:lnTo>
                  <a:lnTo>
                    <a:pt x="705167" y="359354"/>
                  </a:lnTo>
                  <a:lnTo>
                    <a:pt x="1757285" y="167327"/>
                  </a:lnTo>
                  <a:lnTo>
                    <a:pt x="1754722" y="191256"/>
                  </a:lnTo>
                  <a:lnTo>
                    <a:pt x="1757499" y="235063"/>
                  </a:lnTo>
                  <a:lnTo>
                    <a:pt x="1746236" y="244940"/>
                  </a:lnTo>
                  <a:lnTo>
                    <a:pt x="1574659" y="284074"/>
                  </a:lnTo>
                  <a:lnTo>
                    <a:pt x="929486" y="416164"/>
                  </a:lnTo>
                  <a:lnTo>
                    <a:pt x="672504" y="473494"/>
                  </a:lnTo>
                  <a:close/>
                </a:path>
                <a:path w="1834514" h="548004">
                  <a:moveTo>
                    <a:pt x="235669" y="438530"/>
                  </a:moveTo>
                  <a:lnTo>
                    <a:pt x="51893" y="472071"/>
                  </a:lnTo>
                  <a:lnTo>
                    <a:pt x="164914" y="443921"/>
                  </a:lnTo>
                  <a:lnTo>
                    <a:pt x="173672" y="438767"/>
                  </a:lnTo>
                  <a:lnTo>
                    <a:pt x="183134" y="422703"/>
                  </a:lnTo>
                  <a:lnTo>
                    <a:pt x="181407" y="413243"/>
                  </a:lnTo>
                  <a:lnTo>
                    <a:pt x="149606" y="403407"/>
                  </a:lnTo>
                  <a:lnTo>
                    <a:pt x="109305" y="410471"/>
                  </a:lnTo>
                  <a:lnTo>
                    <a:pt x="89403" y="413092"/>
                  </a:lnTo>
                  <a:lnTo>
                    <a:pt x="81988" y="404499"/>
                  </a:lnTo>
                  <a:lnTo>
                    <a:pt x="120563" y="394390"/>
                  </a:lnTo>
                  <a:lnTo>
                    <a:pt x="53748" y="385713"/>
                  </a:lnTo>
                  <a:lnTo>
                    <a:pt x="288066" y="342946"/>
                  </a:lnTo>
                  <a:lnTo>
                    <a:pt x="249122" y="398283"/>
                  </a:lnTo>
                  <a:lnTo>
                    <a:pt x="239489" y="416984"/>
                  </a:lnTo>
                  <a:lnTo>
                    <a:pt x="235669" y="438530"/>
                  </a:lnTo>
                  <a:close/>
                </a:path>
                <a:path w="1834514" h="548004">
                  <a:moveTo>
                    <a:pt x="123733" y="547587"/>
                  </a:moveTo>
                  <a:lnTo>
                    <a:pt x="103294" y="535677"/>
                  </a:lnTo>
                  <a:lnTo>
                    <a:pt x="23255" y="475995"/>
                  </a:lnTo>
                  <a:lnTo>
                    <a:pt x="51893" y="472071"/>
                  </a:lnTo>
                  <a:lnTo>
                    <a:pt x="235669" y="438530"/>
                  </a:lnTo>
                  <a:lnTo>
                    <a:pt x="222776" y="511264"/>
                  </a:lnTo>
                  <a:lnTo>
                    <a:pt x="220790" y="519446"/>
                  </a:lnTo>
                  <a:lnTo>
                    <a:pt x="130729" y="535884"/>
                  </a:lnTo>
                  <a:lnTo>
                    <a:pt x="123733" y="547587"/>
                  </a:lnTo>
                  <a:close/>
                </a:path>
                <a:path w="1834514" h="548004">
                  <a:moveTo>
                    <a:pt x="219797" y="523537"/>
                  </a:moveTo>
                  <a:lnTo>
                    <a:pt x="130729" y="535884"/>
                  </a:lnTo>
                  <a:lnTo>
                    <a:pt x="220790" y="519446"/>
                  </a:lnTo>
                  <a:lnTo>
                    <a:pt x="219797" y="523537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19794" y="6131781"/>
              <a:ext cx="1636128" cy="33001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419794" y="6131781"/>
              <a:ext cx="1636395" cy="330200"/>
            </a:xfrm>
            <a:custGeom>
              <a:avLst/>
              <a:gdLst/>
              <a:ahLst/>
              <a:cxnLst/>
              <a:rect l="l" t="t" r="r" b="b"/>
              <a:pathLst>
                <a:path w="1636395" h="330200">
                  <a:moveTo>
                    <a:pt x="0" y="330019"/>
                  </a:moveTo>
                  <a:lnTo>
                    <a:pt x="41104" y="323356"/>
                  </a:lnTo>
                  <a:lnTo>
                    <a:pt x="124310" y="307260"/>
                  </a:lnTo>
                  <a:lnTo>
                    <a:pt x="206127" y="290888"/>
                  </a:lnTo>
                  <a:lnTo>
                    <a:pt x="276262" y="270870"/>
                  </a:lnTo>
                  <a:lnTo>
                    <a:pt x="341111" y="254494"/>
                  </a:lnTo>
                  <a:lnTo>
                    <a:pt x="357181" y="251561"/>
                  </a:lnTo>
                  <a:lnTo>
                    <a:pt x="386130" y="252003"/>
                  </a:lnTo>
                  <a:lnTo>
                    <a:pt x="412004" y="252135"/>
                  </a:lnTo>
                  <a:lnTo>
                    <a:pt x="772401" y="181280"/>
                  </a:lnTo>
                  <a:lnTo>
                    <a:pt x="804049" y="178636"/>
                  </a:lnTo>
                  <a:lnTo>
                    <a:pt x="1262609" y="90736"/>
                  </a:lnTo>
                  <a:lnTo>
                    <a:pt x="1470748" y="58788"/>
                  </a:lnTo>
                  <a:lnTo>
                    <a:pt x="1604921" y="33113"/>
                  </a:lnTo>
                  <a:lnTo>
                    <a:pt x="1608023" y="39996"/>
                  </a:lnTo>
                  <a:lnTo>
                    <a:pt x="1636128" y="10797"/>
                  </a:lnTo>
                  <a:lnTo>
                    <a:pt x="1634831" y="3696"/>
                  </a:lnTo>
                  <a:lnTo>
                    <a:pt x="1624932" y="0"/>
                  </a:lnTo>
                  <a:lnTo>
                    <a:pt x="1063946" y="100553"/>
                  </a:lnTo>
                  <a:lnTo>
                    <a:pt x="766663" y="158481"/>
                  </a:lnTo>
                  <a:lnTo>
                    <a:pt x="714423" y="169307"/>
                  </a:lnTo>
                  <a:lnTo>
                    <a:pt x="597097" y="193629"/>
                  </a:lnTo>
                  <a:lnTo>
                    <a:pt x="473773" y="219211"/>
                  </a:lnTo>
                  <a:lnTo>
                    <a:pt x="403538" y="233817"/>
                  </a:lnTo>
                  <a:lnTo>
                    <a:pt x="305231" y="255571"/>
                  </a:lnTo>
                  <a:lnTo>
                    <a:pt x="182956" y="283667"/>
                  </a:lnTo>
                  <a:lnTo>
                    <a:pt x="78757" y="307964"/>
                  </a:lnTo>
                  <a:lnTo>
                    <a:pt x="34681" y="318317"/>
                  </a:lnTo>
                  <a:lnTo>
                    <a:pt x="27749" y="319844"/>
                  </a:lnTo>
                  <a:lnTo>
                    <a:pt x="13304" y="323365"/>
                  </a:lnTo>
                  <a:lnTo>
                    <a:pt x="878" y="327287"/>
                  </a:lnTo>
                  <a:lnTo>
                    <a:pt x="0" y="330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5776976" y="6078600"/>
              <a:ext cx="96520" cy="52705"/>
            </a:xfrm>
            <a:custGeom>
              <a:avLst/>
              <a:gdLst/>
              <a:ahLst/>
              <a:cxnLst/>
              <a:rect l="l" t="t" r="r" b="b"/>
              <a:pathLst>
                <a:path w="96520" h="52704">
                  <a:moveTo>
                    <a:pt x="81178" y="44869"/>
                  </a:moveTo>
                  <a:lnTo>
                    <a:pt x="80797" y="42811"/>
                  </a:lnTo>
                  <a:lnTo>
                    <a:pt x="80429" y="40754"/>
                  </a:lnTo>
                  <a:lnTo>
                    <a:pt x="79311" y="39154"/>
                  </a:lnTo>
                  <a:lnTo>
                    <a:pt x="75603" y="36830"/>
                  </a:lnTo>
                  <a:lnTo>
                    <a:pt x="73545" y="36461"/>
                  </a:lnTo>
                  <a:lnTo>
                    <a:pt x="69049" y="37274"/>
                  </a:lnTo>
                  <a:lnTo>
                    <a:pt x="67259" y="38354"/>
                  </a:lnTo>
                  <a:lnTo>
                    <a:pt x="64604" y="41833"/>
                  </a:lnTo>
                  <a:lnTo>
                    <a:pt x="64135" y="43738"/>
                  </a:lnTo>
                  <a:lnTo>
                    <a:pt x="64884" y="47840"/>
                  </a:lnTo>
                  <a:lnTo>
                    <a:pt x="66001" y="49441"/>
                  </a:lnTo>
                  <a:lnTo>
                    <a:pt x="69710" y="51765"/>
                  </a:lnTo>
                  <a:lnTo>
                    <a:pt x="71755" y="52146"/>
                  </a:lnTo>
                  <a:lnTo>
                    <a:pt x="76263" y="51320"/>
                  </a:lnTo>
                  <a:lnTo>
                    <a:pt x="78054" y="50241"/>
                  </a:lnTo>
                  <a:lnTo>
                    <a:pt x="80695" y="46761"/>
                  </a:lnTo>
                  <a:lnTo>
                    <a:pt x="81178" y="44869"/>
                  </a:lnTo>
                  <a:close/>
                </a:path>
                <a:path w="96520" h="52704">
                  <a:moveTo>
                    <a:pt x="95999" y="4940"/>
                  </a:moveTo>
                  <a:lnTo>
                    <a:pt x="95326" y="1193"/>
                  </a:lnTo>
                  <a:lnTo>
                    <a:pt x="95084" y="1244"/>
                  </a:lnTo>
                  <a:lnTo>
                    <a:pt x="94856" y="0"/>
                  </a:lnTo>
                  <a:lnTo>
                    <a:pt x="12" y="17310"/>
                  </a:lnTo>
                  <a:lnTo>
                    <a:pt x="228" y="18554"/>
                  </a:lnTo>
                  <a:lnTo>
                    <a:pt x="0" y="18592"/>
                  </a:lnTo>
                  <a:lnTo>
                    <a:pt x="685" y="22339"/>
                  </a:lnTo>
                  <a:lnTo>
                    <a:pt x="95999" y="4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338850" y="5818265"/>
              <a:ext cx="2524760" cy="855980"/>
            </a:xfrm>
            <a:custGeom>
              <a:avLst/>
              <a:gdLst/>
              <a:ahLst/>
              <a:cxnLst/>
              <a:rect l="l" t="t" r="r" b="b"/>
              <a:pathLst>
                <a:path w="2524759" h="855979">
                  <a:moveTo>
                    <a:pt x="2435985" y="55640"/>
                  </a:moveTo>
                  <a:lnTo>
                    <a:pt x="2398019" y="54354"/>
                  </a:lnTo>
                  <a:lnTo>
                    <a:pt x="2300149" y="67821"/>
                  </a:lnTo>
                  <a:lnTo>
                    <a:pt x="2230121" y="69754"/>
                  </a:lnTo>
                  <a:lnTo>
                    <a:pt x="2182674" y="75496"/>
                  </a:lnTo>
                  <a:lnTo>
                    <a:pt x="2084379" y="61220"/>
                  </a:lnTo>
                  <a:lnTo>
                    <a:pt x="2073704" y="63493"/>
                  </a:lnTo>
                  <a:lnTo>
                    <a:pt x="1921408" y="34377"/>
                  </a:lnTo>
                  <a:lnTo>
                    <a:pt x="1748960" y="12495"/>
                  </a:lnTo>
                  <a:lnTo>
                    <a:pt x="1639718" y="4325"/>
                  </a:lnTo>
                  <a:lnTo>
                    <a:pt x="1622060" y="1710"/>
                  </a:lnTo>
                  <a:lnTo>
                    <a:pt x="1523591" y="0"/>
                  </a:lnTo>
                  <a:lnTo>
                    <a:pt x="1394698" y="9478"/>
                  </a:lnTo>
                  <a:lnTo>
                    <a:pt x="1312888" y="19869"/>
                  </a:lnTo>
                  <a:lnTo>
                    <a:pt x="1164770" y="51443"/>
                  </a:lnTo>
                  <a:lnTo>
                    <a:pt x="1096524" y="68746"/>
                  </a:lnTo>
                  <a:lnTo>
                    <a:pt x="1040448" y="96512"/>
                  </a:lnTo>
                  <a:lnTo>
                    <a:pt x="1022404" y="107264"/>
                  </a:lnTo>
                  <a:lnTo>
                    <a:pt x="1012609" y="107214"/>
                  </a:lnTo>
                  <a:lnTo>
                    <a:pt x="1016133" y="123544"/>
                  </a:lnTo>
                  <a:lnTo>
                    <a:pt x="843793" y="321375"/>
                  </a:lnTo>
                  <a:lnTo>
                    <a:pt x="838076" y="317571"/>
                  </a:lnTo>
                  <a:lnTo>
                    <a:pt x="820776" y="322004"/>
                  </a:lnTo>
                  <a:lnTo>
                    <a:pt x="790974" y="351042"/>
                  </a:lnTo>
                  <a:lnTo>
                    <a:pt x="783597" y="362392"/>
                  </a:lnTo>
                  <a:lnTo>
                    <a:pt x="717034" y="376303"/>
                  </a:lnTo>
                  <a:lnTo>
                    <a:pt x="710580" y="348525"/>
                  </a:lnTo>
                  <a:lnTo>
                    <a:pt x="699650" y="341986"/>
                  </a:lnTo>
                  <a:lnTo>
                    <a:pt x="653415" y="350956"/>
                  </a:lnTo>
                  <a:lnTo>
                    <a:pt x="544068" y="373371"/>
                  </a:lnTo>
                  <a:lnTo>
                    <a:pt x="415647" y="402484"/>
                  </a:lnTo>
                  <a:lnTo>
                    <a:pt x="312189" y="431552"/>
                  </a:lnTo>
                  <a:lnTo>
                    <a:pt x="273903" y="448072"/>
                  </a:lnTo>
                  <a:lnTo>
                    <a:pt x="236646" y="467919"/>
                  </a:lnTo>
                  <a:lnTo>
                    <a:pt x="197234" y="491596"/>
                  </a:lnTo>
                  <a:lnTo>
                    <a:pt x="170073" y="508071"/>
                  </a:lnTo>
                  <a:lnTo>
                    <a:pt x="122178" y="525619"/>
                  </a:lnTo>
                  <a:lnTo>
                    <a:pt x="82132" y="541828"/>
                  </a:lnTo>
                  <a:lnTo>
                    <a:pt x="37345" y="566208"/>
                  </a:lnTo>
                  <a:lnTo>
                    <a:pt x="9984" y="590419"/>
                  </a:lnTo>
                  <a:lnTo>
                    <a:pt x="10528" y="595185"/>
                  </a:lnTo>
                  <a:lnTo>
                    <a:pt x="0" y="611377"/>
                  </a:lnTo>
                  <a:lnTo>
                    <a:pt x="26871" y="655213"/>
                  </a:lnTo>
                  <a:lnTo>
                    <a:pt x="43601" y="691202"/>
                  </a:lnTo>
                  <a:lnTo>
                    <a:pt x="55479" y="701466"/>
                  </a:lnTo>
                  <a:lnTo>
                    <a:pt x="99697" y="710801"/>
                  </a:lnTo>
                  <a:lnTo>
                    <a:pt x="71275" y="718019"/>
                  </a:lnTo>
                  <a:lnTo>
                    <a:pt x="39897" y="738875"/>
                  </a:lnTo>
                  <a:lnTo>
                    <a:pt x="27267" y="738337"/>
                  </a:lnTo>
                  <a:lnTo>
                    <a:pt x="10725" y="757723"/>
                  </a:lnTo>
                  <a:lnTo>
                    <a:pt x="16363" y="773447"/>
                  </a:lnTo>
                  <a:lnTo>
                    <a:pt x="38909" y="777250"/>
                  </a:lnTo>
                  <a:lnTo>
                    <a:pt x="111713" y="833583"/>
                  </a:lnTo>
                  <a:lnTo>
                    <a:pt x="142765" y="854037"/>
                  </a:lnTo>
                  <a:lnTo>
                    <a:pt x="135965" y="850235"/>
                  </a:lnTo>
                  <a:lnTo>
                    <a:pt x="116415" y="854680"/>
                  </a:lnTo>
                  <a:lnTo>
                    <a:pt x="98302" y="855122"/>
                  </a:lnTo>
                  <a:lnTo>
                    <a:pt x="86631" y="848760"/>
                  </a:lnTo>
                  <a:lnTo>
                    <a:pt x="23772" y="774388"/>
                  </a:lnTo>
                  <a:lnTo>
                    <a:pt x="55451" y="783525"/>
                  </a:lnTo>
                  <a:lnTo>
                    <a:pt x="186319" y="752739"/>
                  </a:lnTo>
                  <a:lnTo>
                    <a:pt x="197390" y="745619"/>
                  </a:lnTo>
                  <a:lnTo>
                    <a:pt x="205518" y="728785"/>
                  </a:lnTo>
                  <a:lnTo>
                    <a:pt x="196061" y="718078"/>
                  </a:lnTo>
                  <a:lnTo>
                    <a:pt x="171470" y="710242"/>
                  </a:lnTo>
                  <a:lnTo>
                    <a:pt x="129099" y="717803"/>
                  </a:lnTo>
                  <a:lnTo>
                    <a:pt x="112007" y="720108"/>
                  </a:lnTo>
                  <a:lnTo>
                    <a:pt x="96751" y="712369"/>
                  </a:lnTo>
                  <a:lnTo>
                    <a:pt x="102701" y="712481"/>
                  </a:lnTo>
                  <a:lnTo>
                    <a:pt x="139132" y="702848"/>
                  </a:lnTo>
                  <a:lnTo>
                    <a:pt x="76383" y="692679"/>
                  </a:lnTo>
                  <a:lnTo>
                    <a:pt x="76159" y="705152"/>
                  </a:lnTo>
                  <a:lnTo>
                    <a:pt x="99698" y="710801"/>
                  </a:lnTo>
                  <a:lnTo>
                    <a:pt x="39283" y="737786"/>
                  </a:lnTo>
                  <a:lnTo>
                    <a:pt x="27274" y="738424"/>
                  </a:lnTo>
                  <a:lnTo>
                    <a:pt x="10186" y="758125"/>
                  </a:lnTo>
                  <a:lnTo>
                    <a:pt x="15190" y="773317"/>
                  </a:lnTo>
                  <a:lnTo>
                    <a:pt x="24773" y="777114"/>
                  </a:lnTo>
                  <a:lnTo>
                    <a:pt x="85648" y="848795"/>
                  </a:lnTo>
                  <a:lnTo>
                    <a:pt x="98291" y="855404"/>
                  </a:lnTo>
                  <a:lnTo>
                    <a:pt x="117266" y="854713"/>
                  </a:lnTo>
                  <a:lnTo>
                    <a:pt x="136783" y="849693"/>
                  </a:lnTo>
                  <a:lnTo>
                    <a:pt x="143430" y="854493"/>
                  </a:lnTo>
                  <a:lnTo>
                    <a:pt x="160372" y="851401"/>
                  </a:lnTo>
                  <a:lnTo>
                    <a:pt x="162210" y="843757"/>
                  </a:lnTo>
                  <a:lnTo>
                    <a:pt x="241783" y="831569"/>
                  </a:lnTo>
                  <a:lnTo>
                    <a:pt x="207899" y="837754"/>
                  </a:lnTo>
                  <a:lnTo>
                    <a:pt x="233195" y="853028"/>
                  </a:lnTo>
                  <a:lnTo>
                    <a:pt x="184135" y="844577"/>
                  </a:lnTo>
                  <a:lnTo>
                    <a:pt x="175996" y="841090"/>
                  </a:lnTo>
                  <a:lnTo>
                    <a:pt x="173604" y="847804"/>
                  </a:lnTo>
                  <a:lnTo>
                    <a:pt x="234960" y="851524"/>
                  </a:lnTo>
                  <a:lnTo>
                    <a:pt x="267199" y="845375"/>
                  </a:lnTo>
                  <a:lnTo>
                    <a:pt x="276706" y="850906"/>
                  </a:lnTo>
                  <a:lnTo>
                    <a:pt x="282142" y="847162"/>
                  </a:lnTo>
                  <a:lnTo>
                    <a:pt x="286631" y="841828"/>
                  </a:lnTo>
                  <a:lnTo>
                    <a:pt x="270835" y="798917"/>
                  </a:lnTo>
                  <a:lnTo>
                    <a:pt x="271317" y="792246"/>
                  </a:lnTo>
                  <a:lnTo>
                    <a:pt x="277658" y="741211"/>
                  </a:lnTo>
                  <a:lnTo>
                    <a:pt x="293620" y="692925"/>
                  </a:lnTo>
                  <a:lnTo>
                    <a:pt x="328070" y="651826"/>
                  </a:lnTo>
                  <a:lnTo>
                    <a:pt x="360218" y="630929"/>
                  </a:lnTo>
                  <a:lnTo>
                    <a:pt x="395764" y="615249"/>
                  </a:lnTo>
                  <a:lnTo>
                    <a:pt x="443610" y="608249"/>
                  </a:lnTo>
                  <a:lnTo>
                    <a:pt x="463813" y="609260"/>
                  </a:lnTo>
                  <a:lnTo>
                    <a:pt x="506775" y="614034"/>
                  </a:lnTo>
                  <a:lnTo>
                    <a:pt x="545762" y="629866"/>
                  </a:lnTo>
                  <a:lnTo>
                    <a:pt x="590340" y="658549"/>
                  </a:lnTo>
                  <a:lnTo>
                    <a:pt x="617403" y="706159"/>
                  </a:lnTo>
                  <a:lnTo>
                    <a:pt x="635184" y="767227"/>
                  </a:lnTo>
                  <a:lnTo>
                    <a:pt x="691943" y="776759"/>
                  </a:lnTo>
                  <a:lnTo>
                    <a:pt x="571428" y="637139"/>
                  </a:lnTo>
                  <a:lnTo>
                    <a:pt x="507856" y="603986"/>
                  </a:lnTo>
                  <a:lnTo>
                    <a:pt x="574951" y="629037"/>
                  </a:lnTo>
                  <a:lnTo>
                    <a:pt x="651493" y="692147"/>
                  </a:lnTo>
                  <a:lnTo>
                    <a:pt x="656773" y="693669"/>
                  </a:lnTo>
                  <a:lnTo>
                    <a:pt x="652669" y="687409"/>
                  </a:lnTo>
                  <a:lnTo>
                    <a:pt x="629207" y="654474"/>
                  </a:lnTo>
                  <a:lnTo>
                    <a:pt x="591347" y="617167"/>
                  </a:lnTo>
                  <a:lnTo>
                    <a:pt x="544236" y="590362"/>
                  </a:lnTo>
                  <a:lnTo>
                    <a:pt x="499031" y="575832"/>
                  </a:lnTo>
                  <a:lnTo>
                    <a:pt x="449390" y="572452"/>
                  </a:lnTo>
                  <a:lnTo>
                    <a:pt x="418768" y="575028"/>
                  </a:lnTo>
                  <a:lnTo>
                    <a:pt x="362033" y="586875"/>
                  </a:lnTo>
                  <a:lnTo>
                    <a:pt x="313626" y="610079"/>
                  </a:lnTo>
                  <a:lnTo>
                    <a:pt x="277218" y="640923"/>
                  </a:lnTo>
                  <a:lnTo>
                    <a:pt x="252530" y="678818"/>
                  </a:lnTo>
                  <a:lnTo>
                    <a:pt x="240946" y="717349"/>
                  </a:lnTo>
                  <a:lnTo>
                    <a:pt x="232358" y="738808"/>
                  </a:lnTo>
                  <a:lnTo>
                    <a:pt x="239610" y="764836"/>
                  </a:lnTo>
                  <a:lnTo>
                    <a:pt x="243038" y="757026"/>
                  </a:lnTo>
                  <a:lnTo>
                    <a:pt x="251358" y="738353"/>
                  </a:lnTo>
                  <a:lnTo>
                    <a:pt x="261627" y="715953"/>
                  </a:lnTo>
                  <a:lnTo>
                    <a:pt x="270898" y="696963"/>
                  </a:lnTo>
                  <a:lnTo>
                    <a:pt x="273129" y="692695"/>
                  </a:lnTo>
                  <a:lnTo>
                    <a:pt x="279034" y="683119"/>
                  </a:lnTo>
                  <a:lnTo>
                    <a:pt x="284244" y="672980"/>
                  </a:lnTo>
                  <a:lnTo>
                    <a:pt x="312737" y="643725"/>
                  </a:lnTo>
                  <a:lnTo>
                    <a:pt x="345442" y="621390"/>
                  </a:lnTo>
                  <a:lnTo>
                    <a:pt x="392342" y="604949"/>
                  </a:lnTo>
                  <a:lnTo>
                    <a:pt x="424036" y="596906"/>
                  </a:lnTo>
                  <a:lnTo>
                    <a:pt x="505437" y="604427"/>
                  </a:lnTo>
                  <a:lnTo>
                    <a:pt x="570550" y="632326"/>
                  </a:lnTo>
                  <a:lnTo>
                    <a:pt x="689522" y="777206"/>
                  </a:lnTo>
                  <a:lnTo>
                    <a:pt x="630343" y="768115"/>
                  </a:lnTo>
                  <a:lnTo>
                    <a:pt x="638697" y="786482"/>
                  </a:lnTo>
                  <a:lnTo>
                    <a:pt x="671589" y="807894"/>
                  </a:lnTo>
                  <a:lnTo>
                    <a:pt x="680928" y="806429"/>
                  </a:lnTo>
                  <a:lnTo>
                    <a:pt x="688915" y="811668"/>
                  </a:lnTo>
                  <a:lnTo>
                    <a:pt x="699297" y="809785"/>
                  </a:lnTo>
                  <a:lnTo>
                    <a:pt x="699934" y="806760"/>
                  </a:lnTo>
                  <a:lnTo>
                    <a:pt x="737432" y="800248"/>
                  </a:lnTo>
                  <a:lnTo>
                    <a:pt x="742906" y="796955"/>
                  </a:lnTo>
                  <a:lnTo>
                    <a:pt x="760221" y="798195"/>
                  </a:lnTo>
                  <a:lnTo>
                    <a:pt x="759206" y="787976"/>
                  </a:lnTo>
                  <a:lnTo>
                    <a:pt x="830109" y="771896"/>
                  </a:lnTo>
                  <a:lnTo>
                    <a:pt x="842516" y="793314"/>
                  </a:lnTo>
                  <a:lnTo>
                    <a:pt x="843970" y="773881"/>
                  </a:lnTo>
                  <a:lnTo>
                    <a:pt x="891176" y="759187"/>
                  </a:lnTo>
                  <a:lnTo>
                    <a:pt x="902654" y="760209"/>
                  </a:lnTo>
                  <a:lnTo>
                    <a:pt x="928874" y="762011"/>
                  </a:lnTo>
                  <a:lnTo>
                    <a:pt x="976248" y="760341"/>
                  </a:lnTo>
                  <a:lnTo>
                    <a:pt x="1010852" y="740796"/>
                  </a:lnTo>
                  <a:lnTo>
                    <a:pt x="1032367" y="727329"/>
                  </a:lnTo>
                  <a:lnTo>
                    <a:pt x="1066859" y="720768"/>
                  </a:lnTo>
                  <a:lnTo>
                    <a:pt x="1073789" y="728937"/>
                  </a:lnTo>
                  <a:lnTo>
                    <a:pt x="1079046" y="729335"/>
                  </a:lnTo>
                  <a:lnTo>
                    <a:pt x="1084563" y="729753"/>
                  </a:lnTo>
                  <a:lnTo>
                    <a:pt x="1090486" y="726854"/>
                  </a:lnTo>
                  <a:lnTo>
                    <a:pt x="1093440" y="722194"/>
                  </a:lnTo>
                  <a:lnTo>
                    <a:pt x="1094945" y="719820"/>
                  </a:lnTo>
                  <a:lnTo>
                    <a:pt x="1095463" y="713061"/>
                  </a:lnTo>
                  <a:lnTo>
                    <a:pt x="1134188" y="705993"/>
                  </a:lnTo>
                  <a:lnTo>
                    <a:pt x="1137047" y="707958"/>
                  </a:lnTo>
                  <a:lnTo>
                    <a:pt x="1159067" y="702757"/>
                  </a:lnTo>
                  <a:lnTo>
                    <a:pt x="1164248" y="700775"/>
                  </a:lnTo>
                  <a:lnTo>
                    <a:pt x="1295229" y="672141"/>
                  </a:lnTo>
                  <a:lnTo>
                    <a:pt x="1295586" y="674057"/>
                  </a:lnTo>
                  <a:lnTo>
                    <a:pt x="1320361" y="668190"/>
                  </a:lnTo>
                  <a:lnTo>
                    <a:pt x="1333179" y="663173"/>
                  </a:lnTo>
                  <a:lnTo>
                    <a:pt x="1332569" y="655827"/>
                  </a:lnTo>
                  <a:lnTo>
                    <a:pt x="1361914" y="651997"/>
                  </a:lnTo>
                  <a:lnTo>
                    <a:pt x="1514755" y="623378"/>
                  </a:lnTo>
                  <a:lnTo>
                    <a:pt x="1546770" y="617341"/>
                  </a:lnTo>
                  <a:lnTo>
                    <a:pt x="1619179" y="598832"/>
                  </a:lnTo>
                  <a:lnTo>
                    <a:pt x="1623869" y="611451"/>
                  </a:lnTo>
                  <a:lnTo>
                    <a:pt x="1626739" y="614798"/>
                  </a:lnTo>
                  <a:lnTo>
                    <a:pt x="1630596" y="619296"/>
                  </a:lnTo>
                  <a:lnTo>
                    <a:pt x="1633866" y="617916"/>
                  </a:lnTo>
                  <a:lnTo>
                    <a:pt x="1644996" y="618605"/>
                  </a:lnTo>
                  <a:lnTo>
                    <a:pt x="1652271" y="619055"/>
                  </a:lnTo>
                  <a:lnTo>
                    <a:pt x="1654589" y="607992"/>
                  </a:lnTo>
                  <a:lnTo>
                    <a:pt x="1820181" y="574713"/>
                  </a:lnTo>
                  <a:lnTo>
                    <a:pt x="1818397" y="567307"/>
                  </a:lnTo>
                  <a:lnTo>
                    <a:pt x="1792974" y="478838"/>
                  </a:lnTo>
                  <a:lnTo>
                    <a:pt x="1815009" y="380332"/>
                  </a:lnTo>
                  <a:lnTo>
                    <a:pt x="1886319" y="305156"/>
                  </a:lnTo>
                  <a:lnTo>
                    <a:pt x="1979393" y="280709"/>
                  </a:lnTo>
                  <a:lnTo>
                    <a:pt x="2066953" y="294566"/>
                  </a:lnTo>
                  <a:lnTo>
                    <a:pt x="2140728" y="357880"/>
                  </a:lnTo>
                  <a:lnTo>
                    <a:pt x="2165047" y="427457"/>
                  </a:lnTo>
                  <a:lnTo>
                    <a:pt x="2167244" y="443506"/>
                  </a:lnTo>
                  <a:lnTo>
                    <a:pt x="2223543" y="430479"/>
                  </a:lnTo>
                  <a:lnTo>
                    <a:pt x="2229933" y="433899"/>
                  </a:lnTo>
                  <a:lnTo>
                    <a:pt x="2315588" y="414749"/>
                  </a:lnTo>
                  <a:lnTo>
                    <a:pt x="2353656" y="392732"/>
                  </a:lnTo>
                  <a:lnTo>
                    <a:pt x="2361357" y="390998"/>
                  </a:lnTo>
                  <a:lnTo>
                    <a:pt x="2378516" y="386822"/>
                  </a:lnTo>
                  <a:lnTo>
                    <a:pt x="2396212" y="381740"/>
                  </a:lnTo>
                  <a:lnTo>
                    <a:pt x="2405527" y="377287"/>
                  </a:lnTo>
                  <a:lnTo>
                    <a:pt x="2411141" y="371221"/>
                  </a:lnTo>
                  <a:lnTo>
                    <a:pt x="2418217" y="367148"/>
                  </a:lnTo>
                  <a:lnTo>
                    <a:pt x="2450385" y="339296"/>
                  </a:lnTo>
                  <a:lnTo>
                    <a:pt x="2482128" y="281829"/>
                  </a:lnTo>
                  <a:lnTo>
                    <a:pt x="2487358" y="270202"/>
                  </a:lnTo>
                  <a:lnTo>
                    <a:pt x="2494287" y="270243"/>
                  </a:lnTo>
                  <a:lnTo>
                    <a:pt x="2522578" y="236411"/>
                  </a:lnTo>
                  <a:lnTo>
                    <a:pt x="2524435" y="220979"/>
                  </a:lnTo>
                  <a:lnTo>
                    <a:pt x="2523823" y="213667"/>
                  </a:lnTo>
                  <a:lnTo>
                    <a:pt x="2519533" y="203303"/>
                  </a:lnTo>
                  <a:lnTo>
                    <a:pt x="2512181" y="192015"/>
                  </a:lnTo>
                  <a:lnTo>
                    <a:pt x="2505311" y="180642"/>
                  </a:lnTo>
                  <a:lnTo>
                    <a:pt x="2502469" y="170021"/>
                  </a:lnTo>
                  <a:lnTo>
                    <a:pt x="2494876" y="140178"/>
                  </a:lnTo>
                  <a:lnTo>
                    <a:pt x="2477038" y="106609"/>
                  </a:lnTo>
                  <a:lnTo>
                    <a:pt x="2458981" y="79211"/>
                  </a:lnTo>
                  <a:lnTo>
                    <a:pt x="2450734" y="67879"/>
                  </a:lnTo>
                  <a:lnTo>
                    <a:pt x="2435997" y="55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5216578" y="5872504"/>
              <a:ext cx="685800" cy="308610"/>
            </a:xfrm>
            <a:custGeom>
              <a:avLst/>
              <a:gdLst/>
              <a:ahLst/>
              <a:cxnLst/>
              <a:rect l="l" t="t" r="r" b="b"/>
              <a:pathLst>
                <a:path w="685800" h="308610">
                  <a:moveTo>
                    <a:pt x="0" y="300514"/>
                  </a:moveTo>
                  <a:lnTo>
                    <a:pt x="2169" y="302530"/>
                  </a:lnTo>
                  <a:lnTo>
                    <a:pt x="161" y="308527"/>
                  </a:lnTo>
                  <a:lnTo>
                    <a:pt x="28756" y="304605"/>
                  </a:lnTo>
                  <a:lnTo>
                    <a:pt x="42269" y="301555"/>
                  </a:lnTo>
                  <a:lnTo>
                    <a:pt x="140484" y="281057"/>
                  </a:lnTo>
                  <a:lnTo>
                    <a:pt x="140442" y="286229"/>
                  </a:lnTo>
                  <a:lnTo>
                    <a:pt x="218757" y="270408"/>
                  </a:lnTo>
                  <a:lnTo>
                    <a:pt x="218483" y="267099"/>
                  </a:lnTo>
                  <a:lnTo>
                    <a:pt x="667026" y="179852"/>
                  </a:lnTo>
                  <a:lnTo>
                    <a:pt x="669944" y="164204"/>
                  </a:lnTo>
                  <a:lnTo>
                    <a:pt x="676348" y="126653"/>
                  </a:lnTo>
                  <a:lnTo>
                    <a:pt x="682711" y="81291"/>
                  </a:lnTo>
                  <a:lnTo>
                    <a:pt x="685506" y="42207"/>
                  </a:lnTo>
                  <a:lnTo>
                    <a:pt x="685468" y="34868"/>
                  </a:lnTo>
                  <a:lnTo>
                    <a:pt x="657980" y="1610"/>
                  </a:lnTo>
                  <a:lnTo>
                    <a:pt x="625776" y="0"/>
                  </a:lnTo>
                  <a:lnTo>
                    <a:pt x="564845" y="2349"/>
                  </a:lnTo>
                  <a:lnTo>
                    <a:pt x="505823" y="5832"/>
                  </a:lnTo>
                  <a:lnTo>
                    <a:pt x="458960" y="10428"/>
                  </a:lnTo>
                  <a:lnTo>
                    <a:pt x="410241" y="17538"/>
                  </a:lnTo>
                  <a:lnTo>
                    <a:pt x="351816" y="26982"/>
                  </a:lnTo>
                  <a:lnTo>
                    <a:pt x="302320" y="36795"/>
                  </a:lnTo>
                  <a:lnTo>
                    <a:pt x="255775" y="49015"/>
                  </a:lnTo>
                  <a:lnTo>
                    <a:pt x="211521" y="66556"/>
                  </a:lnTo>
                  <a:lnTo>
                    <a:pt x="2" y="3005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514988" y="6222591"/>
              <a:ext cx="513080" cy="108585"/>
            </a:xfrm>
            <a:custGeom>
              <a:avLst/>
              <a:gdLst/>
              <a:ahLst/>
              <a:cxnLst/>
              <a:rect l="l" t="t" r="r" b="b"/>
              <a:pathLst>
                <a:path w="513079" h="108585">
                  <a:moveTo>
                    <a:pt x="152909" y="83105"/>
                  </a:moveTo>
                  <a:lnTo>
                    <a:pt x="70620" y="98124"/>
                  </a:lnTo>
                  <a:lnTo>
                    <a:pt x="200005" y="67050"/>
                  </a:lnTo>
                  <a:lnTo>
                    <a:pt x="312001" y="36663"/>
                  </a:lnTo>
                  <a:lnTo>
                    <a:pt x="512880" y="0"/>
                  </a:lnTo>
                  <a:lnTo>
                    <a:pt x="348738" y="32444"/>
                  </a:lnTo>
                  <a:lnTo>
                    <a:pt x="282281" y="52033"/>
                  </a:lnTo>
                  <a:lnTo>
                    <a:pt x="152909" y="83105"/>
                  </a:lnTo>
                  <a:close/>
                </a:path>
                <a:path w="513079" h="108585">
                  <a:moveTo>
                    <a:pt x="66662" y="103819"/>
                  </a:moveTo>
                  <a:lnTo>
                    <a:pt x="0" y="108527"/>
                  </a:lnTo>
                  <a:lnTo>
                    <a:pt x="70620" y="98124"/>
                  </a:lnTo>
                  <a:lnTo>
                    <a:pt x="152909" y="83105"/>
                  </a:lnTo>
                  <a:lnTo>
                    <a:pt x="66662" y="103819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4514982" y="6222591"/>
              <a:ext cx="513080" cy="108585"/>
            </a:xfrm>
            <a:custGeom>
              <a:avLst/>
              <a:gdLst/>
              <a:ahLst/>
              <a:cxnLst/>
              <a:rect l="l" t="t" r="r" b="b"/>
              <a:pathLst>
                <a:path w="513079" h="108585">
                  <a:moveTo>
                    <a:pt x="3" y="108527"/>
                  </a:moveTo>
                  <a:lnTo>
                    <a:pt x="66668" y="103819"/>
                  </a:lnTo>
                  <a:lnTo>
                    <a:pt x="282294" y="52032"/>
                  </a:lnTo>
                  <a:lnTo>
                    <a:pt x="348743" y="32444"/>
                  </a:lnTo>
                  <a:lnTo>
                    <a:pt x="512886" y="0"/>
                  </a:lnTo>
                  <a:lnTo>
                    <a:pt x="312006" y="36663"/>
                  </a:lnTo>
                  <a:lnTo>
                    <a:pt x="200007" y="67051"/>
                  </a:lnTo>
                  <a:lnTo>
                    <a:pt x="70626" y="98124"/>
                  </a:lnTo>
                  <a:lnTo>
                    <a:pt x="0" y="1085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613550" y="6422586"/>
              <a:ext cx="354330" cy="334010"/>
            </a:xfrm>
            <a:custGeom>
              <a:avLst/>
              <a:gdLst/>
              <a:ahLst/>
              <a:cxnLst/>
              <a:rect l="l" t="t" r="r" b="b"/>
              <a:pathLst>
                <a:path w="354329" h="334009">
                  <a:moveTo>
                    <a:pt x="147244" y="2649"/>
                  </a:moveTo>
                  <a:lnTo>
                    <a:pt x="101680" y="17022"/>
                  </a:lnTo>
                  <a:lnTo>
                    <a:pt x="62783" y="41210"/>
                  </a:lnTo>
                  <a:lnTo>
                    <a:pt x="31942" y="73341"/>
                  </a:lnTo>
                  <a:lnTo>
                    <a:pt x="10551" y="111542"/>
                  </a:lnTo>
                  <a:lnTo>
                    <a:pt x="0" y="153938"/>
                  </a:lnTo>
                  <a:lnTo>
                    <a:pt x="1680" y="198656"/>
                  </a:lnTo>
                  <a:lnTo>
                    <a:pt x="16407" y="242070"/>
                  </a:lnTo>
                  <a:lnTo>
                    <a:pt x="42244" y="278626"/>
                  </a:lnTo>
                  <a:lnTo>
                    <a:pt x="77076" y="306966"/>
                  </a:lnTo>
                  <a:lnTo>
                    <a:pt x="118789" y="325731"/>
                  </a:lnTo>
                  <a:lnTo>
                    <a:pt x="165267" y="333565"/>
                  </a:lnTo>
                  <a:lnTo>
                    <a:pt x="247256" y="318601"/>
                  </a:lnTo>
                  <a:lnTo>
                    <a:pt x="287972" y="294854"/>
                  </a:lnTo>
                  <a:lnTo>
                    <a:pt x="320367" y="262564"/>
                  </a:lnTo>
                  <a:lnTo>
                    <a:pt x="342941" y="223747"/>
                  </a:lnTo>
                  <a:lnTo>
                    <a:pt x="354198" y="180421"/>
                  </a:lnTo>
                  <a:lnTo>
                    <a:pt x="352638" y="134601"/>
                  </a:lnTo>
                  <a:lnTo>
                    <a:pt x="338414" y="92172"/>
                  </a:lnTo>
                  <a:lnTo>
                    <a:pt x="313571" y="56235"/>
                  </a:lnTo>
                  <a:lnTo>
                    <a:pt x="280070" y="28054"/>
                  </a:lnTo>
                  <a:lnTo>
                    <a:pt x="239874" y="8888"/>
                  </a:lnTo>
                  <a:lnTo>
                    <a:pt x="194944" y="0"/>
                  </a:lnTo>
                  <a:lnTo>
                    <a:pt x="147242" y="2650"/>
                  </a:lnTo>
                </a:path>
              </a:pathLst>
            </a:custGeom>
            <a:ln w="3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46447" y="5864351"/>
              <a:ext cx="2523743" cy="679703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343745" y="642544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7810" y="38105"/>
                  </a:moveTo>
                  <a:lnTo>
                    <a:pt x="0" y="9032"/>
                  </a:lnTo>
                  <a:lnTo>
                    <a:pt x="35864" y="0"/>
                  </a:lnTo>
                  <a:lnTo>
                    <a:pt x="37836" y="24504"/>
                  </a:lnTo>
                  <a:lnTo>
                    <a:pt x="17810" y="3810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40095" y="6306736"/>
              <a:ext cx="329127" cy="126822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490521" y="6660259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5">
                  <a:moveTo>
                    <a:pt x="9720" y="9654"/>
                  </a:moveTo>
                  <a:lnTo>
                    <a:pt x="151" y="10521"/>
                  </a:lnTo>
                  <a:lnTo>
                    <a:pt x="0" y="0"/>
                  </a:lnTo>
                  <a:lnTo>
                    <a:pt x="11589" y="521"/>
                  </a:lnTo>
                  <a:lnTo>
                    <a:pt x="9720" y="9654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4459256" y="6585899"/>
              <a:ext cx="43180" cy="85090"/>
            </a:xfrm>
            <a:custGeom>
              <a:avLst/>
              <a:gdLst/>
              <a:ahLst/>
              <a:cxnLst/>
              <a:rect l="l" t="t" r="r" b="b"/>
              <a:pathLst>
                <a:path w="43179" h="85090">
                  <a:moveTo>
                    <a:pt x="31416" y="84880"/>
                  </a:moveTo>
                  <a:lnTo>
                    <a:pt x="31264" y="74359"/>
                  </a:lnTo>
                  <a:lnTo>
                    <a:pt x="42854" y="74881"/>
                  </a:lnTo>
                  <a:lnTo>
                    <a:pt x="40984" y="84014"/>
                  </a:lnTo>
                  <a:lnTo>
                    <a:pt x="31416" y="84881"/>
                  </a:lnTo>
                </a:path>
                <a:path w="43179" h="85090">
                  <a:moveTo>
                    <a:pt x="30388" y="74451"/>
                  </a:moveTo>
                  <a:lnTo>
                    <a:pt x="24167" y="69433"/>
                  </a:lnTo>
                  <a:lnTo>
                    <a:pt x="17483" y="521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46447" y="6402855"/>
              <a:ext cx="91673" cy="11681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805433" y="5990265"/>
              <a:ext cx="58419" cy="95250"/>
            </a:xfrm>
            <a:custGeom>
              <a:avLst/>
              <a:gdLst/>
              <a:ahLst/>
              <a:cxnLst/>
              <a:rect l="l" t="t" r="r" b="b"/>
              <a:pathLst>
                <a:path w="58420" h="95250">
                  <a:moveTo>
                    <a:pt x="30291" y="95090"/>
                  </a:moveTo>
                  <a:lnTo>
                    <a:pt x="27660" y="88206"/>
                  </a:lnTo>
                  <a:lnTo>
                    <a:pt x="24770" y="78984"/>
                  </a:lnTo>
                  <a:lnTo>
                    <a:pt x="23303" y="70369"/>
                  </a:lnTo>
                  <a:lnTo>
                    <a:pt x="21123" y="64237"/>
                  </a:lnTo>
                  <a:lnTo>
                    <a:pt x="16874" y="53714"/>
                  </a:lnTo>
                  <a:lnTo>
                    <a:pt x="11739" y="42594"/>
                  </a:lnTo>
                  <a:lnTo>
                    <a:pt x="6457" y="31531"/>
                  </a:lnTo>
                  <a:lnTo>
                    <a:pt x="1769" y="21178"/>
                  </a:lnTo>
                  <a:lnTo>
                    <a:pt x="1253" y="19960"/>
                  </a:lnTo>
                  <a:lnTo>
                    <a:pt x="0" y="19400"/>
                  </a:lnTo>
                  <a:lnTo>
                    <a:pt x="275" y="14761"/>
                  </a:lnTo>
                  <a:lnTo>
                    <a:pt x="35925" y="0"/>
                  </a:lnTo>
                  <a:lnTo>
                    <a:pt x="39167" y="5119"/>
                  </a:lnTo>
                  <a:lnTo>
                    <a:pt x="46410" y="17271"/>
                  </a:lnTo>
                  <a:lnTo>
                    <a:pt x="53929" y="31648"/>
                  </a:lnTo>
                  <a:lnTo>
                    <a:pt x="58001" y="43441"/>
                  </a:lnTo>
                  <a:lnTo>
                    <a:pt x="58165" y="52047"/>
                  </a:lnTo>
                  <a:lnTo>
                    <a:pt x="56762" y="60012"/>
                  </a:lnTo>
                  <a:lnTo>
                    <a:pt x="32936" y="92877"/>
                  </a:lnTo>
                  <a:lnTo>
                    <a:pt x="30291" y="9509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6805433" y="5990265"/>
              <a:ext cx="58419" cy="95250"/>
            </a:xfrm>
            <a:custGeom>
              <a:avLst/>
              <a:gdLst/>
              <a:ahLst/>
              <a:cxnLst/>
              <a:rect l="l" t="t" r="r" b="b"/>
              <a:pathLst>
                <a:path w="58420" h="95250">
                  <a:moveTo>
                    <a:pt x="1769" y="21177"/>
                  </a:moveTo>
                  <a:lnTo>
                    <a:pt x="6457" y="31531"/>
                  </a:lnTo>
                  <a:lnTo>
                    <a:pt x="11739" y="42594"/>
                  </a:lnTo>
                  <a:lnTo>
                    <a:pt x="16874" y="53714"/>
                  </a:lnTo>
                  <a:lnTo>
                    <a:pt x="21123" y="64237"/>
                  </a:lnTo>
                  <a:lnTo>
                    <a:pt x="23303" y="70369"/>
                  </a:lnTo>
                  <a:lnTo>
                    <a:pt x="24770" y="78984"/>
                  </a:lnTo>
                  <a:lnTo>
                    <a:pt x="26716" y="85194"/>
                  </a:lnTo>
                  <a:lnTo>
                    <a:pt x="27660" y="88206"/>
                  </a:lnTo>
                  <a:lnTo>
                    <a:pt x="30291" y="95090"/>
                  </a:lnTo>
                  <a:lnTo>
                    <a:pt x="32936" y="92877"/>
                  </a:lnTo>
                  <a:lnTo>
                    <a:pt x="56762" y="60012"/>
                  </a:lnTo>
                  <a:lnTo>
                    <a:pt x="58165" y="52047"/>
                  </a:lnTo>
                  <a:lnTo>
                    <a:pt x="58001" y="43441"/>
                  </a:lnTo>
                  <a:lnTo>
                    <a:pt x="53929" y="31648"/>
                  </a:lnTo>
                  <a:lnTo>
                    <a:pt x="46410" y="17271"/>
                  </a:lnTo>
                  <a:lnTo>
                    <a:pt x="39167" y="5119"/>
                  </a:lnTo>
                  <a:lnTo>
                    <a:pt x="35925" y="0"/>
                  </a:lnTo>
                  <a:lnTo>
                    <a:pt x="32209" y="340"/>
                  </a:lnTo>
                  <a:lnTo>
                    <a:pt x="0" y="19400"/>
                  </a:lnTo>
                  <a:lnTo>
                    <a:pt x="1253" y="19960"/>
                  </a:lnTo>
                  <a:lnTo>
                    <a:pt x="1769" y="21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135084" y="6102855"/>
              <a:ext cx="368935" cy="358140"/>
            </a:xfrm>
            <a:custGeom>
              <a:avLst/>
              <a:gdLst/>
              <a:ahLst/>
              <a:cxnLst/>
              <a:rect l="l" t="t" r="r" b="b"/>
              <a:pathLst>
                <a:path w="368934" h="358139">
                  <a:moveTo>
                    <a:pt x="152188" y="2612"/>
                  </a:moveTo>
                  <a:lnTo>
                    <a:pt x="104993" y="17921"/>
                  </a:lnTo>
                  <a:lnTo>
                    <a:pt x="64730" y="44079"/>
                  </a:lnTo>
                  <a:lnTo>
                    <a:pt x="32845" y="78905"/>
                  </a:lnTo>
                  <a:lnTo>
                    <a:pt x="10786" y="120220"/>
                  </a:lnTo>
                  <a:lnTo>
                    <a:pt x="0" y="165841"/>
                  </a:lnTo>
                  <a:lnTo>
                    <a:pt x="1933" y="213591"/>
                  </a:lnTo>
                  <a:lnTo>
                    <a:pt x="17907" y="260167"/>
                  </a:lnTo>
                  <a:lnTo>
                    <a:pt x="45869" y="299929"/>
                  </a:lnTo>
                  <a:lnTo>
                    <a:pt x="82869" y="330803"/>
                  </a:lnTo>
                  <a:lnTo>
                    <a:pt x="125958" y="350713"/>
                  </a:lnTo>
                  <a:lnTo>
                    <a:pt x="172186" y="357587"/>
                  </a:lnTo>
                  <a:lnTo>
                    <a:pt x="257133" y="342083"/>
                  </a:lnTo>
                  <a:lnTo>
                    <a:pt x="297314" y="320543"/>
                  </a:lnTo>
                  <a:lnTo>
                    <a:pt x="330968" y="285939"/>
                  </a:lnTo>
                  <a:lnTo>
                    <a:pt x="355568" y="242231"/>
                  </a:lnTo>
                  <a:lnTo>
                    <a:pt x="368583" y="193382"/>
                  </a:lnTo>
                  <a:lnTo>
                    <a:pt x="367485" y="143356"/>
                  </a:lnTo>
                  <a:lnTo>
                    <a:pt x="352412" y="98266"/>
                  </a:lnTo>
                  <a:lnTo>
                    <a:pt x="326167" y="60054"/>
                  </a:lnTo>
                  <a:lnTo>
                    <a:pt x="290886" y="30052"/>
                  </a:lnTo>
                  <a:lnTo>
                    <a:pt x="248706" y="9590"/>
                  </a:lnTo>
                  <a:lnTo>
                    <a:pt x="201761" y="0"/>
                  </a:lnTo>
                  <a:lnTo>
                    <a:pt x="152187" y="2612"/>
                  </a:lnTo>
                </a:path>
              </a:pathLst>
            </a:custGeom>
            <a:ln w="40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5066108" y="6141289"/>
              <a:ext cx="998219" cy="344805"/>
            </a:xfrm>
            <a:custGeom>
              <a:avLst/>
              <a:gdLst/>
              <a:ahLst/>
              <a:cxnLst/>
              <a:rect l="l" t="t" r="r" b="b"/>
              <a:pathLst>
                <a:path w="998220" h="344804">
                  <a:moveTo>
                    <a:pt x="0" y="344401"/>
                  </a:moveTo>
                  <a:lnTo>
                    <a:pt x="947473" y="127060"/>
                  </a:lnTo>
                  <a:lnTo>
                    <a:pt x="955276" y="113787"/>
                  </a:lnTo>
                  <a:lnTo>
                    <a:pt x="960126" y="33783"/>
                  </a:lnTo>
                  <a:lnTo>
                    <a:pt x="991096" y="0"/>
                  </a:lnTo>
                  <a:lnTo>
                    <a:pt x="969700" y="119946"/>
                  </a:lnTo>
                  <a:lnTo>
                    <a:pt x="918239" y="143404"/>
                  </a:lnTo>
                  <a:lnTo>
                    <a:pt x="559313" y="221220"/>
                  </a:lnTo>
                  <a:lnTo>
                    <a:pt x="199343" y="297930"/>
                  </a:lnTo>
                  <a:lnTo>
                    <a:pt x="115680" y="315333"/>
                  </a:lnTo>
                  <a:lnTo>
                    <a:pt x="0" y="344401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5066108" y="6141289"/>
              <a:ext cx="998219" cy="344805"/>
            </a:xfrm>
            <a:custGeom>
              <a:avLst/>
              <a:gdLst/>
              <a:ahLst/>
              <a:cxnLst/>
              <a:rect l="l" t="t" r="r" b="b"/>
              <a:pathLst>
                <a:path w="998220" h="344804">
                  <a:moveTo>
                    <a:pt x="0" y="344401"/>
                  </a:moveTo>
                  <a:lnTo>
                    <a:pt x="115680" y="315333"/>
                  </a:lnTo>
                  <a:lnTo>
                    <a:pt x="199343" y="297930"/>
                  </a:lnTo>
                  <a:lnTo>
                    <a:pt x="269968" y="282880"/>
                  </a:lnTo>
                  <a:lnTo>
                    <a:pt x="559313" y="221220"/>
                  </a:lnTo>
                  <a:lnTo>
                    <a:pt x="918239" y="143404"/>
                  </a:lnTo>
                  <a:lnTo>
                    <a:pt x="969700" y="119946"/>
                  </a:lnTo>
                  <a:lnTo>
                    <a:pt x="997783" y="7570"/>
                  </a:lnTo>
                  <a:lnTo>
                    <a:pt x="991096" y="0"/>
                  </a:lnTo>
                  <a:lnTo>
                    <a:pt x="960126" y="33783"/>
                  </a:lnTo>
                  <a:lnTo>
                    <a:pt x="955276" y="113787"/>
                  </a:lnTo>
                  <a:lnTo>
                    <a:pt x="947473" y="1270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67071" y="6166103"/>
              <a:ext cx="1142999" cy="28651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85943" y="6190487"/>
              <a:ext cx="1018031" cy="234695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36919" y="6108191"/>
              <a:ext cx="204215" cy="12191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32375" y="6330695"/>
              <a:ext cx="484631" cy="27736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75047" y="6348983"/>
              <a:ext cx="399287" cy="204215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72911" y="6071615"/>
              <a:ext cx="109727" cy="60020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776409" y="6078778"/>
              <a:ext cx="97155" cy="27305"/>
            </a:xfrm>
            <a:custGeom>
              <a:avLst/>
              <a:gdLst/>
              <a:ahLst/>
              <a:cxnLst/>
              <a:rect l="l" t="t" r="r" b="b"/>
              <a:pathLst>
                <a:path w="97154" h="27304">
                  <a:moveTo>
                    <a:pt x="418" y="20174"/>
                  </a:moveTo>
                  <a:lnTo>
                    <a:pt x="1446" y="23891"/>
                  </a:lnTo>
                  <a:lnTo>
                    <a:pt x="5617" y="21965"/>
                  </a:lnTo>
                  <a:lnTo>
                    <a:pt x="10758" y="22016"/>
                  </a:lnTo>
                  <a:lnTo>
                    <a:pt x="22415" y="20313"/>
                  </a:lnTo>
                  <a:lnTo>
                    <a:pt x="42970" y="16514"/>
                  </a:lnTo>
                  <a:lnTo>
                    <a:pt x="62545" y="12706"/>
                  </a:lnTo>
                  <a:lnTo>
                    <a:pt x="71265" y="10973"/>
                  </a:lnTo>
                  <a:lnTo>
                    <a:pt x="73144" y="19632"/>
                  </a:lnTo>
                  <a:lnTo>
                    <a:pt x="82355" y="26901"/>
                  </a:lnTo>
                  <a:lnTo>
                    <a:pt x="86359" y="25954"/>
                  </a:lnTo>
                  <a:lnTo>
                    <a:pt x="88751" y="24565"/>
                  </a:lnTo>
                  <a:lnTo>
                    <a:pt x="89996" y="23842"/>
                  </a:lnTo>
                  <a:lnTo>
                    <a:pt x="91431" y="22272"/>
                  </a:lnTo>
                  <a:lnTo>
                    <a:pt x="91832" y="20895"/>
                  </a:lnTo>
                  <a:lnTo>
                    <a:pt x="92913" y="17188"/>
                  </a:lnTo>
                  <a:lnTo>
                    <a:pt x="90131" y="8151"/>
                  </a:lnTo>
                  <a:lnTo>
                    <a:pt x="97094" y="4595"/>
                  </a:lnTo>
                  <a:lnTo>
                    <a:pt x="96514" y="2013"/>
                  </a:lnTo>
                  <a:lnTo>
                    <a:pt x="96099" y="171"/>
                  </a:lnTo>
                  <a:lnTo>
                    <a:pt x="90519" y="0"/>
                  </a:lnTo>
                  <a:lnTo>
                    <a:pt x="80640" y="1792"/>
                  </a:lnTo>
                  <a:lnTo>
                    <a:pt x="28478" y="11524"/>
                  </a:lnTo>
                  <a:lnTo>
                    <a:pt x="0" y="18652"/>
                  </a:lnTo>
                  <a:lnTo>
                    <a:pt x="420" y="20174"/>
                  </a:lnTo>
                </a:path>
              </a:pathLst>
            </a:custGeom>
            <a:ln w="3175">
              <a:solidFill>
                <a:srgbClr val="1B1A1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39967" y="6080759"/>
              <a:ext cx="30479" cy="5181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26479" y="5827775"/>
              <a:ext cx="707135" cy="25298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69863" y="5983223"/>
              <a:ext cx="445007" cy="17678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477255" y="6068567"/>
              <a:ext cx="411479" cy="155447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364735" y="6144767"/>
              <a:ext cx="1066799" cy="32613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160263" y="6184391"/>
              <a:ext cx="112775" cy="374903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836919" y="6041135"/>
              <a:ext cx="97535" cy="27127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227319" y="6066628"/>
              <a:ext cx="277367" cy="203107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61431" y="6065519"/>
              <a:ext cx="307847" cy="170687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369574" y="60968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4643" y="147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218175" y="6303263"/>
              <a:ext cx="694943" cy="21031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025895" y="5922263"/>
              <a:ext cx="810767" cy="298703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147815" y="6035039"/>
              <a:ext cx="310895" cy="13106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769863" y="6071615"/>
              <a:ext cx="106679" cy="64007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6055591" y="6325277"/>
              <a:ext cx="57785" cy="12700"/>
            </a:xfrm>
            <a:custGeom>
              <a:avLst/>
              <a:gdLst/>
              <a:ahLst/>
              <a:cxnLst/>
              <a:rect l="l" t="t" r="r" b="b"/>
              <a:pathLst>
                <a:path w="57785" h="12700">
                  <a:moveTo>
                    <a:pt x="57260" y="0"/>
                  </a:moveTo>
                  <a:lnTo>
                    <a:pt x="0" y="12285"/>
                  </a:lnTo>
                </a:path>
              </a:pathLst>
            </a:custGeom>
            <a:ln w="3175">
              <a:solidFill>
                <a:srgbClr val="2421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36463" y="6315455"/>
              <a:ext cx="883919" cy="19507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16551" y="6406895"/>
              <a:ext cx="259079" cy="7924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478707" y="6443471"/>
              <a:ext cx="70814" cy="36774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510527" y="5986271"/>
              <a:ext cx="365759" cy="26822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471415" y="6440423"/>
              <a:ext cx="79247" cy="48767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55335" y="6059423"/>
              <a:ext cx="454151" cy="201167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5691446" y="6267096"/>
              <a:ext cx="330200" cy="81915"/>
            </a:xfrm>
            <a:custGeom>
              <a:avLst/>
              <a:gdLst/>
              <a:ahLst/>
              <a:cxnLst/>
              <a:rect l="l" t="t" r="r" b="b"/>
              <a:pathLst>
                <a:path w="330200" h="81914">
                  <a:moveTo>
                    <a:pt x="323568" y="2842"/>
                  </a:moveTo>
                  <a:lnTo>
                    <a:pt x="324724" y="2290"/>
                  </a:lnTo>
                  <a:lnTo>
                    <a:pt x="330170" y="0"/>
                  </a:lnTo>
                  <a:lnTo>
                    <a:pt x="329136" y="1485"/>
                  </a:lnTo>
                  <a:lnTo>
                    <a:pt x="323568" y="2842"/>
                  </a:lnTo>
                  <a:close/>
                </a:path>
                <a:path w="330200" h="81914">
                  <a:moveTo>
                    <a:pt x="0" y="81662"/>
                  </a:moveTo>
                  <a:lnTo>
                    <a:pt x="323568" y="2842"/>
                  </a:lnTo>
                  <a:lnTo>
                    <a:pt x="298321" y="14892"/>
                  </a:lnTo>
                  <a:lnTo>
                    <a:pt x="0" y="81662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980949" y="6528815"/>
              <a:ext cx="374386" cy="85343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044439" y="6489191"/>
              <a:ext cx="469391" cy="12496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419343" y="6455663"/>
              <a:ext cx="262127" cy="8229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050535" y="6473951"/>
              <a:ext cx="566927" cy="131063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57786" y="6355079"/>
              <a:ext cx="496125" cy="124967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971031" y="6367271"/>
              <a:ext cx="195071" cy="70103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6115779" y="6119148"/>
              <a:ext cx="116205" cy="245745"/>
            </a:xfrm>
            <a:custGeom>
              <a:avLst/>
              <a:gdLst/>
              <a:ahLst/>
              <a:cxnLst/>
              <a:rect l="l" t="t" r="r" b="b"/>
              <a:pathLst>
                <a:path w="116204" h="245745">
                  <a:moveTo>
                    <a:pt x="9422" y="245464"/>
                  </a:moveTo>
                  <a:lnTo>
                    <a:pt x="2884" y="241795"/>
                  </a:lnTo>
                  <a:lnTo>
                    <a:pt x="0" y="195625"/>
                  </a:lnTo>
                  <a:lnTo>
                    <a:pt x="9409" y="116730"/>
                  </a:lnTo>
                  <a:lnTo>
                    <a:pt x="30372" y="70747"/>
                  </a:lnTo>
                  <a:lnTo>
                    <a:pt x="61775" y="31940"/>
                  </a:lnTo>
                  <a:lnTo>
                    <a:pt x="76757" y="21099"/>
                  </a:lnTo>
                  <a:lnTo>
                    <a:pt x="115959" y="0"/>
                  </a:lnTo>
                  <a:lnTo>
                    <a:pt x="86456" y="20625"/>
                  </a:lnTo>
                  <a:lnTo>
                    <a:pt x="67512" y="38350"/>
                  </a:lnTo>
                  <a:lnTo>
                    <a:pt x="43801" y="69269"/>
                  </a:lnTo>
                  <a:lnTo>
                    <a:pt x="27779" y="103000"/>
                  </a:lnTo>
                  <a:lnTo>
                    <a:pt x="18122" y="146594"/>
                  </a:lnTo>
                  <a:lnTo>
                    <a:pt x="15277" y="157814"/>
                  </a:lnTo>
                  <a:lnTo>
                    <a:pt x="19338" y="197931"/>
                  </a:lnTo>
                  <a:lnTo>
                    <a:pt x="31410" y="235938"/>
                  </a:lnTo>
                  <a:lnTo>
                    <a:pt x="28650" y="236441"/>
                  </a:lnTo>
                  <a:lnTo>
                    <a:pt x="9422" y="245464"/>
                  </a:lnTo>
                  <a:close/>
                </a:path>
                <a:path w="116204" h="245745">
                  <a:moveTo>
                    <a:pt x="31605" y="236551"/>
                  </a:moveTo>
                  <a:lnTo>
                    <a:pt x="28650" y="236441"/>
                  </a:lnTo>
                  <a:lnTo>
                    <a:pt x="31410" y="235938"/>
                  </a:lnTo>
                  <a:lnTo>
                    <a:pt x="31605" y="236551"/>
                  </a:lnTo>
                  <a:close/>
                </a:path>
              </a:pathLst>
            </a:custGeom>
            <a:solidFill>
              <a:srgbClr val="050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6115779" y="6119148"/>
              <a:ext cx="116205" cy="245745"/>
            </a:xfrm>
            <a:custGeom>
              <a:avLst/>
              <a:gdLst/>
              <a:ahLst/>
              <a:cxnLst/>
              <a:rect l="l" t="t" r="r" b="b"/>
              <a:pathLst>
                <a:path w="116204" h="245745">
                  <a:moveTo>
                    <a:pt x="2881" y="241793"/>
                  </a:moveTo>
                  <a:lnTo>
                    <a:pt x="9422" y="245464"/>
                  </a:lnTo>
                  <a:lnTo>
                    <a:pt x="28650" y="236441"/>
                  </a:lnTo>
                  <a:lnTo>
                    <a:pt x="31605" y="236551"/>
                  </a:lnTo>
                  <a:lnTo>
                    <a:pt x="19338" y="197931"/>
                  </a:lnTo>
                  <a:lnTo>
                    <a:pt x="15277" y="157814"/>
                  </a:lnTo>
                  <a:lnTo>
                    <a:pt x="18122" y="146594"/>
                  </a:lnTo>
                  <a:lnTo>
                    <a:pt x="27779" y="103000"/>
                  </a:lnTo>
                  <a:lnTo>
                    <a:pt x="43801" y="69269"/>
                  </a:lnTo>
                  <a:lnTo>
                    <a:pt x="67512" y="38350"/>
                  </a:lnTo>
                  <a:lnTo>
                    <a:pt x="86456" y="20625"/>
                  </a:lnTo>
                  <a:lnTo>
                    <a:pt x="115959" y="0"/>
                  </a:lnTo>
                  <a:lnTo>
                    <a:pt x="76757" y="21099"/>
                  </a:lnTo>
                  <a:lnTo>
                    <a:pt x="61775" y="31940"/>
                  </a:lnTo>
                  <a:lnTo>
                    <a:pt x="30372" y="70747"/>
                  </a:lnTo>
                  <a:lnTo>
                    <a:pt x="9409" y="116730"/>
                  </a:lnTo>
                  <a:lnTo>
                    <a:pt x="0" y="195625"/>
                  </a:lnTo>
                  <a:lnTo>
                    <a:pt x="2882" y="2417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086855" y="6193535"/>
              <a:ext cx="100583" cy="17983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800087" y="5983223"/>
              <a:ext cx="79247" cy="10667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800087" y="5980175"/>
              <a:ext cx="70103" cy="10667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6800977" y="5997332"/>
              <a:ext cx="35560" cy="92075"/>
            </a:xfrm>
            <a:custGeom>
              <a:avLst/>
              <a:gdLst/>
              <a:ahLst/>
              <a:cxnLst/>
              <a:rect l="l" t="t" r="r" b="b"/>
              <a:pathLst>
                <a:path w="35559" h="92075">
                  <a:moveTo>
                    <a:pt x="35064" y="87439"/>
                  </a:moveTo>
                  <a:lnTo>
                    <a:pt x="30835" y="77368"/>
                  </a:lnTo>
                  <a:lnTo>
                    <a:pt x="27952" y="67627"/>
                  </a:lnTo>
                  <a:lnTo>
                    <a:pt x="25577" y="55118"/>
                  </a:lnTo>
                  <a:lnTo>
                    <a:pt x="23012" y="50203"/>
                  </a:lnTo>
                  <a:lnTo>
                    <a:pt x="17043" y="38366"/>
                  </a:lnTo>
                  <a:lnTo>
                    <a:pt x="10248" y="24003"/>
                  </a:lnTo>
                  <a:lnTo>
                    <a:pt x="5219" y="11493"/>
                  </a:lnTo>
                  <a:lnTo>
                    <a:pt x="4178" y="8267"/>
                  </a:lnTo>
                  <a:lnTo>
                    <a:pt x="8128" y="584"/>
                  </a:lnTo>
                  <a:lnTo>
                    <a:pt x="3289" y="0"/>
                  </a:lnTo>
                  <a:lnTo>
                    <a:pt x="0" y="3695"/>
                  </a:lnTo>
                  <a:lnTo>
                    <a:pt x="1358" y="8699"/>
                  </a:lnTo>
                  <a:lnTo>
                    <a:pt x="2006" y="11747"/>
                  </a:lnTo>
                  <a:lnTo>
                    <a:pt x="5918" y="23469"/>
                  </a:lnTo>
                  <a:lnTo>
                    <a:pt x="11849" y="36258"/>
                  </a:lnTo>
                  <a:lnTo>
                    <a:pt x="17665" y="47447"/>
                  </a:lnTo>
                  <a:lnTo>
                    <a:pt x="21196" y="54305"/>
                  </a:lnTo>
                  <a:lnTo>
                    <a:pt x="26339" y="91160"/>
                  </a:lnTo>
                  <a:lnTo>
                    <a:pt x="26365" y="91313"/>
                  </a:lnTo>
                  <a:lnTo>
                    <a:pt x="26631" y="91211"/>
                  </a:lnTo>
                  <a:lnTo>
                    <a:pt x="29908" y="91770"/>
                  </a:lnTo>
                  <a:lnTo>
                    <a:pt x="33121" y="90385"/>
                  </a:lnTo>
                  <a:lnTo>
                    <a:pt x="35064" y="87439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4386080" y="6536297"/>
              <a:ext cx="151765" cy="39370"/>
            </a:xfrm>
            <a:custGeom>
              <a:avLst/>
              <a:gdLst/>
              <a:ahLst/>
              <a:cxnLst/>
              <a:rect l="l" t="t" r="r" b="b"/>
              <a:pathLst>
                <a:path w="151764" h="39370">
                  <a:moveTo>
                    <a:pt x="93334" y="23354"/>
                  </a:moveTo>
                  <a:lnTo>
                    <a:pt x="8074" y="38915"/>
                  </a:lnTo>
                  <a:lnTo>
                    <a:pt x="0" y="37638"/>
                  </a:lnTo>
                  <a:lnTo>
                    <a:pt x="365" y="37112"/>
                  </a:lnTo>
                  <a:lnTo>
                    <a:pt x="14855" y="28047"/>
                  </a:lnTo>
                  <a:lnTo>
                    <a:pt x="39124" y="19491"/>
                  </a:lnTo>
                  <a:lnTo>
                    <a:pt x="42167" y="18477"/>
                  </a:lnTo>
                  <a:lnTo>
                    <a:pt x="51215" y="20035"/>
                  </a:lnTo>
                  <a:lnTo>
                    <a:pt x="80598" y="9169"/>
                  </a:lnTo>
                  <a:lnTo>
                    <a:pt x="133353" y="0"/>
                  </a:lnTo>
                  <a:lnTo>
                    <a:pt x="140738" y="27"/>
                  </a:lnTo>
                  <a:lnTo>
                    <a:pt x="146580" y="1713"/>
                  </a:lnTo>
                  <a:lnTo>
                    <a:pt x="149826" y="4330"/>
                  </a:lnTo>
                  <a:lnTo>
                    <a:pt x="150758" y="6912"/>
                  </a:lnTo>
                  <a:lnTo>
                    <a:pt x="151651" y="6749"/>
                  </a:lnTo>
                  <a:lnTo>
                    <a:pt x="149824" y="9375"/>
                  </a:lnTo>
                  <a:lnTo>
                    <a:pt x="145603" y="11521"/>
                  </a:lnTo>
                  <a:lnTo>
                    <a:pt x="93334" y="23354"/>
                  </a:lnTo>
                  <a:close/>
                </a:path>
              </a:pathLst>
            </a:custGeom>
            <a:solidFill>
              <a:srgbClr val="FE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4374400" y="6596273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0" y="0"/>
                  </a:moveTo>
                  <a:lnTo>
                    <a:pt x="52048" y="40029"/>
                  </a:lnTo>
                  <a:lnTo>
                    <a:pt x="52777" y="44023"/>
                  </a:lnTo>
                  <a:lnTo>
                    <a:pt x="50507" y="3664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349495" y="6544055"/>
              <a:ext cx="188975" cy="11999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401311" y="6528815"/>
              <a:ext cx="48767" cy="33527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389119" y="6528815"/>
              <a:ext cx="36575" cy="36575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4350467" y="6549369"/>
              <a:ext cx="62230" cy="42545"/>
            </a:xfrm>
            <a:custGeom>
              <a:avLst/>
              <a:gdLst/>
              <a:ahLst/>
              <a:cxnLst/>
              <a:rect l="l" t="t" r="r" b="b"/>
              <a:pathLst>
                <a:path w="62229" h="42545">
                  <a:moveTo>
                    <a:pt x="57385" y="2300"/>
                  </a:moveTo>
                  <a:lnTo>
                    <a:pt x="29263" y="7433"/>
                  </a:lnTo>
                  <a:lnTo>
                    <a:pt x="37908" y="1728"/>
                  </a:lnTo>
                  <a:lnTo>
                    <a:pt x="57427" y="0"/>
                  </a:lnTo>
                  <a:lnTo>
                    <a:pt x="57385" y="2300"/>
                  </a:lnTo>
                  <a:close/>
                </a:path>
                <a:path w="62229" h="42545">
                  <a:moveTo>
                    <a:pt x="2922" y="34386"/>
                  </a:moveTo>
                  <a:lnTo>
                    <a:pt x="0" y="26531"/>
                  </a:lnTo>
                  <a:lnTo>
                    <a:pt x="11001" y="13517"/>
                  </a:lnTo>
                  <a:lnTo>
                    <a:pt x="17088" y="11489"/>
                  </a:lnTo>
                  <a:lnTo>
                    <a:pt x="18510" y="6643"/>
                  </a:lnTo>
                  <a:lnTo>
                    <a:pt x="29263" y="7433"/>
                  </a:lnTo>
                  <a:lnTo>
                    <a:pt x="57385" y="2300"/>
                  </a:lnTo>
                  <a:lnTo>
                    <a:pt x="53408" y="5778"/>
                  </a:lnTo>
                  <a:lnTo>
                    <a:pt x="54421" y="8803"/>
                  </a:lnTo>
                  <a:lnTo>
                    <a:pt x="57546" y="8233"/>
                  </a:lnTo>
                  <a:lnTo>
                    <a:pt x="57747" y="11864"/>
                  </a:lnTo>
                  <a:lnTo>
                    <a:pt x="47073" y="16564"/>
                  </a:lnTo>
                  <a:lnTo>
                    <a:pt x="33680" y="24053"/>
                  </a:lnTo>
                  <a:lnTo>
                    <a:pt x="10021" y="28371"/>
                  </a:lnTo>
                  <a:lnTo>
                    <a:pt x="2922" y="34386"/>
                  </a:lnTo>
                  <a:close/>
                </a:path>
                <a:path w="62229" h="42545">
                  <a:moveTo>
                    <a:pt x="22963" y="36098"/>
                  </a:moveTo>
                  <a:lnTo>
                    <a:pt x="19921" y="32068"/>
                  </a:lnTo>
                  <a:lnTo>
                    <a:pt x="14322" y="31714"/>
                  </a:lnTo>
                  <a:lnTo>
                    <a:pt x="10021" y="28371"/>
                  </a:lnTo>
                  <a:lnTo>
                    <a:pt x="33680" y="24053"/>
                  </a:lnTo>
                  <a:lnTo>
                    <a:pt x="43231" y="28276"/>
                  </a:lnTo>
                  <a:lnTo>
                    <a:pt x="46948" y="28511"/>
                  </a:lnTo>
                  <a:lnTo>
                    <a:pt x="61759" y="26266"/>
                  </a:lnTo>
                  <a:lnTo>
                    <a:pt x="22963" y="36098"/>
                  </a:lnTo>
                  <a:close/>
                </a:path>
                <a:path w="62229" h="42545">
                  <a:moveTo>
                    <a:pt x="3356" y="35554"/>
                  </a:moveTo>
                  <a:lnTo>
                    <a:pt x="2431" y="34801"/>
                  </a:lnTo>
                  <a:lnTo>
                    <a:pt x="2922" y="34386"/>
                  </a:lnTo>
                  <a:lnTo>
                    <a:pt x="3356" y="35554"/>
                  </a:lnTo>
                  <a:close/>
                </a:path>
                <a:path w="62229" h="42545">
                  <a:moveTo>
                    <a:pt x="11640" y="42292"/>
                  </a:moveTo>
                  <a:lnTo>
                    <a:pt x="5432" y="41132"/>
                  </a:lnTo>
                  <a:lnTo>
                    <a:pt x="3356" y="35554"/>
                  </a:lnTo>
                  <a:lnTo>
                    <a:pt x="11640" y="42292"/>
                  </a:lnTo>
                  <a:close/>
                </a:path>
              </a:pathLst>
            </a:custGeom>
            <a:solidFill>
              <a:srgbClr val="6A69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343399" y="6541007"/>
              <a:ext cx="134111" cy="14020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358639" y="6571487"/>
              <a:ext cx="128015" cy="12801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55591" y="6574535"/>
              <a:ext cx="97535" cy="118871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4376417" y="6596775"/>
              <a:ext cx="243204" cy="75565"/>
            </a:xfrm>
            <a:custGeom>
              <a:avLst/>
              <a:gdLst/>
              <a:ahLst/>
              <a:cxnLst/>
              <a:rect l="l" t="t" r="r" b="b"/>
              <a:pathLst>
                <a:path w="243204" h="75565">
                  <a:moveTo>
                    <a:pt x="0" y="0"/>
                  </a:moveTo>
                  <a:lnTo>
                    <a:pt x="48559" y="36079"/>
                  </a:lnTo>
                  <a:lnTo>
                    <a:pt x="87221" y="63417"/>
                  </a:lnTo>
                </a:path>
                <a:path w="243204" h="75565">
                  <a:moveTo>
                    <a:pt x="109195" y="75537"/>
                  </a:moveTo>
                  <a:lnTo>
                    <a:pt x="113864" y="68264"/>
                  </a:lnTo>
                  <a:lnTo>
                    <a:pt x="112687" y="69397"/>
                  </a:lnTo>
                </a:path>
                <a:path w="243204" h="75565">
                  <a:moveTo>
                    <a:pt x="149396" y="60802"/>
                  </a:moveTo>
                  <a:lnTo>
                    <a:pt x="179301" y="65433"/>
                  </a:lnTo>
                </a:path>
                <a:path w="243204" h="75565">
                  <a:moveTo>
                    <a:pt x="136981" y="68551"/>
                  </a:moveTo>
                  <a:lnTo>
                    <a:pt x="192774" y="73502"/>
                  </a:lnTo>
                  <a:lnTo>
                    <a:pt x="229459" y="67265"/>
                  </a:lnTo>
                  <a:lnTo>
                    <a:pt x="232866" y="70770"/>
                  </a:lnTo>
                </a:path>
                <a:path w="243204" h="75565">
                  <a:moveTo>
                    <a:pt x="238624" y="72017"/>
                  </a:moveTo>
                  <a:lnTo>
                    <a:pt x="243088" y="712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4510765" y="6413762"/>
              <a:ext cx="519430" cy="257175"/>
            </a:xfrm>
            <a:custGeom>
              <a:avLst/>
              <a:gdLst/>
              <a:ahLst/>
              <a:cxnLst/>
              <a:rect l="l" t="t" r="r" b="b"/>
              <a:pathLst>
                <a:path w="519429" h="257175">
                  <a:moveTo>
                    <a:pt x="440020" y="254343"/>
                  </a:moveTo>
                  <a:lnTo>
                    <a:pt x="459756" y="210843"/>
                  </a:lnTo>
                  <a:lnTo>
                    <a:pt x="460834" y="145984"/>
                  </a:lnTo>
                  <a:lnTo>
                    <a:pt x="443118" y="96937"/>
                  </a:lnTo>
                  <a:lnTo>
                    <a:pt x="417484" y="62635"/>
                  </a:lnTo>
                  <a:lnTo>
                    <a:pt x="382840" y="34564"/>
                  </a:lnTo>
                  <a:lnTo>
                    <a:pt x="327701" y="12984"/>
                  </a:lnTo>
                  <a:lnTo>
                    <a:pt x="281159" y="8180"/>
                  </a:lnTo>
                  <a:lnTo>
                    <a:pt x="231367" y="15892"/>
                  </a:lnTo>
                  <a:lnTo>
                    <a:pt x="151617" y="56587"/>
                  </a:lnTo>
                  <a:lnTo>
                    <a:pt x="125028" y="85287"/>
                  </a:lnTo>
                  <a:lnTo>
                    <a:pt x="107849" y="125110"/>
                  </a:lnTo>
                  <a:lnTo>
                    <a:pt x="100897" y="165359"/>
                  </a:lnTo>
                  <a:lnTo>
                    <a:pt x="99140" y="198699"/>
                  </a:lnTo>
                  <a:lnTo>
                    <a:pt x="107447" y="231577"/>
                  </a:lnTo>
                  <a:lnTo>
                    <a:pt x="114665" y="245852"/>
                  </a:lnTo>
                  <a:lnTo>
                    <a:pt x="107034" y="254583"/>
                  </a:lnTo>
                  <a:lnTo>
                    <a:pt x="94821" y="250850"/>
                  </a:lnTo>
                  <a:lnTo>
                    <a:pt x="60449" y="257123"/>
                  </a:lnTo>
                  <a:lnTo>
                    <a:pt x="2789" y="252055"/>
                  </a:lnTo>
                  <a:lnTo>
                    <a:pt x="0" y="246445"/>
                  </a:lnTo>
                  <a:lnTo>
                    <a:pt x="9201" y="244538"/>
                  </a:lnTo>
                  <a:lnTo>
                    <a:pt x="46372" y="248228"/>
                  </a:lnTo>
                  <a:lnTo>
                    <a:pt x="35135" y="239731"/>
                  </a:lnTo>
                  <a:lnTo>
                    <a:pt x="70194" y="234708"/>
                  </a:lnTo>
                  <a:lnTo>
                    <a:pt x="91332" y="128124"/>
                  </a:lnTo>
                  <a:lnTo>
                    <a:pt x="147928" y="43960"/>
                  </a:lnTo>
                  <a:lnTo>
                    <a:pt x="201502" y="14004"/>
                  </a:lnTo>
                  <a:lnTo>
                    <a:pt x="273209" y="0"/>
                  </a:lnTo>
                  <a:lnTo>
                    <a:pt x="332937" y="8818"/>
                  </a:lnTo>
                  <a:lnTo>
                    <a:pt x="379027" y="28839"/>
                  </a:lnTo>
                  <a:lnTo>
                    <a:pt x="424707" y="61776"/>
                  </a:lnTo>
                  <a:lnTo>
                    <a:pt x="464458" y="107718"/>
                  </a:lnTo>
                  <a:lnTo>
                    <a:pt x="518848" y="180797"/>
                  </a:lnTo>
                  <a:lnTo>
                    <a:pt x="500585" y="191926"/>
                  </a:lnTo>
                  <a:lnTo>
                    <a:pt x="498223" y="214370"/>
                  </a:lnTo>
                  <a:lnTo>
                    <a:pt x="482878" y="231387"/>
                  </a:lnTo>
                  <a:lnTo>
                    <a:pt x="458770" y="245876"/>
                  </a:lnTo>
                  <a:lnTo>
                    <a:pt x="440020" y="254343"/>
                  </a:lnTo>
                  <a:close/>
                </a:path>
              </a:pathLst>
            </a:custGeom>
            <a:solidFill>
              <a:srgbClr val="080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4510765" y="6413762"/>
              <a:ext cx="519430" cy="257175"/>
            </a:xfrm>
            <a:custGeom>
              <a:avLst/>
              <a:gdLst/>
              <a:ahLst/>
              <a:cxnLst/>
              <a:rect l="l" t="t" r="r" b="b"/>
              <a:pathLst>
                <a:path w="519429" h="257175">
                  <a:moveTo>
                    <a:pt x="70194" y="234708"/>
                  </a:moveTo>
                  <a:lnTo>
                    <a:pt x="91332" y="128124"/>
                  </a:lnTo>
                  <a:lnTo>
                    <a:pt x="147928" y="43960"/>
                  </a:lnTo>
                  <a:lnTo>
                    <a:pt x="201502" y="14004"/>
                  </a:lnTo>
                  <a:lnTo>
                    <a:pt x="273209" y="0"/>
                  </a:lnTo>
                  <a:lnTo>
                    <a:pt x="332937" y="8818"/>
                  </a:lnTo>
                  <a:lnTo>
                    <a:pt x="379027" y="28839"/>
                  </a:lnTo>
                  <a:lnTo>
                    <a:pt x="424707" y="61776"/>
                  </a:lnTo>
                  <a:lnTo>
                    <a:pt x="464458" y="107718"/>
                  </a:lnTo>
                  <a:lnTo>
                    <a:pt x="518848" y="180797"/>
                  </a:lnTo>
                  <a:lnTo>
                    <a:pt x="500585" y="191926"/>
                  </a:lnTo>
                  <a:lnTo>
                    <a:pt x="498223" y="214370"/>
                  </a:lnTo>
                  <a:lnTo>
                    <a:pt x="482878" y="231387"/>
                  </a:lnTo>
                  <a:lnTo>
                    <a:pt x="458770" y="245876"/>
                  </a:lnTo>
                  <a:lnTo>
                    <a:pt x="440020" y="254343"/>
                  </a:lnTo>
                  <a:lnTo>
                    <a:pt x="459756" y="210843"/>
                  </a:lnTo>
                  <a:lnTo>
                    <a:pt x="460834" y="145984"/>
                  </a:lnTo>
                  <a:lnTo>
                    <a:pt x="443118" y="96937"/>
                  </a:lnTo>
                  <a:lnTo>
                    <a:pt x="417484" y="62635"/>
                  </a:lnTo>
                  <a:lnTo>
                    <a:pt x="382840" y="34564"/>
                  </a:lnTo>
                  <a:lnTo>
                    <a:pt x="327701" y="12984"/>
                  </a:lnTo>
                  <a:lnTo>
                    <a:pt x="281159" y="8180"/>
                  </a:lnTo>
                  <a:lnTo>
                    <a:pt x="231367" y="15892"/>
                  </a:lnTo>
                  <a:lnTo>
                    <a:pt x="151617" y="56587"/>
                  </a:lnTo>
                  <a:lnTo>
                    <a:pt x="125028" y="85287"/>
                  </a:lnTo>
                  <a:lnTo>
                    <a:pt x="107849" y="125110"/>
                  </a:lnTo>
                  <a:lnTo>
                    <a:pt x="100897" y="165359"/>
                  </a:lnTo>
                  <a:lnTo>
                    <a:pt x="99140" y="198699"/>
                  </a:lnTo>
                  <a:lnTo>
                    <a:pt x="107447" y="231577"/>
                  </a:lnTo>
                  <a:lnTo>
                    <a:pt x="114665" y="245852"/>
                  </a:lnTo>
                  <a:lnTo>
                    <a:pt x="107034" y="254583"/>
                  </a:lnTo>
                  <a:lnTo>
                    <a:pt x="94821" y="250850"/>
                  </a:lnTo>
                  <a:lnTo>
                    <a:pt x="60449" y="257123"/>
                  </a:lnTo>
                  <a:lnTo>
                    <a:pt x="2789" y="252055"/>
                  </a:lnTo>
                  <a:lnTo>
                    <a:pt x="0" y="246445"/>
                  </a:lnTo>
                  <a:lnTo>
                    <a:pt x="9201" y="244538"/>
                  </a:lnTo>
                  <a:lnTo>
                    <a:pt x="46372" y="248228"/>
                  </a:lnTo>
                  <a:lnTo>
                    <a:pt x="35135" y="239731"/>
                  </a:lnTo>
                  <a:lnTo>
                    <a:pt x="70196" y="2347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4555007" y="6608164"/>
              <a:ext cx="66040" cy="58419"/>
            </a:xfrm>
            <a:custGeom>
              <a:avLst/>
              <a:gdLst/>
              <a:ahLst/>
              <a:cxnLst/>
              <a:rect l="l" t="t" r="r" b="b"/>
              <a:pathLst>
                <a:path w="66039" h="58420">
                  <a:moveTo>
                    <a:pt x="55156" y="26263"/>
                  </a:moveTo>
                  <a:lnTo>
                    <a:pt x="50825" y="0"/>
                  </a:lnTo>
                  <a:lnTo>
                    <a:pt x="47218" y="7988"/>
                  </a:lnTo>
                  <a:lnTo>
                    <a:pt x="43599" y="850"/>
                  </a:lnTo>
                  <a:lnTo>
                    <a:pt x="35852" y="11442"/>
                  </a:lnTo>
                  <a:lnTo>
                    <a:pt x="43472" y="17843"/>
                  </a:lnTo>
                  <a:lnTo>
                    <a:pt x="35763" y="21082"/>
                  </a:lnTo>
                  <a:lnTo>
                    <a:pt x="39370" y="28219"/>
                  </a:lnTo>
                  <a:lnTo>
                    <a:pt x="39458" y="28663"/>
                  </a:lnTo>
                  <a:lnTo>
                    <a:pt x="36614" y="28270"/>
                  </a:lnTo>
                  <a:lnTo>
                    <a:pt x="43802" y="29705"/>
                  </a:lnTo>
                  <a:lnTo>
                    <a:pt x="52120" y="22225"/>
                  </a:lnTo>
                  <a:lnTo>
                    <a:pt x="55156" y="26263"/>
                  </a:lnTo>
                  <a:close/>
                </a:path>
                <a:path w="66039" h="58420">
                  <a:moveTo>
                    <a:pt x="65976" y="49949"/>
                  </a:moveTo>
                  <a:lnTo>
                    <a:pt x="58140" y="41287"/>
                  </a:lnTo>
                  <a:lnTo>
                    <a:pt x="49225" y="31445"/>
                  </a:lnTo>
                  <a:lnTo>
                    <a:pt x="47231" y="43281"/>
                  </a:lnTo>
                  <a:lnTo>
                    <a:pt x="29464" y="41935"/>
                  </a:lnTo>
                  <a:lnTo>
                    <a:pt x="31165" y="46202"/>
                  </a:lnTo>
                  <a:lnTo>
                    <a:pt x="38849" y="44805"/>
                  </a:lnTo>
                  <a:lnTo>
                    <a:pt x="19558" y="48323"/>
                  </a:lnTo>
                  <a:lnTo>
                    <a:pt x="8801" y="47536"/>
                  </a:lnTo>
                  <a:lnTo>
                    <a:pt x="3733" y="47548"/>
                  </a:lnTo>
                  <a:lnTo>
                    <a:pt x="0" y="47307"/>
                  </a:lnTo>
                  <a:lnTo>
                    <a:pt x="15824" y="58178"/>
                  </a:lnTo>
                  <a:lnTo>
                    <a:pt x="55143" y="53759"/>
                  </a:lnTo>
                  <a:lnTo>
                    <a:pt x="60172" y="56045"/>
                  </a:lnTo>
                  <a:lnTo>
                    <a:pt x="65976" y="49949"/>
                  </a:lnTo>
                  <a:close/>
                </a:path>
              </a:pathLst>
            </a:custGeom>
            <a:solidFill>
              <a:srgbClr val="1312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4590779" y="6608153"/>
              <a:ext cx="19685" cy="29845"/>
            </a:xfrm>
            <a:custGeom>
              <a:avLst/>
              <a:gdLst/>
              <a:ahLst/>
              <a:cxnLst/>
              <a:rect l="l" t="t" r="r" b="b"/>
              <a:pathLst>
                <a:path w="19685" h="29845">
                  <a:moveTo>
                    <a:pt x="849" y="28275"/>
                  </a:moveTo>
                  <a:lnTo>
                    <a:pt x="8031" y="29715"/>
                  </a:lnTo>
                  <a:lnTo>
                    <a:pt x="16352" y="22235"/>
                  </a:lnTo>
                  <a:lnTo>
                    <a:pt x="19394" y="26266"/>
                  </a:lnTo>
                  <a:lnTo>
                    <a:pt x="15061" y="0"/>
                  </a:lnTo>
                  <a:lnTo>
                    <a:pt x="11447" y="7997"/>
                  </a:lnTo>
                  <a:lnTo>
                    <a:pt x="7838" y="859"/>
                  </a:lnTo>
                  <a:lnTo>
                    <a:pt x="84" y="11446"/>
                  </a:lnTo>
                  <a:lnTo>
                    <a:pt x="7711" y="17850"/>
                  </a:lnTo>
                  <a:lnTo>
                    <a:pt x="0" y="21092"/>
                  </a:lnTo>
                  <a:lnTo>
                    <a:pt x="3608" y="28229"/>
                  </a:lnTo>
                  <a:lnTo>
                    <a:pt x="3689" y="28673"/>
                  </a:lnTo>
                  <a:lnTo>
                    <a:pt x="849" y="282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4599948" y="6535617"/>
              <a:ext cx="15240" cy="57785"/>
            </a:xfrm>
            <a:custGeom>
              <a:avLst/>
              <a:gdLst/>
              <a:ahLst/>
              <a:cxnLst/>
              <a:rect l="l" t="t" r="r" b="b"/>
              <a:pathLst>
                <a:path w="15239" h="57784">
                  <a:moveTo>
                    <a:pt x="6326" y="57322"/>
                  </a:moveTo>
                  <a:lnTo>
                    <a:pt x="0" y="47929"/>
                  </a:lnTo>
                  <a:lnTo>
                    <a:pt x="370" y="32269"/>
                  </a:lnTo>
                  <a:lnTo>
                    <a:pt x="5403" y="29516"/>
                  </a:lnTo>
                  <a:lnTo>
                    <a:pt x="11652" y="28376"/>
                  </a:lnTo>
                  <a:lnTo>
                    <a:pt x="9546" y="16837"/>
                  </a:lnTo>
                  <a:lnTo>
                    <a:pt x="7155" y="6266"/>
                  </a:lnTo>
                  <a:lnTo>
                    <a:pt x="13853" y="0"/>
                  </a:lnTo>
                  <a:lnTo>
                    <a:pt x="11171" y="10578"/>
                  </a:lnTo>
                  <a:lnTo>
                    <a:pt x="15025" y="14002"/>
                  </a:lnTo>
                  <a:lnTo>
                    <a:pt x="12426" y="19979"/>
                  </a:lnTo>
                  <a:lnTo>
                    <a:pt x="12073" y="22272"/>
                  </a:lnTo>
                  <a:lnTo>
                    <a:pt x="13292" y="22515"/>
                  </a:lnTo>
                  <a:lnTo>
                    <a:pt x="13651" y="24205"/>
                  </a:lnTo>
                  <a:lnTo>
                    <a:pt x="10718" y="30839"/>
                  </a:lnTo>
                  <a:lnTo>
                    <a:pt x="3530" y="44532"/>
                  </a:lnTo>
                  <a:lnTo>
                    <a:pt x="2598" y="41951"/>
                  </a:lnTo>
                  <a:lnTo>
                    <a:pt x="4625" y="48001"/>
                  </a:lnTo>
                  <a:lnTo>
                    <a:pt x="7343" y="50257"/>
                  </a:lnTo>
                  <a:lnTo>
                    <a:pt x="8153" y="54695"/>
                  </a:lnTo>
                  <a:lnTo>
                    <a:pt x="7138" y="56715"/>
                  </a:lnTo>
                  <a:lnTo>
                    <a:pt x="6326" y="57321"/>
                  </a:lnTo>
                  <a:close/>
                </a:path>
              </a:pathLst>
            </a:custGeom>
            <a:solidFill>
              <a:srgbClr val="1312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4599948" y="6535617"/>
              <a:ext cx="15240" cy="57785"/>
            </a:xfrm>
            <a:custGeom>
              <a:avLst/>
              <a:gdLst/>
              <a:ahLst/>
              <a:cxnLst/>
              <a:rect l="l" t="t" r="r" b="b"/>
              <a:pathLst>
                <a:path w="15239" h="57784">
                  <a:moveTo>
                    <a:pt x="6326" y="57322"/>
                  </a:moveTo>
                  <a:lnTo>
                    <a:pt x="0" y="47929"/>
                  </a:lnTo>
                  <a:lnTo>
                    <a:pt x="370" y="32269"/>
                  </a:lnTo>
                  <a:lnTo>
                    <a:pt x="2886" y="30893"/>
                  </a:lnTo>
                  <a:lnTo>
                    <a:pt x="5403" y="29516"/>
                  </a:lnTo>
                  <a:lnTo>
                    <a:pt x="11652" y="28376"/>
                  </a:lnTo>
                  <a:lnTo>
                    <a:pt x="10599" y="22606"/>
                  </a:lnTo>
                  <a:lnTo>
                    <a:pt x="9546" y="16837"/>
                  </a:lnTo>
                  <a:lnTo>
                    <a:pt x="7155" y="6266"/>
                  </a:lnTo>
                  <a:lnTo>
                    <a:pt x="13853" y="0"/>
                  </a:lnTo>
                  <a:lnTo>
                    <a:pt x="11171" y="10578"/>
                  </a:lnTo>
                  <a:lnTo>
                    <a:pt x="15025" y="14002"/>
                  </a:lnTo>
                  <a:lnTo>
                    <a:pt x="12426" y="19979"/>
                  </a:lnTo>
                  <a:lnTo>
                    <a:pt x="12073" y="22272"/>
                  </a:lnTo>
                  <a:lnTo>
                    <a:pt x="13292" y="22515"/>
                  </a:lnTo>
                  <a:lnTo>
                    <a:pt x="13651" y="24205"/>
                  </a:lnTo>
                  <a:lnTo>
                    <a:pt x="10718" y="30839"/>
                  </a:lnTo>
                  <a:lnTo>
                    <a:pt x="3530" y="44532"/>
                  </a:lnTo>
                  <a:lnTo>
                    <a:pt x="2598" y="41951"/>
                  </a:lnTo>
                  <a:lnTo>
                    <a:pt x="3612" y="44976"/>
                  </a:lnTo>
                  <a:lnTo>
                    <a:pt x="4625" y="48001"/>
                  </a:lnTo>
                  <a:lnTo>
                    <a:pt x="7343" y="50257"/>
                  </a:lnTo>
                  <a:lnTo>
                    <a:pt x="7748" y="52476"/>
                  </a:lnTo>
                  <a:lnTo>
                    <a:pt x="8153" y="54695"/>
                  </a:lnTo>
                  <a:lnTo>
                    <a:pt x="7138" y="56715"/>
                  </a:lnTo>
                  <a:lnTo>
                    <a:pt x="6326" y="573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4661869" y="6421802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29" h="43179">
                  <a:moveTo>
                    <a:pt x="99370" y="2551"/>
                  </a:moveTo>
                  <a:lnTo>
                    <a:pt x="70577" y="7806"/>
                  </a:lnTo>
                  <a:lnTo>
                    <a:pt x="69523" y="7081"/>
                  </a:lnTo>
                  <a:lnTo>
                    <a:pt x="77233" y="3840"/>
                  </a:lnTo>
                  <a:lnTo>
                    <a:pt x="78695" y="1738"/>
                  </a:lnTo>
                  <a:lnTo>
                    <a:pt x="82266" y="1087"/>
                  </a:lnTo>
                  <a:lnTo>
                    <a:pt x="80684" y="0"/>
                  </a:lnTo>
                  <a:lnTo>
                    <a:pt x="86730" y="272"/>
                  </a:lnTo>
                  <a:lnTo>
                    <a:pt x="93319" y="796"/>
                  </a:lnTo>
                  <a:lnTo>
                    <a:pt x="102418" y="1740"/>
                  </a:lnTo>
                  <a:lnTo>
                    <a:pt x="99370" y="2551"/>
                  </a:lnTo>
                  <a:close/>
                </a:path>
                <a:path w="113029" h="43179">
                  <a:moveTo>
                    <a:pt x="54059" y="15865"/>
                  </a:moveTo>
                  <a:lnTo>
                    <a:pt x="55805" y="12795"/>
                  </a:lnTo>
                  <a:lnTo>
                    <a:pt x="47821" y="13614"/>
                  </a:lnTo>
                  <a:lnTo>
                    <a:pt x="48258" y="11879"/>
                  </a:lnTo>
                  <a:lnTo>
                    <a:pt x="52357" y="6545"/>
                  </a:lnTo>
                  <a:lnTo>
                    <a:pt x="56008" y="11382"/>
                  </a:lnTo>
                  <a:lnTo>
                    <a:pt x="56678" y="11260"/>
                  </a:lnTo>
                  <a:lnTo>
                    <a:pt x="54059" y="15865"/>
                  </a:lnTo>
                  <a:close/>
                </a:path>
                <a:path w="113029" h="43179">
                  <a:moveTo>
                    <a:pt x="82872" y="6938"/>
                  </a:moveTo>
                  <a:lnTo>
                    <a:pt x="82791" y="6494"/>
                  </a:lnTo>
                  <a:lnTo>
                    <a:pt x="56678" y="11260"/>
                  </a:lnTo>
                  <a:lnTo>
                    <a:pt x="57551" y="9725"/>
                  </a:lnTo>
                  <a:lnTo>
                    <a:pt x="55645" y="6863"/>
                  </a:lnTo>
                  <a:lnTo>
                    <a:pt x="61326" y="7660"/>
                  </a:lnTo>
                  <a:lnTo>
                    <a:pt x="58971" y="9924"/>
                  </a:lnTo>
                  <a:lnTo>
                    <a:pt x="99370" y="2551"/>
                  </a:lnTo>
                  <a:lnTo>
                    <a:pt x="82872" y="6938"/>
                  </a:lnTo>
                  <a:close/>
                </a:path>
                <a:path w="113029" h="43179">
                  <a:moveTo>
                    <a:pt x="112577" y="2892"/>
                  </a:moveTo>
                  <a:lnTo>
                    <a:pt x="102418" y="1740"/>
                  </a:lnTo>
                  <a:lnTo>
                    <a:pt x="104869" y="1089"/>
                  </a:lnTo>
                  <a:lnTo>
                    <a:pt x="112577" y="2892"/>
                  </a:lnTo>
                  <a:close/>
                </a:path>
                <a:path w="113029" h="43179">
                  <a:moveTo>
                    <a:pt x="42777" y="19759"/>
                  </a:moveTo>
                  <a:lnTo>
                    <a:pt x="35419" y="20077"/>
                  </a:lnTo>
                  <a:lnTo>
                    <a:pt x="31025" y="18866"/>
                  </a:lnTo>
                  <a:lnTo>
                    <a:pt x="30146" y="18939"/>
                  </a:lnTo>
                  <a:lnTo>
                    <a:pt x="29913" y="18173"/>
                  </a:lnTo>
                  <a:lnTo>
                    <a:pt x="28723" y="16993"/>
                  </a:lnTo>
                  <a:lnTo>
                    <a:pt x="30315" y="15806"/>
                  </a:lnTo>
                  <a:lnTo>
                    <a:pt x="38599" y="14560"/>
                  </a:lnTo>
                  <a:lnTo>
                    <a:pt x="47821" y="13614"/>
                  </a:lnTo>
                  <a:lnTo>
                    <a:pt x="47532" y="14763"/>
                  </a:lnTo>
                  <a:lnTo>
                    <a:pt x="47546" y="15055"/>
                  </a:lnTo>
                  <a:lnTo>
                    <a:pt x="48804" y="16767"/>
                  </a:lnTo>
                  <a:lnTo>
                    <a:pt x="48484" y="18094"/>
                  </a:lnTo>
                  <a:lnTo>
                    <a:pt x="42777" y="19759"/>
                  </a:lnTo>
                  <a:close/>
                </a:path>
                <a:path w="113029" h="43179">
                  <a:moveTo>
                    <a:pt x="22891" y="27057"/>
                  </a:moveTo>
                  <a:lnTo>
                    <a:pt x="19333" y="26423"/>
                  </a:lnTo>
                  <a:lnTo>
                    <a:pt x="21431" y="24113"/>
                  </a:lnTo>
                  <a:lnTo>
                    <a:pt x="27170" y="19189"/>
                  </a:lnTo>
                  <a:lnTo>
                    <a:pt x="30146" y="18939"/>
                  </a:lnTo>
                  <a:lnTo>
                    <a:pt x="30319" y="19739"/>
                  </a:lnTo>
                  <a:lnTo>
                    <a:pt x="28411" y="21922"/>
                  </a:lnTo>
                  <a:lnTo>
                    <a:pt x="22891" y="27057"/>
                  </a:lnTo>
                  <a:close/>
                </a:path>
                <a:path w="113029" h="43179">
                  <a:moveTo>
                    <a:pt x="14160" y="32119"/>
                  </a:moveTo>
                  <a:lnTo>
                    <a:pt x="15263" y="25697"/>
                  </a:lnTo>
                  <a:lnTo>
                    <a:pt x="19333" y="26423"/>
                  </a:lnTo>
                  <a:lnTo>
                    <a:pt x="14160" y="32119"/>
                  </a:lnTo>
                  <a:close/>
                </a:path>
                <a:path w="113029" h="43179">
                  <a:moveTo>
                    <a:pt x="0" y="43158"/>
                  </a:moveTo>
                  <a:lnTo>
                    <a:pt x="6618" y="31403"/>
                  </a:lnTo>
                  <a:lnTo>
                    <a:pt x="11399" y="34688"/>
                  </a:lnTo>
                  <a:lnTo>
                    <a:pt x="7994" y="38947"/>
                  </a:lnTo>
                  <a:lnTo>
                    <a:pt x="1461" y="41057"/>
                  </a:lnTo>
                  <a:lnTo>
                    <a:pt x="0" y="43158"/>
                  </a:lnTo>
                  <a:close/>
                </a:path>
                <a:path w="113029" h="43179">
                  <a:moveTo>
                    <a:pt x="11628" y="34845"/>
                  </a:moveTo>
                  <a:lnTo>
                    <a:pt x="11399" y="34688"/>
                  </a:lnTo>
                  <a:lnTo>
                    <a:pt x="14003" y="31431"/>
                  </a:lnTo>
                  <a:lnTo>
                    <a:pt x="11628" y="34845"/>
                  </a:lnTo>
                  <a:close/>
                </a:path>
                <a:path w="113029" h="43179">
                  <a:moveTo>
                    <a:pt x="13474" y="36113"/>
                  </a:moveTo>
                  <a:lnTo>
                    <a:pt x="11662" y="34869"/>
                  </a:lnTo>
                  <a:lnTo>
                    <a:pt x="14160" y="32119"/>
                  </a:lnTo>
                  <a:lnTo>
                    <a:pt x="13474" y="36113"/>
                  </a:lnTo>
                  <a:close/>
                </a:path>
                <a:path w="113029" h="43179">
                  <a:moveTo>
                    <a:pt x="11445" y="35107"/>
                  </a:moveTo>
                  <a:lnTo>
                    <a:pt x="11628" y="34845"/>
                  </a:lnTo>
                  <a:lnTo>
                    <a:pt x="11445" y="35107"/>
                  </a:lnTo>
                  <a:close/>
                </a:path>
              </a:pathLst>
            </a:custGeom>
            <a:solidFill>
              <a:srgbClr val="1312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4661869" y="6421802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29" h="43179">
                  <a:moveTo>
                    <a:pt x="0" y="43158"/>
                  </a:moveTo>
                  <a:lnTo>
                    <a:pt x="6618" y="31403"/>
                  </a:lnTo>
                  <a:lnTo>
                    <a:pt x="13474" y="36113"/>
                  </a:lnTo>
                  <a:lnTo>
                    <a:pt x="15263" y="25697"/>
                  </a:lnTo>
                  <a:lnTo>
                    <a:pt x="19077" y="26377"/>
                  </a:lnTo>
                  <a:lnTo>
                    <a:pt x="22891" y="27057"/>
                  </a:lnTo>
                  <a:lnTo>
                    <a:pt x="28411" y="21922"/>
                  </a:lnTo>
                  <a:lnTo>
                    <a:pt x="30319" y="19739"/>
                  </a:lnTo>
                  <a:lnTo>
                    <a:pt x="29999" y="18257"/>
                  </a:lnTo>
                  <a:lnTo>
                    <a:pt x="28723" y="16993"/>
                  </a:lnTo>
                  <a:lnTo>
                    <a:pt x="30315" y="15806"/>
                  </a:lnTo>
                  <a:lnTo>
                    <a:pt x="38599" y="14560"/>
                  </a:lnTo>
                  <a:lnTo>
                    <a:pt x="55805" y="12795"/>
                  </a:lnTo>
                  <a:lnTo>
                    <a:pt x="54059" y="15865"/>
                  </a:lnTo>
                  <a:lnTo>
                    <a:pt x="55805" y="12795"/>
                  </a:lnTo>
                  <a:lnTo>
                    <a:pt x="57551" y="9725"/>
                  </a:lnTo>
                  <a:lnTo>
                    <a:pt x="55645" y="6863"/>
                  </a:lnTo>
                  <a:lnTo>
                    <a:pt x="58485" y="7261"/>
                  </a:lnTo>
                  <a:lnTo>
                    <a:pt x="61326" y="7660"/>
                  </a:lnTo>
                  <a:lnTo>
                    <a:pt x="58971" y="9924"/>
                  </a:lnTo>
                  <a:lnTo>
                    <a:pt x="64774" y="8865"/>
                  </a:lnTo>
                  <a:lnTo>
                    <a:pt x="70577" y="7806"/>
                  </a:lnTo>
                  <a:lnTo>
                    <a:pt x="69523" y="7081"/>
                  </a:lnTo>
                  <a:lnTo>
                    <a:pt x="73378" y="5460"/>
                  </a:lnTo>
                  <a:lnTo>
                    <a:pt x="77233" y="3840"/>
                  </a:lnTo>
                  <a:lnTo>
                    <a:pt x="78695" y="1738"/>
                  </a:lnTo>
                  <a:lnTo>
                    <a:pt x="80481" y="1412"/>
                  </a:lnTo>
                  <a:lnTo>
                    <a:pt x="82266" y="1087"/>
                  </a:lnTo>
                  <a:lnTo>
                    <a:pt x="80684" y="0"/>
                  </a:lnTo>
                  <a:lnTo>
                    <a:pt x="86730" y="272"/>
                  </a:lnTo>
                  <a:lnTo>
                    <a:pt x="93319" y="796"/>
                  </a:lnTo>
                  <a:lnTo>
                    <a:pt x="101921" y="1684"/>
                  </a:lnTo>
                  <a:lnTo>
                    <a:pt x="109389" y="2521"/>
                  </a:lnTo>
                  <a:lnTo>
                    <a:pt x="112577" y="2892"/>
                  </a:lnTo>
                  <a:lnTo>
                    <a:pt x="104868" y="1089"/>
                  </a:lnTo>
                  <a:lnTo>
                    <a:pt x="93870" y="4013"/>
                  </a:lnTo>
                  <a:lnTo>
                    <a:pt x="82872" y="6938"/>
                  </a:lnTo>
                  <a:lnTo>
                    <a:pt x="82791" y="6494"/>
                  </a:lnTo>
                  <a:lnTo>
                    <a:pt x="69400" y="8938"/>
                  </a:lnTo>
                  <a:lnTo>
                    <a:pt x="56008" y="11382"/>
                  </a:lnTo>
                  <a:lnTo>
                    <a:pt x="52357" y="6545"/>
                  </a:lnTo>
                  <a:lnTo>
                    <a:pt x="48258" y="11880"/>
                  </a:lnTo>
                  <a:lnTo>
                    <a:pt x="47481" y="14966"/>
                  </a:lnTo>
                  <a:lnTo>
                    <a:pt x="48804" y="16767"/>
                  </a:lnTo>
                  <a:lnTo>
                    <a:pt x="48484" y="18094"/>
                  </a:lnTo>
                  <a:lnTo>
                    <a:pt x="42777" y="19759"/>
                  </a:lnTo>
                  <a:lnTo>
                    <a:pt x="35419" y="20077"/>
                  </a:lnTo>
                  <a:lnTo>
                    <a:pt x="31025" y="18866"/>
                  </a:lnTo>
                  <a:lnTo>
                    <a:pt x="27170" y="19189"/>
                  </a:lnTo>
                  <a:lnTo>
                    <a:pt x="21431" y="24113"/>
                  </a:lnTo>
                  <a:lnTo>
                    <a:pt x="11445" y="35107"/>
                  </a:lnTo>
                  <a:lnTo>
                    <a:pt x="14003" y="31431"/>
                  </a:lnTo>
                  <a:lnTo>
                    <a:pt x="10999" y="35189"/>
                  </a:lnTo>
                  <a:lnTo>
                    <a:pt x="7994" y="38947"/>
                  </a:lnTo>
                  <a:lnTo>
                    <a:pt x="1461" y="41057"/>
                  </a:lnTo>
                  <a:lnTo>
                    <a:pt x="0" y="431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940807" y="6504431"/>
              <a:ext cx="91439" cy="155447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472876" y="6173999"/>
              <a:ext cx="88534" cy="87757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467855" y="6150863"/>
              <a:ext cx="91439" cy="112775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224271" y="6537959"/>
              <a:ext cx="155447" cy="60959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5287538" y="6554908"/>
              <a:ext cx="31750" cy="8890"/>
            </a:xfrm>
            <a:custGeom>
              <a:avLst/>
              <a:gdLst/>
              <a:ahLst/>
              <a:cxnLst/>
              <a:rect l="l" t="t" r="r" b="b"/>
              <a:pathLst>
                <a:path w="31750" h="8890">
                  <a:moveTo>
                    <a:pt x="2495" y="6016"/>
                  </a:moveTo>
                  <a:lnTo>
                    <a:pt x="0" y="4982"/>
                  </a:lnTo>
                  <a:lnTo>
                    <a:pt x="3413" y="5825"/>
                  </a:lnTo>
                  <a:lnTo>
                    <a:pt x="2495" y="6016"/>
                  </a:lnTo>
                  <a:close/>
                </a:path>
                <a:path w="31750" h="8890">
                  <a:moveTo>
                    <a:pt x="14966" y="8681"/>
                  </a:moveTo>
                  <a:lnTo>
                    <a:pt x="3413" y="5825"/>
                  </a:lnTo>
                  <a:lnTo>
                    <a:pt x="31378" y="0"/>
                  </a:lnTo>
                  <a:lnTo>
                    <a:pt x="24760" y="6149"/>
                  </a:lnTo>
                  <a:lnTo>
                    <a:pt x="14966" y="8681"/>
                  </a:lnTo>
                  <a:close/>
                </a:path>
              </a:pathLst>
            </a:custGeom>
            <a:solidFill>
              <a:srgbClr val="0D0D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5168931" y="6585931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2004" y="24137"/>
                  </a:moveTo>
                  <a:lnTo>
                    <a:pt x="0" y="3857"/>
                  </a:lnTo>
                  <a:lnTo>
                    <a:pt x="13595" y="0"/>
                  </a:lnTo>
                  <a:lnTo>
                    <a:pt x="12004" y="2413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5182053" y="6583260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17491" y="0"/>
                  </a:moveTo>
                  <a:close/>
                </a:path>
                <a:path w="17779" h="8254">
                  <a:moveTo>
                    <a:pt x="0" y="7778"/>
                  </a:moveTo>
                  <a:lnTo>
                    <a:pt x="325" y="4508"/>
                  </a:lnTo>
                  <a:lnTo>
                    <a:pt x="17491" y="0"/>
                  </a:lnTo>
                  <a:lnTo>
                    <a:pt x="7873" y="5424"/>
                  </a:lnTo>
                  <a:lnTo>
                    <a:pt x="0" y="7778"/>
                  </a:lnTo>
                  <a:close/>
                </a:path>
              </a:pathLst>
            </a:custGeom>
            <a:solidFill>
              <a:srgbClr val="B0AE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5258862" y="657835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5">
                  <a:moveTo>
                    <a:pt x="8845" y="4356"/>
                  </a:moveTo>
                  <a:lnTo>
                    <a:pt x="1175" y="5297"/>
                  </a:lnTo>
                  <a:lnTo>
                    <a:pt x="0" y="1385"/>
                  </a:lnTo>
                  <a:lnTo>
                    <a:pt x="7588" y="0"/>
                  </a:lnTo>
                  <a:lnTo>
                    <a:pt x="8845" y="4356"/>
                  </a:lnTo>
                  <a:close/>
                </a:path>
              </a:pathLst>
            </a:custGeom>
            <a:solidFill>
              <a:srgbClr val="0504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5258862" y="657835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5">
                  <a:moveTo>
                    <a:pt x="0" y="1385"/>
                  </a:moveTo>
                  <a:lnTo>
                    <a:pt x="1175" y="5297"/>
                  </a:lnTo>
                  <a:lnTo>
                    <a:pt x="8845" y="4356"/>
                  </a:lnTo>
                  <a:lnTo>
                    <a:pt x="7588" y="0"/>
                  </a:lnTo>
                  <a:lnTo>
                    <a:pt x="0" y="13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5406199" y="6534646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0124" y="9536"/>
                  </a:moveTo>
                  <a:lnTo>
                    <a:pt x="9777" y="10966"/>
                  </a:lnTo>
                  <a:lnTo>
                    <a:pt x="0" y="5413"/>
                  </a:lnTo>
                  <a:lnTo>
                    <a:pt x="27148" y="0"/>
                  </a:lnTo>
                  <a:lnTo>
                    <a:pt x="24833" y="5008"/>
                  </a:lnTo>
                  <a:lnTo>
                    <a:pt x="20124" y="9536"/>
                  </a:lnTo>
                  <a:close/>
                </a:path>
              </a:pathLst>
            </a:custGeom>
            <a:solidFill>
              <a:srgbClr val="0C0A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5406199" y="6518893"/>
              <a:ext cx="93980" cy="27305"/>
            </a:xfrm>
            <a:custGeom>
              <a:avLst/>
              <a:gdLst/>
              <a:ahLst/>
              <a:cxnLst/>
              <a:rect l="l" t="t" r="r" b="b"/>
              <a:pathLst>
                <a:path w="93979" h="27304">
                  <a:moveTo>
                    <a:pt x="0" y="21166"/>
                  </a:moveTo>
                  <a:lnTo>
                    <a:pt x="9777" y="26719"/>
                  </a:lnTo>
                  <a:lnTo>
                    <a:pt x="20124" y="25289"/>
                  </a:lnTo>
                  <a:lnTo>
                    <a:pt x="24833" y="20760"/>
                  </a:lnTo>
                  <a:lnTo>
                    <a:pt x="27148" y="15752"/>
                  </a:lnTo>
                </a:path>
                <a:path w="93979" h="27304">
                  <a:moveTo>
                    <a:pt x="68800" y="6781"/>
                  </a:moveTo>
                  <a:lnTo>
                    <a:pt x="92215" y="1132"/>
                  </a:lnTo>
                  <a:lnTo>
                    <a:pt x="93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7" name="object 21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419599" y="6519671"/>
              <a:ext cx="122680" cy="42671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4359437" y="655511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8762" y="1906"/>
                  </a:moveTo>
                  <a:lnTo>
                    <a:pt x="0" y="10725"/>
                  </a:lnTo>
                  <a:lnTo>
                    <a:pt x="7097" y="5420"/>
                  </a:lnTo>
                  <a:lnTo>
                    <a:pt x="14349" y="0"/>
                  </a:lnTo>
                  <a:lnTo>
                    <a:pt x="5392" y="1263"/>
                  </a:lnTo>
                  <a:lnTo>
                    <a:pt x="5312" y="5746"/>
                  </a:lnTo>
                  <a:lnTo>
                    <a:pt x="5303" y="6230"/>
                  </a:lnTo>
                  <a:lnTo>
                    <a:pt x="11108" y="3312"/>
                  </a:lnTo>
                  <a:lnTo>
                    <a:pt x="5515" y="4333"/>
                  </a:lnTo>
                </a:path>
              </a:pathLst>
            </a:custGeom>
            <a:ln w="3175">
              <a:solidFill>
                <a:srgbClr val="5C57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375828" y="6539588"/>
              <a:ext cx="167643" cy="61538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4375828" y="6539587"/>
              <a:ext cx="167640" cy="61594"/>
            </a:xfrm>
            <a:custGeom>
              <a:avLst/>
              <a:gdLst/>
              <a:ahLst/>
              <a:cxnLst/>
              <a:rect l="l" t="t" r="r" b="b"/>
              <a:pathLst>
                <a:path w="167639" h="61595">
                  <a:moveTo>
                    <a:pt x="158474" y="0"/>
                  </a:moveTo>
                  <a:lnTo>
                    <a:pt x="161069" y="4113"/>
                  </a:lnTo>
                  <a:lnTo>
                    <a:pt x="157457" y="7065"/>
                  </a:lnTo>
                  <a:lnTo>
                    <a:pt x="22284" y="37239"/>
                  </a:lnTo>
                  <a:lnTo>
                    <a:pt x="9257" y="39158"/>
                  </a:lnTo>
                  <a:lnTo>
                    <a:pt x="4549" y="43686"/>
                  </a:lnTo>
                  <a:lnTo>
                    <a:pt x="15790" y="42093"/>
                  </a:lnTo>
                  <a:lnTo>
                    <a:pt x="34418" y="35483"/>
                  </a:lnTo>
                  <a:lnTo>
                    <a:pt x="51543" y="33275"/>
                  </a:lnTo>
                  <a:lnTo>
                    <a:pt x="82466" y="25797"/>
                  </a:lnTo>
                  <a:lnTo>
                    <a:pt x="133111" y="15177"/>
                  </a:lnTo>
                  <a:lnTo>
                    <a:pt x="144717" y="13059"/>
                  </a:lnTo>
                  <a:lnTo>
                    <a:pt x="151212" y="8205"/>
                  </a:lnTo>
                  <a:lnTo>
                    <a:pt x="160463" y="8351"/>
                  </a:lnTo>
                  <a:lnTo>
                    <a:pt x="160908" y="13314"/>
                  </a:lnTo>
                  <a:lnTo>
                    <a:pt x="157497" y="19898"/>
                  </a:lnTo>
                  <a:lnTo>
                    <a:pt x="147189" y="24073"/>
                  </a:lnTo>
                  <a:lnTo>
                    <a:pt x="129981" y="30882"/>
                  </a:lnTo>
                  <a:lnTo>
                    <a:pt x="27350" y="52365"/>
                  </a:lnTo>
                  <a:lnTo>
                    <a:pt x="28121" y="54059"/>
                  </a:lnTo>
                  <a:lnTo>
                    <a:pt x="12173" y="55135"/>
                  </a:lnTo>
                  <a:lnTo>
                    <a:pt x="7061" y="52400"/>
                  </a:lnTo>
                  <a:lnTo>
                    <a:pt x="0" y="54147"/>
                  </a:lnTo>
                  <a:lnTo>
                    <a:pt x="10466" y="60950"/>
                  </a:lnTo>
                  <a:lnTo>
                    <a:pt x="17162" y="59728"/>
                  </a:lnTo>
                  <a:lnTo>
                    <a:pt x="19799" y="61539"/>
                  </a:lnTo>
                  <a:lnTo>
                    <a:pt x="143573" y="32070"/>
                  </a:lnTo>
                  <a:lnTo>
                    <a:pt x="160091" y="24010"/>
                  </a:lnTo>
                  <a:lnTo>
                    <a:pt x="167643" y="9791"/>
                  </a:lnTo>
                  <a:lnTo>
                    <a:pt x="167078" y="1640"/>
                  </a:lnTo>
                  <a:lnTo>
                    <a:pt x="1584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383023" y="6583679"/>
              <a:ext cx="51815" cy="24383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351431" y="6343190"/>
              <a:ext cx="166128" cy="67288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4477577" y="6183420"/>
              <a:ext cx="692785" cy="175260"/>
            </a:xfrm>
            <a:custGeom>
              <a:avLst/>
              <a:gdLst/>
              <a:ahLst/>
              <a:cxnLst/>
              <a:rect l="l" t="t" r="r" b="b"/>
              <a:pathLst>
                <a:path w="692785" h="175260">
                  <a:moveTo>
                    <a:pt x="1" y="174855"/>
                  </a:moveTo>
                  <a:lnTo>
                    <a:pt x="41956" y="158118"/>
                  </a:lnTo>
                  <a:lnTo>
                    <a:pt x="87440" y="144628"/>
                  </a:lnTo>
                  <a:lnTo>
                    <a:pt x="104570" y="143771"/>
                  </a:lnTo>
                  <a:lnTo>
                    <a:pt x="170426" y="127536"/>
                  </a:lnTo>
                  <a:lnTo>
                    <a:pt x="322337" y="91379"/>
                  </a:lnTo>
                  <a:lnTo>
                    <a:pt x="389515" y="71659"/>
                  </a:lnTo>
                  <a:lnTo>
                    <a:pt x="520850" y="46068"/>
                  </a:lnTo>
                  <a:lnTo>
                    <a:pt x="545099" y="37750"/>
                  </a:lnTo>
                  <a:lnTo>
                    <a:pt x="555430" y="33595"/>
                  </a:lnTo>
                  <a:lnTo>
                    <a:pt x="566506" y="29952"/>
                  </a:lnTo>
                  <a:lnTo>
                    <a:pt x="575489" y="23773"/>
                  </a:lnTo>
                  <a:lnTo>
                    <a:pt x="581316" y="18169"/>
                  </a:lnTo>
                  <a:lnTo>
                    <a:pt x="581230" y="15915"/>
                  </a:lnTo>
                  <a:lnTo>
                    <a:pt x="579539" y="12008"/>
                  </a:lnTo>
                  <a:lnTo>
                    <a:pt x="643557" y="0"/>
                  </a:lnTo>
                  <a:lnTo>
                    <a:pt x="646453" y="6929"/>
                  </a:lnTo>
                  <a:lnTo>
                    <a:pt x="646048" y="15434"/>
                  </a:lnTo>
                  <a:lnTo>
                    <a:pt x="654628" y="14193"/>
                  </a:lnTo>
                  <a:lnTo>
                    <a:pt x="663553" y="11267"/>
                  </a:lnTo>
                  <a:lnTo>
                    <a:pt x="678792" y="3621"/>
                  </a:lnTo>
                  <a:lnTo>
                    <a:pt x="677615" y="6106"/>
                  </a:lnTo>
                  <a:lnTo>
                    <a:pt x="680224" y="11467"/>
                  </a:lnTo>
                  <a:lnTo>
                    <a:pt x="692331" y="13473"/>
                  </a:lnTo>
                  <a:lnTo>
                    <a:pt x="578299" y="39149"/>
                  </a:lnTo>
                  <a:lnTo>
                    <a:pt x="379265" y="85205"/>
                  </a:lnTo>
                  <a:lnTo>
                    <a:pt x="357730" y="91354"/>
                  </a:lnTo>
                  <a:lnTo>
                    <a:pt x="347711" y="93702"/>
                  </a:lnTo>
                  <a:lnTo>
                    <a:pt x="342486" y="94616"/>
                  </a:lnTo>
                  <a:lnTo>
                    <a:pt x="335331" y="96466"/>
                  </a:lnTo>
                  <a:lnTo>
                    <a:pt x="151080" y="139499"/>
                  </a:lnTo>
                  <a:lnTo>
                    <a:pt x="122472" y="145369"/>
                  </a:lnTo>
                  <a:lnTo>
                    <a:pt x="73685" y="157009"/>
                  </a:lnTo>
                  <a:lnTo>
                    <a:pt x="64019" y="159280"/>
                  </a:lnTo>
                  <a:lnTo>
                    <a:pt x="53484" y="161811"/>
                  </a:lnTo>
                  <a:lnTo>
                    <a:pt x="31536" y="167154"/>
                  </a:lnTo>
                  <a:lnTo>
                    <a:pt x="0" y="174856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860398" y="6189582"/>
              <a:ext cx="310000" cy="76479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4603842" y="6251868"/>
              <a:ext cx="321945" cy="80010"/>
            </a:xfrm>
            <a:custGeom>
              <a:avLst/>
              <a:gdLst/>
              <a:ahLst/>
              <a:cxnLst/>
              <a:rect l="l" t="t" r="r" b="b"/>
              <a:pathLst>
                <a:path w="321945" h="80010">
                  <a:moveTo>
                    <a:pt x="0" y="79794"/>
                  </a:moveTo>
                  <a:lnTo>
                    <a:pt x="11364" y="74153"/>
                  </a:lnTo>
                  <a:lnTo>
                    <a:pt x="321704" y="0"/>
                  </a:lnTo>
                  <a:lnTo>
                    <a:pt x="106229" y="54244"/>
                  </a:lnTo>
                  <a:lnTo>
                    <a:pt x="0" y="79794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047487" y="6172199"/>
              <a:ext cx="115823" cy="4267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10911" y="6156959"/>
              <a:ext cx="51815" cy="67055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509907" y="6173272"/>
              <a:ext cx="512225" cy="156398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4509907" y="6173272"/>
              <a:ext cx="512445" cy="156845"/>
            </a:xfrm>
            <a:custGeom>
              <a:avLst/>
              <a:gdLst/>
              <a:ahLst/>
              <a:cxnLst/>
              <a:rect l="l" t="t" r="r" b="b"/>
              <a:pathLst>
                <a:path w="512445" h="156845">
                  <a:moveTo>
                    <a:pt x="0" y="156397"/>
                  </a:moveTo>
                  <a:lnTo>
                    <a:pt x="45460" y="126698"/>
                  </a:lnTo>
                  <a:lnTo>
                    <a:pt x="108368" y="92517"/>
                  </a:lnTo>
                  <a:lnTo>
                    <a:pt x="180913" y="68252"/>
                  </a:lnTo>
                  <a:lnTo>
                    <a:pt x="289610" y="41927"/>
                  </a:lnTo>
                  <a:lnTo>
                    <a:pt x="449842" y="12034"/>
                  </a:lnTo>
                  <a:lnTo>
                    <a:pt x="512225" y="0"/>
                  </a:lnTo>
                  <a:lnTo>
                    <a:pt x="508547" y="15588"/>
                  </a:lnTo>
                  <a:lnTo>
                    <a:pt x="509576" y="28371"/>
                  </a:lnTo>
                  <a:lnTo>
                    <a:pt x="290461" y="78740"/>
                  </a:lnTo>
                  <a:lnTo>
                    <a:pt x="177288" y="109124"/>
                  </a:lnTo>
                  <a:lnTo>
                    <a:pt x="71688" y="138127"/>
                  </a:lnTo>
                  <a:lnTo>
                    <a:pt x="6" y="1563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4624984" y="6253459"/>
              <a:ext cx="63500" cy="21590"/>
            </a:xfrm>
            <a:custGeom>
              <a:avLst/>
              <a:gdLst/>
              <a:ahLst/>
              <a:cxnLst/>
              <a:rect l="l" t="t" r="r" b="b"/>
              <a:pathLst>
                <a:path w="63500" h="21589">
                  <a:moveTo>
                    <a:pt x="36931" y="13510"/>
                  </a:moveTo>
                  <a:lnTo>
                    <a:pt x="4806" y="21019"/>
                  </a:lnTo>
                  <a:lnTo>
                    <a:pt x="1309" y="20944"/>
                  </a:lnTo>
                  <a:lnTo>
                    <a:pt x="347" y="20642"/>
                  </a:lnTo>
                  <a:lnTo>
                    <a:pt x="0" y="19509"/>
                  </a:lnTo>
                  <a:lnTo>
                    <a:pt x="626" y="18722"/>
                  </a:lnTo>
                  <a:lnTo>
                    <a:pt x="38333" y="3859"/>
                  </a:lnTo>
                  <a:lnTo>
                    <a:pt x="58132" y="0"/>
                  </a:lnTo>
                  <a:lnTo>
                    <a:pt x="61630" y="75"/>
                  </a:lnTo>
                  <a:lnTo>
                    <a:pt x="62591" y="377"/>
                  </a:lnTo>
                  <a:lnTo>
                    <a:pt x="62765" y="943"/>
                  </a:lnTo>
                  <a:lnTo>
                    <a:pt x="62939" y="1509"/>
                  </a:lnTo>
                  <a:lnTo>
                    <a:pt x="40889" y="12182"/>
                  </a:lnTo>
                  <a:lnTo>
                    <a:pt x="36931" y="13510"/>
                  </a:lnTo>
                  <a:close/>
                </a:path>
              </a:pathLst>
            </a:custGeom>
            <a:solidFill>
              <a:srgbClr val="110F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4540426" y="6161669"/>
              <a:ext cx="493395" cy="146050"/>
            </a:xfrm>
            <a:custGeom>
              <a:avLst/>
              <a:gdLst/>
              <a:ahLst/>
              <a:cxnLst/>
              <a:rect l="l" t="t" r="r" b="b"/>
              <a:pathLst>
                <a:path w="493395" h="146050">
                  <a:moveTo>
                    <a:pt x="0" y="145807"/>
                  </a:moveTo>
                  <a:lnTo>
                    <a:pt x="70814" y="104911"/>
                  </a:lnTo>
                  <a:lnTo>
                    <a:pt x="133203" y="82185"/>
                  </a:lnTo>
                  <a:lnTo>
                    <a:pt x="198896" y="63267"/>
                  </a:lnTo>
                  <a:lnTo>
                    <a:pt x="310216" y="37020"/>
                  </a:lnTo>
                  <a:lnTo>
                    <a:pt x="493288" y="0"/>
                  </a:lnTo>
                  <a:lnTo>
                    <a:pt x="481640" y="11234"/>
                  </a:lnTo>
                  <a:lnTo>
                    <a:pt x="325963" y="41048"/>
                  </a:lnTo>
                  <a:lnTo>
                    <a:pt x="265043" y="52167"/>
                  </a:lnTo>
                  <a:lnTo>
                    <a:pt x="202155" y="66798"/>
                  </a:lnTo>
                  <a:lnTo>
                    <a:pt x="142987" y="82151"/>
                  </a:lnTo>
                  <a:lnTo>
                    <a:pt x="93074" y="98176"/>
                  </a:lnTo>
                  <a:lnTo>
                    <a:pt x="82369" y="102076"/>
                  </a:lnTo>
                  <a:lnTo>
                    <a:pt x="64656" y="110459"/>
                  </a:lnTo>
                  <a:lnTo>
                    <a:pt x="5" y="145807"/>
                  </a:lnTo>
                  <a:close/>
                </a:path>
              </a:pathLst>
            </a:custGeom>
            <a:solidFill>
              <a:srgbClr val="6F6F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4791826" y="6169192"/>
              <a:ext cx="233679" cy="46990"/>
            </a:xfrm>
            <a:custGeom>
              <a:avLst/>
              <a:gdLst/>
              <a:ahLst/>
              <a:cxnLst/>
              <a:rect l="l" t="t" r="r" b="b"/>
              <a:pathLst>
                <a:path w="233679" h="46989">
                  <a:moveTo>
                    <a:pt x="0" y="46769"/>
                  </a:moveTo>
                  <a:lnTo>
                    <a:pt x="14348" y="43177"/>
                  </a:lnTo>
                  <a:lnTo>
                    <a:pt x="123016" y="21601"/>
                  </a:lnTo>
                  <a:lnTo>
                    <a:pt x="198137" y="6760"/>
                  </a:lnTo>
                  <a:lnTo>
                    <a:pt x="233151" y="0"/>
                  </a:lnTo>
                  <a:lnTo>
                    <a:pt x="230453" y="3086"/>
                  </a:lnTo>
                  <a:lnTo>
                    <a:pt x="0" y="4676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4983369" y="6161474"/>
              <a:ext cx="52069" cy="10795"/>
            </a:xfrm>
            <a:custGeom>
              <a:avLst/>
              <a:gdLst/>
              <a:ahLst/>
              <a:cxnLst/>
              <a:rect l="l" t="t" r="r" b="b"/>
              <a:pathLst>
                <a:path w="52070" h="10795">
                  <a:moveTo>
                    <a:pt x="9856" y="8579"/>
                  </a:moveTo>
                  <a:lnTo>
                    <a:pt x="50331" y="288"/>
                  </a:lnTo>
                  <a:lnTo>
                    <a:pt x="51909" y="0"/>
                  </a:lnTo>
                  <a:lnTo>
                    <a:pt x="46658" y="1607"/>
                  </a:lnTo>
                  <a:lnTo>
                    <a:pt x="9856" y="8579"/>
                  </a:lnTo>
                  <a:close/>
                </a:path>
                <a:path w="52070" h="10795">
                  <a:moveTo>
                    <a:pt x="0" y="10447"/>
                  </a:moveTo>
                  <a:lnTo>
                    <a:pt x="9856" y="8579"/>
                  </a:lnTo>
                  <a:lnTo>
                    <a:pt x="7267" y="9105"/>
                  </a:lnTo>
                  <a:lnTo>
                    <a:pt x="0" y="1044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4" name="object 23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511145" y="6210333"/>
              <a:ext cx="509027" cy="120995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61687" y="6434327"/>
              <a:ext cx="192023" cy="164591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767071" y="6196583"/>
              <a:ext cx="262127" cy="70103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4342278" y="6377782"/>
              <a:ext cx="99695" cy="57785"/>
            </a:xfrm>
            <a:custGeom>
              <a:avLst/>
              <a:gdLst/>
              <a:ahLst/>
              <a:cxnLst/>
              <a:rect l="l" t="t" r="r" b="b"/>
              <a:pathLst>
                <a:path w="99695" h="57785">
                  <a:moveTo>
                    <a:pt x="81922" y="8399"/>
                  </a:moveTo>
                  <a:lnTo>
                    <a:pt x="90860" y="2868"/>
                  </a:lnTo>
                  <a:lnTo>
                    <a:pt x="99469" y="0"/>
                  </a:lnTo>
                  <a:lnTo>
                    <a:pt x="81922" y="8399"/>
                  </a:lnTo>
                  <a:close/>
                </a:path>
                <a:path w="99695" h="57785">
                  <a:moveTo>
                    <a:pt x="74966" y="12704"/>
                  </a:moveTo>
                  <a:lnTo>
                    <a:pt x="77573" y="10481"/>
                  </a:lnTo>
                  <a:lnTo>
                    <a:pt x="81922" y="8399"/>
                  </a:lnTo>
                  <a:lnTo>
                    <a:pt x="74966" y="12704"/>
                  </a:lnTo>
                  <a:close/>
                </a:path>
                <a:path w="99695" h="57785">
                  <a:moveTo>
                    <a:pt x="50116" y="33976"/>
                  </a:moveTo>
                  <a:lnTo>
                    <a:pt x="39488" y="35916"/>
                  </a:lnTo>
                  <a:lnTo>
                    <a:pt x="50511" y="24824"/>
                  </a:lnTo>
                  <a:lnTo>
                    <a:pt x="70053" y="15745"/>
                  </a:lnTo>
                  <a:lnTo>
                    <a:pt x="74966" y="12704"/>
                  </a:lnTo>
                  <a:lnTo>
                    <a:pt x="50116" y="33976"/>
                  </a:lnTo>
                  <a:close/>
                </a:path>
                <a:path w="99695" h="57785">
                  <a:moveTo>
                    <a:pt x="38696" y="43843"/>
                  </a:moveTo>
                  <a:lnTo>
                    <a:pt x="8352" y="49381"/>
                  </a:lnTo>
                  <a:lnTo>
                    <a:pt x="30419" y="43408"/>
                  </a:lnTo>
                  <a:lnTo>
                    <a:pt x="39834" y="30664"/>
                  </a:lnTo>
                  <a:lnTo>
                    <a:pt x="39488" y="35916"/>
                  </a:lnTo>
                  <a:lnTo>
                    <a:pt x="50116" y="33976"/>
                  </a:lnTo>
                  <a:lnTo>
                    <a:pt x="38696" y="43843"/>
                  </a:lnTo>
                  <a:close/>
                </a:path>
                <a:path w="99695" h="57785">
                  <a:moveTo>
                    <a:pt x="1404" y="57784"/>
                  </a:moveTo>
                  <a:lnTo>
                    <a:pt x="0" y="55445"/>
                  </a:lnTo>
                  <a:lnTo>
                    <a:pt x="9444" y="44642"/>
                  </a:lnTo>
                  <a:lnTo>
                    <a:pt x="5198" y="42823"/>
                  </a:lnTo>
                  <a:lnTo>
                    <a:pt x="16132" y="36611"/>
                  </a:lnTo>
                  <a:lnTo>
                    <a:pt x="10132" y="44840"/>
                  </a:lnTo>
                  <a:lnTo>
                    <a:pt x="8352" y="49381"/>
                  </a:lnTo>
                  <a:lnTo>
                    <a:pt x="38696" y="43843"/>
                  </a:lnTo>
                  <a:lnTo>
                    <a:pt x="35840" y="46310"/>
                  </a:lnTo>
                  <a:lnTo>
                    <a:pt x="36671" y="49077"/>
                  </a:lnTo>
                  <a:lnTo>
                    <a:pt x="25050" y="51523"/>
                  </a:lnTo>
                  <a:lnTo>
                    <a:pt x="22525" y="51983"/>
                  </a:lnTo>
                  <a:lnTo>
                    <a:pt x="1404" y="57784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4348226" y="6198170"/>
              <a:ext cx="678815" cy="215265"/>
            </a:xfrm>
            <a:custGeom>
              <a:avLst/>
              <a:gdLst/>
              <a:ahLst/>
              <a:cxnLst/>
              <a:rect l="l" t="t" r="r" b="b"/>
              <a:pathLst>
                <a:path w="678814" h="215264">
                  <a:moveTo>
                    <a:pt x="678522" y="24053"/>
                  </a:moveTo>
                  <a:lnTo>
                    <a:pt x="675284" y="0"/>
                  </a:lnTo>
                  <a:lnTo>
                    <a:pt x="552665" y="21082"/>
                  </a:lnTo>
                  <a:lnTo>
                    <a:pt x="232257" y="105206"/>
                  </a:lnTo>
                  <a:lnTo>
                    <a:pt x="210870" y="97409"/>
                  </a:lnTo>
                  <a:lnTo>
                    <a:pt x="161048" y="128231"/>
                  </a:lnTo>
                  <a:lnTo>
                    <a:pt x="51485" y="171246"/>
                  </a:lnTo>
                  <a:lnTo>
                    <a:pt x="29959" y="185559"/>
                  </a:lnTo>
                  <a:lnTo>
                    <a:pt x="0" y="210807"/>
                  </a:lnTo>
                  <a:lnTo>
                    <a:pt x="1435" y="215087"/>
                  </a:lnTo>
                  <a:lnTo>
                    <a:pt x="82816" y="182067"/>
                  </a:lnTo>
                  <a:lnTo>
                    <a:pt x="194183" y="143586"/>
                  </a:lnTo>
                  <a:lnTo>
                    <a:pt x="280073" y="119151"/>
                  </a:lnTo>
                  <a:lnTo>
                    <a:pt x="274612" y="118325"/>
                  </a:lnTo>
                  <a:lnTo>
                    <a:pt x="458736" y="81686"/>
                  </a:lnTo>
                  <a:lnTo>
                    <a:pt x="678522" y="24053"/>
                  </a:lnTo>
                  <a:close/>
                </a:path>
              </a:pathLst>
            </a:custGeom>
            <a:solidFill>
              <a:srgbClr val="6A6D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4515331" y="6223033"/>
              <a:ext cx="513080" cy="108585"/>
            </a:xfrm>
            <a:custGeom>
              <a:avLst/>
              <a:gdLst/>
              <a:ahLst/>
              <a:cxnLst/>
              <a:rect l="l" t="t" r="r" b="b"/>
              <a:pathLst>
                <a:path w="513079" h="108585">
                  <a:moveTo>
                    <a:pt x="152909" y="83105"/>
                  </a:moveTo>
                  <a:lnTo>
                    <a:pt x="70620" y="98124"/>
                  </a:lnTo>
                  <a:lnTo>
                    <a:pt x="200005" y="67050"/>
                  </a:lnTo>
                  <a:lnTo>
                    <a:pt x="312001" y="36663"/>
                  </a:lnTo>
                  <a:lnTo>
                    <a:pt x="512880" y="0"/>
                  </a:lnTo>
                  <a:lnTo>
                    <a:pt x="348738" y="32444"/>
                  </a:lnTo>
                  <a:lnTo>
                    <a:pt x="282281" y="52033"/>
                  </a:lnTo>
                  <a:lnTo>
                    <a:pt x="152909" y="83105"/>
                  </a:lnTo>
                  <a:close/>
                </a:path>
                <a:path w="513079" h="108585">
                  <a:moveTo>
                    <a:pt x="66662" y="103819"/>
                  </a:moveTo>
                  <a:lnTo>
                    <a:pt x="0" y="108527"/>
                  </a:lnTo>
                  <a:lnTo>
                    <a:pt x="70620" y="98124"/>
                  </a:lnTo>
                  <a:lnTo>
                    <a:pt x="152909" y="83105"/>
                  </a:lnTo>
                  <a:lnTo>
                    <a:pt x="66662" y="103819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4515325" y="6223033"/>
              <a:ext cx="513080" cy="108585"/>
            </a:xfrm>
            <a:custGeom>
              <a:avLst/>
              <a:gdLst/>
              <a:ahLst/>
              <a:cxnLst/>
              <a:rect l="l" t="t" r="r" b="b"/>
              <a:pathLst>
                <a:path w="513079" h="108585">
                  <a:moveTo>
                    <a:pt x="3" y="108527"/>
                  </a:moveTo>
                  <a:lnTo>
                    <a:pt x="66668" y="103819"/>
                  </a:lnTo>
                  <a:lnTo>
                    <a:pt x="282294" y="52032"/>
                  </a:lnTo>
                  <a:lnTo>
                    <a:pt x="348744" y="32444"/>
                  </a:lnTo>
                  <a:lnTo>
                    <a:pt x="512886" y="0"/>
                  </a:lnTo>
                  <a:lnTo>
                    <a:pt x="312007" y="36663"/>
                  </a:lnTo>
                  <a:lnTo>
                    <a:pt x="200007" y="67051"/>
                  </a:lnTo>
                  <a:lnTo>
                    <a:pt x="70626" y="98124"/>
                  </a:lnTo>
                  <a:lnTo>
                    <a:pt x="0" y="1085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" name="object 24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40439" y="6307178"/>
              <a:ext cx="329127" cy="126822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351774" y="6343633"/>
              <a:ext cx="166128" cy="67288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860740" y="6198103"/>
              <a:ext cx="280379" cy="68391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4604268" y="6252287"/>
              <a:ext cx="321945" cy="80010"/>
            </a:xfrm>
            <a:custGeom>
              <a:avLst/>
              <a:gdLst/>
              <a:ahLst/>
              <a:cxnLst/>
              <a:rect l="l" t="t" r="r" b="b"/>
              <a:pathLst>
                <a:path w="321945" h="80010">
                  <a:moveTo>
                    <a:pt x="0" y="79794"/>
                  </a:moveTo>
                  <a:lnTo>
                    <a:pt x="11364" y="74153"/>
                  </a:lnTo>
                  <a:lnTo>
                    <a:pt x="321704" y="0"/>
                  </a:lnTo>
                  <a:lnTo>
                    <a:pt x="106229" y="54244"/>
                  </a:lnTo>
                  <a:lnTo>
                    <a:pt x="0" y="79794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047487" y="6175247"/>
              <a:ext cx="82295" cy="39623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010911" y="6156959"/>
              <a:ext cx="51815" cy="67055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510250" y="6173714"/>
              <a:ext cx="512225" cy="156398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4510250" y="6173714"/>
              <a:ext cx="512445" cy="156845"/>
            </a:xfrm>
            <a:custGeom>
              <a:avLst/>
              <a:gdLst/>
              <a:ahLst/>
              <a:cxnLst/>
              <a:rect l="l" t="t" r="r" b="b"/>
              <a:pathLst>
                <a:path w="512445" h="156845">
                  <a:moveTo>
                    <a:pt x="0" y="156398"/>
                  </a:moveTo>
                  <a:lnTo>
                    <a:pt x="45460" y="126699"/>
                  </a:lnTo>
                  <a:lnTo>
                    <a:pt x="108367" y="92517"/>
                  </a:lnTo>
                  <a:lnTo>
                    <a:pt x="180913" y="68252"/>
                  </a:lnTo>
                  <a:lnTo>
                    <a:pt x="289610" y="41927"/>
                  </a:lnTo>
                  <a:lnTo>
                    <a:pt x="449842" y="12034"/>
                  </a:lnTo>
                  <a:lnTo>
                    <a:pt x="512225" y="0"/>
                  </a:lnTo>
                  <a:lnTo>
                    <a:pt x="508547" y="15588"/>
                  </a:lnTo>
                  <a:lnTo>
                    <a:pt x="509575" y="28371"/>
                  </a:lnTo>
                  <a:lnTo>
                    <a:pt x="290461" y="78740"/>
                  </a:lnTo>
                  <a:lnTo>
                    <a:pt x="177288" y="109124"/>
                  </a:lnTo>
                  <a:lnTo>
                    <a:pt x="71688" y="138127"/>
                  </a:lnTo>
                  <a:lnTo>
                    <a:pt x="5" y="1563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4625328" y="6253901"/>
              <a:ext cx="63500" cy="21590"/>
            </a:xfrm>
            <a:custGeom>
              <a:avLst/>
              <a:gdLst/>
              <a:ahLst/>
              <a:cxnLst/>
              <a:rect l="l" t="t" r="r" b="b"/>
              <a:pathLst>
                <a:path w="63500" h="21589">
                  <a:moveTo>
                    <a:pt x="36931" y="13510"/>
                  </a:moveTo>
                  <a:lnTo>
                    <a:pt x="4806" y="21019"/>
                  </a:lnTo>
                  <a:lnTo>
                    <a:pt x="1309" y="20944"/>
                  </a:lnTo>
                  <a:lnTo>
                    <a:pt x="347" y="20642"/>
                  </a:lnTo>
                  <a:lnTo>
                    <a:pt x="0" y="19509"/>
                  </a:lnTo>
                  <a:lnTo>
                    <a:pt x="626" y="18722"/>
                  </a:lnTo>
                  <a:lnTo>
                    <a:pt x="38333" y="3859"/>
                  </a:lnTo>
                  <a:lnTo>
                    <a:pt x="58132" y="0"/>
                  </a:lnTo>
                  <a:lnTo>
                    <a:pt x="61630" y="75"/>
                  </a:lnTo>
                  <a:lnTo>
                    <a:pt x="62591" y="377"/>
                  </a:lnTo>
                  <a:lnTo>
                    <a:pt x="62765" y="943"/>
                  </a:lnTo>
                  <a:lnTo>
                    <a:pt x="62939" y="1509"/>
                  </a:lnTo>
                  <a:lnTo>
                    <a:pt x="40889" y="12182"/>
                  </a:lnTo>
                  <a:lnTo>
                    <a:pt x="36931" y="13510"/>
                  </a:lnTo>
                  <a:close/>
                </a:path>
              </a:pathLst>
            </a:custGeom>
            <a:solidFill>
              <a:srgbClr val="110F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4540770" y="6162112"/>
              <a:ext cx="493395" cy="146050"/>
            </a:xfrm>
            <a:custGeom>
              <a:avLst/>
              <a:gdLst/>
              <a:ahLst/>
              <a:cxnLst/>
              <a:rect l="l" t="t" r="r" b="b"/>
              <a:pathLst>
                <a:path w="493395" h="146050">
                  <a:moveTo>
                    <a:pt x="0" y="145807"/>
                  </a:moveTo>
                  <a:lnTo>
                    <a:pt x="70814" y="104911"/>
                  </a:lnTo>
                  <a:lnTo>
                    <a:pt x="133202" y="82185"/>
                  </a:lnTo>
                  <a:lnTo>
                    <a:pt x="198895" y="63267"/>
                  </a:lnTo>
                  <a:lnTo>
                    <a:pt x="310215" y="37020"/>
                  </a:lnTo>
                  <a:lnTo>
                    <a:pt x="493287" y="0"/>
                  </a:lnTo>
                  <a:lnTo>
                    <a:pt x="481639" y="11234"/>
                  </a:lnTo>
                  <a:lnTo>
                    <a:pt x="325962" y="41048"/>
                  </a:lnTo>
                  <a:lnTo>
                    <a:pt x="265042" y="52167"/>
                  </a:lnTo>
                  <a:lnTo>
                    <a:pt x="202154" y="66798"/>
                  </a:lnTo>
                  <a:lnTo>
                    <a:pt x="142986" y="82151"/>
                  </a:lnTo>
                  <a:lnTo>
                    <a:pt x="93073" y="98176"/>
                  </a:lnTo>
                  <a:lnTo>
                    <a:pt x="82369" y="102076"/>
                  </a:lnTo>
                  <a:lnTo>
                    <a:pt x="64655" y="110459"/>
                  </a:lnTo>
                  <a:lnTo>
                    <a:pt x="4" y="145807"/>
                  </a:lnTo>
                  <a:close/>
                </a:path>
              </a:pathLst>
            </a:custGeom>
            <a:solidFill>
              <a:srgbClr val="6F6F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4792168" y="6169625"/>
              <a:ext cx="233679" cy="46990"/>
            </a:xfrm>
            <a:custGeom>
              <a:avLst/>
              <a:gdLst/>
              <a:ahLst/>
              <a:cxnLst/>
              <a:rect l="l" t="t" r="r" b="b"/>
              <a:pathLst>
                <a:path w="233679" h="46989">
                  <a:moveTo>
                    <a:pt x="0" y="46769"/>
                  </a:moveTo>
                  <a:lnTo>
                    <a:pt x="14348" y="43177"/>
                  </a:lnTo>
                  <a:lnTo>
                    <a:pt x="123016" y="21601"/>
                  </a:lnTo>
                  <a:lnTo>
                    <a:pt x="198136" y="6760"/>
                  </a:lnTo>
                  <a:lnTo>
                    <a:pt x="233151" y="0"/>
                  </a:lnTo>
                  <a:lnTo>
                    <a:pt x="230453" y="3086"/>
                  </a:lnTo>
                  <a:lnTo>
                    <a:pt x="0" y="4676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4983711" y="6161908"/>
              <a:ext cx="52069" cy="10795"/>
            </a:xfrm>
            <a:custGeom>
              <a:avLst/>
              <a:gdLst/>
              <a:ahLst/>
              <a:cxnLst/>
              <a:rect l="l" t="t" r="r" b="b"/>
              <a:pathLst>
                <a:path w="52070" h="10795">
                  <a:moveTo>
                    <a:pt x="9856" y="8579"/>
                  </a:moveTo>
                  <a:lnTo>
                    <a:pt x="50331" y="288"/>
                  </a:lnTo>
                  <a:lnTo>
                    <a:pt x="51909" y="0"/>
                  </a:lnTo>
                  <a:lnTo>
                    <a:pt x="46658" y="1606"/>
                  </a:lnTo>
                  <a:lnTo>
                    <a:pt x="9856" y="8579"/>
                  </a:lnTo>
                  <a:close/>
                </a:path>
                <a:path w="52070" h="10795">
                  <a:moveTo>
                    <a:pt x="0" y="10447"/>
                  </a:moveTo>
                  <a:lnTo>
                    <a:pt x="9856" y="8579"/>
                  </a:lnTo>
                  <a:lnTo>
                    <a:pt x="7267" y="9105"/>
                  </a:lnTo>
                  <a:lnTo>
                    <a:pt x="0" y="1044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3" name="object 25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511486" y="6210766"/>
              <a:ext cx="509027" cy="120995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767071" y="6196583"/>
              <a:ext cx="262127" cy="70103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4342622" y="6378224"/>
              <a:ext cx="99695" cy="57785"/>
            </a:xfrm>
            <a:custGeom>
              <a:avLst/>
              <a:gdLst/>
              <a:ahLst/>
              <a:cxnLst/>
              <a:rect l="l" t="t" r="r" b="b"/>
              <a:pathLst>
                <a:path w="99695" h="57785">
                  <a:moveTo>
                    <a:pt x="81922" y="8399"/>
                  </a:moveTo>
                  <a:lnTo>
                    <a:pt x="90860" y="2868"/>
                  </a:lnTo>
                  <a:lnTo>
                    <a:pt x="99469" y="0"/>
                  </a:lnTo>
                  <a:lnTo>
                    <a:pt x="81922" y="8399"/>
                  </a:lnTo>
                  <a:close/>
                </a:path>
                <a:path w="99695" h="57785">
                  <a:moveTo>
                    <a:pt x="74966" y="12704"/>
                  </a:moveTo>
                  <a:lnTo>
                    <a:pt x="77573" y="10481"/>
                  </a:lnTo>
                  <a:lnTo>
                    <a:pt x="81922" y="8399"/>
                  </a:lnTo>
                  <a:lnTo>
                    <a:pt x="74966" y="12704"/>
                  </a:lnTo>
                  <a:close/>
                </a:path>
                <a:path w="99695" h="57785">
                  <a:moveTo>
                    <a:pt x="50116" y="33976"/>
                  </a:moveTo>
                  <a:lnTo>
                    <a:pt x="39488" y="35916"/>
                  </a:lnTo>
                  <a:lnTo>
                    <a:pt x="50511" y="24824"/>
                  </a:lnTo>
                  <a:lnTo>
                    <a:pt x="70053" y="15745"/>
                  </a:lnTo>
                  <a:lnTo>
                    <a:pt x="74966" y="12704"/>
                  </a:lnTo>
                  <a:lnTo>
                    <a:pt x="50116" y="33976"/>
                  </a:lnTo>
                  <a:close/>
                </a:path>
                <a:path w="99695" h="57785">
                  <a:moveTo>
                    <a:pt x="38696" y="43843"/>
                  </a:moveTo>
                  <a:lnTo>
                    <a:pt x="8352" y="49381"/>
                  </a:lnTo>
                  <a:lnTo>
                    <a:pt x="30419" y="43408"/>
                  </a:lnTo>
                  <a:lnTo>
                    <a:pt x="39834" y="30664"/>
                  </a:lnTo>
                  <a:lnTo>
                    <a:pt x="39488" y="35916"/>
                  </a:lnTo>
                  <a:lnTo>
                    <a:pt x="50116" y="33976"/>
                  </a:lnTo>
                  <a:lnTo>
                    <a:pt x="38696" y="43843"/>
                  </a:lnTo>
                  <a:close/>
                </a:path>
                <a:path w="99695" h="57785">
                  <a:moveTo>
                    <a:pt x="1404" y="57784"/>
                  </a:moveTo>
                  <a:lnTo>
                    <a:pt x="0" y="55445"/>
                  </a:lnTo>
                  <a:lnTo>
                    <a:pt x="9444" y="44642"/>
                  </a:lnTo>
                  <a:lnTo>
                    <a:pt x="5198" y="42823"/>
                  </a:lnTo>
                  <a:lnTo>
                    <a:pt x="16132" y="36611"/>
                  </a:lnTo>
                  <a:lnTo>
                    <a:pt x="10132" y="44840"/>
                  </a:lnTo>
                  <a:lnTo>
                    <a:pt x="8352" y="49381"/>
                  </a:lnTo>
                  <a:lnTo>
                    <a:pt x="38696" y="43843"/>
                  </a:lnTo>
                  <a:lnTo>
                    <a:pt x="35840" y="46310"/>
                  </a:lnTo>
                  <a:lnTo>
                    <a:pt x="36672" y="49077"/>
                  </a:lnTo>
                  <a:lnTo>
                    <a:pt x="25050" y="51523"/>
                  </a:lnTo>
                  <a:lnTo>
                    <a:pt x="22524" y="51984"/>
                  </a:lnTo>
                  <a:lnTo>
                    <a:pt x="1404" y="57784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4443173" y="6517891"/>
              <a:ext cx="33020" cy="13335"/>
            </a:xfrm>
            <a:custGeom>
              <a:avLst/>
              <a:gdLst/>
              <a:ahLst/>
              <a:cxnLst/>
              <a:rect l="l" t="t" r="r" b="b"/>
              <a:pathLst>
                <a:path w="33020" h="13334">
                  <a:moveTo>
                    <a:pt x="398" y="13280"/>
                  </a:moveTo>
                  <a:lnTo>
                    <a:pt x="0" y="7516"/>
                  </a:lnTo>
                  <a:lnTo>
                    <a:pt x="4706" y="4711"/>
                  </a:lnTo>
                  <a:lnTo>
                    <a:pt x="633" y="266"/>
                  </a:lnTo>
                  <a:lnTo>
                    <a:pt x="18594" y="2177"/>
                  </a:lnTo>
                  <a:lnTo>
                    <a:pt x="25286" y="955"/>
                  </a:lnTo>
                  <a:lnTo>
                    <a:pt x="32767" y="4778"/>
                  </a:lnTo>
                  <a:lnTo>
                    <a:pt x="398" y="13280"/>
                  </a:lnTo>
                  <a:close/>
                </a:path>
                <a:path w="33020" h="13334">
                  <a:moveTo>
                    <a:pt x="25286" y="955"/>
                  </a:moveTo>
                  <a:lnTo>
                    <a:pt x="18594" y="2177"/>
                  </a:lnTo>
                  <a:lnTo>
                    <a:pt x="23415" y="0"/>
                  </a:lnTo>
                  <a:lnTo>
                    <a:pt x="25286" y="955"/>
                  </a:lnTo>
                  <a:close/>
                </a:path>
              </a:pathLst>
            </a:custGeom>
            <a:solidFill>
              <a:srgbClr val="1818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4418021" y="6512512"/>
              <a:ext cx="26034" cy="10160"/>
            </a:xfrm>
            <a:custGeom>
              <a:avLst/>
              <a:gdLst/>
              <a:ahLst/>
              <a:cxnLst/>
              <a:rect l="l" t="t" r="r" b="b"/>
              <a:pathLst>
                <a:path w="26035" h="10159">
                  <a:moveTo>
                    <a:pt x="0" y="0"/>
                  </a:moveTo>
                  <a:lnTo>
                    <a:pt x="4531" y="6955"/>
                  </a:lnTo>
                  <a:lnTo>
                    <a:pt x="13598" y="6597"/>
                  </a:lnTo>
                  <a:lnTo>
                    <a:pt x="25877" y="95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4416310" y="6514070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11416" y="8941"/>
                  </a:moveTo>
                  <a:lnTo>
                    <a:pt x="5103" y="10093"/>
                  </a:lnTo>
                  <a:lnTo>
                    <a:pt x="0" y="0"/>
                  </a:lnTo>
                  <a:lnTo>
                    <a:pt x="11416" y="8941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958151" y="6366539"/>
              <a:ext cx="193712" cy="70287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164770" y="5939622"/>
              <a:ext cx="215139" cy="232869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164341" y="5939193"/>
              <a:ext cx="215997" cy="233727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394856" y="5894532"/>
              <a:ext cx="482772" cy="245611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5394856" y="5894532"/>
              <a:ext cx="483234" cy="245745"/>
            </a:xfrm>
            <a:custGeom>
              <a:avLst/>
              <a:gdLst/>
              <a:ahLst/>
              <a:cxnLst/>
              <a:rect l="l" t="t" r="r" b="b"/>
              <a:pathLst>
                <a:path w="483235" h="245745">
                  <a:moveTo>
                    <a:pt x="0" y="174290"/>
                  </a:moveTo>
                  <a:lnTo>
                    <a:pt x="22268" y="84010"/>
                  </a:lnTo>
                  <a:lnTo>
                    <a:pt x="57442" y="58007"/>
                  </a:lnTo>
                  <a:lnTo>
                    <a:pt x="104891" y="44299"/>
                  </a:lnTo>
                  <a:lnTo>
                    <a:pt x="178773" y="30461"/>
                  </a:lnTo>
                  <a:lnTo>
                    <a:pt x="222152" y="23703"/>
                  </a:lnTo>
                  <a:lnTo>
                    <a:pt x="264244" y="17741"/>
                  </a:lnTo>
                  <a:lnTo>
                    <a:pt x="330056" y="9775"/>
                  </a:lnTo>
                  <a:lnTo>
                    <a:pt x="386345" y="4659"/>
                  </a:lnTo>
                  <a:lnTo>
                    <a:pt x="426772" y="1814"/>
                  </a:lnTo>
                  <a:lnTo>
                    <a:pt x="467278" y="37"/>
                  </a:lnTo>
                  <a:lnTo>
                    <a:pt x="471530" y="0"/>
                  </a:lnTo>
                  <a:lnTo>
                    <a:pt x="477027" y="3604"/>
                  </a:lnTo>
                  <a:lnTo>
                    <a:pt x="479611" y="6957"/>
                  </a:lnTo>
                  <a:lnTo>
                    <a:pt x="481933" y="9970"/>
                  </a:lnTo>
                  <a:lnTo>
                    <a:pt x="482492" y="15432"/>
                  </a:lnTo>
                  <a:lnTo>
                    <a:pt x="482772" y="19221"/>
                  </a:lnTo>
                  <a:lnTo>
                    <a:pt x="481819" y="57347"/>
                  </a:lnTo>
                  <a:lnTo>
                    <a:pt x="476809" y="101739"/>
                  </a:lnTo>
                  <a:lnTo>
                    <a:pt x="471238" y="138539"/>
                  </a:lnTo>
                  <a:lnTo>
                    <a:pt x="468604" y="153886"/>
                  </a:lnTo>
                  <a:lnTo>
                    <a:pt x="444549" y="158734"/>
                  </a:lnTo>
                  <a:lnTo>
                    <a:pt x="386893" y="170402"/>
                  </a:lnTo>
                  <a:lnTo>
                    <a:pt x="317398" y="184576"/>
                  </a:lnTo>
                  <a:lnTo>
                    <a:pt x="257827" y="196942"/>
                  </a:lnTo>
                  <a:lnTo>
                    <a:pt x="208121" y="207666"/>
                  </a:lnTo>
                  <a:lnTo>
                    <a:pt x="150219" y="220369"/>
                  </a:lnTo>
                  <a:lnTo>
                    <a:pt x="102212" y="230977"/>
                  </a:lnTo>
                  <a:lnTo>
                    <a:pt x="82190" y="235419"/>
                  </a:lnTo>
                  <a:lnTo>
                    <a:pt x="38281" y="244977"/>
                  </a:lnTo>
                  <a:lnTo>
                    <a:pt x="21319" y="245611"/>
                  </a:lnTo>
                  <a:lnTo>
                    <a:pt x="25706" y="234263"/>
                  </a:lnTo>
                  <a:lnTo>
                    <a:pt x="12164" y="200506"/>
                  </a:lnTo>
                  <a:lnTo>
                    <a:pt x="4381" y="178080"/>
                  </a:lnTo>
                  <a:lnTo>
                    <a:pt x="0" y="1742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5419346" y="5889707"/>
              <a:ext cx="468630" cy="158115"/>
            </a:xfrm>
            <a:custGeom>
              <a:avLst/>
              <a:gdLst/>
              <a:ahLst/>
              <a:cxnLst/>
              <a:rect l="l" t="t" r="r" b="b"/>
              <a:pathLst>
                <a:path w="468629" h="158114">
                  <a:moveTo>
                    <a:pt x="444953" y="158096"/>
                  </a:moveTo>
                  <a:lnTo>
                    <a:pt x="451987" y="118290"/>
                  </a:lnTo>
                  <a:lnTo>
                    <a:pt x="455079" y="94796"/>
                  </a:lnTo>
                  <a:lnTo>
                    <a:pt x="458254" y="66701"/>
                  </a:lnTo>
                  <a:lnTo>
                    <a:pt x="459603" y="36187"/>
                  </a:lnTo>
                  <a:lnTo>
                    <a:pt x="459081" y="20690"/>
                  </a:lnTo>
                  <a:lnTo>
                    <a:pt x="455960" y="11170"/>
                  </a:lnTo>
                  <a:lnTo>
                    <a:pt x="449916" y="5853"/>
                  </a:lnTo>
                  <a:lnTo>
                    <a:pt x="444438" y="3643"/>
                  </a:lnTo>
                  <a:lnTo>
                    <a:pt x="416033" y="4700"/>
                  </a:lnTo>
                  <a:lnTo>
                    <a:pt x="342706" y="9828"/>
                  </a:lnTo>
                  <a:lnTo>
                    <a:pt x="240529" y="21140"/>
                  </a:lnTo>
                  <a:lnTo>
                    <a:pt x="175398" y="30734"/>
                  </a:lnTo>
                  <a:lnTo>
                    <a:pt x="98538" y="44304"/>
                  </a:lnTo>
                  <a:lnTo>
                    <a:pt x="37665" y="59541"/>
                  </a:lnTo>
                  <a:lnTo>
                    <a:pt x="0" y="85677"/>
                  </a:lnTo>
                  <a:lnTo>
                    <a:pt x="1911" y="73404"/>
                  </a:lnTo>
                  <a:lnTo>
                    <a:pt x="13884" y="65716"/>
                  </a:lnTo>
                  <a:lnTo>
                    <a:pt x="38722" y="55221"/>
                  </a:lnTo>
                  <a:lnTo>
                    <a:pt x="44578" y="53708"/>
                  </a:lnTo>
                  <a:lnTo>
                    <a:pt x="57820" y="50245"/>
                  </a:lnTo>
                  <a:lnTo>
                    <a:pt x="71952" y="46447"/>
                  </a:lnTo>
                  <a:lnTo>
                    <a:pt x="80481" y="43930"/>
                  </a:lnTo>
                  <a:lnTo>
                    <a:pt x="96701" y="40511"/>
                  </a:lnTo>
                  <a:lnTo>
                    <a:pt x="157915" y="29282"/>
                  </a:lnTo>
                  <a:lnTo>
                    <a:pt x="248931" y="14103"/>
                  </a:lnTo>
                  <a:lnTo>
                    <a:pt x="350299" y="3398"/>
                  </a:lnTo>
                  <a:lnTo>
                    <a:pt x="426709" y="0"/>
                  </a:lnTo>
                  <a:lnTo>
                    <a:pt x="446795" y="1378"/>
                  </a:lnTo>
                  <a:lnTo>
                    <a:pt x="458196" y="5717"/>
                  </a:lnTo>
                  <a:lnTo>
                    <a:pt x="466389" y="15228"/>
                  </a:lnTo>
                  <a:lnTo>
                    <a:pt x="468090" y="24548"/>
                  </a:lnTo>
                  <a:lnTo>
                    <a:pt x="465486" y="45660"/>
                  </a:lnTo>
                  <a:lnTo>
                    <a:pt x="458607" y="106533"/>
                  </a:lnTo>
                  <a:lnTo>
                    <a:pt x="450676" y="156592"/>
                  </a:lnTo>
                  <a:lnTo>
                    <a:pt x="444954" y="158095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324855" y="5955791"/>
              <a:ext cx="112775" cy="138053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315711" y="5974079"/>
              <a:ext cx="112775" cy="109727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5264020" y="6059031"/>
              <a:ext cx="73660" cy="102870"/>
            </a:xfrm>
            <a:custGeom>
              <a:avLst/>
              <a:gdLst/>
              <a:ahLst/>
              <a:cxnLst/>
              <a:rect l="l" t="t" r="r" b="b"/>
              <a:pathLst>
                <a:path w="73660" h="102870">
                  <a:moveTo>
                    <a:pt x="17200" y="102070"/>
                  </a:moveTo>
                  <a:lnTo>
                    <a:pt x="9449" y="102567"/>
                  </a:lnTo>
                  <a:lnTo>
                    <a:pt x="2552" y="100157"/>
                  </a:lnTo>
                  <a:lnTo>
                    <a:pt x="0" y="88700"/>
                  </a:lnTo>
                  <a:lnTo>
                    <a:pt x="28375" y="54629"/>
                  </a:lnTo>
                  <a:lnTo>
                    <a:pt x="66376" y="0"/>
                  </a:lnTo>
                  <a:lnTo>
                    <a:pt x="66536" y="5932"/>
                  </a:lnTo>
                  <a:lnTo>
                    <a:pt x="73396" y="553"/>
                  </a:lnTo>
                  <a:lnTo>
                    <a:pt x="70471" y="9800"/>
                  </a:lnTo>
                  <a:lnTo>
                    <a:pt x="63570" y="17479"/>
                  </a:lnTo>
                  <a:lnTo>
                    <a:pt x="63568" y="22524"/>
                  </a:lnTo>
                  <a:lnTo>
                    <a:pt x="62348" y="31002"/>
                  </a:lnTo>
                  <a:lnTo>
                    <a:pt x="19439" y="81483"/>
                  </a:lnTo>
                  <a:lnTo>
                    <a:pt x="13960" y="84317"/>
                  </a:lnTo>
                  <a:lnTo>
                    <a:pt x="15906" y="89924"/>
                  </a:lnTo>
                  <a:lnTo>
                    <a:pt x="21464" y="92578"/>
                  </a:lnTo>
                  <a:lnTo>
                    <a:pt x="49506" y="87002"/>
                  </a:lnTo>
                  <a:lnTo>
                    <a:pt x="52751" y="89619"/>
                  </a:lnTo>
                  <a:lnTo>
                    <a:pt x="57863" y="92355"/>
                  </a:lnTo>
                  <a:lnTo>
                    <a:pt x="17200" y="10207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5277078" y="6078346"/>
              <a:ext cx="48895" cy="58419"/>
            </a:xfrm>
            <a:custGeom>
              <a:avLst/>
              <a:gdLst/>
              <a:ahLst/>
              <a:cxnLst/>
              <a:rect l="l" t="t" r="r" b="b"/>
              <a:pathLst>
                <a:path w="48895" h="58420">
                  <a:moveTo>
                    <a:pt x="5884" y="57219"/>
                  </a:moveTo>
                  <a:lnTo>
                    <a:pt x="0" y="57835"/>
                  </a:lnTo>
                  <a:lnTo>
                    <a:pt x="32272" y="19843"/>
                  </a:lnTo>
                  <a:lnTo>
                    <a:pt x="48024" y="0"/>
                  </a:lnTo>
                  <a:lnTo>
                    <a:pt x="48427" y="7264"/>
                  </a:lnTo>
                  <a:lnTo>
                    <a:pt x="5884" y="57219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5273686" y="6147809"/>
              <a:ext cx="17145" cy="10795"/>
            </a:xfrm>
            <a:custGeom>
              <a:avLst/>
              <a:gdLst/>
              <a:ahLst/>
              <a:cxnLst/>
              <a:rect l="l" t="t" r="r" b="b"/>
              <a:pathLst>
                <a:path w="17145" h="10795">
                  <a:moveTo>
                    <a:pt x="12006" y="10190"/>
                  </a:moveTo>
                  <a:lnTo>
                    <a:pt x="0" y="0"/>
                  </a:lnTo>
                  <a:lnTo>
                    <a:pt x="10019" y="6884"/>
                  </a:lnTo>
                  <a:lnTo>
                    <a:pt x="17120" y="7881"/>
                  </a:lnTo>
                  <a:lnTo>
                    <a:pt x="12006" y="10190"/>
                  </a:lnTo>
                  <a:close/>
                </a:path>
              </a:pathLst>
            </a:custGeom>
            <a:solidFill>
              <a:srgbClr val="3C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5264767" y="6137470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14320" y="22188"/>
                  </a:moveTo>
                  <a:lnTo>
                    <a:pt x="5230" y="22929"/>
                  </a:lnTo>
                  <a:lnTo>
                    <a:pt x="1701" y="21281"/>
                  </a:lnTo>
                  <a:lnTo>
                    <a:pt x="0" y="11961"/>
                  </a:lnTo>
                  <a:lnTo>
                    <a:pt x="10268" y="0"/>
                  </a:lnTo>
                  <a:lnTo>
                    <a:pt x="1704" y="11191"/>
                  </a:lnTo>
                  <a:lnTo>
                    <a:pt x="2716" y="19261"/>
                  </a:lnTo>
                  <a:lnTo>
                    <a:pt x="14320" y="2218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5291095" y="6146920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0" y="10087"/>
                  </a:moveTo>
                  <a:lnTo>
                    <a:pt x="13067" y="5868"/>
                  </a:lnTo>
                  <a:lnTo>
                    <a:pt x="14286" y="2435"/>
                  </a:lnTo>
                  <a:lnTo>
                    <a:pt x="22605" y="0"/>
                  </a:lnTo>
                  <a:lnTo>
                    <a:pt x="28041" y="4511"/>
                  </a:lnTo>
                  <a:lnTo>
                    <a:pt x="0" y="10087"/>
                  </a:lnTo>
                  <a:close/>
                </a:path>
              </a:pathLst>
            </a:custGeom>
            <a:solidFill>
              <a:srgbClr val="5E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5299432" y="6061061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5" h="41275">
                  <a:moveTo>
                    <a:pt x="0" y="40772"/>
                  </a:moveTo>
                  <a:lnTo>
                    <a:pt x="29920" y="0"/>
                  </a:lnTo>
                  <a:lnTo>
                    <a:pt x="32272" y="2780"/>
                  </a:lnTo>
                  <a:lnTo>
                    <a:pt x="28575" y="15378"/>
                  </a:lnTo>
                  <a:lnTo>
                    <a:pt x="19445" y="18421"/>
                  </a:lnTo>
                  <a:lnTo>
                    <a:pt x="16635" y="21743"/>
                  </a:lnTo>
                  <a:lnTo>
                    <a:pt x="10331" y="29142"/>
                  </a:lnTo>
                  <a:lnTo>
                    <a:pt x="3723" y="36768"/>
                  </a:lnTo>
                  <a:lnTo>
                    <a:pt x="0" y="40772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5269924" y="6138964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0" y="13657"/>
                  </a:moveTo>
                  <a:lnTo>
                    <a:pt x="2154" y="2716"/>
                  </a:lnTo>
                  <a:lnTo>
                    <a:pt x="9499" y="0"/>
                  </a:lnTo>
                  <a:lnTo>
                    <a:pt x="4426" y="5053"/>
                  </a:lnTo>
                  <a:lnTo>
                    <a:pt x="0" y="13657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4" name="object 27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245607" y="6065519"/>
              <a:ext cx="100583" cy="106679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5283265" y="6143397"/>
              <a:ext cx="37465" cy="8890"/>
            </a:xfrm>
            <a:custGeom>
              <a:avLst/>
              <a:gdLst/>
              <a:ahLst/>
              <a:cxnLst/>
              <a:rect l="l" t="t" r="r" b="b"/>
              <a:pathLst>
                <a:path w="37464" h="8889">
                  <a:moveTo>
                    <a:pt x="30435" y="3522"/>
                  </a:moveTo>
                  <a:lnTo>
                    <a:pt x="0" y="8618"/>
                  </a:lnTo>
                  <a:lnTo>
                    <a:pt x="37172" y="0"/>
                  </a:lnTo>
                  <a:lnTo>
                    <a:pt x="30435" y="35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209031" y="6050279"/>
              <a:ext cx="146303" cy="134111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251703" y="5995415"/>
              <a:ext cx="176783" cy="164591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5419543" y="5884336"/>
              <a:ext cx="474980" cy="161290"/>
            </a:xfrm>
            <a:custGeom>
              <a:avLst/>
              <a:gdLst/>
              <a:ahLst/>
              <a:cxnLst/>
              <a:rect l="l" t="t" r="r" b="b"/>
              <a:pathLst>
                <a:path w="474979" h="161289">
                  <a:moveTo>
                    <a:pt x="454476" y="160046"/>
                  </a:moveTo>
                  <a:lnTo>
                    <a:pt x="450053" y="160857"/>
                  </a:lnTo>
                  <a:lnTo>
                    <a:pt x="454248" y="144526"/>
                  </a:lnTo>
                  <a:lnTo>
                    <a:pt x="460746" y="105076"/>
                  </a:lnTo>
                  <a:lnTo>
                    <a:pt x="466936" y="53584"/>
                  </a:lnTo>
                  <a:lnTo>
                    <a:pt x="468579" y="29511"/>
                  </a:lnTo>
                  <a:lnTo>
                    <a:pt x="469059" y="24622"/>
                  </a:lnTo>
                  <a:lnTo>
                    <a:pt x="423674" y="4211"/>
                  </a:lnTo>
                  <a:lnTo>
                    <a:pt x="404590" y="4467"/>
                  </a:lnTo>
                  <a:lnTo>
                    <a:pt x="351204" y="7715"/>
                  </a:lnTo>
                  <a:lnTo>
                    <a:pt x="299064" y="12657"/>
                  </a:lnTo>
                  <a:lnTo>
                    <a:pt x="286427" y="13886"/>
                  </a:lnTo>
                  <a:lnTo>
                    <a:pt x="246611" y="18340"/>
                  </a:lnTo>
                  <a:lnTo>
                    <a:pt x="201975" y="25707"/>
                  </a:lnTo>
                  <a:lnTo>
                    <a:pt x="137747" y="37648"/>
                  </a:lnTo>
                  <a:lnTo>
                    <a:pt x="95265" y="45946"/>
                  </a:lnTo>
                  <a:lnTo>
                    <a:pt x="50094" y="55742"/>
                  </a:lnTo>
                  <a:lnTo>
                    <a:pt x="9531" y="72416"/>
                  </a:lnTo>
                  <a:lnTo>
                    <a:pt x="0" y="78915"/>
                  </a:lnTo>
                  <a:lnTo>
                    <a:pt x="231" y="73036"/>
                  </a:lnTo>
                  <a:lnTo>
                    <a:pt x="35164" y="54485"/>
                  </a:lnTo>
                  <a:lnTo>
                    <a:pt x="81359" y="42292"/>
                  </a:lnTo>
                  <a:lnTo>
                    <a:pt x="125439" y="33521"/>
                  </a:lnTo>
                  <a:lnTo>
                    <a:pt x="135310" y="31981"/>
                  </a:lnTo>
                  <a:lnTo>
                    <a:pt x="144457" y="30498"/>
                  </a:lnTo>
                  <a:lnTo>
                    <a:pt x="166654" y="26525"/>
                  </a:lnTo>
                  <a:lnTo>
                    <a:pt x="190555" y="22097"/>
                  </a:lnTo>
                  <a:lnTo>
                    <a:pt x="214479" y="17820"/>
                  </a:lnTo>
                  <a:lnTo>
                    <a:pt x="253022" y="12181"/>
                  </a:lnTo>
                  <a:lnTo>
                    <a:pt x="304578" y="7111"/>
                  </a:lnTo>
                  <a:lnTo>
                    <a:pt x="338744" y="4252"/>
                  </a:lnTo>
                  <a:lnTo>
                    <a:pt x="375641" y="1322"/>
                  </a:lnTo>
                  <a:lnTo>
                    <a:pt x="412487" y="0"/>
                  </a:lnTo>
                  <a:lnTo>
                    <a:pt x="446498" y="1962"/>
                  </a:lnTo>
                  <a:lnTo>
                    <a:pt x="474704" y="22399"/>
                  </a:lnTo>
                  <a:lnTo>
                    <a:pt x="474368" y="28337"/>
                  </a:lnTo>
                  <a:lnTo>
                    <a:pt x="474262" y="32565"/>
                  </a:lnTo>
                  <a:lnTo>
                    <a:pt x="471211" y="66965"/>
                  </a:lnTo>
                  <a:lnTo>
                    <a:pt x="465401" y="106888"/>
                  </a:lnTo>
                  <a:lnTo>
                    <a:pt x="459764" y="139935"/>
                  </a:lnTo>
                  <a:lnTo>
                    <a:pt x="457233" y="153706"/>
                  </a:lnTo>
                  <a:lnTo>
                    <a:pt x="454476" y="160046"/>
                  </a:lnTo>
                  <a:close/>
                </a:path>
              </a:pathLst>
            </a:custGeom>
            <a:solidFill>
              <a:srgbClr val="322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5419543" y="5884336"/>
              <a:ext cx="474980" cy="161290"/>
            </a:xfrm>
            <a:custGeom>
              <a:avLst/>
              <a:gdLst/>
              <a:ahLst/>
              <a:cxnLst/>
              <a:rect l="l" t="t" r="r" b="b"/>
              <a:pathLst>
                <a:path w="474979" h="161289">
                  <a:moveTo>
                    <a:pt x="450057" y="160853"/>
                  </a:moveTo>
                  <a:lnTo>
                    <a:pt x="465401" y="106888"/>
                  </a:lnTo>
                  <a:lnTo>
                    <a:pt x="471211" y="66965"/>
                  </a:lnTo>
                  <a:lnTo>
                    <a:pt x="474368" y="28337"/>
                  </a:lnTo>
                  <a:lnTo>
                    <a:pt x="474704" y="22399"/>
                  </a:lnTo>
                  <a:lnTo>
                    <a:pt x="473004" y="18527"/>
                  </a:lnTo>
                  <a:lnTo>
                    <a:pt x="471103" y="14197"/>
                  </a:lnTo>
                  <a:lnTo>
                    <a:pt x="466396" y="9385"/>
                  </a:lnTo>
                  <a:lnTo>
                    <a:pt x="412487" y="0"/>
                  </a:lnTo>
                  <a:lnTo>
                    <a:pt x="375641" y="1322"/>
                  </a:lnTo>
                  <a:lnTo>
                    <a:pt x="338744" y="4252"/>
                  </a:lnTo>
                  <a:lnTo>
                    <a:pt x="304578" y="7111"/>
                  </a:lnTo>
                  <a:lnTo>
                    <a:pt x="288217" y="8446"/>
                  </a:lnTo>
                  <a:lnTo>
                    <a:pt x="236744" y="14303"/>
                  </a:lnTo>
                  <a:lnTo>
                    <a:pt x="190555" y="22097"/>
                  </a:lnTo>
                  <a:lnTo>
                    <a:pt x="166654" y="26525"/>
                  </a:lnTo>
                  <a:lnTo>
                    <a:pt x="144457" y="30498"/>
                  </a:lnTo>
                  <a:lnTo>
                    <a:pt x="135310" y="31981"/>
                  </a:lnTo>
                  <a:lnTo>
                    <a:pt x="125439" y="33521"/>
                  </a:lnTo>
                  <a:lnTo>
                    <a:pt x="115579" y="35121"/>
                  </a:lnTo>
                  <a:lnTo>
                    <a:pt x="68399" y="45430"/>
                  </a:lnTo>
                  <a:lnTo>
                    <a:pt x="28585" y="56835"/>
                  </a:lnTo>
                  <a:lnTo>
                    <a:pt x="10678" y="65941"/>
                  </a:lnTo>
                  <a:lnTo>
                    <a:pt x="7415" y="67868"/>
                  </a:lnTo>
                  <a:lnTo>
                    <a:pt x="231" y="73036"/>
                  </a:lnTo>
                  <a:lnTo>
                    <a:pt x="0" y="78915"/>
                  </a:lnTo>
                  <a:lnTo>
                    <a:pt x="2786" y="76966"/>
                  </a:lnTo>
                  <a:lnTo>
                    <a:pt x="9531" y="72416"/>
                  </a:lnTo>
                  <a:lnTo>
                    <a:pt x="50094" y="55742"/>
                  </a:lnTo>
                  <a:lnTo>
                    <a:pt x="75645" y="50192"/>
                  </a:lnTo>
                  <a:lnTo>
                    <a:pt x="95265" y="45946"/>
                  </a:lnTo>
                  <a:lnTo>
                    <a:pt x="116487" y="41705"/>
                  </a:lnTo>
                  <a:lnTo>
                    <a:pt x="137747" y="37648"/>
                  </a:lnTo>
                  <a:lnTo>
                    <a:pt x="157484" y="33958"/>
                  </a:lnTo>
                  <a:lnTo>
                    <a:pt x="178887" y="29950"/>
                  </a:lnTo>
                  <a:lnTo>
                    <a:pt x="225098" y="21685"/>
                  </a:lnTo>
                  <a:lnTo>
                    <a:pt x="272807" y="15246"/>
                  </a:lnTo>
                  <a:lnTo>
                    <a:pt x="299064" y="12657"/>
                  </a:lnTo>
                  <a:lnTo>
                    <a:pt x="315579" y="11008"/>
                  </a:lnTo>
                  <a:lnTo>
                    <a:pt x="367758" y="6605"/>
                  </a:lnTo>
                  <a:lnTo>
                    <a:pt x="423674" y="4211"/>
                  </a:lnTo>
                  <a:lnTo>
                    <a:pt x="441270" y="5511"/>
                  </a:lnTo>
                  <a:lnTo>
                    <a:pt x="446212" y="6215"/>
                  </a:lnTo>
                  <a:lnTo>
                    <a:pt x="452928" y="7771"/>
                  </a:lnTo>
                  <a:lnTo>
                    <a:pt x="457164" y="10393"/>
                  </a:lnTo>
                  <a:lnTo>
                    <a:pt x="461058" y="12803"/>
                  </a:lnTo>
                  <a:lnTo>
                    <a:pt x="465822" y="17268"/>
                  </a:lnTo>
                  <a:lnTo>
                    <a:pt x="467662" y="21448"/>
                  </a:lnTo>
                  <a:lnTo>
                    <a:pt x="469059" y="24622"/>
                  </a:lnTo>
                  <a:lnTo>
                    <a:pt x="468579" y="29511"/>
                  </a:lnTo>
                  <a:lnTo>
                    <a:pt x="468461" y="32976"/>
                  </a:lnTo>
                  <a:lnTo>
                    <a:pt x="464320" y="77330"/>
                  </a:lnTo>
                  <a:lnTo>
                    <a:pt x="454248" y="144526"/>
                  </a:lnTo>
                  <a:lnTo>
                    <a:pt x="450053" y="160857"/>
                  </a:lnTo>
                </a:path>
                <a:path w="474979" h="161289">
                  <a:moveTo>
                    <a:pt x="3921" y="71709"/>
                  </a:moveTo>
                  <a:lnTo>
                    <a:pt x="69897" y="48181"/>
                  </a:lnTo>
                  <a:lnTo>
                    <a:pt x="112892" y="38994"/>
                  </a:lnTo>
                  <a:lnTo>
                    <a:pt x="158034" y="30316"/>
                  </a:lnTo>
                  <a:lnTo>
                    <a:pt x="199226" y="23092"/>
                  </a:lnTo>
                  <a:lnTo>
                    <a:pt x="268877" y="12919"/>
                  </a:lnTo>
                  <a:lnTo>
                    <a:pt x="338855" y="5390"/>
                  </a:lnTo>
                  <a:lnTo>
                    <a:pt x="389024" y="2776"/>
                  </a:lnTo>
                  <a:lnTo>
                    <a:pt x="439972" y="1852"/>
                  </a:lnTo>
                  <a:lnTo>
                    <a:pt x="446257" y="1814"/>
                  </a:lnTo>
                  <a:lnTo>
                    <a:pt x="454826" y="4385"/>
                  </a:lnTo>
                  <a:lnTo>
                    <a:pt x="459998" y="7926"/>
                  </a:lnTo>
                  <a:lnTo>
                    <a:pt x="464108" y="10738"/>
                  </a:lnTo>
                  <a:lnTo>
                    <a:pt x="470209" y="20979"/>
                  </a:lnTo>
                  <a:lnTo>
                    <a:pt x="470557" y="24450"/>
                  </a:lnTo>
                  <a:lnTo>
                    <a:pt x="471218" y="32760"/>
                  </a:lnTo>
                  <a:lnTo>
                    <a:pt x="471615" y="42756"/>
                  </a:lnTo>
                  <a:lnTo>
                    <a:pt x="471173" y="51285"/>
                  </a:lnTo>
                  <a:lnTo>
                    <a:pt x="467877" y="74012"/>
                  </a:lnTo>
                  <a:lnTo>
                    <a:pt x="464319" y="99693"/>
                  </a:lnTo>
                  <a:lnTo>
                    <a:pt x="460407" y="126019"/>
                  </a:lnTo>
                  <a:lnTo>
                    <a:pt x="456046" y="150679"/>
                  </a:lnTo>
                  <a:lnTo>
                    <a:pt x="455487" y="153471"/>
                  </a:lnTo>
                  <a:lnTo>
                    <a:pt x="450994" y="1587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0" name="object 28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190743" y="5839967"/>
              <a:ext cx="737615" cy="332231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187639" y="5861339"/>
              <a:ext cx="1190797" cy="331396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5187639" y="5861339"/>
              <a:ext cx="1191260" cy="331470"/>
            </a:xfrm>
            <a:custGeom>
              <a:avLst/>
              <a:gdLst/>
              <a:ahLst/>
              <a:cxnLst/>
              <a:rect l="l" t="t" r="r" b="b"/>
              <a:pathLst>
                <a:path w="1191260" h="331470">
                  <a:moveTo>
                    <a:pt x="169009" y="296930"/>
                  </a:moveTo>
                  <a:lnTo>
                    <a:pt x="17444" y="327836"/>
                  </a:lnTo>
                  <a:lnTo>
                    <a:pt x="17617" y="325210"/>
                  </a:lnTo>
                  <a:lnTo>
                    <a:pt x="10843" y="330987"/>
                  </a:lnTo>
                  <a:lnTo>
                    <a:pt x="5047" y="331396"/>
                  </a:lnTo>
                  <a:lnTo>
                    <a:pt x="0" y="325183"/>
                  </a:lnTo>
                  <a:lnTo>
                    <a:pt x="9642" y="320829"/>
                  </a:lnTo>
                  <a:lnTo>
                    <a:pt x="63093" y="252703"/>
                  </a:lnTo>
                  <a:lnTo>
                    <a:pt x="158620" y="139931"/>
                  </a:lnTo>
                  <a:lnTo>
                    <a:pt x="204778" y="85460"/>
                  </a:lnTo>
                  <a:lnTo>
                    <a:pt x="272736" y="50357"/>
                  </a:lnTo>
                  <a:lnTo>
                    <a:pt x="396182" y="22638"/>
                  </a:lnTo>
                  <a:lnTo>
                    <a:pt x="522325" y="6100"/>
                  </a:lnTo>
                  <a:lnTo>
                    <a:pt x="619710" y="0"/>
                  </a:lnTo>
                  <a:lnTo>
                    <a:pt x="760824" y="4726"/>
                  </a:lnTo>
                  <a:lnTo>
                    <a:pt x="894586" y="12091"/>
                  </a:lnTo>
                  <a:lnTo>
                    <a:pt x="1077010" y="28735"/>
                  </a:lnTo>
                  <a:lnTo>
                    <a:pt x="1157805" y="42526"/>
                  </a:lnTo>
                  <a:lnTo>
                    <a:pt x="1190797" y="55312"/>
                  </a:lnTo>
                  <a:lnTo>
                    <a:pt x="1187582" y="59142"/>
                  </a:lnTo>
                  <a:lnTo>
                    <a:pt x="1181096" y="62920"/>
                  </a:lnTo>
                  <a:lnTo>
                    <a:pt x="1062126" y="86579"/>
                  </a:lnTo>
                  <a:lnTo>
                    <a:pt x="947976" y="108062"/>
                  </a:lnTo>
                  <a:lnTo>
                    <a:pt x="897529" y="121160"/>
                  </a:lnTo>
                  <a:lnTo>
                    <a:pt x="853463" y="133034"/>
                  </a:lnTo>
                  <a:lnTo>
                    <a:pt x="838607" y="136860"/>
                  </a:lnTo>
                  <a:lnTo>
                    <a:pt x="829118" y="139483"/>
                  </a:lnTo>
                  <a:lnTo>
                    <a:pt x="820102" y="142021"/>
                  </a:lnTo>
                  <a:lnTo>
                    <a:pt x="816090" y="143158"/>
                  </a:lnTo>
                  <a:lnTo>
                    <a:pt x="781822" y="166275"/>
                  </a:lnTo>
                  <a:lnTo>
                    <a:pt x="796400" y="160371"/>
                  </a:lnTo>
                  <a:lnTo>
                    <a:pt x="768219" y="173946"/>
                  </a:lnTo>
                  <a:lnTo>
                    <a:pt x="696874" y="189357"/>
                  </a:lnTo>
                  <a:lnTo>
                    <a:pt x="699366" y="175990"/>
                  </a:lnTo>
                  <a:lnTo>
                    <a:pt x="704989" y="143895"/>
                  </a:lnTo>
                  <a:lnTo>
                    <a:pt x="710964" y="105079"/>
                  </a:lnTo>
                  <a:lnTo>
                    <a:pt x="714512" y="71550"/>
                  </a:lnTo>
                  <a:lnTo>
                    <a:pt x="714690" y="61154"/>
                  </a:lnTo>
                  <a:lnTo>
                    <a:pt x="714520" y="48987"/>
                  </a:lnTo>
                  <a:lnTo>
                    <a:pt x="714242" y="38879"/>
                  </a:lnTo>
                  <a:lnTo>
                    <a:pt x="714096" y="34659"/>
                  </a:lnTo>
                  <a:lnTo>
                    <a:pt x="708533" y="27102"/>
                  </a:lnTo>
                  <a:lnTo>
                    <a:pt x="705921" y="24477"/>
                  </a:lnTo>
                  <a:lnTo>
                    <a:pt x="701516" y="20052"/>
                  </a:lnTo>
                  <a:lnTo>
                    <a:pt x="689944" y="13125"/>
                  </a:lnTo>
                  <a:lnTo>
                    <a:pt x="682943" y="10512"/>
                  </a:lnTo>
                  <a:lnTo>
                    <a:pt x="670202" y="10742"/>
                  </a:lnTo>
                  <a:lnTo>
                    <a:pt x="602842" y="12281"/>
                  </a:lnTo>
                  <a:lnTo>
                    <a:pt x="557764" y="14062"/>
                  </a:lnTo>
                  <a:lnTo>
                    <a:pt x="515202" y="17130"/>
                  </a:lnTo>
                  <a:lnTo>
                    <a:pt x="476445" y="22655"/>
                  </a:lnTo>
                  <a:lnTo>
                    <a:pt x="456413" y="26059"/>
                  </a:lnTo>
                  <a:lnTo>
                    <a:pt x="437805" y="29105"/>
                  </a:lnTo>
                  <a:lnTo>
                    <a:pt x="418839" y="31818"/>
                  </a:lnTo>
                  <a:lnTo>
                    <a:pt x="398369" y="34624"/>
                  </a:lnTo>
                  <a:lnTo>
                    <a:pt x="377941" y="37664"/>
                  </a:lnTo>
                  <a:lnTo>
                    <a:pt x="326155" y="48873"/>
                  </a:lnTo>
                  <a:lnTo>
                    <a:pt x="280810" y="62878"/>
                  </a:lnTo>
                  <a:lnTo>
                    <a:pt x="270906" y="66496"/>
                  </a:lnTo>
                  <a:lnTo>
                    <a:pt x="261130" y="70042"/>
                  </a:lnTo>
                  <a:lnTo>
                    <a:pt x="224939" y="85861"/>
                  </a:lnTo>
                  <a:lnTo>
                    <a:pt x="184182" y="125911"/>
                  </a:lnTo>
                  <a:lnTo>
                    <a:pt x="162574" y="150886"/>
                  </a:lnTo>
                  <a:lnTo>
                    <a:pt x="95750" y="227937"/>
                  </a:lnTo>
                  <a:lnTo>
                    <a:pt x="25651" y="312072"/>
                  </a:lnTo>
                  <a:lnTo>
                    <a:pt x="32710" y="311433"/>
                  </a:lnTo>
                  <a:lnTo>
                    <a:pt x="30012" y="314519"/>
                  </a:lnTo>
                  <a:lnTo>
                    <a:pt x="27314" y="317606"/>
                  </a:lnTo>
                  <a:lnTo>
                    <a:pt x="26395" y="319719"/>
                  </a:lnTo>
                  <a:lnTo>
                    <a:pt x="57041" y="316072"/>
                  </a:lnTo>
                  <a:lnTo>
                    <a:pt x="106052" y="305829"/>
                  </a:lnTo>
                  <a:lnTo>
                    <a:pt x="168321" y="293167"/>
                  </a:lnTo>
                  <a:lnTo>
                    <a:pt x="169008" y="2969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5947438" y="5875172"/>
              <a:ext cx="291465" cy="130175"/>
            </a:xfrm>
            <a:custGeom>
              <a:avLst/>
              <a:gdLst/>
              <a:ahLst/>
              <a:cxnLst/>
              <a:rect l="l" t="t" r="r" b="b"/>
              <a:pathLst>
                <a:path w="291464" h="130175">
                  <a:moveTo>
                    <a:pt x="7673" y="129895"/>
                  </a:moveTo>
                  <a:lnTo>
                    <a:pt x="3296" y="128001"/>
                  </a:lnTo>
                  <a:lnTo>
                    <a:pt x="1225" y="125388"/>
                  </a:lnTo>
                  <a:lnTo>
                    <a:pt x="0" y="122220"/>
                  </a:lnTo>
                  <a:lnTo>
                    <a:pt x="194" y="120578"/>
                  </a:lnTo>
                  <a:lnTo>
                    <a:pt x="372" y="119427"/>
                  </a:lnTo>
                  <a:lnTo>
                    <a:pt x="4801" y="87922"/>
                  </a:lnTo>
                  <a:lnTo>
                    <a:pt x="9321" y="54251"/>
                  </a:lnTo>
                  <a:lnTo>
                    <a:pt x="13207" y="25065"/>
                  </a:lnTo>
                  <a:lnTo>
                    <a:pt x="15733" y="7015"/>
                  </a:lnTo>
                  <a:lnTo>
                    <a:pt x="16130" y="4476"/>
                  </a:lnTo>
                  <a:lnTo>
                    <a:pt x="18137" y="2321"/>
                  </a:lnTo>
                  <a:lnTo>
                    <a:pt x="25937" y="0"/>
                  </a:lnTo>
                  <a:lnTo>
                    <a:pt x="39090" y="2751"/>
                  </a:lnTo>
                  <a:lnTo>
                    <a:pt x="76955" y="6058"/>
                  </a:lnTo>
                  <a:lnTo>
                    <a:pt x="160458" y="13412"/>
                  </a:lnTo>
                  <a:lnTo>
                    <a:pt x="244463" y="20970"/>
                  </a:lnTo>
                  <a:lnTo>
                    <a:pt x="283832" y="24884"/>
                  </a:lnTo>
                  <a:lnTo>
                    <a:pt x="290997" y="43390"/>
                  </a:lnTo>
                  <a:lnTo>
                    <a:pt x="290930" y="52737"/>
                  </a:lnTo>
                  <a:lnTo>
                    <a:pt x="255901" y="76952"/>
                  </a:lnTo>
                  <a:lnTo>
                    <a:pt x="202788" y="87633"/>
                  </a:lnTo>
                  <a:lnTo>
                    <a:pt x="126505" y="102888"/>
                  </a:lnTo>
                  <a:lnTo>
                    <a:pt x="43862" y="121863"/>
                  </a:lnTo>
                  <a:lnTo>
                    <a:pt x="11277" y="128965"/>
                  </a:lnTo>
                  <a:lnTo>
                    <a:pt x="7673" y="12989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5947438" y="5875172"/>
              <a:ext cx="291465" cy="130175"/>
            </a:xfrm>
            <a:custGeom>
              <a:avLst/>
              <a:gdLst/>
              <a:ahLst/>
              <a:cxnLst/>
              <a:rect l="l" t="t" r="r" b="b"/>
              <a:pathLst>
                <a:path w="291464" h="130175">
                  <a:moveTo>
                    <a:pt x="372" y="119427"/>
                  </a:moveTo>
                  <a:lnTo>
                    <a:pt x="4801" y="87922"/>
                  </a:lnTo>
                  <a:lnTo>
                    <a:pt x="9321" y="54251"/>
                  </a:lnTo>
                  <a:lnTo>
                    <a:pt x="13207" y="25065"/>
                  </a:lnTo>
                  <a:lnTo>
                    <a:pt x="15733" y="7015"/>
                  </a:lnTo>
                  <a:lnTo>
                    <a:pt x="16130" y="4476"/>
                  </a:lnTo>
                  <a:lnTo>
                    <a:pt x="18137" y="2321"/>
                  </a:lnTo>
                  <a:lnTo>
                    <a:pt x="20612" y="1584"/>
                  </a:lnTo>
                  <a:lnTo>
                    <a:pt x="25937" y="0"/>
                  </a:lnTo>
                  <a:lnTo>
                    <a:pt x="39090" y="2751"/>
                  </a:lnTo>
                  <a:lnTo>
                    <a:pt x="76955" y="6058"/>
                  </a:lnTo>
                  <a:lnTo>
                    <a:pt x="160458" y="13412"/>
                  </a:lnTo>
                  <a:lnTo>
                    <a:pt x="244463" y="20970"/>
                  </a:lnTo>
                  <a:lnTo>
                    <a:pt x="283832" y="24884"/>
                  </a:lnTo>
                  <a:lnTo>
                    <a:pt x="290997" y="43390"/>
                  </a:lnTo>
                  <a:lnTo>
                    <a:pt x="290930" y="52737"/>
                  </a:lnTo>
                  <a:lnTo>
                    <a:pt x="255901" y="76952"/>
                  </a:lnTo>
                  <a:lnTo>
                    <a:pt x="202788" y="87633"/>
                  </a:lnTo>
                  <a:lnTo>
                    <a:pt x="150269" y="98142"/>
                  </a:lnTo>
                  <a:lnTo>
                    <a:pt x="126505" y="102888"/>
                  </a:lnTo>
                  <a:lnTo>
                    <a:pt x="43862" y="121863"/>
                  </a:lnTo>
                  <a:lnTo>
                    <a:pt x="11277" y="128965"/>
                  </a:lnTo>
                  <a:lnTo>
                    <a:pt x="7673" y="129895"/>
                  </a:lnTo>
                  <a:lnTo>
                    <a:pt x="5353" y="128891"/>
                  </a:lnTo>
                  <a:lnTo>
                    <a:pt x="3296" y="128001"/>
                  </a:lnTo>
                  <a:lnTo>
                    <a:pt x="1225" y="125388"/>
                  </a:lnTo>
                  <a:lnTo>
                    <a:pt x="420" y="123306"/>
                  </a:lnTo>
                  <a:lnTo>
                    <a:pt x="0" y="122220"/>
                  </a:lnTo>
                  <a:lnTo>
                    <a:pt x="194" y="120578"/>
                  </a:lnTo>
                  <a:lnTo>
                    <a:pt x="364" y="1194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5954135" y="5880744"/>
              <a:ext cx="280035" cy="117475"/>
            </a:xfrm>
            <a:custGeom>
              <a:avLst/>
              <a:gdLst/>
              <a:ahLst/>
              <a:cxnLst/>
              <a:rect l="l" t="t" r="r" b="b"/>
              <a:pathLst>
                <a:path w="280035" h="117475">
                  <a:moveTo>
                    <a:pt x="11087" y="115233"/>
                  </a:moveTo>
                  <a:lnTo>
                    <a:pt x="917" y="117023"/>
                  </a:lnTo>
                  <a:lnTo>
                    <a:pt x="0" y="116965"/>
                  </a:lnTo>
                  <a:lnTo>
                    <a:pt x="686" y="110206"/>
                  </a:lnTo>
                  <a:lnTo>
                    <a:pt x="5693" y="58286"/>
                  </a:lnTo>
                  <a:lnTo>
                    <a:pt x="12493" y="6416"/>
                  </a:lnTo>
                  <a:lnTo>
                    <a:pt x="22528" y="0"/>
                  </a:lnTo>
                  <a:lnTo>
                    <a:pt x="35282" y="2256"/>
                  </a:lnTo>
                  <a:lnTo>
                    <a:pt x="72397" y="5195"/>
                  </a:lnTo>
                  <a:lnTo>
                    <a:pt x="154216" y="11781"/>
                  </a:lnTo>
                  <a:lnTo>
                    <a:pt x="236452" y="18670"/>
                  </a:lnTo>
                  <a:lnTo>
                    <a:pt x="274816" y="22516"/>
                  </a:lnTo>
                  <a:lnTo>
                    <a:pt x="279826" y="35657"/>
                  </a:lnTo>
                  <a:lnTo>
                    <a:pt x="279598" y="43239"/>
                  </a:lnTo>
                  <a:lnTo>
                    <a:pt x="244874" y="65336"/>
                  </a:lnTo>
                  <a:lnTo>
                    <a:pt x="192534" y="75990"/>
                  </a:lnTo>
                  <a:lnTo>
                    <a:pt x="117355" y="91221"/>
                  </a:lnTo>
                  <a:lnTo>
                    <a:pt x="36661" y="109411"/>
                  </a:lnTo>
                  <a:lnTo>
                    <a:pt x="26217" y="111702"/>
                  </a:lnTo>
                  <a:lnTo>
                    <a:pt x="17719" y="113626"/>
                  </a:lnTo>
                  <a:lnTo>
                    <a:pt x="11087" y="115233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5954135" y="5880744"/>
              <a:ext cx="280035" cy="117475"/>
            </a:xfrm>
            <a:custGeom>
              <a:avLst/>
              <a:gdLst/>
              <a:ahLst/>
              <a:cxnLst/>
              <a:rect l="l" t="t" r="r" b="b"/>
              <a:pathLst>
                <a:path w="280035" h="117475">
                  <a:moveTo>
                    <a:pt x="12493" y="6416"/>
                  </a:moveTo>
                  <a:lnTo>
                    <a:pt x="12918" y="4144"/>
                  </a:lnTo>
                  <a:lnTo>
                    <a:pt x="14903" y="2190"/>
                  </a:lnTo>
                  <a:lnTo>
                    <a:pt x="17323" y="1495"/>
                  </a:lnTo>
                  <a:lnTo>
                    <a:pt x="22528" y="0"/>
                  </a:lnTo>
                  <a:lnTo>
                    <a:pt x="35282" y="2256"/>
                  </a:lnTo>
                  <a:lnTo>
                    <a:pt x="72397" y="5195"/>
                  </a:lnTo>
                  <a:lnTo>
                    <a:pt x="154216" y="11781"/>
                  </a:lnTo>
                  <a:lnTo>
                    <a:pt x="236452" y="18670"/>
                  </a:lnTo>
                  <a:lnTo>
                    <a:pt x="274816" y="22516"/>
                  </a:lnTo>
                  <a:lnTo>
                    <a:pt x="279826" y="35657"/>
                  </a:lnTo>
                  <a:lnTo>
                    <a:pt x="279598" y="43239"/>
                  </a:lnTo>
                  <a:lnTo>
                    <a:pt x="244874" y="65336"/>
                  </a:lnTo>
                  <a:lnTo>
                    <a:pt x="192534" y="75990"/>
                  </a:lnTo>
                  <a:lnTo>
                    <a:pt x="140776" y="86481"/>
                  </a:lnTo>
                  <a:lnTo>
                    <a:pt x="117355" y="91221"/>
                  </a:lnTo>
                  <a:lnTo>
                    <a:pt x="36661" y="109411"/>
                  </a:lnTo>
                  <a:lnTo>
                    <a:pt x="33544" y="110088"/>
                  </a:lnTo>
                  <a:lnTo>
                    <a:pt x="26217" y="111702"/>
                  </a:lnTo>
                  <a:lnTo>
                    <a:pt x="17719" y="113626"/>
                  </a:lnTo>
                  <a:lnTo>
                    <a:pt x="11087" y="115233"/>
                  </a:lnTo>
                  <a:lnTo>
                    <a:pt x="917" y="117023"/>
                  </a:lnTo>
                  <a:lnTo>
                    <a:pt x="0" y="116965"/>
                  </a:lnTo>
                  <a:lnTo>
                    <a:pt x="686" y="110206"/>
                  </a:lnTo>
                  <a:lnTo>
                    <a:pt x="3183" y="84249"/>
                  </a:lnTo>
                  <a:lnTo>
                    <a:pt x="5693" y="58286"/>
                  </a:lnTo>
                  <a:lnTo>
                    <a:pt x="8651" y="32335"/>
                  </a:lnTo>
                  <a:lnTo>
                    <a:pt x="12492" y="6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5955153" y="5884322"/>
              <a:ext cx="273685" cy="112395"/>
            </a:xfrm>
            <a:custGeom>
              <a:avLst/>
              <a:gdLst/>
              <a:ahLst/>
              <a:cxnLst/>
              <a:rect l="l" t="t" r="r" b="b"/>
              <a:pathLst>
                <a:path w="273685" h="112395">
                  <a:moveTo>
                    <a:pt x="11131" y="111772"/>
                  </a:moveTo>
                  <a:lnTo>
                    <a:pt x="1576" y="111246"/>
                  </a:lnTo>
                  <a:lnTo>
                    <a:pt x="0" y="107967"/>
                  </a:lnTo>
                  <a:lnTo>
                    <a:pt x="14957" y="493"/>
                  </a:lnTo>
                  <a:lnTo>
                    <a:pt x="54990" y="0"/>
                  </a:lnTo>
                  <a:lnTo>
                    <a:pt x="20325" y="10218"/>
                  </a:lnTo>
                  <a:lnTo>
                    <a:pt x="15621" y="5888"/>
                  </a:lnTo>
                  <a:lnTo>
                    <a:pt x="4281" y="104591"/>
                  </a:lnTo>
                  <a:lnTo>
                    <a:pt x="10736" y="109574"/>
                  </a:lnTo>
                  <a:lnTo>
                    <a:pt x="273124" y="53253"/>
                  </a:lnTo>
                  <a:lnTo>
                    <a:pt x="270369" y="56026"/>
                  </a:lnTo>
                  <a:lnTo>
                    <a:pt x="11131" y="111772"/>
                  </a:lnTo>
                  <a:close/>
                </a:path>
              </a:pathLst>
            </a:custGeom>
            <a:solidFill>
              <a:srgbClr val="0808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5955519" y="5882029"/>
              <a:ext cx="43815" cy="110489"/>
            </a:xfrm>
            <a:custGeom>
              <a:avLst/>
              <a:gdLst/>
              <a:ahLst/>
              <a:cxnLst/>
              <a:rect l="l" t="t" r="r" b="b"/>
              <a:pathLst>
                <a:path w="43814" h="110489">
                  <a:moveTo>
                    <a:pt x="0" y="110169"/>
                  </a:moveTo>
                  <a:lnTo>
                    <a:pt x="5607" y="48594"/>
                  </a:lnTo>
                  <a:lnTo>
                    <a:pt x="11108" y="10233"/>
                  </a:lnTo>
                  <a:lnTo>
                    <a:pt x="11282" y="4040"/>
                  </a:lnTo>
                  <a:lnTo>
                    <a:pt x="15301" y="1036"/>
                  </a:lnTo>
                  <a:lnTo>
                    <a:pt x="20982" y="0"/>
                  </a:lnTo>
                  <a:lnTo>
                    <a:pt x="27765" y="707"/>
                  </a:lnTo>
                  <a:lnTo>
                    <a:pt x="15644" y="2919"/>
                  </a:lnTo>
                  <a:lnTo>
                    <a:pt x="11948" y="20357"/>
                  </a:lnTo>
                  <a:lnTo>
                    <a:pt x="6708" y="57155"/>
                  </a:lnTo>
                  <a:lnTo>
                    <a:pt x="2025" y="93653"/>
                  </a:lnTo>
                  <a:lnTo>
                    <a:pt x="0" y="110169"/>
                  </a:lnTo>
                  <a:close/>
                </a:path>
                <a:path w="43814" h="110489">
                  <a:moveTo>
                    <a:pt x="43591" y="2359"/>
                  </a:moveTo>
                  <a:lnTo>
                    <a:pt x="30283" y="2277"/>
                  </a:lnTo>
                  <a:lnTo>
                    <a:pt x="20760" y="2425"/>
                  </a:lnTo>
                  <a:lnTo>
                    <a:pt x="15644" y="2919"/>
                  </a:lnTo>
                  <a:lnTo>
                    <a:pt x="27765" y="707"/>
                  </a:lnTo>
                  <a:lnTo>
                    <a:pt x="43591" y="2359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5973894" y="5887391"/>
              <a:ext cx="42545" cy="104139"/>
            </a:xfrm>
            <a:custGeom>
              <a:avLst/>
              <a:gdLst/>
              <a:ahLst/>
              <a:cxnLst/>
              <a:rect l="l" t="t" r="r" b="b"/>
              <a:pathLst>
                <a:path w="42545" h="104139">
                  <a:moveTo>
                    <a:pt x="4601" y="103574"/>
                  </a:moveTo>
                  <a:lnTo>
                    <a:pt x="17271" y="17568"/>
                  </a:lnTo>
                  <a:lnTo>
                    <a:pt x="13781" y="18664"/>
                  </a:lnTo>
                  <a:lnTo>
                    <a:pt x="5889" y="17124"/>
                  </a:lnTo>
                  <a:lnTo>
                    <a:pt x="3902" y="13818"/>
                  </a:lnTo>
                  <a:lnTo>
                    <a:pt x="0" y="6963"/>
                  </a:lnTo>
                  <a:lnTo>
                    <a:pt x="13097" y="3540"/>
                  </a:lnTo>
                  <a:lnTo>
                    <a:pt x="14424" y="7655"/>
                  </a:lnTo>
                  <a:lnTo>
                    <a:pt x="42548" y="0"/>
                  </a:lnTo>
                  <a:lnTo>
                    <a:pt x="24538" y="9363"/>
                  </a:lnTo>
                  <a:lnTo>
                    <a:pt x="20499" y="13769"/>
                  </a:lnTo>
                  <a:lnTo>
                    <a:pt x="4601" y="103574"/>
                  </a:lnTo>
                  <a:close/>
                </a:path>
              </a:pathLst>
            </a:custGeom>
            <a:solidFill>
              <a:srgbClr val="0F0F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5975697" y="5905480"/>
              <a:ext cx="15240" cy="85725"/>
            </a:xfrm>
            <a:custGeom>
              <a:avLst/>
              <a:gdLst/>
              <a:ahLst/>
              <a:cxnLst/>
              <a:rect l="l" t="t" r="r" b="b"/>
              <a:pathLst>
                <a:path w="15239" h="85725">
                  <a:moveTo>
                    <a:pt x="0" y="85304"/>
                  </a:moveTo>
                  <a:lnTo>
                    <a:pt x="7665" y="37586"/>
                  </a:lnTo>
                  <a:lnTo>
                    <a:pt x="10194" y="896"/>
                  </a:lnTo>
                  <a:lnTo>
                    <a:pt x="15104" y="0"/>
                  </a:lnTo>
                  <a:lnTo>
                    <a:pt x="10011" y="38838"/>
                  </a:lnTo>
                  <a:lnTo>
                    <a:pt x="8417" y="50417"/>
                  </a:lnTo>
                  <a:lnTo>
                    <a:pt x="7052" y="58248"/>
                  </a:lnTo>
                  <a:lnTo>
                    <a:pt x="5850" y="64498"/>
                  </a:lnTo>
                  <a:lnTo>
                    <a:pt x="4745" y="71334"/>
                  </a:lnTo>
                  <a:lnTo>
                    <a:pt x="0" y="85304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5962168" y="5893856"/>
              <a:ext cx="23495" cy="100330"/>
            </a:xfrm>
            <a:custGeom>
              <a:avLst/>
              <a:gdLst/>
              <a:ahLst/>
              <a:cxnLst/>
              <a:rect l="l" t="t" r="r" b="b"/>
              <a:pathLst>
                <a:path w="23495" h="100329">
                  <a:moveTo>
                    <a:pt x="5598" y="99293"/>
                  </a:moveTo>
                  <a:lnTo>
                    <a:pt x="13633" y="97827"/>
                  </a:lnTo>
                  <a:lnTo>
                    <a:pt x="21461" y="48475"/>
                  </a:lnTo>
                  <a:lnTo>
                    <a:pt x="21545" y="41351"/>
                  </a:lnTo>
                  <a:lnTo>
                    <a:pt x="22996" y="12653"/>
                  </a:lnTo>
                  <a:lnTo>
                    <a:pt x="14719" y="7744"/>
                  </a:lnTo>
                  <a:lnTo>
                    <a:pt x="11922" y="0"/>
                  </a:lnTo>
                  <a:lnTo>
                    <a:pt x="9477" y="29566"/>
                  </a:lnTo>
                  <a:lnTo>
                    <a:pt x="2626" y="69110"/>
                  </a:lnTo>
                  <a:lnTo>
                    <a:pt x="0" y="96417"/>
                  </a:lnTo>
                  <a:lnTo>
                    <a:pt x="4523" y="99719"/>
                  </a:lnTo>
                  <a:lnTo>
                    <a:pt x="5598" y="99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5962420" y="5895669"/>
              <a:ext cx="13335" cy="95885"/>
            </a:xfrm>
            <a:custGeom>
              <a:avLst/>
              <a:gdLst/>
              <a:ahLst/>
              <a:cxnLst/>
              <a:rect l="l" t="t" r="r" b="b"/>
              <a:pathLst>
                <a:path w="13335" h="95885">
                  <a:moveTo>
                    <a:pt x="2515" y="95707"/>
                  </a:moveTo>
                  <a:lnTo>
                    <a:pt x="0" y="94561"/>
                  </a:lnTo>
                  <a:lnTo>
                    <a:pt x="1956" y="69898"/>
                  </a:lnTo>
                  <a:lnTo>
                    <a:pt x="3338" y="62308"/>
                  </a:lnTo>
                  <a:lnTo>
                    <a:pt x="8401" y="30658"/>
                  </a:lnTo>
                  <a:lnTo>
                    <a:pt x="11800" y="0"/>
                  </a:lnTo>
                  <a:lnTo>
                    <a:pt x="13280" y="1793"/>
                  </a:lnTo>
                  <a:lnTo>
                    <a:pt x="11936" y="17172"/>
                  </a:lnTo>
                  <a:lnTo>
                    <a:pt x="4186" y="74535"/>
                  </a:lnTo>
                  <a:lnTo>
                    <a:pt x="2515" y="95707"/>
                  </a:lnTo>
                  <a:close/>
                </a:path>
              </a:pathLst>
            </a:custGeom>
            <a:solidFill>
              <a:srgbClr val="535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5964540" y="5970248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5" h="22860">
                  <a:moveTo>
                    <a:pt x="10756" y="21072"/>
                  </a:moveTo>
                  <a:lnTo>
                    <a:pt x="3391" y="22416"/>
                  </a:lnTo>
                  <a:lnTo>
                    <a:pt x="0" y="20957"/>
                  </a:lnTo>
                  <a:lnTo>
                    <a:pt x="1836" y="0"/>
                  </a:lnTo>
                  <a:lnTo>
                    <a:pt x="9780" y="7572"/>
                  </a:lnTo>
                  <a:lnTo>
                    <a:pt x="12747" y="11766"/>
                  </a:lnTo>
                  <a:lnTo>
                    <a:pt x="10756" y="21072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5964540" y="5970248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5" h="22860">
                  <a:moveTo>
                    <a:pt x="12747" y="11766"/>
                  </a:moveTo>
                  <a:lnTo>
                    <a:pt x="9780" y="7572"/>
                  </a:lnTo>
                  <a:lnTo>
                    <a:pt x="1836" y="0"/>
                  </a:lnTo>
                  <a:lnTo>
                    <a:pt x="0" y="20957"/>
                  </a:lnTo>
                  <a:lnTo>
                    <a:pt x="3391" y="22416"/>
                  </a:lnTo>
                  <a:lnTo>
                    <a:pt x="10756" y="21072"/>
                  </a:lnTo>
                  <a:lnTo>
                    <a:pt x="12747" y="11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5966923" y="5953283"/>
              <a:ext cx="14604" cy="22860"/>
            </a:xfrm>
            <a:custGeom>
              <a:avLst/>
              <a:gdLst/>
              <a:ahLst/>
              <a:cxnLst/>
              <a:rect l="l" t="t" r="r" b="b"/>
              <a:pathLst>
                <a:path w="14604" h="22860">
                  <a:moveTo>
                    <a:pt x="11399" y="22806"/>
                  </a:moveTo>
                  <a:lnTo>
                    <a:pt x="10161" y="22345"/>
                  </a:lnTo>
                  <a:lnTo>
                    <a:pt x="0" y="13423"/>
                  </a:lnTo>
                  <a:lnTo>
                    <a:pt x="1932" y="0"/>
                  </a:lnTo>
                  <a:lnTo>
                    <a:pt x="10453" y="2965"/>
                  </a:lnTo>
                  <a:lnTo>
                    <a:pt x="14488" y="6880"/>
                  </a:lnTo>
                  <a:lnTo>
                    <a:pt x="11399" y="22806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5966923" y="5953283"/>
              <a:ext cx="14604" cy="22860"/>
            </a:xfrm>
            <a:custGeom>
              <a:avLst/>
              <a:gdLst/>
              <a:ahLst/>
              <a:cxnLst/>
              <a:rect l="l" t="t" r="r" b="b"/>
              <a:pathLst>
                <a:path w="14604" h="22860">
                  <a:moveTo>
                    <a:pt x="10161" y="22345"/>
                  </a:moveTo>
                  <a:lnTo>
                    <a:pt x="0" y="13423"/>
                  </a:lnTo>
                  <a:lnTo>
                    <a:pt x="1932" y="0"/>
                  </a:lnTo>
                  <a:lnTo>
                    <a:pt x="10453" y="2965"/>
                  </a:lnTo>
                  <a:lnTo>
                    <a:pt x="14488" y="6880"/>
                  </a:lnTo>
                  <a:lnTo>
                    <a:pt x="11399" y="22806"/>
                  </a:lnTo>
                  <a:lnTo>
                    <a:pt x="10161" y="223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5968926" y="5934890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2598" y="19980"/>
                  </a:moveTo>
                  <a:lnTo>
                    <a:pt x="0" y="15401"/>
                  </a:lnTo>
                  <a:lnTo>
                    <a:pt x="2724" y="0"/>
                  </a:lnTo>
                  <a:lnTo>
                    <a:pt x="8811" y="1254"/>
                  </a:lnTo>
                  <a:lnTo>
                    <a:pt x="14571" y="4257"/>
                  </a:lnTo>
                  <a:lnTo>
                    <a:pt x="14976" y="6477"/>
                  </a:lnTo>
                  <a:lnTo>
                    <a:pt x="12598" y="19981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5968926" y="5934890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2598" y="19981"/>
                  </a:moveTo>
                  <a:lnTo>
                    <a:pt x="14976" y="6477"/>
                  </a:lnTo>
                  <a:lnTo>
                    <a:pt x="14571" y="4257"/>
                  </a:lnTo>
                  <a:lnTo>
                    <a:pt x="8811" y="1254"/>
                  </a:lnTo>
                  <a:lnTo>
                    <a:pt x="2724" y="0"/>
                  </a:lnTo>
                  <a:lnTo>
                    <a:pt x="0" y="15401"/>
                  </a:lnTo>
                  <a:lnTo>
                    <a:pt x="12598" y="199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5971506" y="5917520"/>
              <a:ext cx="13335" cy="18415"/>
            </a:xfrm>
            <a:custGeom>
              <a:avLst/>
              <a:gdLst/>
              <a:ahLst/>
              <a:cxnLst/>
              <a:rect l="l" t="t" r="r" b="b"/>
              <a:pathLst>
                <a:path w="13335" h="18414">
                  <a:moveTo>
                    <a:pt x="11644" y="18024"/>
                  </a:moveTo>
                  <a:lnTo>
                    <a:pt x="5457" y="15714"/>
                  </a:lnTo>
                  <a:lnTo>
                    <a:pt x="0" y="14875"/>
                  </a:lnTo>
                  <a:lnTo>
                    <a:pt x="2358" y="0"/>
                  </a:lnTo>
                  <a:lnTo>
                    <a:pt x="12948" y="2423"/>
                  </a:lnTo>
                  <a:lnTo>
                    <a:pt x="11644" y="18024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5971506" y="5917520"/>
              <a:ext cx="13335" cy="18415"/>
            </a:xfrm>
            <a:custGeom>
              <a:avLst/>
              <a:gdLst/>
              <a:ahLst/>
              <a:cxnLst/>
              <a:rect l="l" t="t" r="r" b="b"/>
              <a:pathLst>
                <a:path w="13335" h="18414">
                  <a:moveTo>
                    <a:pt x="5457" y="15714"/>
                  </a:moveTo>
                  <a:lnTo>
                    <a:pt x="11644" y="18024"/>
                  </a:lnTo>
                  <a:lnTo>
                    <a:pt x="12948" y="2423"/>
                  </a:lnTo>
                  <a:lnTo>
                    <a:pt x="2358" y="0"/>
                  </a:lnTo>
                  <a:lnTo>
                    <a:pt x="0" y="14875"/>
                  </a:lnTo>
                  <a:lnTo>
                    <a:pt x="5457" y="15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5973943" y="589961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10853" y="17277"/>
                  </a:moveTo>
                  <a:lnTo>
                    <a:pt x="0" y="14672"/>
                  </a:lnTo>
                  <a:lnTo>
                    <a:pt x="1243" y="0"/>
                  </a:lnTo>
                  <a:lnTo>
                    <a:pt x="11486" y="6843"/>
                  </a:lnTo>
                  <a:lnTo>
                    <a:pt x="10853" y="17277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5973943" y="5899619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0" y="14672"/>
                  </a:moveTo>
                  <a:lnTo>
                    <a:pt x="10853" y="17277"/>
                  </a:lnTo>
                  <a:lnTo>
                    <a:pt x="11486" y="6843"/>
                  </a:lnTo>
                  <a:lnTo>
                    <a:pt x="1243" y="0"/>
                  </a:lnTo>
                  <a:lnTo>
                    <a:pt x="0" y="146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5965890" y="596688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11053" y="13360"/>
                  </a:moveTo>
                  <a:lnTo>
                    <a:pt x="0" y="2078"/>
                  </a:lnTo>
                  <a:lnTo>
                    <a:pt x="81" y="0"/>
                  </a:lnTo>
                  <a:lnTo>
                    <a:pt x="3751" y="2417"/>
                  </a:lnTo>
                  <a:lnTo>
                    <a:pt x="7789" y="6847"/>
                  </a:lnTo>
                  <a:lnTo>
                    <a:pt x="11642" y="10272"/>
                  </a:lnTo>
                  <a:lnTo>
                    <a:pt x="11053" y="13360"/>
                  </a:lnTo>
                  <a:close/>
                </a:path>
              </a:pathLst>
            </a:custGeom>
            <a:solidFill>
              <a:srgbClr val="2020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4" name="object 30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968734" y="5876543"/>
              <a:ext cx="105929" cy="82580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958839" y="5887291"/>
              <a:ext cx="243346" cy="111172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029851" y="5890340"/>
              <a:ext cx="43916" cy="89187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089292" y="5895829"/>
              <a:ext cx="38553" cy="70555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5959345" y="5893276"/>
              <a:ext cx="13970" cy="96520"/>
            </a:xfrm>
            <a:custGeom>
              <a:avLst/>
              <a:gdLst/>
              <a:ahLst/>
              <a:cxnLst/>
              <a:rect l="l" t="t" r="r" b="b"/>
              <a:pathLst>
                <a:path w="13970" h="96520">
                  <a:moveTo>
                    <a:pt x="2474" y="96376"/>
                  </a:moveTo>
                  <a:lnTo>
                    <a:pt x="0" y="95452"/>
                  </a:lnTo>
                  <a:lnTo>
                    <a:pt x="11637" y="0"/>
                  </a:lnTo>
                  <a:lnTo>
                    <a:pt x="13827" y="4415"/>
                  </a:lnTo>
                  <a:lnTo>
                    <a:pt x="2474" y="96376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5959345" y="5893276"/>
              <a:ext cx="13970" cy="96520"/>
            </a:xfrm>
            <a:custGeom>
              <a:avLst/>
              <a:gdLst/>
              <a:ahLst/>
              <a:cxnLst/>
              <a:rect l="l" t="t" r="r" b="b"/>
              <a:pathLst>
                <a:path w="13970" h="96520">
                  <a:moveTo>
                    <a:pt x="11637" y="0"/>
                  </a:moveTo>
                  <a:lnTo>
                    <a:pt x="13827" y="4415"/>
                  </a:lnTo>
                  <a:lnTo>
                    <a:pt x="2474" y="96376"/>
                  </a:lnTo>
                  <a:lnTo>
                    <a:pt x="0" y="95452"/>
                  </a:lnTo>
                  <a:lnTo>
                    <a:pt x="11638" y="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6013457" y="5895611"/>
              <a:ext cx="15240" cy="85090"/>
            </a:xfrm>
            <a:custGeom>
              <a:avLst/>
              <a:gdLst/>
              <a:ahLst/>
              <a:cxnLst/>
              <a:rect l="l" t="t" r="r" b="b"/>
              <a:pathLst>
                <a:path w="15239" h="85089">
                  <a:moveTo>
                    <a:pt x="6736" y="84070"/>
                  </a:moveTo>
                  <a:lnTo>
                    <a:pt x="0" y="85070"/>
                  </a:lnTo>
                  <a:lnTo>
                    <a:pt x="2010" y="79658"/>
                  </a:lnTo>
                  <a:lnTo>
                    <a:pt x="4416" y="52145"/>
                  </a:lnTo>
                  <a:lnTo>
                    <a:pt x="11087" y="498"/>
                  </a:lnTo>
                  <a:lnTo>
                    <a:pt x="14632" y="0"/>
                  </a:lnTo>
                  <a:lnTo>
                    <a:pt x="13545" y="11429"/>
                  </a:lnTo>
                  <a:lnTo>
                    <a:pt x="11365" y="27953"/>
                  </a:lnTo>
                  <a:lnTo>
                    <a:pt x="8613" y="41649"/>
                  </a:lnTo>
                  <a:lnTo>
                    <a:pt x="5796" y="54556"/>
                  </a:lnTo>
                  <a:lnTo>
                    <a:pt x="2943" y="79717"/>
                  </a:lnTo>
                  <a:lnTo>
                    <a:pt x="6736" y="8407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6011569" y="5976785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>
                  <a:moveTo>
                    <a:pt x="0" y="7456"/>
                  </a:moveTo>
                  <a:lnTo>
                    <a:pt x="1441" y="3983"/>
                  </a:lnTo>
                  <a:lnTo>
                    <a:pt x="8584" y="2679"/>
                  </a:lnTo>
                  <a:lnTo>
                    <a:pt x="18242" y="0"/>
                  </a:lnTo>
                  <a:lnTo>
                    <a:pt x="18322" y="2966"/>
                  </a:lnTo>
                  <a:lnTo>
                    <a:pt x="0" y="7456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6133670" y="593011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5726" y="12779"/>
                  </a:moveTo>
                  <a:lnTo>
                    <a:pt x="4360" y="11653"/>
                  </a:lnTo>
                  <a:lnTo>
                    <a:pt x="3916" y="11724"/>
                  </a:lnTo>
                  <a:lnTo>
                    <a:pt x="1617" y="9975"/>
                  </a:lnTo>
                  <a:lnTo>
                    <a:pt x="0" y="8829"/>
                  </a:lnTo>
                  <a:lnTo>
                    <a:pt x="717" y="3693"/>
                  </a:lnTo>
                  <a:lnTo>
                    <a:pt x="1150" y="0"/>
                  </a:lnTo>
                  <a:lnTo>
                    <a:pt x="4365" y="3241"/>
                  </a:lnTo>
                  <a:lnTo>
                    <a:pt x="7295" y="5832"/>
                  </a:lnTo>
                  <a:lnTo>
                    <a:pt x="5726" y="12779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6133670" y="593011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7295" y="5832"/>
                  </a:moveTo>
                  <a:lnTo>
                    <a:pt x="4365" y="3241"/>
                  </a:lnTo>
                  <a:lnTo>
                    <a:pt x="1150" y="0"/>
                  </a:lnTo>
                  <a:lnTo>
                    <a:pt x="717" y="3693"/>
                  </a:lnTo>
                  <a:lnTo>
                    <a:pt x="352" y="6359"/>
                  </a:lnTo>
                  <a:lnTo>
                    <a:pt x="0" y="8829"/>
                  </a:lnTo>
                  <a:lnTo>
                    <a:pt x="1617" y="9975"/>
                  </a:lnTo>
                  <a:lnTo>
                    <a:pt x="3916" y="11724"/>
                  </a:lnTo>
                  <a:lnTo>
                    <a:pt x="4360" y="11653"/>
                  </a:lnTo>
                  <a:lnTo>
                    <a:pt x="5726" y="12779"/>
                  </a:lnTo>
                  <a:lnTo>
                    <a:pt x="7295" y="58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6131786" y="5941696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5726" y="12779"/>
                  </a:moveTo>
                  <a:lnTo>
                    <a:pt x="4360" y="11653"/>
                  </a:lnTo>
                  <a:lnTo>
                    <a:pt x="3855" y="11392"/>
                  </a:lnTo>
                  <a:lnTo>
                    <a:pt x="1617" y="9975"/>
                  </a:lnTo>
                  <a:lnTo>
                    <a:pt x="0" y="8829"/>
                  </a:lnTo>
                  <a:lnTo>
                    <a:pt x="1150" y="0"/>
                  </a:lnTo>
                  <a:lnTo>
                    <a:pt x="4913" y="3083"/>
                  </a:lnTo>
                  <a:lnTo>
                    <a:pt x="7001" y="4853"/>
                  </a:lnTo>
                  <a:lnTo>
                    <a:pt x="5726" y="12779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6131786" y="5941696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7001" y="4853"/>
                  </a:moveTo>
                  <a:lnTo>
                    <a:pt x="4913" y="3083"/>
                  </a:lnTo>
                  <a:lnTo>
                    <a:pt x="1150" y="0"/>
                  </a:lnTo>
                  <a:lnTo>
                    <a:pt x="0" y="8829"/>
                  </a:lnTo>
                  <a:lnTo>
                    <a:pt x="1617" y="9975"/>
                  </a:lnTo>
                  <a:lnTo>
                    <a:pt x="3855" y="11392"/>
                  </a:lnTo>
                  <a:lnTo>
                    <a:pt x="4360" y="11653"/>
                  </a:lnTo>
                  <a:lnTo>
                    <a:pt x="5726" y="12779"/>
                  </a:lnTo>
                  <a:lnTo>
                    <a:pt x="7001" y="48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6131252" y="595260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885" y="3888"/>
                  </a:moveTo>
                  <a:lnTo>
                    <a:pt x="0" y="4610"/>
                  </a:lnTo>
                  <a:lnTo>
                    <a:pt x="651" y="0"/>
                  </a:lnTo>
                  <a:lnTo>
                    <a:pt x="4414" y="3083"/>
                  </a:lnTo>
                  <a:lnTo>
                    <a:pt x="4885" y="3887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6131252" y="595260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885" y="3887"/>
                  </a:moveTo>
                  <a:lnTo>
                    <a:pt x="4414" y="3083"/>
                  </a:lnTo>
                  <a:lnTo>
                    <a:pt x="651" y="0"/>
                  </a:lnTo>
                  <a:lnTo>
                    <a:pt x="0" y="4610"/>
                  </a:lnTo>
                  <a:lnTo>
                    <a:pt x="4885" y="38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8" name="object 31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140508" y="5899911"/>
              <a:ext cx="41432" cy="55669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198864" y="5906951"/>
              <a:ext cx="34262" cy="36663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6193485" y="5910080"/>
              <a:ext cx="24130" cy="35560"/>
            </a:xfrm>
            <a:custGeom>
              <a:avLst/>
              <a:gdLst/>
              <a:ahLst/>
              <a:cxnLst/>
              <a:rect l="l" t="t" r="r" b="b"/>
              <a:pathLst>
                <a:path w="24129" h="35560">
                  <a:moveTo>
                    <a:pt x="0" y="35298"/>
                  </a:moveTo>
                  <a:lnTo>
                    <a:pt x="8546" y="4391"/>
                  </a:lnTo>
                  <a:lnTo>
                    <a:pt x="23726" y="0"/>
                  </a:lnTo>
                  <a:lnTo>
                    <a:pt x="13266" y="6124"/>
                  </a:lnTo>
                  <a:lnTo>
                    <a:pt x="10266" y="10238"/>
                  </a:lnTo>
                  <a:lnTo>
                    <a:pt x="5308" y="34005"/>
                  </a:lnTo>
                  <a:lnTo>
                    <a:pt x="0" y="35298"/>
                  </a:lnTo>
                  <a:close/>
                </a:path>
              </a:pathLst>
            </a:custGeom>
            <a:solidFill>
              <a:srgbClr val="212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6177834" y="5910240"/>
              <a:ext cx="10160" cy="38100"/>
            </a:xfrm>
            <a:custGeom>
              <a:avLst/>
              <a:gdLst/>
              <a:ahLst/>
              <a:cxnLst/>
              <a:rect l="l" t="t" r="r" b="b"/>
              <a:pathLst>
                <a:path w="10160" h="38100">
                  <a:moveTo>
                    <a:pt x="6714" y="36934"/>
                  </a:moveTo>
                  <a:lnTo>
                    <a:pt x="0" y="37673"/>
                  </a:lnTo>
                  <a:lnTo>
                    <a:pt x="3862" y="27564"/>
                  </a:lnTo>
                  <a:lnTo>
                    <a:pt x="6508" y="9894"/>
                  </a:lnTo>
                  <a:lnTo>
                    <a:pt x="9452" y="115"/>
                  </a:lnTo>
                  <a:lnTo>
                    <a:pt x="10084" y="0"/>
                  </a:lnTo>
                  <a:lnTo>
                    <a:pt x="6714" y="36934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6126759" y="5894729"/>
              <a:ext cx="105410" cy="64135"/>
            </a:xfrm>
            <a:custGeom>
              <a:avLst/>
              <a:gdLst/>
              <a:ahLst/>
              <a:cxnLst/>
              <a:rect l="l" t="t" r="r" b="b"/>
              <a:pathLst>
                <a:path w="105410" h="64135">
                  <a:moveTo>
                    <a:pt x="45161" y="3683"/>
                  </a:moveTo>
                  <a:lnTo>
                    <a:pt x="2260" y="0"/>
                  </a:lnTo>
                  <a:lnTo>
                    <a:pt x="0" y="15328"/>
                  </a:lnTo>
                  <a:lnTo>
                    <a:pt x="2997" y="13004"/>
                  </a:lnTo>
                  <a:lnTo>
                    <a:pt x="2933" y="9118"/>
                  </a:lnTo>
                  <a:lnTo>
                    <a:pt x="6299" y="7861"/>
                  </a:lnTo>
                  <a:lnTo>
                    <a:pt x="8013" y="15494"/>
                  </a:lnTo>
                  <a:lnTo>
                    <a:pt x="6210" y="18084"/>
                  </a:lnTo>
                  <a:lnTo>
                    <a:pt x="5524" y="25996"/>
                  </a:lnTo>
                  <a:lnTo>
                    <a:pt x="406" y="64058"/>
                  </a:lnTo>
                  <a:lnTo>
                    <a:pt x="4800" y="63093"/>
                  </a:lnTo>
                  <a:lnTo>
                    <a:pt x="2349" y="61277"/>
                  </a:lnTo>
                  <a:lnTo>
                    <a:pt x="10210" y="14122"/>
                  </a:lnTo>
                  <a:lnTo>
                    <a:pt x="15468" y="18834"/>
                  </a:lnTo>
                  <a:lnTo>
                    <a:pt x="19050" y="19634"/>
                  </a:lnTo>
                  <a:lnTo>
                    <a:pt x="24015" y="16459"/>
                  </a:lnTo>
                  <a:lnTo>
                    <a:pt x="41300" y="8445"/>
                  </a:lnTo>
                  <a:lnTo>
                    <a:pt x="19240" y="14414"/>
                  </a:lnTo>
                  <a:lnTo>
                    <a:pt x="18046" y="8801"/>
                  </a:lnTo>
                  <a:lnTo>
                    <a:pt x="30759" y="6273"/>
                  </a:lnTo>
                  <a:lnTo>
                    <a:pt x="39966" y="4521"/>
                  </a:lnTo>
                  <a:lnTo>
                    <a:pt x="45161" y="3683"/>
                  </a:lnTo>
                  <a:close/>
                </a:path>
                <a:path w="105410" h="64135">
                  <a:moveTo>
                    <a:pt x="105181" y="12827"/>
                  </a:moveTo>
                  <a:lnTo>
                    <a:pt x="102616" y="8597"/>
                  </a:lnTo>
                  <a:lnTo>
                    <a:pt x="101511" y="8788"/>
                  </a:lnTo>
                  <a:lnTo>
                    <a:pt x="93941" y="8229"/>
                  </a:lnTo>
                  <a:lnTo>
                    <a:pt x="78371" y="6769"/>
                  </a:lnTo>
                  <a:lnTo>
                    <a:pt x="56057" y="4610"/>
                  </a:lnTo>
                  <a:lnTo>
                    <a:pt x="54838" y="9525"/>
                  </a:lnTo>
                  <a:lnTo>
                    <a:pt x="49707" y="48412"/>
                  </a:lnTo>
                  <a:lnTo>
                    <a:pt x="48031" y="54394"/>
                  </a:lnTo>
                  <a:lnTo>
                    <a:pt x="51092" y="53340"/>
                  </a:lnTo>
                  <a:lnTo>
                    <a:pt x="55206" y="41897"/>
                  </a:lnTo>
                  <a:lnTo>
                    <a:pt x="56756" y="28956"/>
                  </a:lnTo>
                  <a:lnTo>
                    <a:pt x="60934" y="15227"/>
                  </a:lnTo>
                  <a:lnTo>
                    <a:pt x="61264" y="16141"/>
                  </a:lnTo>
                  <a:lnTo>
                    <a:pt x="58534" y="47612"/>
                  </a:lnTo>
                  <a:lnTo>
                    <a:pt x="61074" y="39204"/>
                  </a:lnTo>
                  <a:lnTo>
                    <a:pt x="65506" y="19748"/>
                  </a:lnTo>
                  <a:lnTo>
                    <a:pt x="66789" y="15125"/>
                  </a:lnTo>
                  <a:lnTo>
                    <a:pt x="73037" y="19011"/>
                  </a:lnTo>
                  <a:lnTo>
                    <a:pt x="74764" y="19507"/>
                  </a:lnTo>
                  <a:lnTo>
                    <a:pt x="85953" y="16497"/>
                  </a:lnTo>
                  <a:lnTo>
                    <a:pt x="73520" y="18935"/>
                  </a:lnTo>
                  <a:lnTo>
                    <a:pt x="73126" y="15925"/>
                  </a:lnTo>
                  <a:lnTo>
                    <a:pt x="101625" y="11201"/>
                  </a:lnTo>
                  <a:lnTo>
                    <a:pt x="105181" y="12827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3" name="object 32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126479" y="5897879"/>
              <a:ext cx="12191" cy="15239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6119999" y="5907856"/>
              <a:ext cx="15240" cy="52705"/>
            </a:xfrm>
            <a:custGeom>
              <a:avLst/>
              <a:gdLst/>
              <a:ahLst/>
              <a:cxnLst/>
              <a:rect l="l" t="t" r="r" b="b"/>
              <a:pathLst>
                <a:path w="15239" h="52704">
                  <a:moveTo>
                    <a:pt x="257" y="52669"/>
                  </a:moveTo>
                  <a:lnTo>
                    <a:pt x="0" y="49473"/>
                  </a:lnTo>
                  <a:lnTo>
                    <a:pt x="6012" y="5571"/>
                  </a:lnTo>
                  <a:lnTo>
                    <a:pt x="6774" y="1703"/>
                  </a:lnTo>
                  <a:lnTo>
                    <a:pt x="9887" y="0"/>
                  </a:lnTo>
                  <a:lnTo>
                    <a:pt x="14119" y="848"/>
                  </a:lnTo>
                  <a:lnTo>
                    <a:pt x="14879" y="2331"/>
                  </a:lnTo>
                  <a:lnTo>
                    <a:pt x="13042" y="4774"/>
                  </a:lnTo>
                  <a:lnTo>
                    <a:pt x="12824" y="11624"/>
                  </a:lnTo>
                  <a:lnTo>
                    <a:pt x="12538" y="10055"/>
                  </a:lnTo>
                  <a:lnTo>
                    <a:pt x="10747" y="4707"/>
                  </a:lnTo>
                  <a:lnTo>
                    <a:pt x="8550" y="9648"/>
                  </a:lnTo>
                  <a:lnTo>
                    <a:pt x="7166" y="27087"/>
                  </a:lnTo>
                  <a:lnTo>
                    <a:pt x="5226" y="38791"/>
                  </a:lnTo>
                  <a:lnTo>
                    <a:pt x="4303" y="51606"/>
                  </a:lnTo>
                  <a:lnTo>
                    <a:pt x="257" y="52669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6124307" y="5912899"/>
              <a:ext cx="8255" cy="46990"/>
            </a:xfrm>
            <a:custGeom>
              <a:avLst/>
              <a:gdLst/>
              <a:ahLst/>
              <a:cxnLst/>
              <a:rect l="l" t="t" r="r" b="b"/>
              <a:pathLst>
                <a:path w="8254" h="46989">
                  <a:moveTo>
                    <a:pt x="3226" y="45979"/>
                  </a:moveTo>
                  <a:lnTo>
                    <a:pt x="199" y="46370"/>
                  </a:lnTo>
                  <a:lnTo>
                    <a:pt x="0" y="41704"/>
                  </a:lnTo>
                  <a:lnTo>
                    <a:pt x="4273" y="5254"/>
                  </a:lnTo>
                  <a:lnTo>
                    <a:pt x="6413" y="0"/>
                  </a:lnTo>
                  <a:lnTo>
                    <a:pt x="8075" y="5533"/>
                  </a:lnTo>
                  <a:lnTo>
                    <a:pt x="7656" y="13068"/>
                  </a:lnTo>
                  <a:lnTo>
                    <a:pt x="3226" y="4597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6192114" y="591675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520" y="6524"/>
                  </a:moveTo>
                  <a:lnTo>
                    <a:pt x="0" y="4963"/>
                  </a:lnTo>
                  <a:lnTo>
                    <a:pt x="1122" y="0"/>
                  </a:lnTo>
                  <a:lnTo>
                    <a:pt x="6313" y="1289"/>
                  </a:lnTo>
                  <a:lnTo>
                    <a:pt x="5520" y="6524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6192114" y="591675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0" y="4963"/>
                  </a:moveTo>
                  <a:lnTo>
                    <a:pt x="5520" y="6524"/>
                  </a:lnTo>
                  <a:lnTo>
                    <a:pt x="6313" y="1289"/>
                  </a:lnTo>
                  <a:lnTo>
                    <a:pt x="1122" y="0"/>
                  </a:lnTo>
                  <a:lnTo>
                    <a:pt x="0" y="4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6190534" y="59235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387" y="7114"/>
                  </a:moveTo>
                  <a:lnTo>
                    <a:pt x="0" y="4820"/>
                  </a:lnTo>
                  <a:lnTo>
                    <a:pt x="1230" y="0"/>
                  </a:lnTo>
                  <a:lnTo>
                    <a:pt x="6837" y="1781"/>
                  </a:lnTo>
                  <a:lnTo>
                    <a:pt x="6387" y="7114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6190534" y="59235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0" y="4820"/>
                  </a:moveTo>
                  <a:lnTo>
                    <a:pt x="6387" y="7114"/>
                  </a:lnTo>
                  <a:lnTo>
                    <a:pt x="6837" y="1781"/>
                  </a:lnTo>
                  <a:lnTo>
                    <a:pt x="1230" y="0"/>
                  </a:lnTo>
                  <a:lnTo>
                    <a:pt x="0" y="4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6131585" y="5928676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5295" y="25831"/>
                  </a:moveTo>
                  <a:lnTo>
                    <a:pt x="3429" y="24968"/>
                  </a:lnTo>
                  <a:lnTo>
                    <a:pt x="1714" y="22669"/>
                  </a:lnTo>
                  <a:lnTo>
                    <a:pt x="12" y="22148"/>
                  </a:lnTo>
                  <a:lnTo>
                    <a:pt x="0" y="23558"/>
                  </a:lnTo>
                  <a:lnTo>
                    <a:pt x="3175" y="25679"/>
                  </a:lnTo>
                  <a:lnTo>
                    <a:pt x="4940" y="27609"/>
                  </a:lnTo>
                  <a:lnTo>
                    <a:pt x="5295" y="25831"/>
                  </a:lnTo>
                  <a:close/>
                </a:path>
                <a:path w="10160" h="27939">
                  <a:moveTo>
                    <a:pt x="7442" y="14427"/>
                  </a:moveTo>
                  <a:lnTo>
                    <a:pt x="5575" y="13563"/>
                  </a:lnTo>
                  <a:lnTo>
                    <a:pt x="3543" y="10833"/>
                  </a:lnTo>
                  <a:lnTo>
                    <a:pt x="1828" y="10299"/>
                  </a:lnTo>
                  <a:lnTo>
                    <a:pt x="1346" y="12700"/>
                  </a:lnTo>
                  <a:lnTo>
                    <a:pt x="3848" y="14693"/>
                  </a:lnTo>
                  <a:lnTo>
                    <a:pt x="6921" y="17526"/>
                  </a:lnTo>
                  <a:lnTo>
                    <a:pt x="7442" y="14427"/>
                  </a:lnTo>
                  <a:close/>
                </a:path>
                <a:path w="10160" h="27939">
                  <a:moveTo>
                    <a:pt x="9613" y="3898"/>
                  </a:moveTo>
                  <a:lnTo>
                    <a:pt x="7759" y="3022"/>
                  </a:lnTo>
                  <a:lnTo>
                    <a:pt x="4991" y="762"/>
                  </a:lnTo>
                  <a:lnTo>
                    <a:pt x="3644" y="0"/>
                  </a:lnTo>
                  <a:lnTo>
                    <a:pt x="3200" y="1257"/>
                  </a:lnTo>
                  <a:lnTo>
                    <a:pt x="6083" y="4076"/>
                  </a:lnTo>
                  <a:lnTo>
                    <a:pt x="9232" y="6807"/>
                  </a:lnTo>
                  <a:lnTo>
                    <a:pt x="9613" y="3898"/>
                  </a:lnTo>
                  <a:close/>
                </a:path>
              </a:pathLst>
            </a:custGeom>
            <a:solidFill>
              <a:srgbClr val="2020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1" name="object 33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021470" y="5876543"/>
              <a:ext cx="208641" cy="81952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013703" y="5890162"/>
              <a:ext cx="188975" cy="93061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58839" y="5818631"/>
              <a:ext cx="295655" cy="182879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940551" y="5928359"/>
              <a:ext cx="307847" cy="85343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919215" y="5870447"/>
              <a:ext cx="73151" cy="137159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876543" y="5900927"/>
              <a:ext cx="429767" cy="152399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957170" y="5818526"/>
              <a:ext cx="455020" cy="77026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957165" y="5818526"/>
              <a:ext cx="455295" cy="77470"/>
            </a:xfrm>
            <a:custGeom>
              <a:avLst/>
              <a:gdLst/>
              <a:ahLst/>
              <a:cxnLst/>
              <a:rect l="l" t="t" r="r" b="b"/>
              <a:pathLst>
                <a:path w="455295" h="77470">
                  <a:moveTo>
                    <a:pt x="0" y="1"/>
                  </a:moveTo>
                  <a:lnTo>
                    <a:pt x="2998" y="11377"/>
                  </a:lnTo>
                  <a:lnTo>
                    <a:pt x="1529" y="33657"/>
                  </a:lnTo>
                  <a:lnTo>
                    <a:pt x="10860" y="39292"/>
                  </a:lnTo>
                  <a:lnTo>
                    <a:pt x="38616" y="39729"/>
                  </a:lnTo>
                  <a:lnTo>
                    <a:pt x="199143" y="49870"/>
                  </a:lnTo>
                  <a:lnTo>
                    <a:pt x="352928" y="68579"/>
                  </a:lnTo>
                  <a:lnTo>
                    <a:pt x="415498" y="72751"/>
                  </a:lnTo>
                  <a:lnTo>
                    <a:pt x="398697" y="76735"/>
                  </a:lnTo>
                  <a:lnTo>
                    <a:pt x="417201" y="77026"/>
                  </a:lnTo>
                  <a:lnTo>
                    <a:pt x="455025" y="61868"/>
                  </a:lnTo>
                  <a:lnTo>
                    <a:pt x="329975" y="38832"/>
                  </a:lnTo>
                  <a:lnTo>
                    <a:pt x="149249" y="14033"/>
                  </a:lnTo>
                  <a:lnTo>
                    <a:pt x="59327" y="6599"/>
                  </a:lnTo>
                  <a:lnTo>
                    <a:pt x="13637" y="3932"/>
                  </a:lnTo>
                  <a:lnTo>
                    <a:pt x="4" y="0"/>
                  </a:lnTo>
                </a:path>
              </a:pathLst>
            </a:custGeom>
            <a:ln w="3175">
              <a:solidFill>
                <a:srgbClr val="5353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6527588" y="5893725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5" h="10795">
                  <a:moveTo>
                    <a:pt x="0" y="0"/>
                  </a:moveTo>
                  <a:lnTo>
                    <a:pt x="4371" y="1942"/>
                  </a:lnTo>
                  <a:lnTo>
                    <a:pt x="4827" y="3704"/>
                  </a:lnTo>
                  <a:lnTo>
                    <a:pt x="5316" y="5594"/>
                  </a:lnTo>
                  <a:lnTo>
                    <a:pt x="2228" y="9682"/>
                  </a:lnTo>
                  <a:lnTo>
                    <a:pt x="2390" y="10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6073890" y="5879443"/>
              <a:ext cx="594360" cy="108585"/>
            </a:xfrm>
            <a:custGeom>
              <a:avLst/>
              <a:gdLst/>
              <a:ahLst/>
              <a:cxnLst/>
              <a:rect l="l" t="t" r="r" b="b"/>
              <a:pathLst>
                <a:path w="594359" h="108585">
                  <a:moveTo>
                    <a:pt x="594023" y="1971"/>
                  </a:moveTo>
                  <a:lnTo>
                    <a:pt x="565454" y="7185"/>
                  </a:lnTo>
                  <a:lnTo>
                    <a:pt x="174741" y="75286"/>
                  </a:lnTo>
                  <a:lnTo>
                    <a:pt x="0" y="108554"/>
                  </a:lnTo>
                  <a:lnTo>
                    <a:pt x="111683" y="83584"/>
                  </a:lnTo>
                  <a:lnTo>
                    <a:pt x="365882" y="35813"/>
                  </a:lnTo>
                  <a:lnTo>
                    <a:pt x="416895" y="19624"/>
                  </a:lnTo>
                  <a:lnTo>
                    <a:pt x="351044" y="0"/>
                  </a:lnTo>
                  <a:lnTo>
                    <a:pt x="445908" y="14329"/>
                  </a:lnTo>
                  <a:lnTo>
                    <a:pt x="494523" y="7749"/>
                  </a:lnTo>
                  <a:lnTo>
                    <a:pt x="560382" y="7193"/>
                  </a:lnTo>
                  <a:lnTo>
                    <a:pt x="587825" y="2959"/>
                  </a:lnTo>
                  <a:lnTo>
                    <a:pt x="594023" y="1971"/>
                  </a:lnTo>
                  <a:close/>
                </a:path>
              </a:pathLst>
            </a:custGeom>
            <a:solidFill>
              <a:srgbClr val="8080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6073890" y="5879443"/>
              <a:ext cx="594360" cy="108585"/>
            </a:xfrm>
            <a:custGeom>
              <a:avLst/>
              <a:gdLst/>
              <a:ahLst/>
              <a:cxnLst/>
              <a:rect l="l" t="t" r="r" b="b"/>
              <a:pathLst>
                <a:path w="594359" h="108585">
                  <a:moveTo>
                    <a:pt x="351043" y="0"/>
                  </a:moveTo>
                  <a:lnTo>
                    <a:pt x="416895" y="19624"/>
                  </a:lnTo>
                  <a:lnTo>
                    <a:pt x="365882" y="35814"/>
                  </a:lnTo>
                  <a:lnTo>
                    <a:pt x="111683" y="83584"/>
                  </a:lnTo>
                  <a:lnTo>
                    <a:pt x="0" y="108554"/>
                  </a:lnTo>
                  <a:lnTo>
                    <a:pt x="174741" y="75286"/>
                  </a:lnTo>
                  <a:lnTo>
                    <a:pt x="565454" y="7185"/>
                  </a:lnTo>
                  <a:lnTo>
                    <a:pt x="594023" y="1971"/>
                  </a:lnTo>
                  <a:lnTo>
                    <a:pt x="494523" y="7749"/>
                  </a:lnTo>
                  <a:lnTo>
                    <a:pt x="445908" y="14329"/>
                  </a:lnTo>
                  <a:lnTo>
                    <a:pt x="351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2" name="object 34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6397751" y="5849111"/>
              <a:ext cx="228599" cy="82295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353961" y="5817648"/>
              <a:ext cx="1136772" cy="188556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5353961" y="5817648"/>
              <a:ext cx="1137285" cy="188595"/>
            </a:xfrm>
            <a:custGeom>
              <a:avLst/>
              <a:gdLst/>
              <a:ahLst/>
              <a:cxnLst/>
              <a:rect l="l" t="t" r="r" b="b"/>
              <a:pathLst>
                <a:path w="1137285" h="188595">
                  <a:moveTo>
                    <a:pt x="604533" y="42695"/>
                  </a:moveTo>
                  <a:lnTo>
                    <a:pt x="675690" y="46570"/>
                  </a:lnTo>
                  <a:lnTo>
                    <a:pt x="796080" y="55728"/>
                  </a:lnTo>
                  <a:lnTo>
                    <a:pt x="899083" y="66114"/>
                  </a:lnTo>
                  <a:lnTo>
                    <a:pt x="978445" y="75625"/>
                  </a:lnTo>
                  <a:lnTo>
                    <a:pt x="1019533" y="79152"/>
                  </a:lnTo>
                  <a:lnTo>
                    <a:pt x="1064220" y="60824"/>
                  </a:lnTo>
                  <a:lnTo>
                    <a:pt x="1136772" y="81750"/>
                  </a:lnTo>
                  <a:lnTo>
                    <a:pt x="1087529" y="97872"/>
                  </a:lnTo>
                  <a:lnTo>
                    <a:pt x="961905" y="120800"/>
                  </a:lnTo>
                  <a:lnTo>
                    <a:pt x="765168" y="158005"/>
                  </a:lnTo>
                  <a:lnTo>
                    <a:pt x="654634" y="188556"/>
                  </a:lnTo>
                  <a:lnTo>
                    <a:pt x="763677" y="156980"/>
                  </a:lnTo>
                  <a:lnTo>
                    <a:pt x="948588" y="119340"/>
                  </a:lnTo>
                  <a:lnTo>
                    <a:pt x="1017284" y="106153"/>
                  </a:lnTo>
                  <a:lnTo>
                    <a:pt x="1024574" y="99634"/>
                  </a:lnTo>
                  <a:lnTo>
                    <a:pt x="888579" y="69328"/>
                  </a:lnTo>
                  <a:lnTo>
                    <a:pt x="677462" y="52733"/>
                  </a:lnTo>
                  <a:lnTo>
                    <a:pt x="550433" y="46527"/>
                  </a:lnTo>
                  <a:lnTo>
                    <a:pt x="491772" y="45468"/>
                  </a:lnTo>
                  <a:lnTo>
                    <a:pt x="441872" y="45319"/>
                  </a:lnTo>
                  <a:lnTo>
                    <a:pt x="399081" y="46468"/>
                  </a:lnTo>
                  <a:lnTo>
                    <a:pt x="335139" y="52502"/>
                  </a:lnTo>
                  <a:lnTo>
                    <a:pt x="269214" y="60442"/>
                  </a:lnTo>
                  <a:lnTo>
                    <a:pt x="226867" y="67341"/>
                  </a:lnTo>
                  <a:lnTo>
                    <a:pt x="177711" y="77342"/>
                  </a:lnTo>
                  <a:lnTo>
                    <a:pt x="137017" y="86347"/>
                  </a:lnTo>
                  <a:lnTo>
                    <a:pt x="82028" y="103481"/>
                  </a:lnTo>
                  <a:lnTo>
                    <a:pt x="36742" y="130555"/>
                  </a:lnTo>
                  <a:lnTo>
                    <a:pt x="17615" y="118686"/>
                  </a:lnTo>
                  <a:lnTo>
                    <a:pt x="12048" y="120350"/>
                  </a:lnTo>
                  <a:lnTo>
                    <a:pt x="23063" y="130663"/>
                  </a:lnTo>
                  <a:lnTo>
                    <a:pt x="21856" y="134774"/>
                  </a:lnTo>
                  <a:lnTo>
                    <a:pt x="1718" y="120938"/>
                  </a:lnTo>
                  <a:lnTo>
                    <a:pt x="0" y="111523"/>
                  </a:lnTo>
                  <a:lnTo>
                    <a:pt x="9001" y="106110"/>
                  </a:lnTo>
                  <a:lnTo>
                    <a:pt x="57308" y="79050"/>
                  </a:lnTo>
                  <a:lnTo>
                    <a:pt x="131495" y="52422"/>
                  </a:lnTo>
                  <a:lnTo>
                    <a:pt x="187351" y="39366"/>
                  </a:lnTo>
                  <a:lnTo>
                    <a:pt x="243826" y="28640"/>
                  </a:lnTo>
                  <a:lnTo>
                    <a:pt x="296369" y="19815"/>
                  </a:lnTo>
                  <a:lnTo>
                    <a:pt x="357708" y="12466"/>
                  </a:lnTo>
                  <a:lnTo>
                    <a:pt x="419299" y="7108"/>
                  </a:lnTo>
                  <a:lnTo>
                    <a:pt x="441412" y="5067"/>
                  </a:lnTo>
                  <a:lnTo>
                    <a:pt x="465258" y="2941"/>
                  </a:lnTo>
                  <a:lnTo>
                    <a:pt x="489123" y="1132"/>
                  </a:lnTo>
                  <a:lnTo>
                    <a:pt x="511292" y="46"/>
                  </a:lnTo>
                  <a:lnTo>
                    <a:pt x="537582" y="0"/>
                  </a:lnTo>
                  <a:lnTo>
                    <a:pt x="568230" y="670"/>
                  </a:lnTo>
                  <a:lnTo>
                    <a:pt x="606289" y="10178"/>
                  </a:lnTo>
                  <a:lnTo>
                    <a:pt x="606724" y="21380"/>
                  </a:lnTo>
                  <a:lnTo>
                    <a:pt x="603839" y="38931"/>
                  </a:lnTo>
                  <a:lnTo>
                    <a:pt x="604526" y="426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5" name="object 34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5123362" y="6132575"/>
              <a:ext cx="67380" cy="61121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5174343" y="5946820"/>
              <a:ext cx="213360" cy="230504"/>
            </a:xfrm>
            <a:custGeom>
              <a:avLst/>
              <a:gdLst/>
              <a:ahLst/>
              <a:cxnLst/>
              <a:rect l="l" t="t" r="r" b="b"/>
              <a:pathLst>
                <a:path w="213360" h="230504">
                  <a:moveTo>
                    <a:pt x="17891" y="229611"/>
                  </a:moveTo>
                  <a:lnTo>
                    <a:pt x="11562" y="230306"/>
                  </a:lnTo>
                  <a:lnTo>
                    <a:pt x="13269" y="224492"/>
                  </a:lnTo>
                  <a:lnTo>
                    <a:pt x="8358" y="225388"/>
                  </a:lnTo>
                  <a:lnTo>
                    <a:pt x="0" y="225079"/>
                  </a:lnTo>
                  <a:lnTo>
                    <a:pt x="10185" y="222761"/>
                  </a:lnTo>
                  <a:lnTo>
                    <a:pt x="18868" y="224845"/>
                  </a:lnTo>
                  <a:lnTo>
                    <a:pt x="118665" y="107839"/>
                  </a:lnTo>
                  <a:lnTo>
                    <a:pt x="205805" y="3160"/>
                  </a:lnTo>
                  <a:lnTo>
                    <a:pt x="213069" y="0"/>
                  </a:lnTo>
                  <a:lnTo>
                    <a:pt x="207183" y="5660"/>
                  </a:lnTo>
                  <a:lnTo>
                    <a:pt x="23776" y="223951"/>
                  </a:lnTo>
                  <a:lnTo>
                    <a:pt x="17891" y="229611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5155603" y="5941452"/>
              <a:ext cx="234950" cy="241300"/>
            </a:xfrm>
            <a:custGeom>
              <a:avLst/>
              <a:gdLst/>
              <a:ahLst/>
              <a:cxnLst/>
              <a:rect l="l" t="t" r="r" b="b"/>
              <a:pathLst>
                <a:path w="234950" h="241300">
                  <a:moveTo>
                    <a:pt x="232156" y="4851"/>
                  </a:moveTo>
                  <a:lnTo>
                    <a:pt x="226352" y="863"/>
                  </a:lnTo>
                  <a:lnTo>
                    <a:pt x="223227" y="1435"/>
                  </a:lnTo>
                  <a:lnTo>
                    <a:pt x="216052" y="0"/>
                  </a:lnTo>
                  <a:lnTo>
                    <a:pt x="224561" y="6235"/>
                  </a:lnTo>
                  <a:lnTo>
                    <a:pt x="232156" y="4851"/>
                  </a:lnTo>
                  <a:close/>
                </a:path>
                <a:path w="234950" h="241300">
                  <a:moveTo>
                    <a:pt x="234264" y="6299"/>
                  </a:moveTo>
                  <a:lnTo>
                    <a:pt x="233946" y="4521"/>
                  </a:lnTo>
                  <a:lnTo>
                    <a:pt x="232156" y="4851"/>
                  </a:lnTo>
                  <a:lnTo>
                    <a:pt x="234264" y="6299"/>
                  </a:lnTo>
                  <a:close/>
                </a:path>
                <a:path w="234950" h="241300">
                  <a:moveTo>
                    <a:pt x="234340" y="6743"/>
                  </a:moveTo>
                  <a:lnTo>
                    <a:pt x="234264" y="6299"/>
                  </a:lnTo>
                  <a:lnTo>
                    <a:pt x="178003" y="72059"/>
                  </a:lnTo>
                  <a:lnTo>
                    <a:pt x="66840" y="204990"/>
                  </a:lnTo>
                  <a:lnTo>
                    <a:pt x="100266" y="164198"/>
                  </a:lnTo>
                  <a:lnTo>
                    <a:pt x="232575" y="7061"/>
                  </a:lnTo>
                  <a:lnTo>
                    <a:pt x="230339" y="7467"/>
                  </a:lnTo>
                  <a:lnTo>
                    <a:pt x="184226" y="63119"/>
                  </a:lnTo>
                  <a:lnTo>
                    <a:pt x="44005" y="229971"/>
                  </a:lnTo>
                  <a:lnTo>
                    <a:pt x="33870" y="238455"/>
                  </a:lnTo>
                  <a:lnTo>
                    <a:pt x="25374" y="236575"/>
                  </a:lnTo>
                  <a:lnTo>
                    <a:pt x="2971" y="235165"/>
                  </a:lnTo>
                  <a:lnTo>
                    <a:pt x="0" y="236626"/>
                  </a:lnTo>
                  <a:lnTo>
                    <a:pt x="13271" y="241084"/>
                  </a:lnTo>
                  <a:lnTo>
                    <a:pt x="36969" y="239509"/>
                  </a:lnTo>
                  <a:lnTo>
                    <a:pt x="41592" y="239585"/>
                  </a:lnTo>
                  <a:lnTo>
                    <a:pt x="43421" y="236956"/>
                  </a:lnTo>
                  <a:lnTo>
                    <a:pt x="48907" y="229069"/>
                  </a:lnTo>
                  <a:lnTo>
                    <a:pt x="92100" y="175234"/>
                  </a:lnTo>
                  <a:lnTo>
                    <a:pt x="148894" y="107188"/>
                  </a:lnTo>
                  <a:lnTo>
                    <a:pt x="234340" y="6743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5279053" y="6002827"/>
              <a:ext cx="119380" cy="149225"/>
            </a:xfrm>
            <a:custGeom>
              <a:avLst/>
              <a:gdLst/>
              <a:ahLst/>
              <a:cxnLst/>
              <a:rect l="l" t="t" r="r" b="b"/>
              <a:pathLst>
                <a:path w="119379" h="149225">
                  <a:moveTo>
                    <a:pt x="51365" y="81203"/>
                  </a:moveTo>
                  <a:lnTo>
                    <a:pt x="62543" y="67427"/>
                  </a:lnTo>
                  <a:lnTo>
                    <a:pt x="65317" y="64663"/>
                  </a:lnTo>
                  <a:lnTo>
                    <a:pt x="64993" y="64407"/>
                  </a:lnTo>
                  <a:lnTo>
                    <a:pt x="71245" y="56703"/>
                  </a:lnTo>
                  <a:lnTo>
                    <a:pt x="114519" y="5696"/>
                  </a:lnTo>
                  <a:lnTo>
                    <a:pt x="116387" y="769"/>
                  </a:lnTo>
                  <a:lnTo>
                    <a:pt x="118092" y="0"/>
                  </a:lnTo>
                  <a:lnTo>
                    <a:pt x="119105" y="3025"/>
                  </a:lnTo>
                  <a:lnTo>
                    <a:pt x="54883" y="80325"/>
                  </a:lnTo>
                  <a:lnTo>
                    <a:pt x="52124" y="80829"/>
                  </a:lnTo>
                  <a:lnTo>
                    <a:pt x="51365" y="81203"/>
                  </a:lnTo>
                  <a:close/>
                </a:path>
                <a:path w="119379" h="149225">
                  <a:moveTo>
                    <a:pt x="51895" y="71547"/>
                  </a:moveTo>
                  <a:lnTo>
                    <a:pt x="56147" y="64961"/>
                  </a:lnTo>
                  <a:lnTo>
                    <a:pt x="58382" y="54465"/>
                  </a:lnTo>
                  <a:lnTo>
                    <a:pt x="59271" y="64391"/>
                  </a:lnTo>
                  <a:lnTo>
                    <a:pt x="63903" y="63546"/>
                  </a:lnTo>
                  <a:lnTo>
                    <a:pt x="64993" y="64407"/>
                  </a:lnTo>
                  <a:lnTo>
                    <a:pt x="64256" y="65316"/>
                  </a:lnTo>
                  <a:lnTo>
                    <a:pt x="55578" y="66900"/>
                  </a:lnTo>
                  <a:lnTo>
                    <a:pt x="51895" y="71547"/>
                  </a:lnTo>
                  <a:close/>
                </a:path>
                <a:path w="119379" h="149225">
                  <a:moveTo>
                    <a:pt x="63903" y="63546"/>
                  </a:moveTo>
                  <a:lnTo>
                    <a:pt x="59271" y="64391"/>
                  </a:lnTo>
                  <a:lnTo>
                    <a:pt x="61545" y="61683"/>
                  </a:lnTo>
                  <a:lnTo>
                    <a:pt x="63903" y="63546"/>
                  </a:lnTo>
                  <a:close/>
                </a:path>
                <a:path w="119379" h="149225">
                  <a:moveTo>
                    <a:pt x="55169" y="74770"/>
                  </a:moveTo>
                  <a:lnTo>
                    <a:pt x="55578" y="66900"/>
                  </a:lnTo>
                  <a:lnTo>
                    <a:pt x="64256" y="65316"/>
                  </a:lnTo>
                  <a:lnTo>
                    <a:pt x="62543" y="67427"/>
                  </a:lnTo>
                  <a:lnTo>
                    <a:pt x="55169" y="74770"/>
                  </a:lnTo>
                  <a:close/>
                </a:path>
                <a:path w="119379" h="149225">
                  <a:moveTo>
                    <a:pt x="49352" y="81354"/>
                  </a:moveTo>
                  <a:lnTo>
                    <a:pt x="49204" y="74942"/>
                  </a:lnTo>
                  <a:lnTo>
                    <a:pt x="51895" y="71547"/>
                  </a:lnTo>
                  <a:lnTo>
                    <a:pt x="51112" y="72759"/>
                  </a:lnTo>
                  <a:lnTo>
                    <a:pt x="49352" y="81354"/>
                  </a:lnTo>
                  <a:close/>
                </a:path>
                <a:path w="119379" h="149225">
                  <a:moveTo>
                    <a:pt x="10508" y="148500"/>
                  </a:moveTo>
                  <a:lnTo>
                    <a:pt x="4624" y="149116"/>
                  </a:lnTo>
                  <a:lnTo>
                    <a:pt x="0" y="143998"/>
                  </a:lnTo>
                  <a:lnTo>
                    <a:pt x="1056" y="139678"/>
                  </a:lnTo>
                  <a:lnTo>
                    <a:pt x="52124" y="80829"/>
                  </a:lnTo>
                  <a:lnTo>
                    <a:pt x="54883" y="80325"/>
                  </a:lnTo>
                  <a:lnTo>
                    <a:pt x="4137" y="141406"/>
                  </a:lnTo>
                  <a:lnTo>
                    <a:pt x="4338" y="145038"/>
                  </a:lnTo>
                  <a:lnTo>
                    <a:pt x="10508" y="148500"/>
                  </a:lnTo>
                  <a:close/>
                </a:path>
                <a:path w="119379" h="149225">
                  <a:moveTo>
                    <a:pt x="49161" y="82287"/>
                  </a:moveTo>
                  <a:lnTo>
                    <a:pt x="49352" y="81354"/>
                  </a:lnTo>
                  <a:lnTo>
                    <a:pt x="49371" y="82184"/>
                  </a:lnTo>
                  <a:lnTo>
                    <a:pt x="49161" y="82287"/>
                  </a:lnTo>
                  <a:close/>
                </a:path>
                <a:path w="119379" h="149225">
                  <a:moveTo>
                    <a:pt x="49404" y="83618"/>
                  </a:moveTo>
                  <a:lnTo>
                    <a:pt x="49371" y="82184"/>
                  </a:lnTo>
                  <a:lnTo>
                    <a:pt x="51365" y="81203"/>
                  </a:lnTo>
                  <a:lnTo>
                    <a:pt x="49404" y="83618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5279053" y="6002827"/>
              <a:ext cx="119380" cy="149225"/>
            </a:xfrm>
            <a:custGeom>
              <a:avLst/>
              <a:gdLst/>
              <a:ahLst/>
              <a:cxnLst/>
              <a:rect l="l" t="t" r="r" b="b"/>
              <a:pathLst>
                <a:path w="119379" h="149225">
                  <a:moveTo>
                    <a:pt x="10505" y="148498"/>
                  </a:moveTo>
                  <a:lnTo>
                    <a:pt x="4338" y="145038"/>
                  </a:lnTo>
                  <a:lnTo>
                    <a:pt x="4137" y="141406"/>
                  </a:lnTo>
                  <a:lnTo>
                    <a:pt x="119105" y="3025"/>
                  </a:lnTo>
                  <a:lnTo>
                    <a:pt x="118092" y="0"/>
                  </a:lnTo>
                  <a:lnTo>
                    <a:pt x="116387" y="769"/>
                  </a:lnTo>
                  <a:lnTo>
                    <a:pt x="114519" y="5696"/>
                  </a:lnTo>
                  <a:lnTo>
                    <a:pt x="71245" y="56703"/>
                  </a:lnTo>
                  <a:lnTo>
                    <a:pt x="49404" y="83618"/>
                  </a:lnTo>
                  <a:lnTo>
                    <a:pt x="49204" y="74942"/>
                  </a:lnTo>
                  <a:lnTo>
                    <a:pt x="55578" y="66900"/>
                  </a:lnTo>
                  <a:lnTo>
                    <a:pt x="55169" y="74770"/>
                  </a:lnTo>
                  <a:lnTo>
                    <a:pt x="65317" y="64663"/>
                  </a:lnTo>
                  <a:lnTo>
                    <a:pt x="61545" y="61683"/>
                  </a:lnTo>
                  <a:lnTo>
                    <a:pt x="59271" y="64391"/>
                  </a:lnTo>
                  <a:lnTo>
                    <a:pt x="58382" y="54465"/>
                  </a:lnTo>
                  <a:lnTo>
                    <a:pt x="56147" y="64961"/>
                  </a:lnTo>
                  <a:lnTo>
                    <a:pt x="51112" y="72759"/>
                  </a:lnTo>
                  <a:lnTo>
                    <a:pt x="49161" y="82287"/>
                  </a:lnTo>
                  <a:lnTo>
                    <a:pt x="52124" y="80829"/>
                  </a:lnTo>
                  <a:lnTo>
                    <a:pt x="1056" y="139678"/>
                  </a:lnTo>
                  <a:lnTo>
                    <a:pt x="0" y="143998"/>
                  </a:lnTo>
                  <a:lnTo>
                    <a:pt x="4624" y="149116"/>
                  </a:lnTo>
                  <a:lnTo>
                    <a:pt x="10508" y="148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" name="object 350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5358383" y="6071615"/>
              <a:ext cx="79247" cy="88391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327903" y="6062471"/>
              <a:ext cx="108016" cy="93729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5218046" y="6019470"/>
              <a:ext cx="131445" cy="153670"/>
            </a:xfrm>
            <a:custGeom>
              <a:avLst/>
              <a:gdLst/>
              <a:ahLst/>
              <a:cxnLst/>
              <a:rect l="l" t="t" r="r" b="b"/>
              <a:pathLst>
                <a:path w="131445" h="153670">
                  <a:moveTo>
                    <a:pt x="2637" y="153492"/>
                  </a:moveTo>
                  <a:lnTo>
                    <a:pt x="0" y="153325"/>
                  </a:lnTo>
                  <a:lnTo>
                    <a:pt x="129342" y="659"/>
                  </a:lnTo>
                  <a:lnTo>
                    <a:pt x="131178" y="0"/>
                  </a:lnTo>
                  <a:lnTo>
                    <a:pt x="2637" y="153492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5249431" y="6146684"/>
              <a:ext cx="113664" cy="27305"/>
            </a:xfrm>
            <a:custGeom>
              <a:avLst/>
              <a:gdLst/>
              <a:ahLst/>
              <a:cxnLst/>
              <a:rect l="l" t="t" r="r" b="b"/>
              <a:pathLst>
                <a:path w="113664" h="27304">
                  <a:moveTo>
                    <a:pt x="112268" y="2171"/>
                  </a:moveTo>
                  <a:lnTo>
                    <a:pt x="22186" y="21526"/>
                  </a:lnTo>
                  <a:lnTo>
                    <a:pt x="4432" y="22504"/>
                  </a:lnTo>
                  <a:lnTo>
                    <a:pt x="0" y="26873"/>
                  </a:lnTo>
                  <a:lnTo>
                    <a:pt x="90043" y="8255"/>
                  </a:lnTo>
                  <a:lnTo>
                    <a:pt x="107492" y="4660"/>
                  </a:lnTo>
                  <a:lnTo>
                    <a:pt x="109080" y="4368"/>
                  </a:lnTo>
                  <a:lnTo>
                    <a:pt x="110540" y="7023"/>
                  </a:lnTo>
                  <a:lnTo>
                    <a:pt x="112268" y="2171"/>
                  </a:lnTo>
                  <a:close/>
                </a:path>
                <a:path w="113664" h="27304">
                  <a:moveTo>
                    <a:pt x="113499" y="0"/>
                  </a:moveTo>
                  <a:lnTo>
                    <a:pt x="21615" y="18389"/>
                  </a:lnTo>
                  <a:lnTo>
                    <a:pt x="13982" y="15900"/>
                  </a:lnTo>
                  <a:lnTo>
                    <a:pt x="14389" y="7391"/>
                  </a:lnTo>
                  <a:lnTo>
                    <a:pt x="12788" y="9309"/>
                  </a:lnTo>
                  <a:lnTo>
                    <a:pt x="8801" y="17818"/>
                  </a:lnTo>
                  <a:lnTo>
                    <a:pt x="16484" y="20624"/>
                  </a:lnTo>
                  <a:lnTo>
                    <a:pt x="101904" y="4394"/>
                  </a:lnTo>
                  <a:lnTo>
                    <a:pt x="113499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5387789" y="5972731"/>
              <a:ext cx="26034" cy="94615"/>
            </a:xfrm>
            <a:custGeom>
              <a:avLst/>
              <a:gdLst/>
              <a:ahLst/>
              <a:cxnLst/>
              <a:rect l="l" t="t" r="r" b="b"/>
              <a:pathLst>
                <a:path w="26035" h="94614">
                  <a:moveTo>
                    <a:pt x="5049" y="94553"/>
                  </a:moveTo>
                  <a:lnTo>
                    <a:pt x="3644" y="92215"/>
                  </a:lnTo>
                  <a:lnTo>
                    <a:pt x="0" y="91907"/>
                  </a:lnTo>
                  <a:lnTo>
                    <a:pt x="2870" y="89762"/>
                  </a:lnTo>
                  <a:lnTo>
                    <a:pt x="4738" y="80341"/>
                  </a:lnTo>
                  <a:lnTo>
                    <a:pt x="12669" y="45169"/>
                  </a:lnTo>
                  <a:lnTo>
                    <a:pt x="20975" y="6685"/>
                  </a:lnTo>
                  <a:lnTo>
                    <a:pt x="7170" y="18609"/>
                  </a:lnTo>
                  <a:lnTo>
                    <a:pt x="25626" y="0"/>
                  </a:lnTo>
                  <a:lnTo>
                    <a:pt x="24649" y="5366"/>
                  </a:lnTo>
                  <a:lnTo>
                    <a:pt x="25135" y="9817"/>
                  </a:lnTo>
                  <a:lnTo>
                    <a:pt x="5826" y="89871"/>
                  </a:lnTo>
                  <a:lnTo>
                    <a:pt x="5049" y="94553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5304477" y="5943162"/>
              <a:ext cx="77470" cy="95885"/>
            </a:xfrm>
            <a:custGeom>
              <a:avLst/>
              <a:gdLst/>
              <a:ahLst/>
              <a:cxnLst/>
              <a:rect l="l" t="t" r="r" b="b"/>
              <a:pathLst>
                <a:path w="77470" h="95885">
                  <a:moveTo>
                    <a:pt x="0" y="95828"/>
                  </a:moveTo>
                  <a:lnTo>
                    <a:pt x="71738" y="8151"/>
                  </a:lnTo>
                  <a:lnTo>
                    <a:pt x="72916" y="5666"/>
                  </a:lnTo>
                  <a:lnTo>
                    <a:pt x="66656" y="0"/>
                  </a:lnTo>
                  <a:lnTo>
                    <a:pt x="77300" y="2921"/>
                  </a:lnTo>
                  <a:lnTo>
                    <a:pt x="3759" y="93197"/>
                  </a:lnTo>
                  <a:lnTo>
                    <a:pt x="0" y="95828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6136940" y="6102951"/>
              <a:ext cx="368935" cy="358140"/>
            </a:xfrm>
            <a:custGeom>
              <a:avLst/>
              <a:gdLst/>
              <a:ahLst/>
              <a:cxnLst/>
              <a:rect l="l" t="t" r="r" b="b"/>
              <a:pathLst>
                <a:path w="368934" h="358139">
                  <a:moveTo>
                    <a:pt x="257133" y="342083"/>
                  </a:moveTo>
                  <a:lnTo>
                    <a:pt x="172186" y="357587"/>
                  </a:lnTo>
                  <a:lnTo>
                    <a:pt x="125958" y="350713"/>
                  </a:lnTo>
                  <a:lnTo>
                    <a:pt x="82869" y="330803"/>
                  </a:lnTo>
                  <a:lnTo>
                    <a:pt x="45869" y="299929"/>
                  </a:lnTo>
                  <a:lnTo>
                    <a:pt x="17907" y="260167"/>
                  </a:lnTo>
                  <a:lnTo>
                    <a:pt x="1933" y="213591"/>
                  </a:lnTo>
                  <a:lnTo>
                    <a:pt x="0" y="165841"/>
                  </a:lnTo>
                  <a:lnTo>
                    <a:pt x="10786" y="120220"/>
                  </a:lnTo>
                  <a:lnTo>
                    <a:pt x="32845" y="78905"/>
                  </a:lnTo>
                  <a:lnTo>
                    <a:pt x="64730" y="44079"/>
                  </a:lnTo>
                  <a:lnTo>
                    <a:pt x="104993" y="17921"/>
                  </a:lnTo>
                  <a:lnTo>
                    <a:pt x="152187" y="2612"/>
                  </a:lnTo>
                  <a:lnTo>
                    <a:pt x="201761" y="0"/>
                  </a:lnTo>
                  <a:lnTo>
                    <a:pt x="248706" y="9590"/>
                  </a:lnTo>
                  <a:lnTo>
                    <a:pt x="290886" y="30052"/>
                  </a:lnTo>
                  <a:lnTo>
                    <a:pt x="326167" y="60054"/>
                  </a:lnTo>
                  <a:lnTo>
                    <a:pt x="352412" y="98266"/>
                  </a:lnTo>
                  <a:lnTo>
                    <a:pt x="367485" y="143356"/>
                  </a:lnTo>
                  <a:lnTo>
                    <a:pt x="368583" y="193382"/>
                  </a:lnTo>
                  <a:lnTo>
                    <a:pt x="355568" y="242231"/>
                  </a:lnTo>
                  <a:lnTo>
                    <a:pt x="330968" y="285939"/>
                  </a:lnTo>
                  <a:lnTo>
                    <a:pt x="297314" y="320543"/>
                  </a:lnTo>
                  <a:lnTo>
                    <a:pt x="257133" y="342083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6136940" y="6102951"/>
              <a:ext cx="368935" cy="358140"/>
            </a:xfrm>
            <a:custGeom>
              <a:avLst/>
              <a:gdLst/>
              <a:ahLst/>
              <a:cxnLst/>
              <a:rect l="l" t="t" r="r" b="b"/>
              <a:pathLst>
                <a:path w="368934" h="358139">
                  <a:moveTo>
                    <a:pt x="152188" y="2612"/>
                  </a:moveTo>
                  <a:lnTo>
                    <a:pt x="104993" y="17921"/>
                  </a:lnTo>
                  <a:lnTo>
                    <a:pt x="64730" y="44079"/>
                  </a:lnTo>
                  <a:lnTo>
                    <a:pt x="32845" y="78905"/>
                  </a:lnTo>
                  <a:lnTo>
                    <a:pt x="10786" y="120220"/>
                  </a:lnTo>
                  <a:lnTo>
                    <a:pt x="0" y="165841"/>
                  </a:lnTo>
                  <a:lnTo>
                    <a:pt x="1933" y="213591"/>
                  </a:lnTo>
                  <a:lnTo>
                    <a:pt x="17907" y="260167"/>
                  </a:lnTo>
                  <a:lnTo>
                    <a:pt x="45869" y="299929"/>
                  </a:lnTo>
                  <a:lnTo>
                    <a:pt x="82869" y="330803"/>
                  </a:lnTo>
                  <a:lnTo>
                    <a:pt x="125958" y="350713"/>
                  </a:lnTo>
                  <a:lnTo>
                    <a:pt x="172186" y="357587"/>
                  </a:lnTo>
                  <a:lnTo>
                    <a:pt x="257133" y="342083"/>
                  </a:lnTo>
                  <a:lnTo>
                    <a:pt x="297314" y="320543"/>
                  </a:lnTo>
                  <a:lnTo>
                    <a:pt x="330968" y="285939"/>
                  </a:lnTo>
                  <a:lnTo>
                    <a:pt x="355568" y="242231"/>
                  </a:lnTo>
                  <a:lnTo>
                    <a:pt x="368583" y="193382"/>
                  </a:lnTo>
                  <a:lnTo>
                    <a:pt x="367485" y="143356"/>
                  </a:lnTo>
                  <a:lnTo>
                    <a:pt x="352412" y="98266"/>
                  </a:lnTo>
                  <a:lnTo>
                    <a:pt x="326167" y="60054"/>
                  </a:lnTo>
                  <a:lnTo>
                    <a:pt x="290886" y="30052"/>
                  </a:lnTo>
                  <a:lnTo>
                    <a:pt x="248706" y="9590"/>
                  </a:lnTo>
                  <a:lnTo>
                    <a:pt x="201761" y="0"/>
                  </a:lnTo>
                  <a:lnTo>
                    <a:pt x="152187" y="2612"/>
                  </a:lnTo>
                </a:path>
              </a:pathLst>
            </a:custGeom>
            <a:ln w="40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" name="object 35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193645" y="6155027"/>
              <a:ext cx="258693" cy="252401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6418696" y="6258403"/>
              <a:ext cx="28575" cy="94615"/>
            </a:xfrm>
            <a:custGeom>
              <a:avLst/>
              <a:gdLst/>
              <a:ahLst/>
              <a:cxnLst/>
              <a:rect l="l" t="t" r="r" b="b"/>
              <a:pathLst>
                <a:path w="28575" h="94614">
                  <a:moveTo>
                    <a:pt x="0" y="94501"/>
                  </a:moveTo>
                  <a:lnTo>
                    <a:pt x="5455" y="85074"/>
                  </a:lnTo>
                  <a:lnTo>
                    <a:pt x="15906" y="63710"/>
                  </a:lnTo>
                  <a:lnTo>
                    <a:pt x="24355" y="27795"/>
                  </a:lnTo>
                  <a:lnTo>
                    <a:pt x="20394" y="31112"/>
                  </a:lnTo>
                  <a:lnTo>
                    <a:pt x="18100" y="25694"/>
                  </a:lnTo>
                  <a:lnTo>
                    <a:pt x="9661" y="33071"/>
                  </a:lnTo>
                  <a:lnTo>
                    <a:pt x="7950" y="2252"/>
                  </a:lnTo>
                  <a:lnTo>
                    <a:pt x="23848" y="0"/>
                  </a:lnTo>
                  <a:lnTo>
                    <a:pt x="27058" y="10439"/>
                  </a:lnTo>
                  <a:lnTo>
                    <a:pt x="28371" y="28359"/>
                  </a:lnTo>
                  <a:lnTo>
                    <a:pt x="24233" y="48571"/>
                  </a:lnTo>
                  <a:lnTo>
                    <a:pt x="14583" y="74328"/>
                  </a:lnTo>
                  <a:lnTo>
                    <a:pt x="0" y="94501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0" name="object 36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200442" y="6296309"/>
              <a:ext cx="53866" cy="80889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4595318" y="6401880"/>
              <a:ext cx="388620" cy="167640"/>
            </a:xfrm>
            <a:custGeom>
              <a:avLst/>
              <a:gdLst/>
              <a:ahLst/>
              <a:cxnLst/>
              <a:rect l="l" t="t" r="r" b="b"/>
              <a:pathLst>
                <a:path w="388620" h="167640">
                  <a:moveTo>
                    <a:pt x="7972" y="167338"/>
                  </a:moveTo>
                  <a:lnTo>
                    <a:pt x="0" y="155822"/>
                  </a:lnTo>
                  <a:lnTo>
                    <a:pt x="5884" y="145539"/>
                  </a:lnTo>
                  <a:lnTo>
                    <a:pt x="8728" y="139312"/>
                  </a:lnTo>
                  <a:lnTo>
                    <a:pt x="11453" y="132758"/>
                  </a:lnTo>
                  <a:lnTo>
                    <a:pt x="14676" y="124412"/>
                  </a:lnTo>
                  <a:lnTo>
                    <a:pt x="18492" y="114182"/>
                  </a:lnTo>
                  <a:lnTo>
                    <a:pt x="23102" y="106403"/>
                  </a:lnTo>
                  <a:lnTo>
                    <a:pt x="51312" y="66221"/>
                  </a:lnTo>
                  <a:lnTo>
                    <a:pt x="85392" y="38451"/>
                  </a:lnTo>
                  <a:lnTo>
                    <a:pt x="125351" y="17919"/>
                  </a:lnTo>
                  <a:lnTo>
                    <a:pt x="239010" y="0"/>
                  </a:lnTo>
                  <a:lnTo>
                    <a:pt x="251678" y="10006"/>
                  </a:lnTo>
                  <a:lnTo>
                    <a:pt x="123771" y="33351"/>
                  </a:lnTo>
                  <a:lnTo>
                    <a:pt x="85771" y="61040"/>
                  </a:lnTo>
                  <a:lnTo>
                    <a:pt x="49721" y="92265"/>
                  </a:lnTo>
                  <a:lnTo>
                    <a:pt x="23592" y="145675"/>
                  </a:lnTo>
                  <a:lnTo>
                    <a:pt x="7972" y="167338"/>
                  </a:lnTo>
                  <a:close/>
                </a:path>
                <a:path w="388620" h="167640">
                  <a:moveTo>
                    <a:pt x="321059" y="64810"/>
                  </a:moveTo>
                  <a:lnTo>
                    <a:pt x="276014" y="34749"/>
                  </a:lnTo>
                  <a:lnTo>
                    <a:pt x="212606" y="19731"/>
                  </a:lnTo>
                  <a:lnTo>
                    <a:pt x="123771" y="33351"/>
                  </a:lnTo>
                  <a:lnTo>
                    <a:pt x="251678" y="10006"/>
                  </a:lnTo>
                  <a:lnTo>
                    <a:pt x="321059" y="64810"/>
                  </a:lnTo>
                  <a:close/>
                </a:path>
                <a:path w="388620" h="167640">
                  <a:moveTo>
                    <a:pt x="335789" y="76445"/>
                  </a:moveTo>
                  <a:lnTo>
                    <a:pt x="321059" y="64810"/>
                  </a:lnTo>
                  <a:lnTo>
                    <a:pt x="331723" y="71926"/>
                  </a:lnTo>
                  <a:lnTo>
                    <a:pt x="335789" y="76445"/>
                  </a:lnTo>
                  <a:close/>
                </a:path>
                <a:path w="388620" h="167640">
                  <a:moveTo>
                    <a:pt x="387366" y="133760"/>
                  </a:moveTo>
                  <a:lnTo>
                    <a:pt x="335789" y="76445"/>
                  </a:lnTo>
                  <a:lnTo>
                    <a:pt x="388404" y="118005"/>
                  </a:lnTo>
                  <a:lnTo>
                    <a:pt x="387366" y="133760"/>
                  </a:lnTo>
                  <a:close/>
                </a:path>
              </a:pathLst>
            </a:custGeom>
            <a:solidFill>
              <a:srgbClr val="080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/>
            <p:cNvSpPr/>
            <p:nvPr/>
          </p:nvSpPr>
          <p:spPr>
            <a:xfrm>
              <a:off x="4595318" y="6401880"/>
              <a:ext cx="388620" cy="167640"/>
            </a:xfrm>
            <a:custGeom>
              <a:avLst/>
              <a:gdLst/>
              <a:ahLst/>
              <a:cxnLst/>
              <a:rect l="l" t="t" r="r" b="b"/>
              <a:pathLst>
                <a:path w="388620" h="167640">
                  <a:moveTo>
                    <a:pt x="23592" y="145675"/>
                  </a:moveTo>
                  <a:lnTo>
                    <a:pt x="49721" y="92265"/>
                  </a:lnTo>
                  <a:lnTo>
                    <a:pt x="85771" y="61040"/>
                  </a:lnTo>
                  <a:lnTo>
                    <a:pt x="123771" y="33351"/>
                  </a:lnTo>
                  <a:lnTo>
                    <a:pt x="212606" y="19731"/>
                  </a:lnTo>
                  <a:lnTo>
                    <a:pt x="276014" y="34749"/>
                  </a:lnTo>
                  <a:lnTo>
                    <a:pt x="331723" y="71926"/>
                  </a:lnTo>
                  <a:lnTo>
                    <a:pt x="387366" y="133760"/>
                  </a:lnTo>
                  <a:lnTo>
                    <a:pt x="388404" y="118005"/>
                  </a:lnTo>
                  <a:lnTo>
                    <a:pt x="239010" y="0"/>
                  </a:lnTo>
                  <a:lnTo>
                    <a:pt x="133299" y="14105"/>
                  </a:lnTo>
                  <a:lnTo>
                    <a:pt x="125352" y="17919"/>
                  </a:lnTo>
                  <a:lnTo>
                    <a:pt x="85392" y="38451"/>
                  </a:lnTo>
                  <a:lnTo>
                    <a:pt x="51312" y="66221"/>
                  </a:lnTo>
                  <a:lnTo>
                    <a:pt x="23102" y="106403"/>
                  </a:lnTo>
                  <a:lnTo>
                    <a:pt x="17366" y="117233"/>
                  </a:lnTo>
                  <a:lnTo>
                    <a:pt x="14676" y="124412"/>
                  </a:lnTo>
                  <a:lnTo>
                    <a:pt x="11453" y="132758"/>
                  </a:lnTo>
                  <a:lnTo>
                    <a:pt x="8728" y="139312"/>
                  </a:lnTo>
                  <a:lnTo>
                    <a:pt x="5884" y="145539"/>
                  </a:lnTo>
                  <a:lnTo>
                    <a:pt x="0" y="155822"/>
                  </a:lnTo>
                  <a:lnTo>
                    <a:pt x="7972" y="167338"/>
                  </a:lnTo>
                  <a:lnTo>
                    <a:pt x="23589" y="1456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5463137" y="6467415"/>
              <a:ext cx="227329" cy="59690"/>
            </a:xfrm>
            <a:custGeom>
              <a:avLst/>
              <a:gdLst/>
              <a:ahLst/>
              <a:cxnLst/>
              <a:rect l="l" t="t" r="r" b="b"/>
              <a:pathLst>
                <a:path w="227329" h="59690">
                  <a:moveTo>
                    <a:pt x="6250" y="59695"/>
                  </a:moveTo>
                  <a:lnTo>
                    <a:pt x="0" y="48416"/>
                  </a:lnTo>
                  <a:lnTo>
                    <a:pt x="223" y="39432"/>
                  </a:lnTo>
                  <a:lnTo>
                    <a:pt x="202664" y="0"/>
                  </a:lnTo>
                  <a:lnTo>
                    <a:pt x="223278" y="3192"/>
                  </a:lnTo>
                  <a:lnTo>
                    <a:pt x="226884" y="2534"/>
                  </a:lnTo>
                  <a:lnTo>
                    <a:pt x="210191" y="8065"/>
                  </a:lnTo>
                  <a:lnTo>
                    <a:pt x="210618" y="12955"/>
                  </a:lnTo>
                  <a:lnTo>
                    <a:pt x="203580" y="15233"/>
                  </a:lnTo>
                  <a:lnTo>
                    <a:pt x="177770" y="24415"/>
                  </a:lnTo>
                  <a:lnTo>
                    <a:pt x="175703" y="23302"/>
                  </a:lnTo>
                  <a:lnTo>
                    <a:pt x="6250" y="59695"/>
                  </a:lnTo>
                  <a:close/>
                </a:path>
              </a:pathLst>
            </a:custGeom>
            <a:solidFill>
              <a:srgbClr val="2E2D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4" name="object 3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70294" y="6167777"/>
              <a:ext cx="71078" cy="77523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6000806" y="6371353"/>
              <a:ext cx="156210" cy="42545"/>
            </a:xfrm>
            <a:custGeom>
              <a:avLst/>
              <a:gdLst/>
              <a:ahLst/>
              <a:cxnLst/>
              <a:rect l="l" t="t" r="r" b="b"/>
              <a:pathLst>
                <a:path w="156210" h="42545">
                  <a:moveTo>
                    <a:pt x="2467" y="42261"/>
                  </a:moveTo>
                  <a:lnTo>
                    <a:pt x="0" y="35901"/>
                  </a:lnTo>
                  <a:lnTo>
                    <a:pt x="102760" y="14552"/>
                  </a:lnTo>
                  <a:lnTo>
                    <a:pt x="128815" y="7202"/>
                  </a:lnTo>
                  <a:lnTo>
                    <a:pt x="150451" y="4226"/>
                  </a:lnTo>
                  <a:lnTo>
                    <a:pt x="152288" y="0"/>
                  </a:lnTo>
                  <a:lnTo>
                    <a:pt x="156160" y="5130"/>
                  </a:lnTo>
                  <a:lnTo>
                    <a:pt x="153604" y="10785"/>
                  </a:lnTo>
                  <a:lnTo>
                    <a:pt x="2467" y="42261"/>
                  </a:lnTo>
                  <a:close/>
                </a:path>
              </a:pathLst>
            </a:custGeom>
            <a:solidFill>
              <a:srgbClr val="6666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6" name="object 366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5967983" y="6409943"/>
              <a:ext cx="30479" cy="27431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5040415" y="6467266"/>
              <a:ext cx="648970" cy="132080"/>
            </a:xfrm>
            <a:custGeom>
              <a:avLst/>
              <a:gdLst/>
              <a:ahLst/>
              <a:cxnLst/>
              <a:rect l="l" t="t" r="r" b="b"/>
              <a:pathLst>
                <a:path w="648970" h="132079">
                  <a:moveTo>
                    <a:pt x="145705" y="125969"/>
                  </a:moveTo>
                  <a:lnTo>
                    <a:pt x="164532" y="114750"/>
                  </a:lnTo>
                  <a:lnTo>
                    <a:pt x="191336" y="100778"/>
                  </a:lnTo>
                  <a:lnTo>
                    <a:pt x="251940" y="89717"/>
                  </a:lnTo>
                  <a:lnTo>
                    <a:pt x="221065" y="92110"/>
                  </a:lnTo>
                  <a:lnTo>
                    <a:pt x="20885" y="131888"/>
                  </a:lnTo>
                  <a:lnTo>
                    <a:pt x="0" y="131808"/>
                  </a:lnTo>
                  <a:lnTo>
                    <a:pt x="128671" y="100541"/>
                  </a:lnTo>
                  <a:lnTo>
                    <a:pt x="387617" y="46794"/>
                  </a:lnTo>
                  <a:lnTo>
                    <a:pt x="619131" y="0"/>
                  </a:lnTo>
                  <a:lnTo>
                    <a:pt x="648397" y="3089"/>
                  </a:lnTo>
                  <a:lnTo>
                    <a:pt x="423309" y="49360"/>
                  </a:lnTo>
                  <a:lnTo>
                    <a:pt x="429446" y="57968"/>
                  </a:lnTo>
                  <a:lnTo>
                    <a:pt x="397996" y="64357"/>
                  </a:lnTo>
                  <a:lnTo>
                    <a:pt x="376245" y="70272"/>
                  </a:lnTo>
                  <a:lnTo>
                    <a:pt x="246428" y="95263"/>
                  </a:lnTo>
                  <a:lnTo>
                    <a:pt x="186856" y="111973"/>
                  </a:lnTo>
                  <a:lnTo>
                    <a:pt x="145705" y="125969"/>
                  </a:lnTo>
                  <a:close/>
                </a:path>
              </a:pathLst>
            </a:custGeom>
            <a:solidFill>
              <a:srgbClr val="312F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8" name="object 36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416039" y="6254495"/>
              <a:ext cx="33527" cy="42671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4615406" y="6422682"/>
              <a:ext cx="354330" cy="334010"/>
            </a:xfrm>
            <a:custGeom>
              <a:avLst/>
              <a:gdLst/>
              <a:ahLst/>
              <a:cxnLst/>
              <a:rect l="l" t="t" r="r" b="b"/>
              <a:pathLst>
                <a:path w="354329" h="334009">
                  <a:moveTo>
                    <a:pt x="147244" y="2649"/>
                  </a:moveTo>
                  <a:lnTo>
                    <a:pt x="101680" y="17022"/>
                  </a:lnTo>
                  <a:lnTo>
                    <a:pt x="62783" y="41210"/>
                  </a:lnTo>
                  <a:lnTo>
                    <a:pt x="31942" y="73341"/>
                  </a:lnTo>
                  <a:lnTo>
                    <a:pt x="10551" y="111542"/>
                  </a:lnTo>
                  <a:lnTo>
                    <a:pt x="0" y="153938"/>
                  </a:lnTo>
                  <a:lnTo>
                    <a:pt x="1680" y="198656"/>
                  </a:lnTo>
                  <a:lnTo>
                    <a:pt x="16407" y="242070"/>
                  </a:lnTo>
                  <a:lnTo>
                    <a:pt x="42244" y="278626"/>
                  </a:lnTo>
                  <a:lnTo>
                    <a:pt x="77076" y="306966"/>
                  </a:lnTo>
                  <a:lnTo>
                    <a:pt x="118789" y="325731"/>
                  </a:lnTo>
                  <a:lnTo>
                    <a:pt x="165267" y="333565"/>
                  </a:lnTo>
                  <a:lnTo>
                    <a:pt x="247256" y="318601"/>
                  </a:lnTo>
                  <a:lnTo>
                    <a:pt x="287972" y="294854"/>
                  </a:lnTo>
                  <a:lnTo>
                    <a:pt x="320367" y="262564"/>
                  </a:lnTo>
                  <a:lnTo>
                    <a:pt x="342941" y="223747"/>
                  </a:lnTo>
                  <a:lnTo>
                    <a:pt x="354198" y="180421"/>
                  </a:lnTo>
                  <a:lnTo>
                    <a:pt x="352638" y="134601"/>
                  </a:lnTo>
                  <a:lnTo>
                    <a:pt x="338414" y="92172"/>
                  </a:lnTo>
                  <a:lnTo>
                    <a:pt x="313571" y="56235"/>
                  </a:lnTo>
                  <a:lnTo>
                    <a:pt x="280070" y="28054"/>
                  </a:lnTo>
                  <a:lnTo>
                    <a:pt x="239874" y="8888"/>
                  </a:lnTo>
                  <a:lnTo>
                    <a:pt x="194944" y="0"/>
                  </a:lnTo>
                  <a:lnTo>
                    <a:pt x="147242" y="2650"/>
                  </a:lnTo>
                </a:path>
              </a:pathLst>
            </a:custGeom>
            <a:ln w="3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5067964" y="6141386"/>
              <a:ext cx="998219" cy="344805"/>
            </a:xfrm>
            <a:custGeom>
              <a:avLst/>
              <a:gdLst/>
              <a:ahLst/>
              <a:cxnLst/>
              <a:rect l="l" t="t" r="r" b="b"/>
              <a:pathLst>
                <a:path w="998220" h="344804">
                  <a:moveTo>
                    <a:pt x="0" y="344400"/>
                  </a:moveTo>
                  <a:lnTo>
                    <a:pt x="947473" y="127060"/>
                  </a:lnTo>
                  <a:lnTo>
                    <a:pt x="955276" y="113787"/>
                  </a:lnTo>
                  <a:lnTo>
                    <a:pt x="960126" y="33783"/>
                  </a:lnTo>
                  <a:lnTo>
                    <a:pt x="991096" y="0"/>
                  </a:lnTo>
                  <a:lnTo>
                    <a:pt x="969700" y="119946"/>
                  </a:lnTo>
                  <a:lnTo>
                    <a:pt x="918239" y="143403"/>
                  </a:lnTo>
                  <a:lnTo>
                    <a:pt x="559313" y="221220"/>
                  </a:lnTo>
                  <a:lnTo>
                    <a:pt x="199343" y="297929"/>
                  </a:lnTo>
                  <a:lnTo>
                    <a:pt x="115680" y="315332"/>
                  </a:lnTo>
                  <a:lnTo>
                    <a:pt x="0" y="34440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5067964" y="6141386"/>
              <a:ext cx="998219" cy="344805"/>
            </a:xfrm>
            <a:custGeom>
              <a:avLst/>
              <a:gdLst/>
              <a:ahLst/>
              <a:cxnLst/>
              <a:rect l="l" t="t" r="r" b="b"/>
              <a:pathLst>
                <a:path w="998220" h="344804">
                  <a:moveTo>
                    <a:pt x="0" y="344400"/>
                  </a:moveTo>
                  <a:lnTo>
                    <a:pt x="115680" y="315332"/>
                  </a:lnTo>
                  <a:lnTo>
                    <a:pt x="199343" y="297929"/>
                  </a:lnTo>
                  <a:lnTo>
                    <a:pt x="269968" y="282879"/>
                  </a:lnTo>
                  <a:lnTo>
                    <a:pt x="559313" y="221220"/>
                  </a:lnTo>
                  <a:lnTo>
                    <a:pt x="918239" y="143403"/>
                  </a:lnTo>
                  <a:lnTo>
                    <a:pt x="969700" y="119946"/>
                  </a:lnTo>
                  <a:lnTo>
                    <a:pt x="997783" y="7570"/>
                  </a:lnTo>
                  <a:lnTo>
                    <a:pt x="991096" y="0"/>
                  </a:lnTo>
                  <a:lnTo>
                    <a:pt x="960126" y="33783"/>
                  </a:lnTo>
                  <a:lnTo>
                    <a:pt x="955276" y="113787"/>
                  </a:lnTo>
                  <a:lnTo>
                    <a:pt x="947473" y="1270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" name="object 37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770119" y="6166103"/>
              <a:ext cx="1142999" cy="283463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888991" y="6190487"/>
              <a:ext cx="1014983" cy="234695"/>
            </a:xfrm>
            <a:prstGeom prst="rect">
              <a:avLst/>
            </a:prstGeom>
          </p:spPr>
        </p:pic>
        <p:pic>
          <p:nvPicPr>
            <p:cNvPr id="374" name="object 37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882639" y="6156959"/>
              <a:ext cx="158495" cy="73151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532375" y="6330695"/>
              <a:ext cx="490727" cy="280415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5221223" y="6306311"/>
              <a:ext cx="691895" cy="207263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471415" y="6348983"/>
              <a:ext cx="505967" cy="204215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6147815" y="6038087"/>
              <a:ext cx="310895" cy="128015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057447" y="6325374"/>
              <a:ext cx="57785" cy="12700"/>
            </a:xfrm>
            <a:custGeom>
              <a:avLst/>
              <a:gdLst/>
              <a:ahLst/>
              <a:cxnLst/>
              <a:rect l="l" t="t" r="r" b="b"/>
              <a:pathLst>
                <a:path w="57785" h="12700">
                  <a:moveTo>
                    <a:pt x="57260" y="0"/>
                  </a:moveTo>
                  <a:lnTo>
                    <a:pt x="0" y="12285"/>
                  </a:lnTo>
                </a:path>
              </a:pathLst>
            </a:custGeom>
            <a:ln w="3175">
              <a:solidFill>
                <a:srgbClr val="2421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0" name="object 380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239511" y="6315455"/>
              <a:ext cx="883919" cy="195071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480647" y="6443471"/>
              <a:ext cx="70814" cy="36855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498824" y="6449567"/>
              <a:ext cx="33196" cy="18869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4522470" y="645602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77" y="1999"/>
                  </a:moveTo>
                  <a:lnTo>
                    <a:pt x="4345" y="1617"/>
                  </a:lnTo>
                  <a:lnTo>
                    <a:pt x="1369" y="142"/>
                  </a:lnTo>
                  <a:lnTo>
                    <a:pt x="1082" y="0"/>
                  </a:lnTo>
                  <a:lnTo>
                    <a:pt x="738" y="257"/>
                  </a:lnTo>
                  <a:lnTo>
                    <a:pt x="422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4982790" y="6557008"/>
              <a:ext cx="306070" cy="53975"/>
            </a:xfrm>
            <a:custGeom>
              <a:avLst/>
              <a:gdLst/>
              <a:ahLst/>
              <a:cxnLst/>
              <a:rect l="l" t="t" r="r" b="b"/>
              <a:pathLst>
                <a:path w="306070" h="53975">
                  <a:moveTo>
                    <a:pt x="7828" y="39368"/>
                  </a:moveTo>
                  <a:lnTo>
                    <a:pt x="4460" y="38656"/>
                  </a:lnTo>
                  <a:lnTo>
                    <a:pt x="0" y="37615"/>
                  </a:lnTo>
                  <a:lnTo>
                    <a:pt x="7828" y="39368"/>
                  </a:lnTo>
                  <a:close/>
                </a:path>
                <a:path w="306070" h="53975">
                  <a:moveTo>
                    <a:pt x="36870" y="45872"/>
                  </a:moveTo>
                  <a:lnTo>
                    <a:pt x="7828" y="39368"/>
                  </a:lnTo>
                  <a:lnTo>
                    <a:pt x="26830" y="43389"/>
                  </a:lnTo>
                  <a:lnTo>
                    <a:pt x="33970" y="45035"/>
                  </a:lnTo>
                  <a:lnTo>
                    <a:pt x="36870" y="45872"/>
                  </a:lnTo>
                  <a:close/>
                </a:path>
                <a:path w="306070" h="53975">
                  <a:moveTo>
                    <a:pt x="37471" y="42773"/>
                  </a:moveTo>
                  <a:lnTo>
                    <a:pt x="33456" y="38643"/>
                  </a:lnTo>
                  <a:lnTo>
                    <a:pt x="36891" y="39599"/>
                  </a:lnTo>
                  <a:lnTo>
                    <a:pt x="37471" y="42773"/>
                  </a:lnTo>
                  <a:close/>
                </a:path>
                <a:path w="306070" h="53975">
                  <a:moveTo>
                    <a:pt x="95600" y="53891"/>
                  </a:moveTo>
                  <a:lnTo>
                    <a:pt x="63007" y="46869"/>
                  </a:lnTo>
                  <a:lnTo>
                    <a:pt x="36891" y="39599"/>
                  </a:lnTo>
                  <a:lnTo>
                    <a:pt x="36612" y="38067"/>
                  </a:lnTo>
                  <a:lnTo>
                    <a:pt x="75632" y="44565"/>
                  </a:lnTo>
                  <a:lnTo>
                    <a:pt x="262831" y="10398"/>
                  </a:lnTo>
                  <a:lnTo>
                    <a:pt x="234712" y="22665"/>
                  </a:lnTo>
                  <a:lnTo>
                    <a:pt x="95600" y="53891"/>
                  </a:lnTo>
                  <a:close/>
                </a:path>
                <a:path w="306070" h="53975">
                  <a:moveTo>
                    <a:pt x="41488" y="46906"/>
                  </a:moveTo>
                  <a:lnTo>
                    <a:pt x="38086" y="46144"/>
                  </a:lnTo>
                  <a:lnTo>
                    <a:pt x="37471" y="42773"/>
                  </a:lnTo>
                  <a:lnTo>
                    <a:pt x="41488" y="46906"/>
                  </a:lnTo>
                  <a:close/>
                </a:path>
                <a:path w="306070" h="53975">
                  <a:moveTo>
                    <a:pt x="262831" y="10398"/>
                  </a:moveTo>
                  <a:lnTo>
                    <a:pt x="75632" y="44565"/>
                  </a:lnTo>
                  <a:lnTo>
                    <a:pt x="187588" y="18659"/>
                  </a:lnTo>
                  <a:lnTo>
                    <a:pt x="219052" y="11903"/>
                  </a:lnTo>
                  <a:lnTo>
                    <a:pt x="241628" y="8391"/>
                  </a:lnTo>
                  <a:lnTo>
                    <a:pt x="305592" y="0"/>
                  </a:lnTo>
                  <a:lnTo>
                    <a:pt x="267943" y="8168"/>
                  </a:lnTo>
                  <a:lnTo>
                    <a:pt x="262831" y="10398"/>
                  </a:lnTo>
                  <a:close/>
                </a:path>
                <a:path w="306070" h="53975">
                  <a:moveTo>
                    <a:pt x="38101" y="46227"/>
                  </a:moveTo>
                  <a:lnTo>
                    <a:pt x="36870" y="45872"/>
                  </a:lnTo>
                  <a:lnTo>
                    <a:pt x="38086" y="46144"/>
                  </a:lnTo>
                  <a:close/>
                </a:path>
              </a:pathLst>
            </a:custGeom>
            <a:solidFill>
              <a:srgbClr val="0D0C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5693302" y="6267192"/>
              <a:ext cx="330200" cy="81915"/>
            </a:xfrm>
            <a:custGeom>
              <a:avLst/>
              <a:gdLst/>
              <a:ahLst/>
              <a:cxnLst/>
              <a:rect l="l" t="t" r="r" b="b"/>
              <a:pathLst>
                <a:path w="330200" h="81914">
                  <a:moveTo>
                    <a:pt x="323568" y="2842"/>
                  </a:moveTo>
                  <a:lnTo>
                    <a:pt x="324724" y="2290"/>
                  </a:lnTo>
                  <a:lnTo>
                    <a:pt x="330170" y="0"/>
                  </a:lnTo>
                  <a:lnTo>
                    <a:pt x="329136" y="1485"/>
                  </a:lnTo>
                  <a:lnTo>
                    <a:pt x="323568" y="2842"/>
                  </a:lnTo>
                  <a:close/>
                </a:path>
                <a:path w="330200" h="81914">
                  <a:moveTo>
                    <a:pt x="0" y="81662"/>
                  </a:moveTo>
                  <a:lnTo>
                    <a:pt x="323568" y="2842"/>
                  </a:lnTo>
                  <a:lnTo>
                    <a:pt x="298321" y="14892"/>
                  </a:lnTo>
                  <a:lnTo>
                    <a:pt x="0" y="81662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6" name="object 38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5047487" y="6531863"/>
              <a:ext cx="307847" cy="82295"/>
            </a:xfrm>
            <a:prstGeom prst="rect">
              <a:avLst/>
            </a:prstGeom>
          </p:spPr>
        </p:pic>
        <p:pic>
          <p:nvPicPr>
            <p:cNvPr id="387" name="object 387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047487" y="6489191"/>
              <a:ext cx="469391" cy="124967"/>
            </a:xfrm>
            <a:prstGeom prst="rect">
              <a:avLst/>
            </a:prstGeom>
          </p:spPr>
        </p:pic>
        <p:pic>
          <p:nvPicPr>
            <p:cNvPr id="388" name="object 388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425439" y="6458711"/>
              <a:ext cx="259079" cy="79247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678423" y="6294119"/>
              <a:ext cx="576071" cy="185927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053583" y="6473951"/>
              <a:ext cx="566927" cy="134111"/>
            </a:xfrm>
            <a:prstGeom prst="rect">
              <a:avLst/>
            </a:prstGeom>
          </p:spPr>
        </p:pic>
        <p:sp>
          <p:nvSpPr>
            <p:cNvPr id="391" name="object 391"/>
            <p:cNvSpPr/>
            <p:nvPr/>
          </p:nvSpPr>
          <p:spPr>
            <a:xfrm>
              <a:off x="5659642" y="6355632"/>
              <a:ext cx="494665" cy="116205"/>
            </a:xfrm>
            <a:custGeom>
              <a:avLst/>
              <a:gdLst/>
              <a:ahLst/>
              <a:cxnLst/>
              <a:rect l="l" t="t" r="r" b="b"/>
              <a:pathLst>
                <a:path w="494664" h="116204">
                  <a:moveTo>
                    <a:pt x="28119" y="116183"/>
                  </a:moveTo>
                  <a:lnTo>
                    <a:pt x="0" y="112236"/>
                  </a:lnTo>
                  <a:lnTo>
                    <a:pt x="97910" y="91123"/>
                  </a:lnTo>
                  <a:lnTo>
                    <a:pt x="446329" y="16506"/>
                  </a:lnTo>
                  <a:lnTo>
                    <a:pt x="460851" y="6722"/>
                  </a:lnTo>
                  <a:lnTo>
                    <a:pt x="466072" y="10309"/>
                  </a:lnTo>
                  <a:lnTo>
                    <a:pt x="487021" y="0"/>
                  </a:lnTo>
                  <a:lnTo>
                    <a:pt x="494133" y="10375"/>
                  </a:lnTo>
                  <a:lnTo>
                    <a:pt x="461248" y="19620"/>
                  </a:lnTo>
                  <a:lnTo>
                    <a:pt x="441678" y="23192"/>
                  </a:lnTo>
                  <a:lnTo>
                    <a:pt x="442709" y="28840"/>
                  </a:lnTo>
                  <a:lnTo>
                    <a:pt x="341533" y="49901"/>
                  </a:lnTo>
                  <a:lnTo>
                    <a:pt x="341876" y="51784"/>
                  </a:lnTo>
                  <a:lnTo>
                    <a:pt x="222959" y="79325"/>
                  </a:lnTo>
                  <a:lnTo>
                    <a:pt x="28119" y="116183"/>
                  </a:lnTo>
                  <a:close/>
                </a:path>
              </a:pathLst>
            </a:custGeom>
            <a:solidFill>
              <a:srgbClr val="2828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2" name="object 392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974079" y="6367271"/>
              <a:ext cx="192023" cy="70103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6117635" y="6119245"/>
              <a:ext cx="116205" cy="245745"/>
            </a:xfrm>
            <a:custGeom>
              <a:avLst/>
              <a:gdLst/>
              <a:ahLst/>
              <a:cxnLst/>
              <a:rect l="l" t="t" r="r" b="b"/>
              <a:pathLst>
                <a:path w="116204" h="245745">
                  <a:moveTo>
                    <a:pt x="9422" y="245464"/>
                  </a:moveTo>
                  <a:lnTo>
                    <a:pt x="2884" y="241795"/>
                  </a:lnTo>
                  <a:lnTo>
                    <a:pt x="0" y="195625"/>
                  </a:lnTo>
                  <a:lnTo>
                    <a:pt x="9409" y="116730"/>
                  </a:lnTo>
                  <a:lnTo>
                    <a:pt x="30372" y="70747"/>
                  </a:lnTo>
                  <a:lnTo>
                    <a:pt x="61775" y="31940"/>
                  </a:lnTo>
                  <a:lnTo>
                    <a:pt x="76757" y="21099"/>
                  </a:lnTo>
                  <a:lnTo>
                    <a:pt x="115959" y="0"/>
                  </a:lnTo>
                  <a:lnTo>
                    <a:pt x="86456" y="20625"/>
                  </a:lnTo>
                  <a:lnTo>
                    <a:pt x="67512" y="38350"/>
                  </a:lnTo>
                  <a:lnTo>
                    <a:pt x="43801" y="69269"/>
                  </a:lnTo>
                  <a:lnTo>
                    <a:pt x="27779" y="103000"/>
                  </a:lnTo>
                  <a:lnTo>
                    <a:pt x="18122" y="146594"/>
                  </a:lnTo>
                  <a:lnTo>
                    <a:pt x="15277" y="157814"/>
                  </a:lnTo>
                  <a:lnTo>
                    <a:pt x="19338" y="197931"/>
                  </a:lnTo>
                  <a:lnTo>
                    <a:pt x="31410" y="235938"/>
                  </a:lnTo>
                  <a:lnTo>
                    <a:pt x="28650" y="236441"/>
                  </a:lnTo>
                  <a:lnTo>
                    <a:pt x="9422" y="245464"/>
                  </a:lnTo>
                  <a:close/>
                </a:path>
                <a:path w="116204" h="245745">
                  <a:moveTo>
                    <a:pt x="31605" y="236551"/>
                  </a:moveTo>
                  <a:lnTo>
                    <a:pt x="28650" y="236441"/>
                  </a:lnTo>
                  <a:lnTo>
                    <a:pt x="31410" y="235938"/>
                  </a:lnTo>
                  <a:lnTo>
                    <a:pt x="31605" y="236551"/>
                  </a:lnTo>
                  <a:close/>
                </a:path>
              </a:pathLst>
            </a:custGeom>
            <a:solidFill>
              <a:srgbClr val="050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6117635" y="6119245"/>
              <a:ext cx="116205" cy="245745"/>
            </a:xfrm>
            <a:custGeom>
              <a:avLst/>
              <a:gdLst/>
              <a:ahLst/>
              <a:cxnLst/>
              <a:rect l="l" t="t" r="r" b="b"/>
              <a:pathLst>
                <a:path w="116204" h="245745">
                  <a:moveTo>
                    <a:pt x="2881" y="241793"/>
                  </a:moveTo>
                  <a:lnTo>
                    <a:pt x="9422" y="245464"/>
                  </a:lnTo>
                  <a:lnTo>
                    <a:pt x="28650" y="236441"/>
                  </a:lnTo>
                  <a:lnTo>
                    <a:pt x="31605" y="236551"/>
                  </a:lnTo>
                  <a:lnTo>
                    <a:pt x="19338" y="197931"/>
                  </a:lnTo>
                  <a:lnTo>
                    <a:pt x="15277" y="157814"/>
                  </a:lnTo>
                  <a:lnTo>
                    <a:pt x="18122" y="146594"/>
                  </a:lnTo>
                  <a:lnTo>
                    <a:pt x="27779" y="103000"/>
                  </a:lnTo>
                  <a:lnTo>
                    <a:pt x="43801" y="69269"/>
                  </a:lnTo>
                  <a:lnTo>
                    <a:pt x="67512" y="38350"/>
                  </a:lnTo>
                  <a:lnTo>
                    <a:pt x="86456" y="20625"/>
                  </a:lnTo>
                  <a:lnTo>
                    <a:pt x="115959" y="0"/>
                  </a:lnTo>
                  <a:lnTo>
                    <a:pt x="76757" y="21099"/>
                  </a:lnTo>
                  <a:lnTo>
                    <a:pt x="61775" y="31940"/>
                  </a:lnTo>
                  <a:lnTo>
                    <a:pt x="30372" y="70747"/>
                  </a:lnTo>
                  <a:lnTo>
                    <a:pt x="9409" y="116730"/>
                  </a:lnTo>
                  <a:lnTo>
                    <a:pt x="0" y="195625"/>
                  </a:lnTo>
                  <a:lnTo>
                    <a:pt x="2882" y="2417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" name="object 395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6089903" y="6196583"/>
              <a:ext cx="100583" cy="173735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4515339" y="6657659"/>
              <a:ext cx="106680" cy="12700"/>
            </a:xfrm>
            <a:custGeom>
              <a:avLst/>
              <a:gdLst/>
              <a:ahLst/>
              <a:cxnLst/>
              <a:rect l="l" t="t" r="r" b="b"/>
              <a:pathLst>
                <a:path w="106679" h="12700">
                  <a:moveTo>
                    <a:pt x="12415" y="0"/>
                  </a:moveTo>
                  <a:lnTo>
                    <a:pt x="42320" y="4630"/>
                  </a:lnTo>
                </a:path>
                <a:path w="106679" h="12700">
                  <a:moveTo>
                    <a:pt x="0" y="7748"/>
                  </a:moveTo>
                  <a:lnTo>
                    <a:pt x="55793" y="12699"/>
                  </a:lnTo>
                  <a:lnTo>
                    <a:pt x="92478" y="6462"/>
                  </a:lnTo>
                  <a:lnTo>
                    <a:pt x="95885" y="9967"/>
                  </a:lnTo>
                </a:path>
                <a:path w="106679" h="12700">
                  <a:moveTo>
                    <a:pt x="101643" y="11214"/>
                  </a:moveTo>
                  <a:lnTo>
                    <a:pt x="106107" y="104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4512622" y="6413859"/>
              <a:ext cx="519430" cy="257175"/>
            </a:xfrm>
            <a:custGeom>
              <a:avLst/>
              <a:gdLst/>
              <a:ahLst/>
              <a:cxnLst/>
              <a:rect l="l" t="t" r="r" b="b"/>
              <a:pathLst>
                <a:path w="519429" h="257175">
                  <a:moveTo>
                    <a:pt x="440019" y="254343"/>
                  </a:moveTo>
                  <a:lnTo>
                    <a:pt x="459755" y="210843"/>
                  </a:lnTo>
                  <a:lnTo>
                    <a:pt x="460832" y="145984"/>
                  </a:lnTo>
                  <a:lnTo>
                    <a:pt x="443117" y="96938"/>
                  </a:lnTo>
                  <a:lnTo>
                    <a:pt x="417484" y="62635"/>
                  </a:lnTo>
                  <a:lnTo>
                    <a:pt x="382840" y="34564"/>
                  </a:lnTo>
                  <a:lnTo>
                    <a:pt x="327701" y="12984"/>
                  </a:lnTo>
                  <a:lnTo>
                    <a:pt x="281159" y="8179"/>
                  </a:lnTo>
                  <a:lnTo>
                    <a:pt x="231367" y="15891"/>
                  </a:lnTo>
                  <a:lnTo>
                    <a:pt x="151617" y="56587"/>
                  </a:lnTo>
                  <a:lnTo>
                    <a:pt x="125028" y="85286"/>
                  </a:lnTo>
                  <a:lnTo>
                    <a:pt x="107850" y="125109"/>
                  </a:lnTo>
                  <a:lnTo>
                    <a:pt x="100897" y="165359"/>
                  </a:lnTo>
                  <a:lnTo>
                    <a:pt x="99140" y="198699"/>
                  </a:lnTo>
                  <a:lnTo>
                    <a:pt x="107447" y="231577"/>
                  </a:lnTo>
                  <a:lnTo>
                    <a:pt x="114665" y="245852"/>
                  </a:lnTo>
                  <a:lnTo>
                    <a:pt x="107034" y="254582"/>
                  </a:lnTo>
                  <a:lnTo>
                    <a:pt x="94821" y="250850"/>
                  </a:lnTo>
                  <a:lnTo>
                    <a:pt x="60449" y="257123"/>
                  </a:lnTo>
                  <a:lnTo>
                    <a:pt x="2789" y="252054"/>
                  </a:lnTo>
                  <a:lnTo>
                    <a:pt x="0" y="246445"/>
                  </a:lnTo>
                  <a:lnTo>
                    <a:pt x="9201" y="244537"/>
                  </a:lnTo>
                  <a:lnTo>
                    <a:pt x="46371" y="248227"/>
                  </a:lnTo>
                  <a:lnTo>
                    <a:pt x="35135" y="239731"/>
                  </a:lnTo>
                  <a:lnTo>
                    <a:pt x="70193" y="234708"/>
                  </a:lnTo>
                  <a:lnTo>
                    <a:pt x="91331" y="128124"/>
                  </a:lnTo>
                  <a:lnTo>
                    <a:pt x="147926" y="43960"/>
                  </a:lnTo>
                  <a:lnTo>
                    <a:pt x="201500" y="14004"/>
                  </a:lnTo>
                  <a:lnTo>
                    <a:pt x="273208" y="0"/>
                  </a:lnTo>
                  <a:lnTo>
                    <a:pt x="332936" y="8818"/>
                  </a:lnTo>
                  <a:lnTo>
                    <a:pt x="379026" y="28839"/>
                  </a:lnTo>
                  <a:lnTo>
                    <a:pt x="424706" y="61776"/>
                  </a:lnTo>
                  <a:lnTo>
                    <a:pt x="464457" y="107718"/>
                  </a:lnTo>
                  <a:lnTo>
                    <a:pt x="518847" y="180797"/>
                  </a:lnTo>
                  <a:lnTo>
                    <a:pt x="500583" y="191926"/>
                  </a:lnTo>
                  <a:lnTo>
                    <a:pt x="498222" y="214370"/>
                  </a:lnTo>
                  <a:lnTo>
                    <a:pt x="482877" y="231387"/>
                  </a:lnTo>
                  <a:lnTo>
                    <a:pt x="458768" y="245876"/>
                  </a:lnTo>
                  <a:lnTo>
                    <a:pt x="440019" y="254343"/>
                  </a:lnTo>
                  <a:close/>
                </a:path>
              </a:pathLst>
            </a:custGeom>
            <a:solidFill>
              <a:srgbClr val="080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4512622" y="6413859"/>
              <a:ext cx="519430" cy="257175"/>
            </a:xfrm>
            <a:custGeom>
              <a:avLst/>
              <a:gdLst/>
              <a:ahLst/>
              <a:cxnLst/>
              <a:rect l="l" t="t" r="r" b="b"/>
              <a:pathLst>
                <a:path w="519429" h="257175">
                  <a:moveTo>
                    <a:pt x="70193" y="234708"/>
                  </a:moveTo>
                  <a:lnTo>
                    <a:pt x="91331" y="128124"/>
                  </a:lnTo>
                  <a:lnTo>
                    <a:pt x="147926" y="43960"/>
                  </a:lnTo>
                  <a:lnTo>
                    <a:pt x="201500" y="14004"/>
                  </a:lnTo>
                  <a:lnTo>
                    <a:pt x="273208" y="0"/>
                  </a:lnTo>
                  <a:lnTo>
                    <a:pt x="332936" y="8818"/>
                  </a:lnTo>
                  <a:lnTo>
                    <a:pt x="379026" y="28839"/>
                  </a:lnTo>
                  <a:lnTo>
                    <a:pt x="424706" y="61776"/>
                  </a:lnTo>
                  <a:lnTo>
                    <a:pt x="464457" y="107718"/>
                  </a:lnTo>
                  <a:lnTo>
                    <a:pt x="518847" y="180797"/>
                  </a:lnTo>
                  <a:lnTo>
                    <a:pt x="500583" y="191926"/>
                  </a:lnTo>
                  <a:lnTo>
                    <a:pt x="498222" y="214370"/>
                  </a:lnTo>
                  <a:lnTo>
                    <a:pt x="482877" y="231387"/>
                  </a:lnTo>
                  <a:lnTo>
                    <a:pt x="458768" y="245876"/>
                  </a:lnTo>
                  <a:lnTo>
                    <a:pt x="440019" y="254343"/>
                  </a:lnTo>
                  <a:lnTo>
                    <a:pt x="459755" y="210843"/>
                  </a:lnTo>
                  <a:lnTo>
                    <a:pt x="460832" y="145984"/>
                  </a:lnTo>
                  <a:lnTo>
                    <a:pt x="443117" y="96938"/>
                  </a:lnTo>
                  <a:lnTo>
                    <a:pt x="417484" y="62635"/>
                  </a:lnTo>
                  <a:lnTo>
                    <a:pt x="382840" y="34564"/>
                  </a:lnTo>
                  <a:lnTo>
                    <a:pt x="327701" y="12984"/>
                  </a:lnTo>
                  <a:lnTo>
                    <a:pt x="281159" y="8179"/>
                  </a:lnTo>
                  <a:lnTo>
                    <a:pt x="231367" y="15891"/>
                  </a:lnTo>
                  <a:lnTo>
                    <a:pt x="151617" y="56587"/>
                  </a:lnTo>
                  <a:lnTo>
                    <a:pt x="125028" y="85286"/>
                  </a:lnTo>
                  <a:lnTo>
                    <a:pt x="107850" y="125109"/>
                  </a:lnTo>
                  <a:lnTo>
                    <a:pt x="100897" y="165359"/>
                  </a:lnTo>
                  <a:lnTo>
                    <a:pt x="99140" y="198699"/>
                  </a:lnTo>
                  <a:lnTo>
                    <a:pt x="107447" y="231577"/>
                  </a:lnTo>
                  <a:lnTo>
                    <a:pt x="114665" y="245852"/>
                  </a:lnTo>
                  <a:lnTo>
                    <a:pt x="107034" y="254582"/>
                  </a:lnTo>
                  <a:lnTo>
                    <a:pt x="94821" y="250850"/>
                  </a:lnTo>
                  <a:lnTo>
                    <a:pt x="60449" y="257123"/>
                  </a:lnTo>
                  <a:lnTo>
                    <a:pt x="2789" y="252054"/>
                  </a:lnTo>
                  <a:lnTo>
                    <a:pt x="0" y="246445"/>
                  </a:lnTo>
                  <a:lnTo>
                    <a:pt x="9201" y="244537"/>
                  </a:lnTo>
                  <a:lnTo>
                    <a:pt x="46371" y="248227"/>
                  </a:lnTo>
                  <a:lnTo>
                    <a:pt x="35135" y="239731"/>
                  </a:lnTo>
                  <a:lnTo>
                    <a:pt x="70196" y="2347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9" name="object 399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4556871" y="6535268"/>
              <a:ext cx="65979" cy="13116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4663710" y="6421814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29" h="43179">
                  <a:moveTo>
                    <a:pt x="99369" y="2551"/>
                  </a:moveTo>
                  <a:lnTo>
                    <a:pt x="70577" y="7806"/>
                  </a:lnTo>
                  <a:lnTo>
                    <a:pt x="69522" y="7081"/>
                  </a:lnTo>
                  <a:lnTo>
                    <a:pt x="77233" y="3839"/>
                  </a:lnTo>
                  <a:lnTo>
                    <a:pt x="78695" y="1738"/>
                  </a:lnTo>
                  <a:lnTo>
                    <a:pt x="82266" y="1087"/>
                  </a:lnTo>
                  <a:lnTo>
                    <a:pt x="80684" y="0"/>
                  </a:lnTo>
                  <a:lnTo>
                    <a:pt x="86729" y="272"/>
                  </a:lnTo>
                  <a:lnTo>
                    <a:pt x="93319" y="796"/>
                  </a:lnTo>
                  <a:lnTo>
                    <a:pt x="102417" y="1740"/>
                  </a:lnTo>
                  <a:lnTo>
                    <a:pt x="99369" y="2551"/>
                  </a:lnTo>
                  <a:close/>
                </a:path>
                <a:path w="113029" h="43179">
                  <a:moveTo>
                    <a:pt x="54059" y="15865"/>
                  </a:moveTo>
                  <a:lnTo>
                    <a:pt x="55804" y="12795"/>
                  </a:lnTo>
                  <a:lnTo>
                    <a:pt x="47821" y="13614"/>
                  </a:lnTo>
                  <a:lnTo>
                    <a:pt x="48257" y="11879"/>
                  </a:lnTo>
                  <a:lnTo>
                    <a:pt x="52357" y="6545"/>
                  </a:lnTo>
                  <a:lnTo>
                    <a:pt x="56008" y="11382"/>
                  </a:lnTo>
                  <a:lnTo>
                    <a:pt x="56678" y="11260"/>
                  </a:lnTo>
                  <a:lnTo>
                    <a:pt x="54059" y="15865"/>
                  </a:lnTo>
                  <a:close/>
                </a:path>
                <a:path w="113029" h="43179">
                  <a:moveTo>
                    <a:pt x="82871" y="6938"/>
                  </a:moveTo>
                  <a:lnTo>
                    <a:pt x="82791" y="6494"/>
                  </a:lnTo>
                  <a:lnTo>
                    <a:pt x="56678" y="11260"/>
                  </a:lnTo>
                  <a:lnTo>
                    <a:pt x="57551" y="9725"/>
                  </a:lnTo>
                  <a:lnTo>
                    <a:pt x="55644" y="6863"/>
                  </a:lnTo>
                  <a:lnTo>
                    <a:pt x="61325" y="7660"/>
                  </a:lnTo>
                  <a:lnTo>
                    <a:pt x="58971" y="9924"/>
                  </a:lnTo>
                  <a:lnTo>
                    <a:pt x="99369" y="2551"/>
                  </a:lnTo>
                  <a:lnTo>
                    <a:pt x="82871" y="6938"/>
                  </a:lnTo>
                  <a:close/>
                </a:path>
                <a:path w="113029" h="43179">
                  <a:moveTo>
                    <a:pt x="112577" y="2892"/>
                  </a:moveTo>
                  <a:lnTo>
                    <a:pt x="102417" y="1740"/>
                  </a:lnTo>
                  <a:lnTo>
                    <a:pt x="104868" y="1089"/>
                  </a:lnTo>
                  <a:lnTo>
                    <a:pt x="112577" y="2892"/>
                  </a:lnTo>
                  <a:close/>
                </a:path>
                <a:path w="113029" h="43179">
                  <a:moveTo>
                    <a:pt x="42776" y="19759"/>
                  </a:moveTo>
                  <a:lnTo>
                    <a:pt x="35418" y="20077"/>
                  </a:lnTo>
                  <a:lnTo>
                    <a:pt x="31024" y="18866"/>
                  </a:lnTo>
                  <a:lnTo>
                    <a:pt x="30146" y="18939"/>
                  </a:lnTo>
                  <a:lnTo>
                    <a:pt x="29913" y="18173"/>
                  </a:lnTo>
                  <a:lnTo>
                    <a:pt x="28722" y="16993"/>
                  </a:lnTo>
                  <a:lnTo>
                    <a:pt x="30315" y="15807"/>
                  </a:lnTo>
                  <a:lnTo>
                    <a:pt x="38599" y="14560"/>
                  </a:lnTo>
                  <a:lnTo>
                    <a:pt x="47821" y="13614"/>
                  </a:lnTo>
                  <a:lnTo>
                    <a:pt x="47531" y="14764"/>
                  </a:lnTo>
                  <a:lnTo>
                    <a:pt x="47545" y="15055"/>
                  </a:lnTo>
                  <a:lnTo>
                    <a:pt x="48803" y="16767"/>
                  </a:lnTo>
                  <a:lnTo>
                    <a:pt x="48483" y="18094"/>
                  </a:lnTo>
                  <a:lnTo>
                    <a:pt x="42776" y="19759"/>
                  </a:lnTo>
                  <a:close/>
                </a:path>
                <a:path w="113029" h="43179">
                  <a:moveTo>
                    <a:pt x="22891" y="27057"/>
                  </a:moveTo>
                  <a:lnTo>
                    <a:pt x="19333" y="26423"/>
                  </a:lnTo>
                  <a:lnTo>
                    <a:pt x="21431" y="24113"/>
                  </a:lnTo>
                  <a:lnTo>
                    <a:pt x="27170" y="19189"/>
                  </a:lnTo>
                  <a:lnTo>
                    <a:pt x="30146" y="18939"/>
                  </a:lnTo>
                  <a:lnTo>
                    <a:pt x="30319" y="19740"/>
                  </a:lnTo>
                  <a:lnTo>
                    <a:pt x="28411" y="21922"/>
                  </a:lnTo>
                  <a:lnTo>
                    <a:pt x="22891" y="27057"/>
                  </a:lnTo>
                  <a:close/>
                </a:path>
                <a:path w="113029" h="43179">
                  <a:moveTo>
                    <a:pt x="14160" y="32119"/>
                  </a:moveTo>
                  <a:lnTo>
                    <a:pt x="15263" y="25698"/>
                  </a:lnTo>
                  <a:lnTo>
                    <a:pt x="19333" y="26423"/>
                  </a:lnTo>
                  <a:lnTo>
                    <a:pt x="14160" y="32119"/>
                  </a:lnTo>
                  <a:close/>
                </a:path>
                <a:path w="113029" h="43179">
                  <a:moveTo>
                    <a:pt x="0" y="43158"/>
                  </a:moveTo>
                  <a:lnTo>
                    <a:pt x="6617" y="31403"/>
                  </a:lnTo>
                  <a:lnTo>
                    <a:pt x="11399" y="34688"/>
                  </a:lnTo>
                  <a:lnTo>
                    <a:pt x="7994" y="38947"/>
                  </a:lnTo>
                  <a:lnTo>
                    <a:pt x="1461" y="41057"/>
                  </a:lnTo>
                  <a:lnTo>
                    <a:pt x="0" y="43158"/>
                  </a:lnTo>
                  <a:close/>
                </a:path>
                <a:path w="113029" h="43179">
                  <a:moveTo>
                    <a:pt x="11628" y="34845"/>
                  </a:moveTo>
                  <a:lnTo>
                    <a:pt x="11399" y="34688"/>
                  </a:lnTo>
                  <a:lnTo>
                    <a:pt x="14003" y="31431"/>
                  </a:lnTo>
                  <a:lnTo>
                    <a:pt x="11628" y="34845"/>
                  </a:lnTo>
                  <a:close/>
                </a:path>
                <a:path w="113029" h="43179">
                  <a:moveTo>
                    <a:pt x="13473" y="36113"/>
                  </a:moveTo>
                  <a:lnTo>
                    <a:pt x="11662" y="34869"/>
                  </a:lnTo>
                  <a:lnTo>
                    <a:pt x="14160" y="32119"/>
                  </a:lnTo>
                  <a:lnTo>
                    <a:pt x="13473" y="36113"/>
                  </a:lnTo>
                  <a:close/>
                </a:path>
                <a:path w="113029" h="43179">
                  <a:moveTo>
                    <a:pt x="11445" y="35107"/>
                  </a:moveTo>
                  <a:lnTo>
                    <a:pt x="11628" y="34845"/>
                  </a:lnTo>
                  <a:lnTo>
                    <a:pt x="11445" y="35107"/>
                  </a:lnTo>
                  <a:close/>
                </a:path>
              </a:pathLst>
            </a:custGeom>
            <a:solidFill>
              <a:srgbClr val="1312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4663710" y="6421814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29" h="43179">
                  <a:moveTo>
                    <a:pt x="0" y="43158"/>
                  </a:moveTo>
                  <a:lnTo>
                    <a:pt x="6618" y="31403"/>
                  </a:lnTo>
                  <a:lnTo>
                    <a:pt x="13474" y="36113"/>
                  </a:lnTo>
                  <a:lnTo>
                    <a:pt x="15263" y="25698"/>
                  </a:lnTo>
                  <a:lnTo>
                    <a:pt x="19077" y="26378"/>
                  </a:lnTo>
                  <a:lnTo>
                    <a:pt x="22891" y="27057"/>
                  </a:lnTo>
                  <a:lnTo>
                    <a:pt x="28411" y="21922"/>
                  </a:lnTo>
                  <a:lnTo>
                    <a:pt x="30320" y="19740"/>
                  </a:lnTo>
                  <a:lnTo>
                    <a:pt x="29999" y="18258"/>
                  </a:lnTo>
                  <a:lnTo>
                    <a:pt x="28723" y="16993"/>
                  </a:lnTo>
                  <a:lnTo>
                    <a:pt x="30315" y="15807"/>
                  </a:lnTo>
                  <a:lnTo>
                    <a:pt x="38599" y="14560"/>
                  </a:lnTo>
                  <a:lnTo>
                    <a:pt x="55805" y="12795"/>
                  </a:lnTo>
                  <a:lnTo>
                    <a:pt x="54059" y="15865"/>
                  </a:lnTo>
                  <a:lnTo>
                    <a:pt x="55805" y="12795"/>
                  </a:lnTo>
                  <a:lnTo>
                    <a:pt x="57551" y="9725"/>
                  </a:lnTo>
                  <a:lnTo>
                    <a:pt x="55645" y="6863"/>
                  </a:lnTo>
                  <a:lnTo>
                    <a:pt x="58485" y="7261"/>
                  </a:lnTo>
                  <a:lnTo>
                    <a:pt x="61326" y="7660"/>
                  </a:lnTo>
                  <a:lnTo>
                    <a:pt x="58971" y="9924"/>
                  </a:lnTo>
                  <a:lnTo>
                    <a:pt x="64774" y="8865"/>
                  </a:lnTo>
                  <a:lnTo>
                    <a:pt x="70577" y="7806"/>
                  </a:lnTo>
                  <a:lnTo>
                    <a:pt x="69523" y="7081"/>
                  </a:lnTo>
                  <a:lnTo>
                    <a:pt x="73378" y="5460"/>
                  </a:lnTo>
                  <a:lnTo>
                    <a:pt x="77233" y="3839"/>
                  </a:lnTo>
                  <a:lnTo>
                    <a:pt x="78695" y="1738"/>
                  </a:lnTo>
                  <a:lnTo>
                    <a:pt x="80481" y="1412"/>
                  </a:lnTo>
                  <a:lnTo>
                    <a:pt x="82266" y="1087"/>
                  </a:lnTo>
                  <a:lnTo>
                    <a:pt x="80684" y="0"/>
                  </a:lnTo>
                  <a:lnTo>
                    <a:pt x="86730" y="272"/>
                  </a:lnTo>
                  <a:lnTo>
                    <a:pt x="93319" y="796"/>
                  </a:lnTo>
                  <a:lnTo>
                    <a:pt x="101921" y="1684"/>
                  </a:lnTo>
                  <a:lnTo>
                    <a:pt x="109389" y="2521"/>
                  </a:lnTo>
                  <a:lnTo>
                    <a:pt x="112577" y="2892"/>
                  </a:lnTo>
                  <a:lnTo>
                    <a:pt x="104868" y="1089"/>
                  </a:lnTo>
                  <a:lnTo>
                    <a:pt x="93870" y="4013"/>
                  </a:lnTo>
                  <a:lnTo>
                    <a:pt x="82872" y="6938"/>
                  </a:lnTo>
                  <a:lnTo>
                    <a:pt x="82791" y="6494"/>
                  </a:lnTo>
                  <a:lnTo>
                    <a:pt x="69400" y="8938"/>
                  </a:lnTo>
                  <a:lnTo>
                    <a:pt x="56008" y="11382"/>
                  </a:lnTo>
                  <a:lnTo>
                    <a:pt x="52357" y="6545"/>
                  </a:lnTo>
                  <a:lnTo>
                    <a:pt x="48258" y="11879"/>
                  </a:lnTo>
                  <a:lnTo>
                    <a:pt x="47481" y="14966"/>
                  </a:lnTo>
                  <a:lnTo>
                    <a:pt x="48804" y="16767"/>
                  </a:lnTo>
                  <a:lnTo>
                    <a:pt x="48484" y="18094"/>
                  </a:lnTo>
                  <a:lnTo>
                    <a:pt x="42777" y="19759"/>
                  </a:lnTo>
                  <a:lnTo>
                    <a:pt x="35419" y="20077"/>
                  </a:lnTo>
                  <a:lnTo>
                    <a:pt x="31025" y="18866"/>
                  </a:lnTo>
                  <a:lnTo>
                    <a:pt x="27170" y="19189"/>
                  </a:lnTo>
                  <a:lnTo>
                    <a:pt x="21431" y="24113"/>
                  </a:lnTo>
                  <a:lnTo>
                    <a:pt x="11445" y="35107"/>
                  </a:lnTo>
                  <a:lnTo>
                    <a:pt x="14003" y="31431"/>
                  </a:lnTo>
                  <a:lnTo>
                    <a:pt x="10999" y="35189"/>
                  </a:lnTo>
                  <a:lnTo>
                    <a:pt x="7994" y="38947"/>
                  </a:lnTo>
                  <a:lnTo>
                    <a:pt x="1461" y="41057"/>
                  </a:lnTo>
                  <a:lnTo>
                    <a:pt x="0" y="431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2" name="object 402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4940807" y="6504431"/>
              <a:ext cx="94487" cy="155447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6474801" y="6173996"/>
              <a:ext cx="88549" cy="87841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6467855" y="6153911"/>
              <a:ext cx="94487" cy="109727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227319" y="6537959"/>
              <a:ext cx="152399" cy="60959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5289377" y="6554920"/>
              <a:ext cx="31750" cy="8890"/>
            </a:xfrm>
            <a:custGeom>
              <a:avLst/>
              <a:gdLst/>
              <a:ahLst/>
              <a:cxnLst/>
              <a:rect l="l" t="t" r="r" b="b"/>
              <a:pathLst>
                <a:path w="31750" h="8890">
                  <a:moveTo>
                    <a:pt x="2495" y="6016"/>
                  </a:moveTo>
                  <a:lnTo>
                    <a:pt x="0" y="4981"/>
                  </a:lnTo>
                  <a:lnTo>
                    <a:pt x="3414" y="5825"/>
                  </a:lnTo>
                  <a:lnTo>
                    <a:pt x="2495" y="6016"/>
                  </a:lnTo>
                  <a:close/>
                </a:path>
                <a:path w="31750" h="8890">
                  <a:moveTo>
                    <a:pt x="14967" y="8680"/>
                  </a:moveTo>
                  <a:lnTo>
                    <a:pt x="3414" y="5825"/>
                  </a:lnTo>
                  <a:lnTo>
                    <a:pt x="31378" y="0"/>
                  </a:lnTo>
                  <a:lnTo>
                    <a:pt x="24760" y="6149"/>
                  </a:lnTo>
                  <a:lnTo>
                    <a:pt x="14967" y="8680"/>
                  </a:lnTo>
                  <a:close/>
                </a:path>
              </a:pathLst>
            </a:custGeom>
            <a:solidFill>
              <a:srgbClr val="0D0D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5170772" y="658594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70" h="24765">
                  <a:moveTo>
                    <a:pt x="12004" y="24137"/>
                  </a:moveTo>
                  <a:lnTo>
                    <a:pt x="0" y="3857"/>
                  </a:lnTo>
                  <a:lnTo>
                    <a:pt x="13595" y="0"/>
                  </a:lnTo>
                  <a:lnTo>
                    <a:pt x="12004" y="2413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5183909" y="6583356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17491" y="0"/>
                  </a:moveTo>
                  <a:close/>
                </a:path>
                <a:path w="17779" h="8254">
                  <a:moveTo>
                    <a:pt x="0" y="7778"/>
                  </a:moveTo>
                  <a:lnTo>
                    <a:pt x="325" y="4508"/>
                  </a:lnTo>
                  <a:lnTo>
                    <a:pt x="17491" y="0"/>
                  </a:lnTo>
                  <a:lnTo>
                    <a:pt x="7872" y="5424"/>
                  </a:lnTo>
                  <a:lnTo>
                    <a:pt x="0" y="7778"/>
                  </a:lnTo>
                  <a:close/>
                </a:path>
              </a:pathLst>
            </a:custGeom>
            <a:solidFill>
              <a:srgbClr val="B0AE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/>
            <p:cNvSpPr/>
            <p:nvPr/>
          </p:nvSpPr>
          <p:spPr>
            <a:xfrm>
              <a:off x="5260718" y="657845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5">
                  <a:moveTo>
                    <a:pt x="8844" y="4356"/>
                  </a:moveTo>
                  <a:lnTo>
                    <a:pt x="1175" y="5297"/>
                  </a:lnTo>
                  <a:lnTo>
                    <a:pt x="0" y="1385"/>
                  </a:lnTo>
                  <a:lnTo>
                    <a:pt x="7588" y="0"/>
                  </a:lnTo>
                  <a:lnTo>
                    <a:pt x="8844" y="4356"/>
                  </a:lnTo>
                  <a:close/>
                </a:path>
              </a:pathLst>
            </a:custGeom>
            <a:solidFill>
              <a:srgbClr val="0504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5260718" y="657845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5">
                  <a:moveTo>
                    <a:pt x="0" y="1385"/>
                  </a:moveTo>
                  <a:lnTo>
                    <a:pt x="1175" y="5297"/>
                  </a:lnTo>
                  <a:lnTo>
                    <a:pt x="8845" y="4356"/>
                  </a:lnTo>
                  <a:lnTo>
                    <a:pt x="7588" y="0"/>
                  </a:lnTo>
                  <a:lnTo>
                    <a:pt x="0" y="13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5408040" y="6534658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0125" y="9536"/>
                  </a:moveTo>
                  <a:lnTo>
                    <a:pt x="9777" y="10966"/>
                  </a:lnTo>
                  <a:lnTo>
                    <a:pt x="0" y="5413"/>
                  </a:lnTo>
                  <a:lnTo>
                    <a:pt x="27148" y="0"/>
                  </a:lnTo>
                  <a:lnTo>
                    <a:pt x="24833" y="5008"/>
                  </a:lnTo>
                  <a:lnTo>
                    <a:pt x="20125" y="9536"/>
                  </a:lnTo>
                  <a:close/>
                </a:path>
              </a:pathLst>
            </a:custGeom>
            <a:solidFill>
              <a:srgbClr val="0C0A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/>
            <p:cNvSpPr/>
            <p:nvPr/>
          </p:nvSpPr>
          <p:spPr>
            <a:xfrm>
              <a:off x="5408040" y="6518890"/>
              <a:ext cx="93980" cy="27305"/>
            </a:xfrm>
            <a:custGeom>
              <a:avLst/>
              <a:gdLst/>
              <a:ahLst/>
              <a:cxnLst/>
              <a:rect l="l" t="t" r="r" b="b"/>
              <a:pathLst>
                <a:path w="93979" h="27304">
                  <a:moveTo>
                    <a:pt x="0" y="21181"/>
                  </a:moveTo>
                  <a:lnTo>
                    <a:pt x="9777" y="26734"/>
                  </a:lnTo>
                  <a:lnTo>
                    <a:pt x="20125" y="25304"/>
                  </a:lnTo>
                  <a:lnTo>
                    <a:pt x="24833" y="20776"/>
                  </a:lnTo>
                  <a:lnTo>
                    <a:pt x="27148" y="15767"/>
                  </a:lnTo>
                </a:path>
                <a:path w="93979" h="27304">
                  <a:moveTo>
                    <a:pt x="68884" y="6781"/>
                  </a:moveTo>
                  <a:lnTo>
                    <a:pt x="92300" y="1132"/>
                  </a:lnTo>
                  <a:lnTo>
                    <a:pt x="934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3" name="object 41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960006" y="6366635"/>
              <a:ext cx="193712" cy="70287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6199133" y="6157902"/>
              <a:ext cx="244053" cy="242721"/>
            </a:xfrm>
            <a:prstGeom prst="rect">
              <a:avLst/>
            </a:prstGeom>
          </p:spPr>
        </p:pic>
        <p:pic>
          <p:nvPicPr>
            <p:cNvPr id="415" name="object 415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6363776" y="6325604"/>
              <a:ext cx="25189" cy="24959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6363776" y="63256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189" y="9346"/>
                  </a:lnTo>
                  <a:lnTo>
                    <a:pt x="7164" y="2495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7" name="object 41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6320177" y="6341777"/>
              <a:ext cx="23673" cy="25527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6320177" y="6341777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8387" y="0"/>
                  </a:moveTo>
                  <a:lnTo>
                    <a:pt x="23673" y="21206"/>
                  </a:lnTo>
                  <a:lnTo>
                    <a:pt x="0" y="25527"/>
                  </a:lnTo>
                  <a:lnTo>
                    <a:pt x="83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9" name="object 41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6269735" y="6230111"/>
              <a:ext cx="103631" cy="100583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6238176" y="6307357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8256" y="20219"/>
                  </a:moveTo>
                  <a:lnTo>
                    <a:pt x="2032" y="12923"/>
                  </a:lnTo>
                  <a:lnTo>
                    <a:pt x="0" y="0"/>
                  </a:lnTo>
                  <a:lnTo>
                    <a:pt x="12079" y="65"/>
                  </a:lnTo>
                  <a:lnTo>
                    <a:pt x="17384" y="9473"/>
                  </a:lnTo>
                  <a:lnTo>
                    <a:pt x="8256" y="20219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/>
            <p:cNvSpPr/>
            <p:nvPr/>
          </p:nvSpPr>
          <p:spPr>
            <a:xfrm>
              <a:off x="6238176" y="6307357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79" h="20320">
                  <a:moveTo>
                    <a:pt x="12079" y="65"/>
                  </a:moveTo>
                  <a:lnTo>
                    <a:pt x="17384" y="9473"/>
                  </a:lnTo>
                  <a:lnTo>
                    <a:pt x="8256" y="20219"/>
                  </a:lnTo>
                  <a:lnTo>
                    <a:pt x="2032" y="12923"/>
                  </a:lnTo>
                  <a:lnTo>
                    <a:pt x="0" y="0"/>
                  </a:lnTo>
                  <a:lnTo>
                    <a:pt x="12079" y="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/>
            <p:cNvSpPr/>
            <p:nvPr/>
          </p:nvSpPr>
          <p:spPr>
            <a:xfrm>
              <a:off x="6232277" y="6252775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39" h="22860">
                  <a:moveTo>
                    <a:pt x="0" y="22299"/>
                  </a:moveTo>
                  <a:lnTo>
                    <a:pt x="6692" y="0"/>
                  </a:lnTo>
                  <a:lnTo>
                    <a:pt x="15184" y="7205"/>
                  </a:lnTo>
                  <a:lnTo>
                    <a:pt x="12827" y="19309"/>
                  </a:lnTo>
                  <a:lnTo>
                    <a:pt x="0" y="22299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6232277" y="6252775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39" h="22860">
                  <a:moveTo>
                    <a:pt x="15184" y="7205"/>
                  </a:moveTo>
                  <a:lnTo>
                    <a:pt x="12827" y="19309"/>
                  </a:lnTo>
                  <a:lnTo>
                    <a:pt x="0" y="22299"/>
                  </a:lnTo>
                  <a:lnTo>
                    <a:pt x="6692" y="0"/>
                  </a:lnTo>
                  <a:lnTo>
                    <a:pt x="15183" y="72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6239860" y="623202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9352" y="17894"/>
                  </a:moveTo>
                  <a:lnTo>
                    <a:pt x="0" y="13115"/>
                  </a:lnTo>
                  <a:lnTo>
                    <a:pt x="9674" y="0"/>
                  </a:lnTo>
                  <a:lnTo>
                    <a:pt x="18079" y="4951"/>
                  </a:lnTo>
                  <a:lnTo>
                    <a:pt x="9352" y="17894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6239860" y="623202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9352" y="17894"/>
                  </a:moveTo>
                  <a:lnTo>
                    <a:pt x="18079" y="4951"/>
                  </a:lnTo>
                  <a:lnTo>
                    <a:pt x="9674" y="0"/>
                  </a:lnTo>
                  <a:lnTo>
                    <a:pt x="0" y="13115"/>
                  </a:lnTo>
                  <a:lnTo>
                    <a:pt x="9352" y="17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6253730" y="620780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9466" y="22331"/>
                  </a:moveTo>
                  <a:lnTo>
                    <a:pt x="0" y="16925"/>
                  </a:lnTo>
                  <a:lnTo>
                    <a:pt x="18111" y="0"/>
                  </a:lnTo>
                  <a:lnTo>
                    <a:pt x="20086" y="12610"/>
                  </a:lnTo>
                  <a:lnTo>
                    <a:pt x="9466" y="22331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6253730" y="620780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9466" y="22331"/>
                  </a:moveTo>
                  <a:lnTo>
                    <a:pt x="20086" y="12610"/>
                  </a:lnTo>
                  <a:lnTo>
                    <a:pt x="18111" y="0"/>
                  </a:lnTo>
                  <a:lnTo>
                    <a:pt x="0" y="16925"/>
                  </a:lnTo>
                  <a:lnTo>
                    <a:pt x="9466" y="22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6276293" y="6198703"/>
              <a:ext cx="20955" cy="16510"/>
            </a:xfrm>
            <a:custGeom>
              <a:avLst/>
              <a:gdLst/>
              <a:ahLst/>
              <a:cxnLst/>
              <a:rect l="l" t="t" r="r" b="b"/>
              <a:pathLst>
                <a:path w="20954" h="16510">
                  <a:moveTo>
                    <a:pt x="4099" y="16342"/>
                  </a:moveTo>
                  <a:lnTo>
                    <a:pt x="0" y="6390"/>
                  </a:lnTo>
                  <a:lnTo>
                    <a:pt x="15468" y="0"/>
                  </a:lnTo>
                  <a:lnTo>
                    <a:pt x="20571" y="10093"/>
                  </a:lnTo>
                  <a:lnTo>
                    <a:pt x="6251" y="15625"/>
                  </a:lnTo>
                  <a:lnTo>
                    <a:pt x="4099" y="16342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6276293" y="6198703"/>
              <a:ext cx="20955" cy="16510"/>
            </a:xfrm>
            <a:custGeom>
              <a:avLst/>
              <a:gdLst/>
              <a:ahLst/>
              <a:cxnLst/>
              <a:rect l="l" t="t" r="r" b="b"/>
              <a:pathLst>
                <a:path w="20954" h="16510">
                  <a:moveTo>
                    <a:pt x="6251" y="15625"/>
                  </a:moveTo>
                  <a:lnTo>
                    <a:pt x="20571" y="10093"/>
                  </a:lnTo>
                  <a:lnTo>
                    <a:pt x="15468" y="0"/>
                  </a:lnTo>
                  <a:lnTo>
                    <a:pt x="0" y="6390"/>
                  </a:lnTo>
                  <a:lnTo>
                    <a:pt x="4099" y="16342"/>
                  </a:lnTo>
                  <a:lnTo>
                    <a:pt x="6251" y="156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6299087" y="6192268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60" h="13970">
                  <a:moveTo>
                    <a:pt x="19221" y="12590"/>
                  </a:moveTo>
                  <a:lnTo>
                    <a:pt x="6739" y="13896"/>
                  </a:lnTo>
                  <a:lnTo>
                    <a:pt x="0" y="3776"/>
                  </a:lnTo>
                  <a:lnTo>
                    <a:pt x="22468" y="0"/>
                  </a:lnTo>
                  <a:lnTo>
                    <a:pt x="19221" y="12590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6299087" y="6192268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60" h="13970">
                  <a:moveTo>
                    <a:pt x="6739" y="13896"/>
                  </a:moveTo>
                  <a:lnTo>
                    <a:pt x="19221" y="12590"/>
                  </a:lnTo>
                  <a:lnTo>
                    <a:pt x="22468" y="0"/>
                  </a:lnTo>
                  <a:lnTo>
                    <a:pt x="0" y="3776"/>
                  </a:lnTo>
                  <a:lnTo>
                    <a:pt x="6739" y="138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6326789" y="6194166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5" h="15239">
                  <a:moveTo>
                    <a:pt x="12164" y="15025"/>
                  </a:moveTo>
                  <a:lnTo>
                    <a:pt x="3701" y="13327"/>
                  </a:lnTo>
                  <a:lnTo>
                    <a:pt x="0" y="12706"/>
                  </a:lnTo>
                  <a:lnTo>
                    <a:pt x="3877" y="0"/>
                  </a:lnTo>
                  <a:lnTo>
                    <a:pt x="19199" y="1743"/>
                  </a:lnTo>
                  <a:lnTo>
                    <a:pt x="18681" y="6053"/>
                  </a:lnTo>
                  <a:lnTo>
                    <a:pt x="12282" y="8518"/>
                  </a:lnTo>
                  <a:lnTo>
                    <a:pt x="12164" y="1502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6326789" y="6194166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5" h="15239">
                  <a:moveTo>
                    <a:pt x="3701" y="13327"/>
                  </a:moveTo>
                  <a:lnTo>
                    <a:pt x="12164" y="15025"/>
                  </a:lnTo>
                  <a:lnTo>
                    <a:pt x="12282" y="8518"/>
                  </a:lnTo>
                  <a:lnTo>
                    <a:pt x="18681" y="6053"/>
                  </a:lnTo>
                  <a:lnTo>
                    <a:pt x="19199" y="1743"/>
                  </a:lnTo>
                  <a:lnTo>
                    <a:pt x="3877" y="0"/>
                  </a:lnTo>
                  <a:lnTo>
                    <a:pt x="0" y="12706"/>
                  </a:lnTo>
                  <a:lnTo>
                    <a:pt x="3701" y="13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6352820" y="6199473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0" y="12385"/>
                  </a:moveTo>
                  <a:lnTo>
                    <a:pt x="348" y="0"/>
                  </a:lnTo>
                  <a:lnTo>
                    <a:pt x="12689" y="6503"/>
                  </a:lnTo>
                  <a:lnTo>
                    <a:pt x="7576" y="7436"/>
                  </a:lnTo>
                  <a:lnTo>
                    <a:pt x="717" y="10958"/>
                  </a:lnTo>
                  <a:lnTo>
                    <a:pt x="0" y="12385"/>
                  </a:lnTo>
                  <a:close/>
                </a:path>
                <a:path w="20954" h="13335">
                  <a:moveTo>
                    <a:pt x="18506" y="11926"/>
                  </a:moveTo>
                  <a:lnTo>
                    <a:pt x="11820" y="12822"/>
                  </a:lnTo>
                  <a:lnTo>
                    <a:pt x="7576" y="7436"/>
                  </a:lnTo>
                  <a:lnTo>
                    <a:pt x="12689" y="6503"/>
                  </a:lnTo>
                  <a:lnTo>
                    <a:pt x="20917" y="10838"/>
                  </a:lnTo>
                  <a:lnTo>
                    <a:pt x="18506" y="11926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6352819" y="6199473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0" y="12386"/>
                  </a:moveTo>
                  <a:lnTo>
                    <a:pt x="717" y="10958"/>
                  </a:lnTo>
                  <a:lnTo>
                    <a:pt x="7576" y="7436"/>
                  </a:lnTo>
                  <a:lnTo>
                    <a:pt x="11821" y="12822"/>
                  </a:lnTo>
                  <a:lnTo>
                    <a:pt x="18507" y="11926"/>
                  </a:lnTo>
                  <a:lnTo>
                    <a:pt x="20917" y="10838"/>
                  </a:lnTo>
                  <a:lnTo>
                    <a:pt x="348" y="0"/>
                  </a:lnTo>
                  <a:lnTo>
                    <a:pt x="0" y="12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6379361" y="6215176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6910" y="17170"/>
                  </a:moveTo>
                  <a:lnTo>
                    <a:pt x="0" y="2542"/>
                  </a:lnTo>
                  <a:lnTo>
                    <a:pt x="1493" y="0"/>
                  </a:lnTo>
                  <a:lnTo>
                    <a:pt x="12306" y="10997"/>
                  </a:lnTo>
                  <a:lnTo>
                    <a:pt x="6910" y="17170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6379361" y="6215176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0" y="2542"/>
                  </a:moveTo>
                  <a:lnTo>
                    <a:pt x="6910" y="17170"/>
                  </a:lnTo>
                  <a:lnTo>
                    <a:pt x="12306" y="10997"/>
                  </a:lnTo>
                  <a:lnTo>
                    <a:pt x="1493" y="0"/>
                  </a:lnTo>
                  <a:lnTo>
                    <a:pt x="0" y="25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6390659" y="6233704"/>
              <a:ext cx="15875" cy="20320"/>
            </a:xfrm>
            <a:custGeom>
              <a:avLst/>
              <a:gdLst/>
              <a:ahLst/>
              <a:cxnLst/>
              <a:rect l="l" t="t" r="r" b="b"/>
              <a:pathLst>
                <a:path w="15875" h="20320">
                  <a:moveTo>
                    <a:pt x="15460" y="19989"/>
                  </a:moveTo>
                  <a:lnTo>
                    <a:pt x="7282" y="19860"/>
                  </a:lnTo>
                  <a:lnTo>
                    <a:pt x="1692" y="5315"/>
                  </a:lnTo>
                  <a:lnTo>
                    <a:pt x="0" y="4975"/>
                  </a:lnTo>
                  <a:lnTo>
                    <a:pt x="5941" y="0"/>
                  </a:lnTo>
                  <a:lnTo>
                    <a:pt x="13712" y="12201"/>
                  </a:lnTo>
                  <a:lnTo>
                    <a:pt x="15460" y="19989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6390659" y="6233704"/>
              <a:ext cx="15875" cy="20320"/>
            </a:xfrm>
            <a:custGeom>
              <a:avLst/>
              <a:gdLst/>
              <a:ahLst/>
              <a:cxnLst/>
              <a:rect l="l" t="t" r="r" b="b"/>
              <a:pathLst>
                <a:path w="15875" h="20320">
                  <a:moveTo>
                    <a:pt x="1692" y="5315"/>
                  </a:moveTo>
                  <a:lnTo>
                    <a:pt x="7282" y="19860"/>
                  </a:lnTo>
                  <a:lnTo>
                    <a:pt x="15460" y="19989"/>
                  </a:lnTo>
                  <a:lnTo>
                    <a:pt x="13712" y="12201"/>
                  </a:lnTo>
                  <a:lnTo>
                    <a:pt x="5941" y="0"/>
                  </a:lnTo>
                  <a:lnTo>
                    <a:pt x="0" y="4975"/>
                  </a:lnTo>
                  <a:lnTo>
                    <a:pt x="1692" y="53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6394056" y="6260751"/>
              <a:ext cx="15240" cy="18415"/>
            </a:xfrm>
            <a:custGeom>
              <a:avLst/>
              <a:gdLst/>
              <a:ahLst/>
              <a:cxnLst/>
              <a:rect l="l" t="t" r="r" b="b"/>
              <a:pathLst>
                <a:path w="15239" h="18414">
                  <a:moveTo>
                    <a:pt x="14835" y="15095"/>
                  </a:moveTo>
                  <a:lnTo>
                    <a:pt x="0" y="17802"/>
                  </a:lnTo>
                  <a:lnTo>
                    <a:pt x="977" y="12435"/>
                  </a:lnTo>
                  <a:lnTo>
                    <a:pt x="8898" y="5801"/>
                  </a:lnTo>
                  <a:lnTo>
                    <a:pt x="7666" y="838"/>
                  </a:lnTo>
                  <a:lnTo>
                    <a:pt x="14037" y="0"/>
                  </a:lnTo>
                  <a:lnTo>
                    <a:pt x="14835" y="1509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6394056" y="6260751"/>
              <a:ext cx="15240" cy="18415"/>
            </a:xfrm>
            <a:custGeom>
              <a:avLst/>
              <a:gdLst/>
              <a:ahLst/>
              <a:cxnLst/>
              <a:rect l="l" t="t" r="r" b="b"/>
              <a:pathLst>
                <a:path w="15239" h="18414">
                  <a:moveTo>
                    <a:pt x="7666" y="838"/>
                  </a:moveTo>
                  <a:lnTo>
                    <a:pt x="8898" y="5801"/>
                  </a:lnTo>
                  <a:lnTo>
                    <a:pt x="977" y="12435"/>
                  </a:lnTo>
                  <a:lnTo>
                    <a:pt x="0" y="17802"/>
                  </a:lnTo>
                  <a:lnTo>
                    <a:pt x="14835" y="15095"/>
                  </a:lnTo>
                  <a:lnTo>
                    <a:pt x="14037" y="0"/>
                  </a:lnTo>
                  <a:lnTo>
                    <a:pt x="7666" y="8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6390777" y="6286077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4">
                  <a:moveTo>
                    <a:pt x="13596" y="20442"/>
                  </a:moveTo>
                  <a:lnTo>
                    <a:pt x="0" y="10277"/>
                  </a:lnTo>
                  <a:lnTo>
                    <a:pt x="1694" y="3482"/>
                  </a:lnTo>
                  <a:lnTo>
                    <a:pt x="18997" y="0"/>
                  </a:lnTo>
                  <a:lnTo>
                    <a:pt x="13596" y="20442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6390777" y="6286077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4">
                  <a:moveTo>
                    <a:pt x="1695" y="3482"/>
                  </a:moveTo>
                  <a:lnTo>
                    <a:pt x="0" y="10277"/>
                  </a:lnTo>
                  <a:lnTo>
                    <a:pt x="13596" y="20442"/>
                  </a:lnTo>
                  <a:lnTo>
                    <a:pt x="18997" y="0"/>
                  </a:lnTo>
                  <a:lnTo>
                    <a:pt x="1694" y="34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6380120" y="6308040"/>
              <a:ext cx="20955" cy="19685"/>
            </a:xfrm>
            <a:custGeom>
              <a:avLst/>
              <a:gdLst/>
              <a:ahLst/>
              <a:cxnLst/>
              <a:rect l="l" t="t" r="r" b="b"/>
              <a:pathLst>
                <a:path w="20954" h="19685">
                  <a:moveTo>
                    <a:pt x="13024" y="19341"/>
                  </a:moveTo>
                  <a:lnTo>
                    <a:pt x="0" y="12314"/>
                  </a:lnTo>
                  <a:lnTo>
                    <a:pt x="6948" y="345"/>
                  </a:lnTo>
                  <a:lnTo>
                    <a:pt x="8842" y="0"/>
                  </a:lnTo>
                  <a:lnTo>
                    <a:pt x="20574" y="8883"/>
                  </a:lnTo>
                  <a:lnTo>
                    <a:pt x="13024" y="19341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6380120" y="6308040"/>
              <a:ext cx="20955" cy="19685"/>
            </a:xfrm>
            <a:custGeom>
              <a:avLst/>
              <a:gdLst/>
              <a:ahLst/>
              <a:cxnLst/>
              <a:rect l="l" t="t" r="r" b="b"/>
              <a:pathLst>
                <a:path w="20954" h="19685">
                  <a:moveTo>
                    <a:pt x="6947" y="345"/>
                  </a:moveTo>
                  <a:lnTo>
                    <a:pt x="0" y="12314"/>
                  </a:lnTo>
                  <a:lnTo>
                    <a:pt x="13024" y="19341"/>
                  </a:lnTo>
                  <a:lnTo>
                    <a:pt x="20574" y="8883"/>
                  </a:lnTo>
                  <a:lnTo>
                    <a:pt x="8842" y="0"/>
                  </a:lnTo>
                  <a:lnTo>
                    <a:pt x="6948" y="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6" name="object 446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6361175" y="6318503"/>
              <a:ext cx="36575" cy="39623"/>
            </a:xfrm>
            <a:prstGeom prst="rect">
              <a:avLst/>
            </a:prstGeom>
          </p:spPr>
        </p:pic>
        <p:pic>
          <p:nvPicPr>
            <p:cNvPr id="447" name="object 447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6312407" y="6339705"/>
              <a:ext cx="52400" cy="33662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6296971" y="6350854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13944" y="13649"/>
                  </a:moveTo>
                  <a:lnTo>
                    <a:pt x="0" y="12302"/>
                  </a:lnTo>
                  <a:lnTo>
                    <a:pt x="1668" y="0"/>
                  </a:lnTo>
                  <a:lnTo>
                    <a:pt x="4308" y="167"/>
                  </a:lnTo>
                  <a:lnTo>
                    <a:pt x="18195" y="1199"/>
                  </a:lnTo>
                  <a:lnTo>
                    <a:pt x="13944" y="13649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6296971" y="6350854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4308" y="167"/>
                  </a:moveTo>
                  <a:lnTo>
                    <a:pt x="18195" y="1199"/>
                  </a:lnTo>
                  <a:lnTo>
                    <a:pt x="13944" y="13649"/>
                  </a:lnTo>
                  <a:lnTo>
                    <a:pt x="0" y="12302"/>
                  </a:lnTo>
                  <a:lnTo>
                    <a:pt x="1668" y="0"/>
                  </a:lnTo>
                  <a:lnTo>
                    <a:pt x="4308" y="1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6268485" y="6341790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20454" y="18535"/>
                  </a:moveTo>
                  <a:lnTo>
                    <a:pt x="0" y="8324"/>
                  </a:lnTo>
                  <a:lnTo>
                    <a:pt x="11852" y="0"/>
                  </a:lnTo>
                  <a:lnTo>
                    <a:pt x="20516" y="4580"/>
                  </a:lnTo>
                  <a:lnTo>
                    <a:pt x="20454" y="1853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6268485" y="6341790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11852" y="0"/>
                  </a:moveTo>
                  <a:lnTo>
                    <a:pt x="20516" y="4580"/>
                  </a:lnTo>
                  <a:lnTo>
                    <a:pt x="20454" y="18535"/>
                  </a:lnTo>
                  <a:lnTo>
                    <a:pt x="0" y="8324"/>
                  </a:lnTo>
                  <a:lnTo>
                    <a:pt x="11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6248949" y="6325841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4" h="19685">
                  <a:moveTo>
                    <a:pt x="10533" y="0"/>
                  </a:moveTo>
                  <a:close/>
                </a:path>
                <a:path w="24764" h="19685">
                  <a:moveTo>
                    <a:pt x="12075" y="19175"/>
                  </a:moveTo>
                  <a:lnTo>
                    <a:pt x="0" y="8408"/>
                  </a:lnTo>
                  <a:lnTo>
                    <a:pt x="10533" y="0"/>
                  </a:lnTo>
                  <a:lnTo>
                    <a:pt x="24187" y="10479"/>
                  </a:lnTo>
                  <a:lnTo>
                    <a:pt x="12075" y="1917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6248949" y="6325841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4" h="19685">
                  <a:moveTo>
                    <a:pt x="10533" y="0"/>
                  </a:moveTo>
                  <a:lnTo>
                    <a:pt x="24187" y="10479"/>
                  </a:lnTo>
                  <a:lnTo>
                    <a:pt x="12075" y="19175"/>
                  </a:lnTo>
                  <a:lnTo>
                    <a:pt x="0" y="8408"/>
                  </a:lnTo>
                  <a:lnTo>
                    <a:pt x="105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6231349" y="628346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39" h="15875">
                  <a:moveTo>
                    <a:pt x="15002" y="13379"/>
                  </a:moveTo>
                  <a:lnTo>
                    <a:pt x="2691" y="15626"/>
                  </a:lnTo>
                  <a:lnTo>
                    <a:pt x="0" y="876"/>
                  </a:lnTo>
                  <a:lnTo>
                    <a:pt x="11908" y="0"/>
                  </a:lnTo>
                  <a:lnTo>
                    <a:pt x="15002" y="13379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6231349" y="628346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39" h="15875">
                  <a:moveTo>
                    <a:pt x="11908" y="0"/>
                  </a:moveTo>
                  <a:lnTo>
                    <a:pt x="15002" y="13379"/>
                  </a:lnTo>
                  <a:lnTo>
                    <a:pt x="2691" y="15626"/>
                  </a:lnTo>
                  <a:lnTo>
                    <a:pt x="0" y="876"/>
                  </a:lnTo>
                  <a:lnTo>
                    <a:pt x="11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6338541" y="6201310"/>
              <a:ext cx="7620" cy="26670"/>
            </a:xfrm>
            <a:custGeom>
              <a:avLst/>
              <a:gdLst/>
              <a:ahLst/>
              <a:cxnLst/>
              <a:rect l="l" t="t" r="r" b="b"/>
              <a:pathLst>
                <a:path w="7620" h="26670">
                  <a:moveTo>
                    <a:pt x="2838" y="26603"/>
                  </a:moveTo>
                  <a:lnTo>
                    <a:pt x="0" y="19987"/>
                  </a:lnTo>
                  <a:lnTo>
                    <a:pt x="749" y="9798"/>
                  </a:lnTo>
                  <a:lnTo>
                    <a:pt x="1097" y="979"/>
                  </a:lnTo>
                  <a:lnTo>
                    <a:pt x="6462" y="0"/>
                  </a:lnTo>
                  <a:lnTo>
                    <a:pt x="7005" y="8332"/>
                  </a:lnTo>
                  <a:lnTo>
                    <a:pt x="5909" y="23772"/>
                  </a:lnTo>
                  <a:lnTo>
                    <a:pt x="2838" y="26603"/>
                  </a:lnTo>
                  <a:close/>
                </a:path>
              </a:pathLst>
            </a:custGeom>
            <a:solidFill>
              <a:srgbClr val="38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6338541" y="6201310"/>
              <a:ext cx="7620" cy="26670"/>
            </a:xfrm>
            <a:custGeom>
              <a:avLst/>
              <a:gdLst/>
              <a:ahLst/>
              <a:cxnLst/>
              <a:rect l="l" t="t" r="r" b="b"/>
              <a:pathLst>
                <a:path w="7620" h="26670">
                  <a:moveTo>
                    <a:pt x="749" y="9798"/>
                  </a:moveTo>
                  <a:lnTo>
                    <a:pt x="0" y="19987"/>
                  </a:lnTo>
                  <a:lnTo>
                    <a:pt x="2838" y="26603"/>
                  </a:lnTo>
                  <a:lnTo>
                    <a:pt x="5909" y="23772"/>
                  </a:lnTo>
                  <a:lnTo>
                    <a:pt x="7005" y="8332"/>
                  </a:lnTo>
                  <a:lnTo>
                    <a:pt x="6462" y="0"/>
                  </a:lnTo>
                  <a:lnTo>
                    <a:pt x="1097" y="979"/>
                  </a:lnTo>
                  <a:lnTo>
                    <a:pt x="749" y="97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6357500" y="6235505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11674" y="13911"/>
                  </a:moveTo>
                  <a:lnTo>
                    <a:pt x="9235" y="13059"/>
                  </a:lnTo>
                  <a:lnTo>
                    <a:pt x="0" y="1773"/>
                  </a:lnTo>
                  <a:lnTo>
                    <a:pt x="2611" y="0"/>
                  </a:lnTo>
                  <a:lnTo>
                    <a:pt x="14257" y="10196"/>
                  </a:lnTo>
                  <a:lnTo>
                    <a:pt x="11674" y="13911"/>
                  </a:lnTo>
                  <a:close/>
                </a:path>
              </a:pathLst>
            </a:custGeom>
            <a:solidFill>
              <a:srgbClr val="6F6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6371389" y="622239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0" y="1998"/>
                  </a:moveTo>
                  <a:lnTo>
                    <a:pt x="5021" y="2703"/>
                  </a:lnTo>
                  <a:lnTo>
                    <a:pt x="287" y="0"/>
                  </a:lnTo>
                  <a:lnTo>
                    <a:pt x="0" y="19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6372021" y="6222561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5" h="22860">
                  <a:moveTo>
                    <a:pt x="0" y="22785"/>
                  </a:moveTo>
                  <a:lnTo>
                    <a:pt x="230" y="20474"/>
                  </a:lnTo>
                  <a:lnTo>
                    <a:pt x="1495" y="13109"/>
                  </a:lnTo>
                  <a:lnTo>
                    <a:pt x="9014" y="11412"/>
                  </a:lnTo>
                  <a:lnTo>
                    <a:pt x="5371" y="7537"/>
                  </a:lnTo>
                  <a:lnTo>
                    <a:pt x="9217" y="3593"/>
                  </a:lnTo>
                  <a:lnTo>
                    <a:pt x="7583" y="0"/>
                  </a:lnTo>
                  <a:lnTo>
                    <a:pt x="13261" y="9664"/>
                  </a:lnTo>
                  <a:lnTo>
                    <a:pt x="0" y="22785"/>
                  </a:lnTo>
                  <a:close/>
                </a:path>
              </a:pathLst>
            </a:custGeom>
            <a:solidFill>
              <a:srgbClr val="292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6383984" y="626165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20">
                  <a:moveTo>
                    <a:pt x="12639" y="1534"/>
                  </a:moveTo>
                  <a:lnTo>
                    <a:pt x="5222" y="2888"/>
                  </a:lnTo>
                  <a:lnTo>
                    <a:pt x="8608" y="0"/>
                  </a:lnTo>
                  <a:lnTo>
                    <a:pt x="13055" y="1134"/>
                  </a:lnTo>
                  <a:lnTo>
                    <a:pt x="12639" y="1534"/>
                  </a:lnTo>
                  <a:close/>
                </a:path>
                <a:path w="13335" h="7620">
                  <a:moveTo>
                    <a:pt x="6396" y="7537"/>
                  </a:moveTo>
                  <a:lnTo>
                    <a:pt x="0" y="2868"/>
                  </a:lnTo>
                  <a:lnTo>
                    <a:pt x="5222" y="2888"/>
                  </a:lnTo>
                  <a:lnTo>
                    <a:pt x="12639" y="1534"/>
                  </a:lnTo>
                  <a:lnTo>
                    <a:pt x="6396" y="7537"/>
                  </a:lnTo>
                  <a:close/>
                </a:path>
              </a:pathLst>
            </a:custGeom>
            <a:solidFill>
              <a:srgbClr val="4542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6372761" y="6261628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12707" y="16265"/>
                  </a:moveTo>
                  <a:lnTo>
                    <a:pt x="6310" y="11596"/>
                  </a:lnTo>
                  <a:lnTo>
                    <a:pt x="0" y="5613"/>
                  </a:lnTo>
                  <a:lnTo>
                    <a:pt x="1118" y="6382"/>
                  </a:lnTo>
                  <a:lnTo>
                    <a:pt x="3816" y="3295"/>
                  </a:lnTo>
                  <a:lnTo>
                    <a:pt x="14230" y="8529"/>
                  </a:lnTo>
                  <a:lnTo>
                    <a:pt x="17128" y="8324"/>
                  </a:lnTo>
                  <a:lnTo>
                    <a:pt x="21607" y="697"/>
                  </a:lnTo>
                  <a:lnTo>
                    <a:pt x="28981" y="0"/>
                  </a:lnTo>
                  <a:lnTo>
                    <a:pt x="29582" y="5078"/>
                  </a:lnTo>
                  <a:lnTo>
                    <a:pt x="22866" y="11168"/>
                  </a:lnTo>
                  <a:lnTo>
                    <a:pt x="12707" y="16265"/>
                  </a:lnTo>
                  <a:close/>
                </a:path>
              </a:pathLst>
            </a:custGeom>
            <a:solidFill>
              <a:srgbClr val="6D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6372761" y="6261628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22866" y="11168"/>
                  </a:moveTo>
                  <a:lnTo>
                    <a:pt x="12707" y="16265"/>
                  </a:lnTo>
                  <a:lnTo>
                    <a:pt x="6310" y="11596"/>
                  </a:lnTo>
                  <a:lnTo>
                    <a:pt x="0" y="5613"/>
                  </a:lnTo>
                  <a:lnTo>
                    <a:pt x="1118" y="6382"/>
                  </a:lnTo>
                  <a:lnTo>
                    <a:pt x="3816" y="3295"/>
                  </a:lnTo>
                  <a:lnTo>
                    <a:pt x="14230" y="8529"/>
                  </a:lnTo>
                  <a:lnTo>
                    <a:pt x="17128" y="8324"/>
                  </a:lnTo>
                  <a:lnTo>
                    <a:pt x="21607" y="697"/>
                  </a:lnTo>
                  <a:lnTo>
                    <a:pt x="28981" y="0"/>
                  </a:lnTo>
                  <a:lnTo>
                    <a:pt x="29582" y="5078"/>
                  </a:lnTo>
                  <a:lnTo>
                    <a:pt x="22866" y="111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4" name="object 464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6214871" y="6178295"/>
              <a:ext cx="210311" cy="204215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6305349" y="6271107"/>
              <a:ext cx="31750" cy="17780"/>
            </a:xfrm>
            <a:custGeom>
              <a:avLst/>
              <a:gdLst/>
              <a:ahLst/>
              <a:cxnLst/>
              <a:rect l="l" t="t" r="r" b="b"/>
              <a:pathLst>
                <a:path w="31750" h="17779">
                  <a:moveTo>
                    <a:pt x="9379" y="16130"/>
                  </a:moveTo>
                  <a:lnTo>
                    <a:pt x="856" y="17686"/>
                  </a:lnTo>
                  <a:lnTo>
                    <a:pt x="0" y="5844"/>
                  </a:lnTo>
                  <a:lnTo>
                    <a:pt x="30244" y="0"/>
                  </a:lnTo>
                  <a:lnTo>
                    <a:pt x="30277" y="2263"/>
                  </a:lnTo>
                  <a:lnTo>
                    <a:pt x="25910" y="3060"/>
                  </a:lnTo>
                  <a:lnTo>
                    <a:pt x="25193" y="4488"/>
                  </a:lnTo>
                  <a:lnTo>
                    <a:pt x="30300" y="3881"/>
                  </a:lnTo>
                  <a:lnTo>
                    <a:pt x="31475" y="8530"/>
                  </a:lnTo>
                  <a:lnTo>
                    <a:pt x="29114" y="11231"/>
                  </a:lnTo>
                  <a:lnTo>
                    <a:pt x="10413" y="14644"/>
                  </a:lnTo>
                  <a:lnTo>
                    <a:pt x="9379" y="16130"/>
                  </a:lnTo>
                  <a:close/>
                </a:path>
                <a:path w="31750" h="17779">
                  <a:moveTo>
                    <a:pt x="30300" y="3881"/>
                  </a:moveTo>
                  <a:lnTo>
                    <a:pt x="25910" y="3060"/>
                  </a:lnTo>
                  <a:lnTo>
                    <a:pt x="30277" y="2263"/>
                  </a:lnTo>
                  <a:lnTo>
                    <a:pt x="30300" y="3881"/>
                  </a:lnTo>
                  <a:close/>
                </a:path>
                <a:path w="31750" h="17779">
                  <a:moveTo>
                    <a:pt x="17270" y="14690"/>
                  </a:moveTo>
                  <a:lnTo>
                    <a:pt x="11216" y="15470"/>
                  </a:lnTo>
                  <a:lnTo>
                    <a:pt x="10413" y="14644"/>
                  </a:lnTo>
                  <a:lnTo>
                    <a:pt x="29114" y="11231"/>
                  </a:lnTo>
                  <a:lnTo>
                    <a:pt x="28777" y="11617"/>
                  </a:lnTo>
                  <a:lnTo>
                    <a:pt x="23153" y="12968"/>
                  </a:lnTo>
                  <a:lnTo>
                    <a:pt x="19996" y="13544"/>
                  </a:lnTo>
                  <a:lnTo>
                    <a:pt x="17270" y="14690"/>
                  </a:lnTo>
                  <a:close/>
                </a:path>
                <a:path w="31750" h="17779">
                  <a:moveTo>
                    <a:pt x="856" y="17686"/>
                  </a:move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6305349" y="6271107"/>
              <a:ext cx="31750" cy="17780"/>
            </a:xfrm>
            <a:custGeom>
              <a:avLst/>
              <a:gdLst/>
              <a:ahLst/>
              <a:cxnLst/>
              <a:rect l="l" t="t" r="r" b="b"/>
              <a:pathLst>
                <a:path w="31750" h="17779">
                  <a:moveTo>
                    <a:pt x="856" y="17686"/>
                  </a:moveTo>
                  <a:lnTo>
                    <a:pt x="9379" y="16130"/>
                  </a:lnTo>
                  <a:lnTo>
                    <a:pt x="10413" y="14644"/>
                  </a:lnTo>
                  <a:lnTo>
                    <a:pt x="11216" y="15470"/>
                  </a:lnTo>
                  <a:lnTo>
                    <a:pt x="17270" y="14690"/>
                  </a:lnTo>
                  <a:lnTo>
                    <a:pt x="19996" y="13544"/>
                  </a:lnTo>
                  <a:lnTo>
                    <a:pt x="23153" y="12968"/>
                  </a:lnTo>
                  <a:lnTo>
                    <a:pt x="28777" y="11617"/>
                  </a:lnTo>
                  <a:lnTo>
                    <a:pt x="31475" y="8530"/>
                  </a:lnTo>
                  <a:lnTo>
                    <a:pt x="30300" y="3880"/>
                  </a:lnTo>
                  <a:lnTo>
                    <a:pt x="25193" y="4488"/>
                  </a:lnTo>
                  <a:lnTo>
                    <a:pt x="25910" y="3060"/>
                  </a:lnTo>
                  <a:lnTo>
                    <a:pt x="30300" y="3881"/>
                  </a:lnTo>
                  <a:lnTo>
                    <a:pt x="30244" y="0"/>
                  </a:lnTo>
                  <a:lnTo>
                    <a:pt x="0" y="5844"/>
                  </a:lnTo>
                  <a:lnTo>
                    <a:pt x="856" y="17686"/>
                  </a:lnTo>
                </a:path>
                <a:path w="31750" h="17779">
                  <a:moveTo>
                    <a:pt x="26794" y="7793"/>
                  </a:moveTo>
                  <a:lnTo>
                    <a:pt x="21428" y="8772"/>
                  </a:lnTo>
                  <a:lnTo>
                    <a:pt x="20453" y="7005"/>
                  </a:lnTo>
                </a:path>
                <a:path w="31750" h="17779">
                  <a:moveTo>
                    <a:pt x="20389" y="3392"/>
                  </a:moveTo>
                  <a:lnTo>
                    <a:pt x="20675" y="4962"/>
                  </a:lnTo>
                </a:path>
                <a:path w="31750" h="17779">
                  <a:moveTo>
                    <a:pt x="14520" y="6726"/>
                  </a:moveTo>
                  <a:lnTo>
                    <a:pt x="17045" y="6265"/>
                  </a:lnTo>
                </a:path>
                <a:path w="31750" h="17779">
                  <a:moveTo>
                    <a:pt x="14304" y="9377"/>
                  </a:moveTo>
                  <a:lnTo>
                    <a:pt x="15882" y="9088"/>
                  </a:lnTo>
                  <a:lnTo>
                    <a:pt x="16226" y="10971"/>
                  </a:lnTo>
                  <a:lnTo>
                    <a:pt x="14704" y="11573"/>
                  </a:lnTo>
                  <a:lnTo>
                    <a:pt x="14304" y="9377"/>
                  </a:lnTo>
                </a:path>
                <a:path w="31750" h="17779">
                  <a:moveTo>
                    <a:pt x="6149" y="9298"/>
                  </a:moveTo>
                  <a:lnTo>
                    <a:pt x="3939" y="9702"/>
                  </a:lnTo>
                </a:path>
                <a:path w="31750" h="17779">
                  <a:moveTo>
                    <a:pt x="3352" y="13638"/>
                  </a:moveTo>
                  <a:lnTo>
                    <a:pt x="6451" y="12748"/>
                  </a:lnTo>
                </a:path>
                <a:path w="31750" h="17779">
                  <a:moveTo>
                    <a:pt x="10093" y="5968"/>
                  </a:moveTo>
                  <a:lnTo>
                    <a:pt x="9833" y="9907"/>
                  </a:lnTo>
                  <a:lnTo>
                    <a:pt x="7825" y="9625"/>
                  </a:lnTo>
                  <a:lnTo>
                    <a:pt x="8456" y="95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7" name="object 46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6305074" y="6269377"/>
              <a:ext cx="31103" cy="11461"/>
            </a:xfrm>
            <a:prstGeom prst="rect">
              <a:avLst/>
            </a:prstGeom>
          </p:spPr>
        </p:pic>
        <p:pic>
          <p:nvPicPr>
            <p:cNvPr id="468" name="object 46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6099047" y="6068567"/>
              <a:ext cx="441959" cy="426719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6120383" y="6089903"/>
              <a:ext cx="301751" cy="323087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6330695" y="6111239"/>
              <a:ext cx="164591" cy="262127"/>
            </a:xfrm>
            <a:prstGeom prst="rect">
              <a:avLst/>
            </a:prstGeom>
          </p:spPr>
        </p:pic>
        <p:pic>
          <p:nvPicPr>
            <p:cNvPr id="471" name="object 471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6187439" y="6281927"/>
              <a:ext cx="350519" cy="216407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4616466" y="6423997"/>
              <a:ext cx="349885" cy="332105"/>
            </a:xfrm>
            <a:custGeom>
              <a:avLst/>
              <a:gdLst/>
              <a:ahLst/>
              <a:cxnLst/>
              <a:rect l="l" t="t" r="r" b="b"/>
              <a:pathLst>
                <a:path w="349885" h="332104">
                  <a:moveTo>
                    <a:pt x="243094" y="317000"/>
                  </a:moveTo>
                  <a:lnTo>
                    <a:pt x="162498" y="331710"/>
                  </a:lnTo>
                  <a:lnTo>
                    <a:pt x="118696" y="325515"/>
                  </a:lnTo>
                  <a:lnTo>
                    <a:pt x="77921" y="307220"/>
                  </a:lnTo>
                  <a:lnTo>
                    <a:pt x="42963" y="278735"/>
                  </a:lnTo>
                  <a:lnTo>
                    <a:pt x="16608" y="241972"/>
                  </a:lnTo>
                  <a:lnTo>
                    <a:pt x="1646" y="198843"/>
                  </a:lnTo>
                  <a:lnTo>
                    <a:pt x="0" y="154572"/>
                  </a:lnTo>
                  <a:lnTo>
                    <a:pt x="10404" y="112223"/>
                  </a:lnTo>
                  <a:lnTo>
                    <a:pt x="31480" y="73825"/>
                  </a:lnTo>
                  <a:lnTo>
                    <a:pt x="61846" y="41405"/>
                  </a:lnTo>
                  <a:lnTo>
                    <a:pt x="100122" y="16990"/>
                  </a:lnTo>
                  <a:lnTo>
                    <a:pt x="144928" y="2608"/>
                  </a:lnTo>
                  <a:lnTo>
                    <a:pt x="191938" y="0"/>
                  </a:lnTo>
                  <a:lnTo>
                    <a:pt x="236410" y="8707"/>
                  </a:lnTo>
                  <a:lnTo>
                    <a:pt x="276322" y="27515"/>
                  </a:lnTo>
                  <a:lnTo>
                    <a:pt x="309654" y="55197"/>
                  </a:lnTo>
                  <a:lnTo>
                    <a:pt x="334387" y="90528"/>
                  </a:lnTo>
                  <a:lnTo>
                    <a:pt x="348502" y="132282"/>
                  </a:lnTo>
                  <a:lnTo>
                    <a:pt x="349346" y="178668"/>
                  </a:lnTo>
                  <a:lnTo>
                    <a:pt x="336814" y="224018"/>
                  </a:lnTo>
                  <a:lnTo>
                    <a:pt x="313319" y="264646"/>
                  </a:lnTo>
                  <a:lnTo>
                    <a:pt x="281274" y="296868"/>
                  </a:lnTo>
                  <a:lnTo>
                    <a:pt x="243094" y="31700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4616466" y="6423997"/>
              <a:ext cx="349885" cy="332105"/>
            </a:xfrm>
            <a:custGeom>
              <a:avLst/>
              <a:gdLst/>
              <a:ahLst/>
              <a:cxnLst/>
              <a:rect l="l" t="t" r="r" b="b"/>
              <a:pathLst>
                <a:path w="349885" h="332104">
                  <a:moveTo>
                    <a:pt x="144928" y="2608"/>
                  </a:moveTo>
                  <a:lnTo>
                    <a:pt x="100122" y="16990"/>
                  </a:lnTo>
                  <a:lnTo>
                    <a:pt x="61846" y="41405"/>
                  </a:lnTo>
                  <a:lnTo>
                    <a:pt x="31480" y="73825"/>
                  </a:lnTo>
                  <a:lnTo>
                    <a:pt x="10404" y="112223"/>
                  </a:lnTo>
                  <a:lnTo>
                    <a:pt x="0" y="154572"/>
                  </a:lnTo>
                  <a:lnTo>
                    <a:pt x="1646" y="198843"/>
                  </a:lnTo>
                  <a:lnTo>
                    <a:pt x="16608" y="241972"/>
                  </a:lnTo>
                  <a:lnTo>
                    <a:pt x="42963" y="278735"/>
                  </a:lnTo>
                  <a:lnTo>
                    <a:pt x="77921" y="307220"/>
                  </a:lnTo>
                  <a:lnTo>
                    <a:pt x="118696" y="325515"/>
                  </a:lnTo>
                  <a:lnTo>
                    <a:pt x="162498" y="331710"/>
                  </a:lnTo>
                  <a:lnTo>
                    <a:pt x="243094" y="317000"/>
                  </a:lnTo>
                  <a:lnTo>
                    <a:pt x="281274" y="296868"/>
                  </a:lnTo>
                  <a:lnTo>
                    <a:pt x="313319" y="264646"/>
                  </a:lnTo>
                  <a:lnTo>
                    <a:pt x="336814" y="224018"/>
                  </a:lnTo>
                  <a:lnTo>
                    <a:pt x="349346" y="178668"/>
                  </a:lnTo>
                  <a:lnTo>
                    <a:pt x="348502" y="132282"/>
                  </a:lnTo>
                  <a:lnTo>
                    <a:pt x="334387" y="90528"/>
                  </a:lnTo>
                  <a:lnTo>
                    <a:pt x="309654" y="55197"/>
                  </a:lnTo>
                  <a:lnTo>
                    <a:pt x="276322" y="27515"/>
                  </a:lnTo>
                  <a:lnTo>
                    <a:pt x="236410" y="8707"/>
                  </a:lnTo>
                  <a:lnTo>
                    <a:pt x="191938" y="0"/>
                  </a:lnTo>
                  <a:lnTo>
                    <a:pt x="144924" y="2618"/>
                  </a:lnTo>
                </a:path>
              </a:pathLst>
            </a:custGeom>
            <a:ln w="3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" name="object 47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670170" y="6472391"/>
              <a:ext cx="245335" cy="234058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676458" y="6603771"/>
              <a:ext cx="50853" cy="74909"/>
            </a:xfrm>
            <a:prstGeom prst="rect">
              <a:avLst/>
            </a:prstGeom>
          </p:spPr>
        </p:pic>
        <p:pic>
          <p:nvPicPr>
            <p:cNvPr id="476" name="object 47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855463" y="6550151"/>
              <a:ext cx="79247" cy="115823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4937518" y="6489754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695"/>
                  </a:moveTo>
                  <a:lnTo>
                    <a:pt x="3811" y="0"/>
                  </a:lnTo>
                  <a:lnTo>
                    <a:pt x="4015" y="5911"/>
                  </a:lnTo>
                  <a:lnTo>
                    <a:pt x="9098" y="4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" name="object 47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675223" y="6475044"/>
              <a:ext cx="231439" cy="225072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831321" y="6630363"/>
              <a:ext cx="23845" cy="23116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4831320" y="6630363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0" y="0"/>
                  </a:moveTo>
                  <a:lnTo>
                    <a:pt x="23845" y="8568"/>
                  </a:lnTo>
                  <a:lnTo>
                    <a:pt x="6695" y="2311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" name="object 481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789882" y="6645507"/>
              <a:ext cx="22461" cy="23704"/>
            </a:xfrm>
            <a:prstGeom prst="rect">
              <a:avLst/>
            </a:prstGeom>
          </p:spPr>
        </p:pic>
        <p:sp>
          <p:nvSpPr>
            <p:cNvPr id="482" name="object 482"/>
            <p:cNvSpPr/>
            <p:nvPr/>
          </p:nvSpPr>
          <p:spPr>
            <a:xfrm>
              <a:off x="4789882" y="6645507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29">
                  <a:moveTo>
                    <a:pt x="8052" y="0"/>
                  </a:moveTo>
                  <a:lnTo>
                    <a:pt x="22461" y="19605"/>
                  </a:lnTo>
                  <a:lnTo>
                    <a:pt x="0" y="23704"/>
                  </a:lnTo>
                  <a:lnTo>
                    <a:pt x="8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3" name="object 483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739639" y="6541007"/>
              <a:ext cx="103631" cy="94487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4712276" y="6613959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7748" y="18717"/>
                  </a:moveTo>
                  <a:lnTo>
                    <a:pt x="1876" y="11976"/>
                  </a:lnTo>
                  <a:lnTo>
                    <a:pt x="0" y="0"/>
                  </a:lnTo>
                  <a:lnTo>
                    <a:pt x="11452" y="12"/>
                  </a:lnTo>
                  <a:lnTo>
                    <a:pt x="16445" y="8716"/>
                  </a:lnTo>
                  <a:lnTo>
                    <a:pt x="7748" y="18717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4712276" y="6613959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1452" y="12"/>
                  </a:moveTo>
                  <a:lnTo>
                    <a:pt x="16445" y="8716"/>
                  </a:lnTo>
                  <a:lnTo>
                    <a:pt x="7748" y="18717"/>
                  </a:lnTo>
                  <a:lnTo>
                    <a:pt x="1876" y="11976"/>
                  </a:lnTo>
                  <a:lnTo>
                    <a:pt x="0" y="0"/>
                  </a:lnTo>
                  <a:lnTo>
                    <a:pt x="11452" y="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4706840" y="6563297"/>
              <a:ext cx="14604" cy="20955"/>
            </a:xfrm>
            <a:custGeom>
              <a:avLst/>
              <a:gdLst/>
              <a:ahLst/>
              <a:cxnLst/>
              <a:rect l="l" t="t" r="r" b="b"/>
              <a:pathLst>
                <a:path w="14604" h="20954">
                  <a:moveTo>
                    <a:pt x="0" y="20705"/>
                  </a:moveTo>
                  <a:lnTo>
                    <a:pt x="6433" y="0"/>
                  </a:lnTo>
                  <a:lnTo>
                    <a:pt x="14455" y="6648"/>
                  </a:lnTo>
                  <a:lnTo>
                    <a:pt x="12173" y="17882"/>
                  </a:lnTo>
                  <a:lnTo>
                    <a:pt x="0" y="2070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4706840" y="6563297"/>
              <a:ext cx="14604" cy="20955"/>
            </a:xfrm>
            <a:custGeom>
              <a:avLst/>
              <a:gdLst/>
              <a:ahLst/>
              <a:cxnLst/>
              <a:rect l="l" t="t" r="r" b="b"/>
              <a:pathLst>
                <a:path w="14604" h="20954">
                  <a:moveTo>
                    <a:pt x="14455" y="6648"/>
                  </a:moveTo>
                  <a:lnTo>
                    <a:pt x="12173" y="17882"/>
                  </a:lnTo>
                  <a:lnTo>
                    <a:pt x="0" y="20705"/>
                  </a:lnTo>
                  <a:lnTo>
                    <a:pt x="6433" y="0"/>
                  </a:lnTo>
                  <a:lnTo>
                    <a:pt x="14455" y="66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4714167" y="654407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8848" y="16594"/>
                  </a:moveTo>
                  <a:lnTo>
                    <a:pt x="0" y="12199"/>
                  </a:lnTo>
                  <a:lnTo>
                    <a:pt x="9224" y="0"/>
                  </a:lnTo>
                  <a:lnTo>
                    <a:pt x="17173" y="4558"/>
                  </a:lnTo>
                  <a:lnTo>
                    <a:pt x="8848" y="1659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4714167" y="654407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8848" y="16595"/>
                  </a:moveTo>
                  <a:lnTo>
                    <a:pt x="17173" y="4558"/>
                  </a:lnTo>
                  <a:lnTo>
                    <a:pt x="9224" y="0"/>
                  </a:lnTo>
                  <a:lnTo>
                    <a:pt x="0" y="12199"/>
                  </a:lnTo>
                  <a:lnTo>
                    <a:pt x="8848" y="165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4727428" y="6521560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5" h="20954">
                  <a:moveTo>
                    <a:pt x="8954" y="20742"/>
                  </a:moveTo>
                  <a:lnTo>
                    <a:pt x="0" y="15766"/>
                  </a:lnTo>
                  <a:lnTo>
                    <a:pt x="17237" y="0"/>
                  </a:lnTo>
                  <a:lnTo>
                    <a:pt x="19061" y="11686"/>
                  </a:lnTo>
                  <a:lnTo>
                    <a:pt x="8954" y="20742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/>
            <p:cNvSpPr/>
            <p:nvPr/>
          </p:nvSpPr>
          <p:spPr>
            <a:xfrm>
              <a:off x="4727428" y="6521560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5" h="20954">
                  <a:moveTo>
                    <a:pt x="8954" y="20742"/>
                  </a:moveTo>
                  <a:lnTo>
                    <a:pt x="19061" y="11686"/>
                  </a:lnTo>
                  <a:lnTo>
                    <a:pt x="17237" y="0"/>
                  </a:lnTo>
                  <a:lnTo>
                    <a:pt x="0" y="15766"/>
                  </a:lnTo>
                  <a:lnTo>
                    <a:pt x="8954" y="20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/>
            <p:cNvSpPr/>
            <p:nvPr/>
          </p:nvSpPr>
          <p:spPr>
            <a:xfrm>
              <a:off x="4748792" y="6512949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5" h="15240">
                  <a:moveTo>
                    <a:pt x="3847" y="15199"/>
                  </a:moveTo>
                  <a:lnTo>
                    <a:pt x="0" y="5986"/>
                  </a:lnTo>
                  <a:lnTo>
                    <a:pt x="14690" y="0"/>
                  </a:lnTo>
                  <a:lnTo>
                    <a:pt x="19489" y="9340"/>
                  </a:lnTo>
                  <a:lnTo>
                    <a:pt x="5891" y="14526"/>
                  </a:lnTo>
                  <a:lnTo>
                    <a:pt x="3847" y="15199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/>
            <p:cNvSpPr/>
            <p:nvPr/>
          </p:nvSpPr>
          <p:spPr>
            <a:xfrm>
              <a:off x="4748792" y="6512949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5" h="15240">
                  <a:moveTo>
                    <a:pt x="5891" y="14526"/>
                  </a:moveTo>
                  <a:lnTo>
                    <a:pt x="19489" y="9340"/>
                  </a:lnTo>
                  <a:lnTo>
                    <a:pt x="14690" y="0"/>
                  </a:lnTo>
                  <a:lnTo>
                    <a:pt x="0" y="5986"/>
                  </a:lnTo>
                  <a:lnTo>
                    <a:pt x="3847" y="15199"/>
                  </a:lnTo>
                  <a:lnTo>
                    <a:pt x="5891" y="145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4770490" y="6506915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4">
                  <a:moveTo>
                    <a:pt x="18189" y="11688"/>
                  </a:moveTo>
                  <a:lnTo>
                    <a:pt x="6349" y="12947"/>
                  </a:lnTo>
                  <a:lnTo>
                    <a:pt x="0" y="3590"/>
                  </a:lnTo>
                  <a:lnTo>
                    <a:pt x="21316" y="0"/>
                  </a:lnTo>
                  <a:lnTo>
                    <a:pt x="18189" y="11688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4770490" y="6506915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4">
                  <a:moveTo>
                    <a:pt x="6350" y="12947"/>
                  </a:moveTo>
                  <a:lnTo>
                    <a:pt x="18189" y="11688"/>
                  </a:lnTo>
                  <a:lnTo>
                    <a:pt x="21316" y="0"/>
                  </a:lnTo>
                  <a:lnTo>
                    <a:pt x="0" y="3590"/>
                  </a:lnTo>
                  <a:lnTo>
                    <a:pt x="6349" y="12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4796735" y="6508628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11524" y="13901"/>
                  </a:moveTo>
                  <a:lnTo>
                    <a:pt x="3506" y="12359"/>
                  </a:lnTo>
                  <a:lnTo>
                    <a:pt x="0" y="11797"/>
                  </a:lnTo>
                  <a:lnTo>
                    <a:pt x="3726" y="0"/>
                  </a:lnTo>
                  <a:lnTo>
                    <a:pt x="18245" y="1556"/>
                  </a:lnTo>
                  <a:lnTo>
                    <a:pt x="17737" y="5555"/>
                  </a:lnTo>
                  <a:lnTo>
                    <a:pt x="11660" y="7866"/>
                  </a:lnTo>
                  <a:lnTo>
                    <a:pt x="11524" y="13901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4796735" y="6508628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3506" y="12359"/>
                  </a:moveTo>
                  <a:lnTo>
                    <a:pt x="11524" y="13901"/>
                  </a:lnTo>
                  <a:lnTo>
                    <a:pt x="11660" y="7866"/>
                  </a:lnTo>
                  <a:lnTo>
                    <a:pt x="17737" y="5555"/>
                  </a:lnTo>
                  <a:lnTo>
                    <a:pt x="18245" y="1556"/>
                  </a:lnTo>
                  <a:lnTo>
                    <a:pt x="3726" y="0"/>
                  </a:lnTo>
                  <a:lnTo>
                    <a:pt x="0" y="11797"/>
                  </a:lnTo>
                  <a:lnTo>
                    <a:pt x="3506" y="123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4821362" y="6513478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20" h="12065">
                  <a:moveTo>
                    <a:pt x="17548" y="10988"/>
                  </a:moveTo>
                  <a:lnTo>
                    <a:pt x="11206" y="11845"/>
                  </a:lnTo>
                  <a:lnTo>
                    <a:pt x="7202" y="6867"/>
                  </a:lnTo>
                  <a:lnTo>
                    <a:pt x="686" y="10159"/>
                  </a:lnTo>
                  <a:lnTo>
                    <a:pt x="0" y="11487"/>
                  </a:lnTo>
                  <a:lnTo>
                    <a:pt x="379" y="0"/>
                  </a:lnTo>
                  <a:lnTo>
                    <a:pt x="19838" y="9969"/>
                  </a:lnTo>
                  <a:lnTo>
                    <a:pt x="17548" y="10988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4821362" y="6513478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20" h="12065">
                  <a:moveTo>
                    <a:pt x="0" y="11487"/>
                  </a:moveTo>
                  <a:lnTo>
                    <a:pt x="686" y="10159"/>
                  </a:lnTo>
                  <a:lnTo>
                    <a:pt x="7202" y="6867"/>
                  </a:lnTo>
                  <a:lnTo>
                    <a:pt x="11206" y="11845"/>
                  </a:lnTo>
                  <a:lnTo>
                    <a:pt x="17548" y="10988"/>
                  </a:lnTo>
                  <a:lnTo>
                    <a:pt x="19838" y="9969"/>
                  </a:lnTo>
                  <a:lnTo>
                    <a:pt x="379" y="0"/>
                  </a:lnTo>
                  <a:lnTo>
                    <a:pt x="0" y="1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/>
            <p:cNvSpPr/>
            <p:nvPr/>
          </p:nvSpPr>
          <p:spPr>
            <a:xfrm>
              <a:off x="4846494" y="6527935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4" h="16509">
                  <a:moveTo>
                    <a:pt x="6494" y="15901"/>
                  </a:moveTo>
                  <a:lnTo>
                    <a:pt x="0" y="2363"/>
                  </a:lnTo>
                  <a:lnTo>
                    <a:pt x="1425" y="0"/>
                  </a:lnTo>
                  <a:lnTo>
                    <a:pt x="11634" y="10155"/>
                  </a:lnTo>
                  <a:lnTo>
                    <a:pt x="6494" y="15901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/>
            <p:cNvSpPr/>
            <p:nvPr/>
          </p:nvSpPr>
          <p:spPr>
            <a:xfrm>
              <a:off x="4846494" y="6527935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4" h="16509">
                  <a:moveTo>
                    <a:pt x="0" y="2364"/>
                  </a:moveTo>
                  <a:lnTo>
                    <a:pt x="6494" y="15901"/>
                  </a:lnTo>
                  <a:lnTo>
                    <a:pt x="11634" y="10155"/>
                  </a:lnTo>
                  <a:lnTo>
                    <a:pt x="1425" y="0"/>
                  </a:lnTo>
                  <a:lnTo>
                    <a:pt x="0" y="23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4857150" y="6545046"/>
              <a:ext cx="14604" cy="19050"/>
            </a:xfrm>
            <a:custGeom>
              <a:avLst/>
              <a:gdLst/>
              <a:ahLst/>
              <a:cxnLst/>
              <a:rect l="l" t="t" r="r" b="b"/>
              <a:pathLst>
                <a:path w="14604" h="19050">
                  <a:moveTo>
                    <a:pt x="14599" y="18498"/>
                  </a:moveTo>
                  <a:lnTo>
                    <a:pt x="6846" y="18411"/>
                  </a:lnTo>
                  <a:lnTo>
                    <a:pt x="1603" y="4945"/>
                  </a:lnTo>
                  <a:lnTo>
                    <a:pt x="0" y="4637"/>
                  </a:lnTo>
                  <a:lnTo>
                    <a:pt x="5652" y="0"/>
                  </a:lnTo>
                  <a:lnTo>
                    <a:pt x="12972" y="11283"/>
                  </a:lnTo>
                  <a:lnTo>
                    <a:pt x="14599" y="18498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4857150" y="6545046"/>
              <a:ext cx="14604" cy="19050"/>
            </a:xfrm>
            <a:custGeom>
              <a:avLst/>
              <a:gdLst/>
              <a:ahLst/>
              <a:cxnLst/>
              <a:rect l="l" t="t" r="r" b="b"/>
              <a:pathLst>
                <a:path w="14604" h="19050">
                  <a:moveTo>
                    <a:pt x="1603" y="4945"/>
                  </a:moveTo>
                  <a:lnTo>
                    <a:pt x="6846" y="18411"/>
                  </a:lnTo>
                  <a:lnTo>
                    <a:pt x="14599" y="18498"/>
                  </a:lnTo>
                  <a:lnTo>
                    <a:pt x="12972" y="11283"/>
                  </a:lnTo>
                  <a:lnTo>
                    <a:pt x="5652" y="0"/>
                  </a:lnTo>
                  <a:lnTo>
                    <a:pt x="0" y="4637"/>
                  </a:lnTo>
                  <a:lnTo>
                    <a:pt x="1603" y="49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/>
            <p:cNvSpPr/>
            <p:nvPr/>
          </p:nvSpPr>
          <p:spPr>
            <a:xfrm>
              <a:off x="4860228" y="6570121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5">
                  <a:moveTo>
                    <a:pt x="14076" y="13995"/>
                  </a:moveTo>
                  <a:lnTo>
                    <a:pt x="0" y="16564"/>
                  </a:lnTo>
                  <a:lnTo>
                    <a:pt x="947" y="11583"/>
                  </a:lnTo>
                  <a:lnTo>
                    <a:pt x="8484" y="5400"/>
                  </a:lnTo>
                  <a:lnTo>
                    <a:pt x="7335" y="802"/>
                  </a:lnTo>
                  <a:lnTo>
                    <a:pt x="13378" y="0"/>
                  </a:lnTo>
                  <a:lnTo>
                    <a:pt x="14076" y="1399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/>
            <p:cNvSpPr/>
            <p:nvPr/>
          </p:nvSpPr>
          <p:spPr>
            <a:xfrm>
              <a:off x="4860228" y="6570121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5">
                  <a:moveTo>
                    <a:pt x="7335" y="802"/>
                  </a:moveTo>
                  <a:lnTo>
                    <a:pt x="8484" y="5400"/>
                  </a:lnTo>
                  <a:lnTo>
                    <a:pt x="947" y="11583"/>
                  </a:lnTo>
                  <a:lnTo>
                    <a:pt x="0" y="16564"/>
                  </a:lnTo>
                  <a:lnTo>
                    <a:pt x="14076" y="13995"/>
                  </a:lnTo>
                  <a:lnTo>
                    <a:pt x="13378" y="0"/>
                  </a:lnTo>
                  <a:lnTo>
                    <a:pt x="7335" y="8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/>
            <p:cNvSpPr/>
            <p:nvPr/>
          </p:nvSpPr>
          <p:spPr>
            <a:xfrm>
              <a:off x="4857004" y="659353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2851" y="18977"/>
                  </a:moveTo>
                  <a:lnTo>
                    <a:pt x="0" y="9604"/>
                  </a:lnTo>
                  <a:lnTo>
                    <a:pt x="1634" y="3297"/>
                  </a:lnTo>
                  <a:lnTo>
                    <a:pt x="18053" y="0"/>
                  </a:lnTo>
                  <a:lnTo>
                    <a:pt x="12851" y="18977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/>
            <p:cNvSpPr/>
            <p:nvPr/>
          </p:nvSpPr>
          <p:spPr>
            <a:xfrm>
              <a:off x="4857004" y="659353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633" y="3296"/>
                  </a:moveTo>
                  <a:lnTo>
                    <a:pt x="0" y="9604"/>
                  </a:lnTo>
                  <a:lnTo>
                    <a:pt x="12851" y="18977"/>
                  </a:lnTo>
                  <a:lnTo>
                    <a:pt x="18053" y="0"/>
                  </a:lnTo>
                  <a:lnTo>
                    <a:pt x="1634" y="32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4846876" y="6613976"/>
              <a:ext cx="19685" cy="18415"/>
            </a:xfrm>
            <a:custGeom>
              <a:avLst/>
              <a:gdLst/>
              <a:ahLst/>
              <a:cxnLst/>
              <a:rect l="l" t="t" r="r" b="b"/>
              <a:pathLst>
                <a:path w="19685" h="18415">
                  <a:moveTo>
                    <a:pt x="12321" y="17919"/>
                  </a:moveTo>
                  <a:lnTo>
                    <a:pt x="0" y="11454"/>
                  </a:lnTo>
                  <a:lnTo>
                    <a:pt x="6634" y="327"/>
                  </a:lnTo>
                  <a:lnTo>
                    <a:pt x="8431" y="0"/>
                  </a:lnTo>
                  <a:lnTo>
                    <a:pt x="19520" y="8192"/>
                  </a:lnTo>
                  <a:lnTo>
                    <a:pt x="12321" y="17919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4846876" y="6613976"/>
              <a:ext cx="19685" cy="18415"/>
            </a:xfrm>
            <a:custGeom>
              <a:avLst/>
              <a:gdLst/>
              <a:ahLst/>
              <a:cxnLst/>
              <a:rect l="l" t="t" r="r" b="b"/>
              <a:pathLst>
                <a:path w="19685" h="18415">
                  <a:moveTo>
                    <a:pt x="6634" y="327"/>
                  </a:moveTo>
                  <a:lnTo>
                    <a:pt x="0" y="11454"/>
                  </a:lnTo>
                  <a:lnTo>
                    <a:pt x="12321" y="17919"/>
                  </a:lnTo>
                  <a:lnTo>
                    <a:pt x="19520" y="8192"/>
                  </a:lnTo>
                  <a:lnTo>
                    <a:pt x="8431" y="0"/>
                  </a:lnTo>
                  <a:lnTo>
                    <a:pt x="6634" y="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0" name="object 510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4828031" y="6626351"/>
              <a:ext cx="33527" cy="30479"/>
            </a:xfrm>
            <a:prstGeom prst="rect">
              <a:avLst/>
            </a:prstGeom>
          </p:spPr>
        </p:pic>
        <p:pic>
          <p:nvPicPr>
            <p:cNvPr id="511" name="object 511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4782311" y="6643420"/>
              <a:ext cx="49873" cy="28650"/>
            </a:xfrm>
            <a:prstGeom prst="rect">
              <a:avLst/>
            </a:prstGeom>
          </p:spPr>
        </p:pic>
        <p:sp>
          <p:nvSpPr>
            <p:cNvPr id="512" name="object 512"/>
            <p:cNvSpPr/>
            <p:nvPr/>
          </p:nvSpPr>
          <p:spPr>
            <a:xfrm>
              <a:off x="4767810" y="6654023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13215" y="12608"/>
                  </a:moveTo>
                  <a:lnTo>
                    <a:pt x="0" y="11415"/>
                  </a:lnTo>
                  <a:lnTo>
                    <a:pt x="1630" y="0"/>
                  </a:lnTo>
                  <a:lnTo>
                    <a:pt x="4132" y="144"/>
                  </a:lnTo>
                  <a:lnTo>
                    <a:pt x="17294" y="1047"/>
                  </a:lnTo>
                  <a:lnTo>
                    <a:pt x="13215" y="12608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4767810" y="6654023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4132" y="144"/>
                  </a:moveTo>
                  <a:lnTo>
                    <a:pt x="17294" y="1047"/>
                  </a:lnTo>
                  <a:lnTo>
                    <a:pt x="13215" y="12608"/>
                  </a:lnTo>
                  <a:lnTo>
                    <a:pt x="0" y="11415"/>
                  </a:lnTo>
                  <a:lnTo>
                    <a:pt x="1630" y="0"/>
                  </a:lnTo>
                  <a:lnTo>
                    <a:pt x="4132" y="1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4740846" y="6645776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5" h="17779">
                  <a:moveTo>
                    <a:pt x="11270" y="0"/>
                  </a:moveTo>
                  <a:close/>
                </a:path>
                <a:path w="19685" h="17779">
                  <a:moveTo>
                    <a:pt x="19352" y="17154"/>
                  </a:moveTo>
                  <a:lnTo>
                    <a:pt x="0" y="7766"/>
                  </a:lnTo>
                  <a:lnTo>
                    <a:pt x="11270" y="0"/>
                  </a:lnTo>
                  <a:lnTo>
                    <a:pt x="19466" y="4213"/>
                  </a:lnTo>
                  <a:lnTo>
                    <a:pt x="19352" y="17154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4740846" y="6645776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5" h="17779">
                  <a:moveTo>
                    <a:pt x="11270" y="0"/>
                  </a:moveTo>
                  <a:lnTo>
                    <a:pt x="19466" y="4213"/>
                  </a:lnTo>
                  <a:lnTo>
                    <a:pt x="19352" y="17154"/>
                  </a:lnTo>
                  <a:lnTo>
                    <a:pt x="0" y="7766"/>
                  </a:lnTo>
                  <a:lnTo>
                    <a:pt x="112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4722420" y="6631005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79">
                  <a:moveTo>
                    <a:pt x="11407" y="17775"/>
                  </a:moveTo>
                  <a:lnTo>
                    <a:pt x="0" y="7838"/>
                  </a:lnTo>
                  <a:lnTo>
                    <a:pt x="10019" y="0"/>
                  </a:lnTo>
                  <a:lnTo>
                    <a:pt x="22924" y="9663"/>
                  </a:lnTo>
                  <a:lnTo>
                    <a:pt x="11407" y="17775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4722420" y="6631005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79">
                  <a:moveTo>
                    <a:pt x="10019" y="0"/>
                  </a:moveTo>
                  <a:lnTo>
                    <a:pt x="22924" y="9663"/>
                  </a:lnTo>
                  <a:lnTo>
                    <a:pt x="11407" y="17775"/>
                  </a:lnTo>
                  <a:lnTo>
                    <a:pt x="0" y="7838"/>
                  </a:lnTo>
                  <a:lnTo>
                    <a:pt x="100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4705928" y="659174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14175" y="12394"/>
                  </a:moveTo>
                  <a:lnTo>
                    <a:pt x="2494" y="14526"/>
                  </a:lnTo>
                  <a:lnTo>
                    <a:pt x="0" y="859"/>
                  </a:lnTo>
                  <a:lnTo>
                    <a:pt x="11293" y="0"/>
                  </a:lnTo>
                  <a:lnTo>
                    <a:pt x="14175" y="12394"/>
                  </a:lnTo>
                  <a:close/>
                </a:path>
              </a:pathLst>
            </a:custGeom>
            <a:solidFill>
              <a:srgbClr val="0908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4705928" y="659174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11293" y="0"/>
                  </a:moveTo>
                  <a:lnTo>
                    <a:pt x="14175" y="12394"/>
                  </a:lnTo>
                  <a:lnTo>
                    <a:pt x="2494" y="14526"/>
                  </a:lnTo>
                  <a:lnTo>
                    <a:pt x="0" y="859"/>
                  </a:lnTo>
                  <a:lnTo>
                    <a:pt x="11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4807790" y="6515151"/>
              <a:ext cx="6985" cy="24765"/>
            </a:xfrm>
            <a:custGeom>
              <a:avLst/>
              <a:gdLst/>
              <a:ahLst/>
              <a:cxnLst/>
              <a:rect l="l" t="t" r="r" b="b"/>
              <a:pathLst>
                <a:path w="6985" h="24765">
                  <a:moveTo>
                    <a:pt x="2665" y="24684"/>
                  </a:moveTo>
                  <a:lnTo>
                    <a:pt x="0" y="18560"/>
                  </a:lnTo>
                  <a:lnTo>
                    <a:pt x="750" y="9108"/>
                  </a:lnTo>
                  <a:lnTo>
                    <a:pt x="1114" y="929"/>
                  </a:lnTo>
                  <a:lnTo>
                    <a:pt x="6206" y="0"/>
                  </a:lnTo>
                  <a:lnTo>
                    <a:pt x="6687" y="7724"/>
                  </a:lnTo>
                  <a:lnTo>
                    <a:pt x="5587" y="22047"/>
                  </a:lnTo>
                  <a:lnTo>
                    <a:pt x="2665" y="24684"/>
                  </a:lnTo>
                  <a:close/>
                </a:path>
              </a:pathLst>
            </a:custGeom>
            <a:solidFill>
              <a:srgbClr val="38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4807790" y="6515151"/>
              <a:ext cx="6985" cy="24765"/>
            </a:xfrm>
            <a:custGeom>
              <a:avLst/>
              <a:gdLst/>
              <a:ahLst/>
              <a:cxnLst/>
              <a:rect l="l" t="t" r="r" b="b"/>
              <a:pathLst>
                <a:path w="6985" h="24765">
                  <a:moveTo>
                    <a:pt x="750" y="9108"/>
                  </a:moveTo>
                  <a:lnTo>
                    <a:pt x="0" y="18560"/>
                  </a:lnTo>
                  <a:lnTo>
                    <a:pt x="2665" y="24684"/>
                  </a:lnTo>
                  <a:lnTo>
                    <a:pt x="5587" y="22047"/>
                  </a:lnTo>
                  <a:lnTo>
                    <a:pt x="6687" y="7724"/>
                  </a:lnTo>
                  <a:lnTo>
                    <a:pt x="6206" y="0"/>
                  </a:lnTo>
                  <a:lnTo>
                    <a:pt x="1114" y="929"/>
                  </a:lnTo>
                  <a:lnTo>
                    <a:pt x="750" y="91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4825678" y="654687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4">
                  <a:moveTo>
                    <a:pt x="11020" y="12864"/>
                  </a:moveTo>
                  <a:lnTo>
                    <a:pt x="8711" y="12083"/>
                  </a:lnTo>
                  <a:lnTo>
                    <a:pt x="0" y="1654"/>
                  </a:lnTo>
                  <a:lnTo>
                    <a:pt x="2483" y="0"/>
                  </a:lnTo>
                  <a:lnTo>
                    <a:pt x="13484" y="9409"/>
                  </a:lnTo>
                  <a:lnTo>
                    <a:pt x="11020" y="12864"/>
                  </a:lnTo>
                  <a:close/>
                </a:path>
              </a:pathLst>
            </a:custGeom>
            <a:solidFill>
              <a:srgbClr val="6F6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4838953" y="653460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0" y="1854"/>
                  </a:moveTo>
                  <a:lnTo>
                    <a:pt x="4757" y="2488"/>
                  </a:lnTo>
                  <a:lnTo>
                    <a:pt x="280" y="0"/>
                  </a:lnTo>
                  <a:lnTo>
                    <a:pt x="0" y="18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4839429" y="6534723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0" y="21159"/>
                  </a:moveTo>
                  <a:lnTo>
                    <a:pt x="226" y="19015"/>
                  </a:lnTo>
                  <a:lnTo>
                    <a:pt x="1455" y="12180"/>
                  </a:lnTo>
                  <a:lnTo>
                    <a:pt x="8590" y="10577"/>
                  </a:lnTo>
                  <a:lnTo>
                    <a:pt x="5151" y="6998"/>
                  </a:lnTo>
                  <a:lnTo>
                    <a:pt x="8813" y="3325"/>
                  </a:lnTo>
                  <a:lnTo>
                    <a:pt x="7278" y="0"/>
                  </a:lnTo>
                  <a:lnTo>
                    <a:pt x="12623" y="8940"/>
                  </a:lnTo>
                  <a:lnTo>
                    <a:pt x="0" y="21159"/>
                  </a:lnTo>
                  <a:close/>
                </a:path>
              </a:pathLst>
            </a:custGeom>
            <a:solidFill>
              <a:srgbClr val="292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4850735" y="6570962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6046" y="6998"/>
                  </a:moveTo>
                  <a:lnTo>
                    <a:pt x="0" y="2693"/>
                  </a:lnTo>
                  <a:lnTo>
                    <a:pt x="4950" y="2691"/>
                  </a:lnTo>
                  <a:lnTo>
                    <a:pt x="8173" y="0"/>
                  </a:lnTo>
                  <a:lnTo>
                    <a:pt x="12385" y="1034"/>
                  </a:lnTo>
                  <a:lnTo>
                    <a:pt x="6046" y="6998"/>
                  </a:lnTo>
                  <a:close/>
                </a:path>
              </a:pathLst>
            </a:custGeom>
            <a:solidFill>
              <a:srgbClr val="4542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/>
            <p:cNvSpPr/>
            <p:nvPr/>
          </p:nvSpPr>
          <p:spPr>
            <a:xfrm>
              <a:off x="4840011" y="6570930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40">
                  <a:moveTo>
                    <a:pt x="12006" y="15147"/>
                  </a:moveTo>
                  <a:lnTo>
                    <a:pt x="5959" y="10842"/>
                  </a:lnTo>
                  <a:lnTo>
                    <a:pt x="0" y="5319"/>
                  </a:lnTo>
                  <a:lnTo>
                    <a:pt x="1057" y="6028"/>
                  </a:lnTo>
                  <a:lnTo>
                    <a:pt x="3628" y="3155"/>
                  </a:lnTo>
                  <a:lnTo>
                    <a:pt x="13480" y="7967"/>
                  </a:lnTo>
                  <a:lnTo>
                    <a:pt x="16229" y="7766"/>
                  </a:lnTo>
                  <a:lnTo>
                    <a:pt x="20505" y="675"/>
                  </a:lnTo>
                  <a:lnTo>
                    <a:pt x="27499" y="0"/>
                  </a:lnTo>
                  <a:lnTo>
                    <a:pt x="28049" y="4707"/>
                  </a:lnTo>
                  <a:lnTo>
                    <a:pt x="21658" y="10380"/>
                  </a:lnTo>
                  <a:lnTo>
                    <a:pt x="12006" y="15147"/>
                  </a:lnTo>
                  <a:close/>
                </a:path>
              </a:pathLst>
            </a:custGeom>
            <a:solidFill>
              <a:srgbClr val="6D6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/>
            <p:cNvSpPr/>
            <p:nvPr/>
          </p:nvSpPr>
          <p:spPr>
            <a:xfrm>
              <a:off x="4840011" y="6570930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40">
                  <a:moveTo>
                    <a:pt x="21658" y="10380"/>
                  </a:moveTo>
                  <a:lnTo>
                    <a:pt x="12006" y="15147"/>
                  </a:lnTo>
                  <a:lnTo>
                    <a:pt x="5959" y="10842"/>
                  </a:lnTo>
                  <a:lnTo>
                    <a:pt x="0" y="5319"/>
                  </a:lnTo>
                  <a:lnTo>
                    <a:pt x="1057" y="6028"/>
                  </a:lnTo>
                  <a:lnTo>
                    <a:pt x="3628" y="3155"/>
                  </a:lnTo>
                  <a:lnTo>
                    <a:pt x="13480" y="7967"/>
                  </a:lnTo>
                  <a:lnTo>
                    <a:pt x="16229" y="7766"/>
                  </a:lnTo>
                  <a:lnTo>
                    <a:pt x="20505" y="675"/>
                  </a:lnTo>
                  <a:lnTo>
                    <a:pt x="27499" y="0"/>
                  </a:lnTo>
                  <a:lnTo>
                    <a:pt x="28049" y="4707"/>
                  </a:lnTo>
                  <a:lnTo>
                    <a:pt x="21658" y="103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8" name="object 528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4690871" y="6495287"/>
              <a:ext cx="198119" cy="188975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4776132" y="6579919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09">
                  <a:moveTo>
                    <a:pt x="8852" y="15040"/>
                  </a:moveTo>
                  <a:lnTo>
                    <a:pt x="765" y="16516"/>
                  </a:lnTo>
                  <a:lnTo>
                    <a:pt x="0" y="5538"/>
                  </a:lnTo>
                  <a:lnTo>
                    <a:pt x="28698" y="0"/>
                  </a:lnTo>
                  <a:lnTo>
                    <a:pt x="28720" y="2099"/>
                  </a:lnTo>
                  <a:lnTo>
                    <a:pt x="24577" y="2855"/>
                  </a:lnTo>
                  <a:lnTo>
                    <a:pt x="23891" y="4182"/>
                  </a:lnTo>
                  <a:lnTo>
                    <a:pt x="28735" y="3598"/>
                  </a:lnTo>
                  <a:lnTo>
                    <a:pt x="29831" y="7905"/>
                  </a:lnTo>
                  <a:lnTo>
                    <a:pt x="27582" y="10419"/>
                  </a:lnTo>
                  <a:lnTo>
                    <a:pt x="9837" y="13658"/>
                  </a:lnTo>
                  <a:lnTo>
                    <a:pt x="8852" y="15040"/>
                  </a:lnTo>
                  <a:close/>
                </a:path>
                <a:path w="29845" h="16509">
                  <a:moveTo>
                    <a:pt x="28735" y="3598"/>
                  </a:moveTo>
                  <a:lnTo>
                    <a:pt x="24577" y="2855"/>
                  </a:lnTo>
                  <a:lnTo>
                    <a:pt x="28720" y="2099"/>
                  </a:lnTo>
                  <a:lnTo>
                    <a:pt x="28735" y="3598"/>
                  </a:lnTo>
                  <a:close/>
                </a:path>
                <a:path w="29845" h="16509">
                  <a:moveTo>
                    <a:pt x="16339" y="13673"/>
                  </a:moveTo>
                  <a:lnTo>
                    <a:pt x="10595" y="14421"/>
                  </a:lnTo>
                  <a:lnTo>
                    <a:pt x="9837" y="13658"/>
                  </a:lnTo>
                  <a:lnTo>
                    <a:pt x="27582" y="10419"/>
                  </a:lnTo>
                  <a:lnTo>
                    <a:pt x="27261" y="10778"/>
                  </a:lnTo>
                  <a:lnTo>
                    <a:pt x="21923" y="12053"/>
                  </a:lnTo>
                  <a:lnTo>
                    <a:pt x="18928" y="12600"/>
                  </a:lnTo>
                  <a:lnTo>
                    <a:pt x="16339" y="1367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/>
            <p:cNvSpPr/>
            <p:nvPr/>
          </p:nvSpPr>
          <p:spPr>
            <a:xfrm>
              <a:off x="4776132" y="6579919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09">
                  <a:moveTo>
                    <a:pt x="765" y="16516"/>
                  </a:moveTo>
                  <a:lnTo>
                    <a:pt x="8852" y="15040"/>
                  </a:lnTo>
                  <a:lnTo>
                    <a:pt x="9837" y="13658"/>
                  </a:lnTo>
                  <a:lnTo>
                    <a:pt x="10595" y="14421"/>
                  </a:lnTo>
                  <a:lnTo>
                    <a:pt x="16339" y="13673"/>
                  </a:lnTo>
                  <a:lnTo>
                    <a:pt x="18928" y="12600"/>
                  </a:lnTo>
                  <a:lnTo>
                    <a:pt x="21923" y="12053"/>
                  </a:lnTo>
                  <a:lnTo>
                    <a:pt x="27261" y="10778"/>
                  </a:lnTo>
                  <a:lnTo>
                    <a:pt x="29831" y="7905"/>
                  </a:lnTo>
                  <a:lnTo>
                    <a:pt x="28735" y="3598"/>
                  </a:lnTo>
                  <a:lnTo>
                    <a:pt x="23891" y="4182"/>
                  </a:lnTo>
                  <a:lnTo>
                    <a:pt x="24577" y="2855"/>
                  </a:lnTo>
                  <a:lnTo>
                    <a:pt x="28735" y="3598"/>
                  </a:lnTo>
                  <a:lnTo>
                    <a:pt x="28698" y="0"/>
                  </a:lnTo>
                  <a:lnTo>
                    <a:pt x="0" y="5538"/>
                  </a:lnTo>
                  <a:lnTo>
                    <a:pt x="765" y="16516"/>
                  </a:lnTo>
                </a:path>
                <a:path w="29845" h="16509">
                  <a:moveTo>
                    <a:pt x="25333" y="7245"/>
                  </a:moveTo>
                  <a:lnTo>
                    <a:pt x="20241" y="8175"/>
                  </a:lnTo>
                  <a:lnTo>
                    <a:pt x="19324" y="6539"/>
                  </a:lnTo>
                </a:path>
                <a:path w="29845" h="16509">
                  <a:moveTo>
                    <a:pt x="19343" y="3204"/>
                  </a:moveTo>
                  <a:lnTo>
                    <a:pt x="19609" y="4658"/>
                  </a:lnTo>
                </a:path>
                <a:path w="29845" h="16509">
                  <a:moveTo>
                    <a:pt x="13713" y="6407"/>
                  </a:moveTo>
                  <a:lnTo>
                    <a:pt x="16109" y="5970"/>
                  </a:lnTo>
                </a:path>
                <a:path w="29845" h="16509">
                  <a:moveTo>
                    <a:pt x="13535" y="8789"/>
                  </a:moveTo>
                  <a:lnTo>
                    <a:pt x="15032" y="8516"/>
                  </a:lnTo>
                  <a:lnTo>
                    <a:pt x="15351" y="10261"/>
                  </a:lnTo>
                  <a:lnTo>
                    <a:pt x="13907" y="10825"/>
                  </a:lnTo>
                  <a:lnTo>
                    <a:pt x="13535" y="8789"/>
                  </a:lnTo>
                </a:path>
                <a:path w="29845" h="16509">
                  <a:moveTo>
                    <a:pt x="5819" y="8718"/>
                  </a:moveTo>
                  <a:lnTo>
                    <a:pt x="3723" y="9101"/>
                  </a:lnTo>
                </a:path>
                <a:path w="29845" h="16509">
                  <a:moveTo>
                    <a:pt x="3146" y="12774"/>
                  </a:moveTo>
                  <a:lnTo>
                    <a:pt x="6088" y="11937"/>
                  </a:lnTo>
                </a:path>
                <a:path w="29845" h="16509">
                  <a:moveTo>
                    <a:pt x="9540" y="5602"/>
                  </a:moveTo>
                  <a:lnTo>
                    <a:pt x="9278" y="9256"/>
                  </a:lnTo>
                  <a:lnTo>
                    <a:pt x="7375" y="9002"/>
                  </a:lnTo>
                  <a:lnTo>
                    <a:pt x="7974" y="88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1" name="object 531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4775874" y="6578351"/>
              <a:ext cx="29468" cy="10717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4581143" y="6394703"/>
              <a:ext cx="417575" cy="390143"/>
            </a:xfrm>
            <a:prstGeom prst="rect">
              <a:avLst/>
            </a:prstGeom>
          </p:spPr>
        </p:pic>
        <p:pic>
          <p:nvPicPr>
            <p:cNvPr id="533" name="object 533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4605527" y="6416039"/>
              <a:ext cx="277367" cy="292607"/>
            </a:xfrm>
            <a:prstGeom prst="rect">
              <a:avLst/>
            </a:prstGeom>
          </p:spPr>
        </p:pic>
        <p:pic>
          <p:nvPicPr>
            <p:cNvPr id="534" name="object 534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4800599" y="6425183"/>
              <a:ext cx="155447" cy="249935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4663439" y="6586727"/>
              <a:ext cx="332231" cy="204215"/>
            </a:xfrm>
            <a:prstGeom prst="rect">
              <a:avLst/>
            </a:prstGeom>
          </p:spPr>
        </p:pic>
        <p:pic>
          <p:nvPicPr>
            <p:cNvPr id="536" name="object 536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4660391" y="6473951"/>
              <a:ext cx="115823" cy="97535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6354164" y="624224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0"/>
                  </a:moveTo>
                  <a:lnTo>
                    <a:pt x="7869" y="77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8" name="object 538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4648199" y="6480047"/>
              <a:ext cx="231647" cy="146303"/>
            </a:xfrm>
            <a:prstGeom prst="rect">
              <a:avLst/>
            </a:prstGeom>
          </p:spPr>
        </p:pic>
        <p:pic>
          <p:nvPicPr>
            <p:cNvPr id="539" name="object 539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4995671" y="6574535"/>
              <a:ext cx="109727" cy="64007"/>
            </a:xfrm>
            <a:prstGeom prst="rect">
              <a:avLst/>
            </a:prstGeom>
          </p:spPr>
        </p:pic>
        <p:pic>
          <p:nvPicPr>
            <p:cNvPr id="540" name="object 540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4989575" y="5742431"/>
              <a:ext cx="1813559" cy="950975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5375061" y="6054227"/>
              <a:ext cx="29845" cy="34290"/>
            </a:xfrm>
            <a:custGeom>
              <a:avLst/>
              <a:gdLst/>
              <a:ahLst/>
              <a:cxnLst/>
              <a:rect l="l" t="t" r="r" b="b"/>
              <a:pathLst>
                <a:path w="29845" h="34289">
                  <a:moveTo>
                    <a:pt x="16876" y="33929"/>
                  </a:moveTo>
                  <a:lnTo>
                    <a:pt x="11564" y="22516"/>
                  </a:lnTo>
                  <a:lnTo>
                    <a:pt x="8275" y="27244"/>
                  </a:lnTo>
                  <a:lnTo>
                    <a:pt x="10956" y="21710"/>
                  </a:lnTo>
                  <a:lnTo>
                    <a:pt x="0" y="22334"/>
                  </a:lnTo>
                  <a:lnTo>
                    <a:pt x="11159" y="20297"/>
                  </a:lnTo>
                  <a:lnTo>
                    <a:pt x="5927" y="14373"/>
                  </a:lnTo>
                  <a:lnTo>
                    <a:pt x="11566" y="17471"/>
                  </a:lnTo>
                  <a:lnTo>
                    <a:pt x="9300" y="0"/>
                  </a:lnTo>
                  <a:lnTo>
                    <a:pt x="13960" y="17952"/>
                  </a:lnTo>
                  <a:lnTo>
                    <a:pt x="19603" y="10960"/>
                  </a:lnTo>
                  <a:lnTo>
                    <a:pt x="14649" y="19202"/>
                  </a:lnTo>
                  <a:lnTo>
                    <a:pt x="29542" y="17401"/>
                  </a:lnTo>
                  <a:lnTo>
                    <a:pt x="15339" y="20452"/>
                  </a:lnTo>
                  <a:lnTo>
                    <a:pt x="20855" y="25406"/>
                  </a:lnTo>
                  <a:lnTo>
                    <a:pt x="14161" y="21584"/>
                  </a:lnTo>
                  <a:lnTo>
                    <a:pt x="16876" y="33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2" name="object 542"/>
          <p:cNvGrpSpPr/>
          <p:nvPr/>
        </p:nvGrpSpPr>
        <p:grpSpPr>
          <a:xfrm>
            <a:off x="3704139" y="5116645"/>
            <a:ext cx="500380" cy="130175"/>
            <a:chOff x="3704139" y="5116645"/>
            <a:chExt cx="500380" cy="130175"/>
          </a:xfrm>
        </p:grpSpPr>
        <p:sp>
          <p:nvSpPr>
            <p:cNvPr id="543" name="object 543"/>
            <p:cNvSpPr/>
            <p:nvPr/>
          </p:nvSpPr>
          <p:spPr>
            <a:xfrm>
              <a:off x="3704950" y="5117455"/>
              <a:ext cx="498475" cy="128270"/>
            </a:xfrm>
            <a:custGeom>
              <a:avLst/>
              <a:gdLst/>
              <a:ahLst/>
              <a:cxnLst/>
              <a:rect l="l" t="t" r="r" b="b"/>
              <a:pathLst>
                <a:path w="498475" h="128270">
                  <a:moveTo>
                    <a:pt x="498230" y="125731"/>
                  </a:moveTo>
                  <a:lnTo>
                    <a:pt x="469059" y="114824"/>
                  </a:lnTo>
                  <a:lnTo>
                    <a:pt x="432527" y="100908"/>
                  </a:lnTo>
                  <a:lnTo>
                    <a:pt x="411126" y="94710"/>
                  </a:lnTo>
                  <a:lnTo>
                    <a:pt x="286302" y="57264"/>
                  </a:lnTo>
                  <a:lnTo>
                    <a:pt x="228476" y="42527"/>
                  </a:lnTo>
                  <a:lnTo>
                    <a:pt x="164840" y="26203"/>
                  </a:lnTo>
                  <a:lnTo>
                    <a:pt x="106722" y="12736"/>
                  </a:lnTo>
                  <a:lnTo>
                    <a:pt x="57948" y="2999"/>
                  </a:lnTo>
                  <a:lnTo>
                    <a:pt x="25879" y="0"/>
                  </a:lnTo>
                  <a:lnTo>
                    <a:pt x="0" y="5097"/>
                  </a:lnTo>
                  <a:lnTo>
                    <a:pt x="6292" y="18571"/>
                  </a:lnTo>
                  <a:lnTo>
                    <a:pt x="232974" y="68442"/>
                  </a:lnTo>
                  <a:lnTo>
                    <a:pt x="413214" y="120612"/>
                  </a:lnTo>
                  <a:lnTo>
                    <a:pt x="470523" y="128273"/>
                  </a:lnTo>
                  <a:lnTo>
                    <a:pt x="498230" y="12573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/>
            <p:cNvSpPr/>
            <p:nvPr/>
          </p:nvSpPr>
          <p:spPr>
            <a:xfrm>
              <a:off x="3704950" y="5117455"/>
              <a:ext cx="498475" cy="128270"/>
            </a:xfrm>
            <a:custGeom>
              <a:avLst/>
              <a:gdLst/>
              <a:ahLst/>
              <a:cxnLst/>
              <a:rect l="l" t="t" r="r" b="b"/>
              <a:pathLst>
                <a:path w="498475" h="128270">
                  <a:moveTo>
                    <a:pt x="411126" y="94710"/>
                  </a:moveTo>
                  <a:lnTo>
                    <a:pt x="286302" y="57264"/>
                  </a:lnTo>
                  <a:lnTo>
                    <a:pt x="228476" y="42527"/>
                  </a:lnTo>
                  <a:lnTo>
                    <a:pt x="164840" y="26203"/>
                  </a:lnTo>
                  <a:lnTo>
                    <a:pt x="106722" y="12736"/>
                  </a:lnTo>
                  <a:lnTo>
                    <a:pt x="57948" y="2999"/>
                  </a:lnTo>
                  <a:lnTo>
                    <a:pt x="25879" y="0"/>
                  </a:lnTo>
                  <a:lnTo>
                    <a:pt x="0" y="5097"/>
                  </a:lnTo>
                  <a:lnTo>
                    <a:pt x="6292" y="18571"/>
                  </a:lnTo>
                  <a:lnTo>
                    <a:pt x="232974" y="68442"/>
                  </a:lnTo>
                  <a:lnTo>
                    <a:pt x="413214" y="120612"/>
                  </a:lnTo>
                  <a:lnTo>
                    <a:pt x="470523" y="128273"/>
                  </a:lnTo>
                  <a:lnTo>
                    <a:pt x="498230" y="125731"/>
                  </a:lnTo>
                  <a:lnTo>
                    <a:pt x="469059" y="114824"/>
                  </a:lnTo>
                  <a:lnTo>
                    <a:pt x="432527" y="100908"/>
                  </a:lnTo>
                  <a:lnTo>
                    <a:pt x="411126" y="947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45" name="object 545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4759897" y="5233552"/>
            <a:ext cx="238089" cy="80243"/>
          </a:xfrm>
          <a:prstGeom prst="rect">
            <a:avLst/>
          </a:prstGeom>
        </p:spPr>
      </p:pic>
      <p:grpSp>
        <p:nvGrpSpPr>
          <p:cNvPr id="546" name="object 546"/>
          <p:cNvGrpSpPr/>
          <p:nvPr/>
        </p:nvGrpSpPr>
        <p:grpSpPr>
          <a:xfrm>
            <a:off x="2204180" y="5674029"/>
            <a:ext cx="50800" cy="29209"/>
            <a:chOff x="2204180" y="5674029"/>
            <a:chExt cx="50800" cy="29209"/>
          </a:xfrm>
        </p:grpSpPr>
        <p:sp>
          <p:nvSpPr>
            <p:cNvPr id="547" name="object 547"/>
            <p:cNvSpPr/>
            <p:nvPr/>
          </p:nvSpPr>
          <p:spPr>
            <a:xfrm>
              <a:off x="2204990" y="5674840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4" h="27304">
                  <a:moveTo>
                    <a:pt x="23894" y="27092"/>
                  </a:moveTo>
                  <a:lnTo>
                    <a:pt x="28423" y="25565"/>
                  </a:lnTo>
                  <a:lnTo>
                    <a:pt x="34123" y="21844"/>
                  </a:lnTo>
                  <a:lnTo>
                    <a:pt x="45961" y="9202"/>
                  </a:lnTo>
                  <a:lnTo>
                    <a:pt x="48551" y="4964"/>
                  </a:lnTo>
                  <a:lnTo>
                    <a:pt x="46278" y="0"/>
                  </a:lnTo>
                  <a:lnTo>
                    <a:pt x="40371" y="4620"/>
                  </a:lnTo>
                  <a:lnTo>
                    <a:pt x="34385" y="13292"/>
                  </a:lnTo>
                  <a:lnTo>
                    <a:pt x="31252" y="9174"/>
                  </a:lnTo>
                  <a:lnTo>
                    <a:pt x="25443" y="7192"/>
                  </a:lnTo>
                  <a:lnTo>
                    <a:pt x="15477" y="3888"/>
                  </a:lnTo>
                  <a:lnTo>
                    <a:pt x="13672" y="3478"/>
                  </a:lnTo>
                  <a:lnTo>
                    <a:pt x="7857" y="2347"/>
                  </a:lnTo>
                  <a:lnTo>
                    <a:pt x="4285" y="3428"/>
                  </a:lnTo>
                  <a:lnTo>
                    <a:pt x="1286" y="8615"/>
                  </a:lnTo>
                  <a:lnTo>
                    <a:pt x="0" y="12960"/>
                  </a:lnTo>
                  <a:lnTo>
                    <a:pt x="1182" y="16067"/>
                  </a:lnTo>
                  <a:lnTo>
                    <a:pt x="8082" y="19905"/>
                  </a:lnTo>
                  <a:lnTo>
                    <a:pt x="17835" y="24959"/>
                  </a:lnTo>
                  <a:lnTo>
                    <a:pt x="23894" y="27092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/>
            <p:cNvSpPr/>
            <p:nvPr/>
          </p:nvSpPr>
          <p:spPr>
            <a:xfrm>
              <a:off x="2204990" y="5674840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4" h="27304">
                  <a:moveTo>
                    <a:pt x="34123" y="21844"/>
                  </a:moveTo>
                  <a:lnTo>
                    <a:pt x="28423" y="25565"/>
                  </a:lnTo>
                  <a:lnTo>
                    <a:pt x="23894" y="27092"/>
                  </a:lnTo>
                  <a:lnTo>
                    <a:pt x="17835" y="24959"/>
                  </a:lnTo>
                  <a:lnTo>
                    <a:pt x="8082" y="19905"/>
                  </a:lnTo>
                  <a:lnTo>
                    <a:pt x="1182" y="16067"/>
                  </a:lnTo>
                  <a:lnTo>
                    <a:pt x="0" y="12960"/>
                  </a:lnTo>
                  <a:lnTo>
                    <a:pt x="1286" y="8615"/>
                  </a:lnTo>
                  <a:lnTo>
                    <a:pt x="4285" y="3428"/>
                  </a:lnTo>
                  <a:lnTo>
                    <a:pt x="7857" y="2347"/>
                  </a:lnTo>
                  <a:lnTo>
                    <a:pt x="13672" y="3478"/>
                  </a:lnTo>
                  <a:lnTo>
                    <a:pt x="34385" y="13292"/>
                  </a:lnTo>
                  <a:lnTo>
                    <a:pt x="40371" y="4620"/>
                  </a:lnTo>
                  <a:lnTo>
                    <a:pt x="46278" y="0"/>
                  </a:lnTo>
                  <a:lnTo>
                    <a:pt x="48551" y="4964"/>
                  </a:lnTo>
                  <a:lnTo>
                    <a:pt x="45961" y="9202"/>
                  </a:lnTo>
                  <a:lnTo>
                    <a:pt x="40547" y="14975"/>
                  </a:lnTo>
                  <a:lnTo>
                    <a:pt x="34123" y="21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9" name="object 549"/>
          <p:cNvGrpSpPr/>
          <p:nvPr/>
        </p:nvGrpSpPr>
        <p:grpSpPr>
          <a:xfrm>
            <a:off x="2453076" y="5779464"/>
            <a:ext cx="697230" cy="450850"/>
            <a:chOff x="2453076" y="5779464"/>
            <a:chExt cx="697230" cy="450850"/>
          </a:xfrm>
        </p:grpSpPr>
        <p:sp>
          <p:nvSpPr>
            <p:cNvPr id="550" name="object 550"/>
            <p:cNvSpPr/>
            <p:nvPr/>
          </p:nvSpPr>
          <p:spPr>
            <a:xfrm>
              <a:off x="2453887" y="5780274"/>
              <a:ext cx="695960" cy="449580"/>
            </a:xfrm>
            <a:custGeom>
              <a:avLst/>
              <a:gdLst/>
              <a:ahLst/>
              <a:cxnLst/>
              <a:rect l="l" t="t" r="r" b="b"/>
              <a:pathLst>
                <a:path w="695960" h="449579">
                  <a:moveTo>
                    <a:pt x="668637" y="346526"/>
                  </a:moveTo>
                  <a:lnTo>
                    <a:pt x="695359" y="263200"/>
                  </a:lnTo>
                  <a:lnTo>
                    <a:pt x="620470" y="133773"/>
                  </a:lnTo>
                  <a:lnTo>
                    <a:pt x="528786" y="49248"/>
                  </a:lnTo>
                  <a:lnTo>
                    <a:pt x="366137" y="0"/>
                  </a:lnTo>
                  <a:lnTo>
                    <a:pt x="291966" y="7246"/>
                  </a:lnTo>
                  <a:lnTo>
                    <a:pt x="95900" y="102980"/>
                  </a:lnTo>
                  <a:lnTo>
                    <a:pt x="0" y="248763"/>
                  </a:lnTo>
                  <a:lnTo>
                    <a:pt x="28783" y="431420"/>
                  </a:lnTo>
                  <a:lnTo>
                    <a:pt x="89712" y="449003"/>
                  </a:lnTo>
                  <a:lnTo>
                    <a:pt x="527087" y="364168"/>
                  </a:lnTo>
                  <a:lnTo>
                    <a:pt x="668637" y="3465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/>
            <p:cNvSpPr/>
            <p:nvPr/>
          </p:nvSpPr>
          <p:spPr>
            <a:xfrm>
              <a:off x="2453887" y="5780274"/>
              <a:ext cx="695960" cy="449580"/>
            </a:xfrm>
            <a:custGeom>
              <a:avLst/>
              <a:gdLst/>
              <a:ahLst/>
              <a:cxnLst/>
              <a:rect l="l" t="t" r="r" b="b"/>
              <a:pathLst>
                <a:path w="695960" h="449579">
                  <a:moveTo>
                    <a:pt x="668637" y="346526"/>
                  </a:moveTo>
                  <a:lnTo>
                    <a:pt x="527087" y="364168"/>
                  </a:lnTo>
                  <a:lnTo>
                    <a:pt x="89712" y="449003"/>
                  </a:lnTo>
                  <a:lnTo>
                    <a:pt x="28783" y="431420"/>
                  </a:lnTo>
                  <a:lnTo>
                    <a:pt x="0" y="248763"/>
                  </a:lnTo>
                  <a:lnTo>
                    <a:pt x="95900" y="102980"/>
                  </a:lnTo>
                  <a:lnTo>
                    <a:pt x="291966" y="7246"/>
                  </a:lnTo>
                  <a:lnTo>
                    <a:pt x="366137" y="0"/>
                  </a:lnTo>
                  <a:lnTo>
                    <a:pt x="528786" y="49248"/>
                  </a:lnTo>
                  <a:lnTo>
                    <a:pt x="620470" y="133773"/>
                  </a:lnTo>
                  <a:lnTo>
                    <a:pt x="695359" y="263200"/>
                  </a:lnTo>
                  <a:lnTo>
                    <a:pt x="668637" y="3465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2" name="object 552"/>
          <p:cNvGrpSpPr/>
          <p:nvPr/>
        </p:nvGrpSpPr>
        <p:grpSpPr>
          <a:xfrm>
            <a:off x="4215893" y="5765500"/>
            <a:ext cx="25400" cy="100330"/>
            <a:chOff x="4215893" y="5765500"/>
            <a:chExt cx="25400" cy="100330"/>
          </a:xfrm>
        </p:grpSpPr>
        <p:sp>
          <p:nvSpPr>
            <p:cNvPr id="553" name="object 553"/>
            <p:cNvSpPr/>
            <p:nvPr/>
          </p:nvSpPr>
          <p:spPr>
            <a:xfrm>
              <a:off x="4216705" y="5766313"/>
              <a:ext cx="24130" cy="98425"/>
            </a:xfrm>
            <a:custGeom>
              <a:avLst/>
              <a:gdLst/>
              <a:ahLst/>
              <a:cxnLst/>
              <a:rect l="l" t="t" r="r" b="b"/>
              <a:pathLst>
                <a:path w="24129" h="98425">
                  <a:moveTo>
                    <a:pt x="23751" y="97338"/>
                  </a:moveTo>
                  <a:lnTo>
                    <a:pt x="17504" y="65541"/>
                  </a:lnTo>
                  <a:lnTo>
                    <a:pt x="14372" y="47417"/>
                  </a:lnTo>
                  <a:lnTo>
                    <a:pt x="14154" y="15002"/>
                  </a:lnTo>
                  <a:lnTo>
                    <a:pt x="14764" y="0"/>
                  </a:lnTo>
                  <a:lnTo>
                    <a:pt x="4859" y="2198"/>
                  </a:lnTo>
                  <a:lnTo>
                    <a:pt x="1097" y="8631"/>
                  </a:lnTo>
                  <a:lnTo>
                    <a:pt x="0" y="21630"/>
                  </a:lnTo>
                  <a:lnTo>
                    <a:pt x="3283" y="60513"/>
                  </a:lnTo>
                  <a:lnTo>
                    <a:pt x="11298" y="90819"/>
                  </a:lnTo>
                  <a:lnTo>
                    <a:pt x="16717" y="98201"/>
                  </a:lnTo>
                  <a:lnTo>
                    <a:pt x="23751" y="97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/>
            <p:cNvSpPr/>
            <p:nvPr/>
          </p:nvSpPr>
          <p:spPr>
            <a:xfrm>
              <a:off x="4216705" y="5766313"/>
              <a:ext cx="24130" cy="98425"/>
            </a:xfrm>
            <a:custGeom>
              <a:avLst/>
              <a:gdLst/>
              <a:ahLst/>
              <a:cxnLst/>
              <a:rect l="l" t="t" r="r" b="b"/>
              <a:pathLst>
                <a:path w="24129" h="98425">
                  <a:moveTo>
                    <a:pt x="23751" y="97338"/>
                  </a:moveTo>
                  <a:lnTo>
                    <a:pt x="16717" y="98201"/>
                  </a:lnTo>
                  <a:lnTo>
                    <a:pt x="11298" y="90819"/>
                  </a:lnTo>
                  <a:lnTo>
                    <a:pt x="3283" y="60513"/>
                  </a:lnTo>
                  <a:lnTo>
                    <a:pt x="0" y="21630"/>
                  </a:lnTo>
                  <a:lnTo>
                    <a:pt x="1097" y="8631"/>
                  </a:lnTo>
                  <a:lnTo>
                    <a:pt x="4859" y="2198"/>
                  </a:lnTo>
                  <a:lnTo>
                    <a:pt x="14764" y="0"/>
                  </a:lnTo>
                  <a:lnTo>
                    <a:pt x="14154" y="15002"/>
                  </a:lnTo>
                  <a:lnTo>
                    <a:pt x="14372" y="47417"/>
                  </a:lnTo>
                  <a:lnTo>
                    <a:pt x="17504" y="65541"/>
                  </a:lnTo>
                  <a:lnTo>
                    <a:pt x="23751" y="973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5" name="object 555"/>
          <p:cNvGrpSpPr/>
          <p:nvPr/>
        </p:nvGrpSpPr>
        <p:grpSpPr>
          <a:xfrm>
            <a:off x="5081038" y="5566732"/>
            <a:ext cx="53975" cy="73025"/>
            <a:chOff x="5081038" y="5566732"/>
            <a:chExt cx="53975" cy="73025"/>
          </a:xfrm>
        </p:grpSpPr>
        <p:sp>
          <p:nvSpPr>
            <p:cNvPr id="556" name="object 556"/>
            <p:cNvSpPr/>
            <p:nvPr/>
          </p:nvSpPr>
          <p:spPr>
            <a:xfrm>
              <a:off x="5081849" y="5567543"/>
              <a:ext cx="52705" cy="71120"/>
            </a:xfrm>
            <a:custGeom>
              <a:avLst/>
              <a:gdLst/>
              <a:ahLst/>
              <a:cxnLst/>
              <a:rect l="l" t="t" r="r" b="b"/>
              <a:pathLst>
                <a:path w="52704" h="71120">
                  <a:moveTo>
                    <a:pt x="12560" y="70216"/>
                  </a:moveTo>
                  <a:lnTo>
                    <a:pt x="41754" y="38502"/>
                  </a:lnTo>
                  <a:lnTo>
                    <a:pt x="52277" y="11783"/>
                  </a:lnTo>
                  <a:lnTo>
                    <a:pt x="51712" y="6368"/>
                  </a:lnTo>
                  <a:lnTo>
                    <a:pt x="49855" y="3069"/>
                  </a:lnTo>
                  <a:lnTo>
                    <a:pt x="45432" y="994"/>
                  </a:lnTo>
                  <a:lnTo>
                    <a:pt x="42312" y="553"/>
                  </a:lnTo>
                  <a:lnTo>
                    <a:pt x="37808" y="0"/>
                  </a:lnTo>
                  <a:lnTo>
                    <a:pt x="36536" y="9012"/>
                  </a:lnTo>
                  <a:lnTo>
                    <a:pt x="23894" y="34446"/>
                  </a:lnTo>
                  <a:lnTo>
                    <a:pt x="189" y="62723"/>
                  </a:lnTo>
                  <a:lnTo>
                    <a:pt x="0" y="69371"/>
                  </a:lnTo>
                  <a:lnTo>
                    <a:pt x="6969" y="67675"/>
                  </a:lnTo>
                  <a:lnTo>
                    <a:pt x="8081" y="71006"/>
                  </a:lnTo>
                  <a:lnTo>
                    <a:pt x="12560" y="7021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5081849" y="5567543"/>
              <a:ext cx="52705" cy="71120"/>
            </a:xfrm>
            <a:custGeom>
              <a:avLst/>
              <a:gdLst/>
              <a:ahLst/>
              <a:cxnLst/>
              <a:rect l="l" t="t" r="r" b="b"/>
              <a:pathLst>
                <a:path w="52704" h="71120">
                  <a:moveTo>
                    <a:pt x="42312" y="553"/>
                  </a:moveTo>
                  <a:lnTo>
                    <a:pt x="45432" y="994"/>
                  </a:lnTo>
                  <a:lnTo>
                    <a:pt x="49855" y="3069"/>
                  </a:lnTo>
                  <a:lnTo>
                    <a:pt x="51712" y="6368"/>
                  </a:lnTo>
                  <a:lnTo>
                    <a:pt x="52277" y="11783"/>
                  </a:lnTo>
                  <a:lnTo>
                    <a:pt x="48850" y="24321"/>
                  </a:lnTo>
                  <a:lnTo>
                    <a:pt x="25241" y="59177"/>
                  </a:lnTo>
                  <a:lnTo>
                    <a:pt x="8081" y="71006"/>
                  </a:lnTo>
                  <a:lnTo>
                    <a:pt x="6969" y="67675"/>
                  </a:lnTo>
                  <a:lnTo>
                    <a:pt x="0" y="69371"/>
                  </a:lnTo>
                  <a:lnTo>
                    <a:pt x="189" y="62723"/>
                  </a:lnTo>
                  <a:lnTo>
                    <a:pt x="23894" y="34446"/>
                  </a:lnTo>
                  <a:lnTo>
                    <a:pt x="36536" y="9012"/>
                  </a:lnTo>
                  <a:lnTo>
                    <a:pt x="37808" y="0"/>
                  </a:lnTo>
                  <a:lnTo>
                    <a:pt x="42312" y="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8" name="object 558"/>
          <p:cNvGrpSpPr/>
          <p:nvPr/>
        </p:nvGrpSpPr>
        <p:grpSpPr>
          <a:xfrm>
            <a:off x="3704139" y="5116645"/>
            <a:ext cx="500380" cy="130175"/>
            <a:chOff x="3704139" y="5116645"/>
            <a:chExt cx="500380" cy="130175"/>
          </a:xfrm>
        </p:grpSpPr>
        <p:pic>
          <p:nvPicPr>
            <p:cNvPr id="559" name="object 559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3704950" y="5117455"/>
              <a:ext cx="498230" cy="128273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3704950" y="5117455"/>
              <a:ext cx="498475" cy="128270"/>
            </a:xfrm>
            <a:custGeom>
              <a:avLst/>
              <a:gdLst/>
              <a:ahLst/>
              <a:cxnLst/>
              <a:rect l="l" t="t" r="r" b="b"/>
              <a:pathLst>
                <a:path w="498475" h="128270">
                  <a:moveTo>
                    <a:pt x="411126" y="94710"/>
                  </a:moveTo>
                  <a:lnTo>
                    <a:pt x="286302" y="57264"/>
                  </a:lnTo>
                  <a:lnTo>
                    <a:pt x="228476" y="42527"/>
                  </a:lnTo>
                  <a:lnTo>
                    <a:pt x="164840" y="26203"/>
                  </a:lnTo>
                  <a:lnTo>
                    <a:pt x="106722" y="12736"/>
                  </a:lnTo>
                  <a:lnTo>
                    <a:pt x="57948" y="2999"/>
                  </a:lnTo>
                  <a:lnTo>
                    <a:pt x="25879" y="0"/>
                  </a:lnTo>
                  <a:lnTo>
                    <a:pt x="0" y="5097"/>
                  </a:lnTo>
                  <a:lnTo>
                    <a:pt x="6292" y="18571"/>
                  </a:lnTo>
                  <a:lnTo>
                    <a:pt x="232974" y="68442"/>
                  </a:lnTo>
                  <a:lnTo>
                    <a:pt x="413214" y="120612"/>
                  </a:lnTo>
                  <a:lnTo>
                    <a:pt x="470523" y="128273"/>
                  </a:lnTo>
                  <a:lnTo>
                    <a:pt x="498230" y="125731"/>
                  </a:lnTo>
                  <a:lnTo>
                    <a:pt x="469059" y="114824"/>
                  </a:lnTo>
                  <a:lnTo>
                    <a:pt x="432527" y="100908"/>
                  </a:lnTo>
                  <a:lnTo>
                    <a:pt x="411126" y="947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1" name="object 561"/>
          <p:cNvSpPr/>
          <p:nvPr/>
        </p:nvSpPr>
        <p:spPr>
          <a:xfrm>
            <a:off x="2190141" y="6211525"/>
            <a:ext cx="108585" cy="55244"/>
          </a:xfrm>
          <a:custGeom>
            <a:avLst/>
            <a:gdLst/>
            <a:ahLst/>
            <a:cxnLst/>
            <a:rect l="l" t="t" r="r" b="b"/>
            <a:pathLst>
              <a:path w="108585" h="55245">
                <a:moveTo>
                  <a:pt x="96056" y="54883"/>
                </a:moveTo>
                <a:lnTo>
                  <a:pt x="108159" y="50137"/>
                </a:lnTo>
                <a:lnTo>
                  <a:pt x="69962" y="40526"/>
                </a:lnTo>
                <a:lnTo>
                  <a:pt x="45842" y="28090"/>
                </a:lnTo>
                <a:lnTo>
                  <a:pt x="23594" y="12197"/>
                </a:lnTo>
                <a:lnTo>
                  <a:pt x="4655" y="0"/>
                </a:lnTo>
                <a:lnTo>
                  <a:pt x="0" y="5634"/>
                </a:lnTo>
                <a:lnTo>
                  <a:pt x="40428" y="40511"/>
                </a:lnTo>
                <a:lnTo>
                  <a:pt x="86116" y="54901"/>
                </a:lnTo>
                <a:lnTo>
                  <a:pt x="96056" y="54883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2" name="object 562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2219255" y="5482022"/>
            <a:ext cx="172006" cy="248188"/>
          </a:xfrm>
          <a:prstGeom prst="rect">
            <a:avLst/>
          </a:prstGeom>
        </p:spPr>
      </p:pic>
      <p:sp>
        <p:nvSpPr>
          <p:cNvPr id="563" name="object 563"/>
          <p:cNvSpPr/>
          <p:nvPr/>
        </p:nvSpPr>
        <p:spPr>
          <a:xfrm>
            <a:off x="2190141" y="6211525"/>
            <a:ext cx="108585" cy="55244"/>
          </a:xfrm>
          <a:custGeom>
            <a:avLst/>
            <a:gdLst/>
            <a:ahLst/>
            <a:cxnLst/>
            <a:rect l="l" t="t" r="r" b="b"/>
            <a:pathLst>
              <a:path w="108585" h="55245">
                <a:moveTo>
                  <a:pt x="108159" y="50137"/>
                </a:moveTo>
                <a:lnTo>
                  <a:pt x="96056" y="54883"/>
                </a:lnTo>
                <a:lnTo>
                  <a:pt x="86116" y="54901"/>
                </a:lnTo>
                <a:lnTo>
                  <a:pt x="70729" y="52344"/>
                </a:lnTo>
                <a:lnTo>
                  <a:pt x="25584" y="31519"/>
                </a:lnTo>
                <a:lnTo>
                  <a:pt x="0" y="5634"/>
                </a:lnTo>
                <a:lnTo>
                  <a:pt x="4655" y="0"/>
                </a:lnTo>
                <a:lnTo>
                  <a:pt x="23594" y="12197"/>
                </a:lnTo>
                <a:lnTo>
                  <a:pt x="45842" y="28090"/>
                </a:lnTo>
                <a:lnTo>
                  <a:pt x="69962" y="40526"/>
                </a:lnTo>
                <a:lnTo>
                  <a:pt x="108159" y="501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4" name="object 564"/>
          <p:cNvGrpSpPr/>
          <p:nvPr/>
        </p:nvGrpSpPr>
        <p:grpSpPr>
          <a:xfrm>
            <a:off x="2165177" y="5093207"/>
            <a:ext cx="2974340" cy="1306195"/>
            <a:chOff x="2165177" y="5093207"/>
            <a:chExt cx="2974340" cy="1306195"/>
          </a:xfrm>
        </p:grpSpPr>
        <p:sp>
          <p:nvSpPr>
            <p:cNvPr id="565" name="object 565"/>
            <p:cNvSpPr/>
            <p:nvPr/>
          </p:nvSpPr>
          <p:spPr>
            <a:xfrm>
              <a:off x="4255873" y="5361966"/>
              <a:ext cx="651510" cy="456565"/>
            </a:xfrm>
            <a:custGeom>
              <a:avLst/>
              <a:gdLst/>
              <a:ahLst/>
              <a:cxnLst/>
              <a:rect l="l" t="t" r="r" b="b"/>
              <a:pathLst>
                <a:path w="651510" h="456564">
                  <a:moveTo>
                    <a:pt x="582471" y="376542"/>
                  </a:moveTo>
                  <a:lnTo>
                    <a:pt x="604597" y="371157"/>
                  </a:lnTo>
                  <a:lnTo>
                    <a:pt x="631357" y="363796"/>
                  </a:lnTo>
                  <a:lnTo>
                    <a:pt x="650904" y="298772"/>
                  </a:lnTo>
                  <a:lnTo>
                    <a:pt x="633938" y="201041"/>
                  </a:lnTo>
                  <a:lnTo>
                    <a:pt x="565673" y="88632"/>
                  </a:lnTo>
                  <a:lnTo>
                    <a:pt x="456149" y="16823"/>
                  </a:lnTo>
                  <a:lnTo>
                    <a:pt x="302052" y="0"/>
                  </a:lnTo>
                  <a:lnTo>
                    <a:pt x="82808" y="107681"/>
                  </a:lnTo>
                  <a:lnTo>
                    <a:pt x="0" y="229694"/>
                  </a:lnTo>
                  <a:lnTo>
                    <a:pt x="6895" y="359584"/>
                  </a:lnTo>
                  <a:lnTo>
                    <a:pt x="21959" y="456505"/>
                  </a:lnTo>
                  <a:lnTo>
                    <a:pt x="70346" y="443456"/>
                  </a:lnTo>
                  <a:lnTo>
                    <a:pt x="87988" y="433645"/>
                  </a:lnTo>
                  <a:lnTo>
                    <a:pt x="564306" y="375445"/>
                  </a:lnTo>
                  <a:lnTo>
                    <a:pt x="582471" y="3765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4255873" y="5361966"/>
              <a:ext cx="651510" cy="456565"/>
            </a:xfrm>
            <a:custGeom>
              <a:avLst/>
              <a:gdLst/>
              <a:ahLst/>
              <a:cxnLst/>
              <a:rect l="l" t="t" r="r" b="b"/>
              <a:pathLst>
                <a:path w="651510" h="456564">
                  <a:moveTo>
                    <a:pt x="631357" y="363796"/>
                  </a:moveTo>
                  <a:lnTo>
                    <a:pt x="604597" y="371157"/>
                  </a:lnTo>
                  <a:lnTo>
                    <a:pt x="582471" y="376542"/>
                  </a:lnTo>
                  <a:lnTo>
                    <a:pt x="564306" y="375445"/>
                  </a:lnTo>
                  <a:lnTo>
                    <a:pt x="87988" y="433645"/>
                  </a:lnTo>
                  <a:lnTo>
                    <a:pt x="70346" y="443456"/>
                  </a:lnTo>
                  <a:lnTo>
                    <a:pt x="21959" y="456505"/>
                  </a:lnTo>
                  <a:lnTo>
                    <a:pt x="6895" y="359584"/>
                  </a:lnTo>
                  <a:lnTo>
                    <a:pt x="0" y="229694"/>
                  </a:lnTo>
                  <a:lnTo>
                    <a:pt x="82808" y="107681"/>
                  </a:lnTo>
                  <a:lnTo>
                    <a:pt x="302052" y="0"/>
                  </a:lnTo>
                  <a:lnTo>
                    <a:pt x="456149" y="16823"/>
                  </a:lnTo>
                  <a:lnTo>
                    <a:pt x="565673" y="88632"/>
                  </a:lnTo>
                  <a:lnTo>
                    <a:pt x="633938" y="201041"/>
                  </a:lnTo>
                  <a:lnTo>
                    <a:pt x="650904" y="298772"/>
                  </a:lnTo>
                  <a:lnTo>
                    <a:pt x="631357" y="3637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7" name="object 567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2165177" y="5112087"/>
              <a:ext cx="2960198" cy="1072298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2395727" y="5199887"/>
              <a:ext cx="1975103" cy="630935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2165579" y="5095432"/>
              <a:ext cx="2913225" cy="1206304"/>
            </a:xfrm>
            <a:prstGeom prst="rect">
              <a:avLst/>
            </a:prstGeom>
          </p:spPr>
        </p:pic>
        <p:pic>
          <p:nvPicPr>
            <p:cNvPr id="570" name="object 570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4270247" y="5093207"/>
              <a:ext cx="569975" cy="271271"/>
            </a:xfrm>
            <a:prstGeom prst="rect">
              <a:avLst/>
            </a:prstGeom>
          </p:spPr>
        </p:pic>
        <p:pic>
          <p:nvPicPr>
            <p:cNvPr id="571" name="object 571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4654086" y="5229415"/>
              <a:ext cx="262089" cy="198456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3509065" y="5500415"/>
              <a:ext cx="141605" cy="37465"/>
            </a:xfrm>
            <a:custGeom>
              <a:avLst/>
              <a:gdLst/>
              <a:ahLst/>
              <a:cxnLst/>
              <a:rect l="l" t="t" r="r" b="b"/>
              <a:pathLst>
                <a:path w="141604" h="37464">
                  <a:moveTo>
                    <a:pt x="871" y="27923"/>
                  </a:moveTo>
                  <a:lnTo>
                    <a:pt x="84365" y="7604"/>
                  </a:lnTo>
                  <a:lnTo>
                    <a:pt x="84367" y="7427"/>
                  </a:lnTo>
                  <a:lnTo>
                    <a:pt x="20167" y="18824"/>
                  </a:lnTo>
                  <a:lnTo>
                    <a:pt x="14405" y="19515"/>
                  </a:lnTo>
                  <a:lnTo>
                    <a:pt x="7462" y="19071"/>
                  </a:lnTo>
                  <a:lnTo>
                    <a:pt x="3872" y="19183"/>
                  </a:lnTo>
                  <a:lnTo>
                    <a:pt x="210" y="20059"/>
                  </a:lnTo>
                  <a:lnTo>
                    <a:pt x="0" y="20403"/>
                  </a:lnTo>
                  <a:lnTo>
                    <a:pt x="321" y="24727"/>
                  </a:lnTo>
                  <a:lnTo>
                    <a:pt x="871" y="27923"/>
                  </a:lnTo>
                  <a:close/>
                </a:path>
                <a:path w="141604" h="37464">
                  <a:moveTo>
                    <a:pt x="128693" y="13275"/>
                  </a:moveTo>
                  <a:lnTo>
                    <a:pt x="138924" y="10604"/>
                  </a:lnTo>
                  <a:lnTo>
                    <a:pt x="141370" y="9300"/>
                  </a:lnTo>
                  <a:lnTo>
                    <a:pt x="141429" y="8842"/>
                  </a:lnTo>
                  <a:lnTo>
                    <a:pt x="141340" y="8391"/>
                  </a:lnTo>
                  <a:lnTo>
                    <a:pt x="140350" y="6633"/>
                  </a:lnTo>
                  <a:lnTo>
                    <a:pt x="135685" y="1100"/>
                  </a:lnTo>
                  <a:lnTo>
                    <a:pt x="131500" y="0"/>
                  </a:lnTo>
                  <a:lnTo>
                    <a:pt x="120632" y="112"/>
                  </a:lnTo>
                  <a:lnTo>
                    <a:pt x="84367" y="7427"/>
                  </a:lnTo>
                  <a:lnTo>
                    <a:pt x="85954" y="7153"/>
                  </a:lnTo>
                  <a:lnTo>
                    <a:pt x="84365" y="7604"/>
                  </a:lnTo>
                  <a:lnTo>
                    <a:pt x="871" y="27923"/>
                  </a:lnTo>
                  <a:lnTo>
                    <a:pt x="3002" y="36988"/>
                  </a:lnTo>
                  <a:lnTo>
                    <a:pt x="7345" y="36447"/>
                  </a:lnTo>
                  <a:lnTo>
                    <a:pt x="11089" y="35782"/>
                  </a:lnTo>
                  <a:lnTo>
                    <a:pt x="56237" y="26252"/>
                  </a:lnTo>
                  <a:lnTo>
                    <a:pt x="61893" y="25226"/>
                  </a:lnTo>
                  <a:lnTo>
                    <a:pt x="64015" y="25033"/>
                  </a:lnTo>
                  <a:lnTo>
                    <a:pt x="64105" y="25406"/>
                  </a:lnTo>
                  <a:lnTo>
                    <a:pt x="61565" y="26394"/>
                  </a:lnTo>
                  <a:lnTo>
                    <a:pt x="58370" y="27230"/>
                  </a:lnTo>
                  <a:lnTo>
                    <a:pt x="48546" y="29970"/>
                  </a:lnTo>
                  <a:lnTo>
                    <a:pt x="46761" y="30886"/>
                  </a:lnTo>
                  <a:lnTo>
                    <a:pt x="52646" y="29976"/>
                  </a:lnTo>
                  <a:lnTo>
                    <a:pt x="65830" y="27241"/>
                  </a:lnTo>
                  <a:lnTo>
                    <a:pt x="128693" y="13275"/>
                  </a:lnTo>
                  <a:close/>
                </a:path>
                <a:path w="141604" h="37464">
                  <a:moveTo>
                    <a:pt x="84365" y="7604"/>
                  </a:moveTo>
                  <a:lnTo>
                    <a:pt x="85954" y="7153"/>
                  </a:lnTo>
                  <a:lnTo>
                    <a:pt x="84367" y="7427"/>
                  </a:lnTo>
                  <a:lnTo>
                    <a:pt x="84365" y="7604"/>
                  </a:lnTo>
                  <a:close/>
                </a:path>
              </a:pathLst>
            </a:custGeom>
            <a:solidFill>
              <a:srgbClr val="D09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3509065" y="5500415"/>
              <a:ext cx="141605" cy="37465"/>
            </a:xfrm>
            <a:custGeom>
              <a:avLst/>
              <a:gdLst/>
              <a:ahLst/>
              <a:cxnLst/>
              <a:rect l="l" t="t" r="r" b="b"/>
              <a:pathLst>
                <a:path w="141604" h="37464">
                  <a:moveTo>
                    <a:pt x="141370" y="9300"/>
                  </a:moveTo>
                  <a:lnTo>
                    <a:pt x="141460" y="8605"/>
                  </a:lnTo>
                  <a:lnTo>
                    <a:pt x="140350" y="6633"/>
                  </a:lnTo>
                  <a:lnTo>
                    <a:pt x="138904" y="4918"/>
                  </a:lnTo>
                  <a:lnTo>
                    <a:pt x="135685" y="1100"/>
                  </a:lnTo>
                  <a:lnTo>
                    <a:pt x="131500" y="0"/>
                  </a:lnTo>
                  <a:lnTo>
                    <a:pt x="120632" y="112"/>
                  </a:lnTo>
                  <a:lnTo>
                    <a:pt x="113565" y="365"/>
                  </a:lnTo>
                  <a:lnTo>
                    <a:pt x="63922" y="10939"/>
                  </a:lnTo>
                  <a:lnTo>
                    <a:pt x="20194" y="18821"/>
                  </a:lnTo>
                  <a:lnTo>
                    <a:pt x="14405" y="19515"/>
                  </a:lnTo>
                  <a:lnTo>
                    <a:pt x="10468" y="19263"/>
                  </a:lnTo>
                  <a:lnTo>
                    <a:pt x="7462" y="19071"/>
                  </a:lnTo>
                  <a:lnTo>
                    <a:pt x="3872" y="19183"/>
                  </a:lnTo>
                  <a:lnTo>
                    <a:pt x="2490" y="19514"/>
                  </a:lnTo>
                  <a:lnTo>
                    <a:pt x="210" y="20059"/>
                  </a:lnTo>
                  <a:lnTo>
                    <a:pt x="1726" y="31676"/>
                  </a:lnTo>
                  <a:lnTo>
                    <a:pt x="3002" y="36988"/>
                  </a:lnTo>
                  <a:lnTo>
                    <a:pt x="37769" y="30132"/>
                  </a:lnTo>
                  <a:lnTo>
                    <a:pt x="47908" y="27943"/>
                  </a:lnTo>
                  <a:lnTo>
                    <a:pt x="56237" y="26252"/>
                  </a:lnTo>
                  <a:lnTo>
                    <a:pt x="61893" y="25226"/>
                  </a:lnTo>
                  <a:lnTo>
                    <a:pt x="64015" y="25033"/>
                  </a:lnTo>
                  <a:lnTo>
                    <a:pt x="64105" y="25406"/>
                  </a:lnTo>
                  <a:lnTo>
                    <a:pt x="61565" y="26394"/>
                  </a:lnTo>
                  <a:lnTo>
                    <a:pt x="58370" y="27230"/>
                  </a:lnTo>
                  <a:lnTo>
                    <a:pt x="48546" y="29970"/>
                  </a:lnTo>
                  <a:lnTo>
                    <a:pt x="46761" y="30886"/>
                  </a:lnTo>
                  <a:lnTo>
                    <a:pt x="52646" y="29976"/>
                  </a:lnTo>
                  <a:lnTo>
                    <a:pt x="65830" y="27241"/>
                  </a:lnTo>
                  <a:lnTo>
                    <a:pt x="105914" y="18444"/>
                  </a:lnTo>
                  <a:lnTo>
                    <a:pt x="128693" y="13275"/>
                  </a:lnTo>
                  <a:lnTo>
                    <a:pt x="138924" y="10604"/>
                  </a:lnTo>
                  <a:lnTo>
                    <a:pt x="141364" y="9301"/>
                  </a:lnTo>
                </a:path>
              </a:pathLst>
            </a:custGeom>
            <a:ln w="3175">
              <a:solidFill>
                <a:srgbClr val="D09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3477216" y="5520788"/>
              <a:ext cx="33020" cy="28575"/>
            </a:xfrm>
            <a:custGeom>
              <a:avLst/>
              <a:gdLst/>
              <a:ahLst/>
              <a:cxnLst/>
              <a:rect l="l" t="t" r="r" b="b"/>
              <a:pathLst>
                <a:path w="33020" h="28575">
                  <a:moveTo>
                    <a:pt x="26283" y="21941"/>
                  </a:moveTo>
                  <a:lnTo>
                    <a:pt x="27218" y="21628"/>
                  </a:lnTo>
                  <a:lnTo>
                    <a:pt x="32455" y="18008"/>
                  </a:lnTo>
                  <a:lnTo>
                    <a:pt x="30400" y="6544"/>
                  </a:lnTo>
                  <a:lnTo>
                    <a:pt x="29906" y="2472"/>
                  </a:lnTo>
                  <a:lnTo>
                    <a:pt x="30246" y="0"/>
                  </a:lnTo>
                  <a:lnTo>
                    <a:pt x="29920" y="24"/>
                  </a:lnTo>
                  <a:lnTo>
                    <a:pt x="24030" y="2015"/>
                  </a:lnTo>
                  <a:lnTo>
                    <a:pt x="13552" y="5905"/>
                  </a:lnTo>
                  <a:lnTo>
                    <a:pt x="6442" y="9439"/>
                  </a:lnTo>
                  <a:lnTo>
                    <a:pt x="2647" y="12567"/>
                  </a:lnTo>
                  <a:lnTo>
                    <a:pt x="17866" y="8863"/>
                  </a:lnTo>
                  <a:lnTo>
                    <a:pt x="25508" y="9511"/>
                  </a:lnTo>
                  <a:lnTo>
                    <a:pt x="28203" y="20586"/>
                  </a:lnTo>
                  <a:lnTo>
                    <a:pt x="26283" y="21941"/>
                  </a:lnTo>
                  <a:close/>
                </a:path>
                <a:path w="33020" h="28575">
                  <a:moveTo>
                    <a:pt x="3081" y="27963"/>
                  </a:moveTo>
                  <a:lnTo>
                    <a:pt x="21065" y="23495"/>
                  </a:lnTo>
                  <a:lnTo>
                    <a:pt x="14843" y="19726"/>
                  </a:lnTo>
                  <a:lnTo>
                    <a:pt x="13925" y="16895"/>
                  </a:lnTo>
                  <a:lnTo>
                    <a:pt x="17866" y="8863"/>
                  </a:lnTo>
                  <a:lnTo>
                    <a:pt x="2647" y="12567"/>
                  </a:lnTo>
                  <a:lnTo>
                    <a:pt x="2247" y="12897"/>
                  </a:lnTo>
                  <a:lnTo>
                    <a:pt x="512" y="16559"/>
                  </a:lnTo>
                  <a:lnTo>
                    <a:pt x="0" y="19574"/>
                  </a:lnTo>
                  <a:lnTo>
                    <a:pt x="373" y="23545"/>
                  </a:lnTo>
                  <a:lnTo>
                    <a:pt x="1899" y="28119"/>
                  </a:lnTo>
                  <a:lnTo>
                    <a:pt x="3081" y="27963"/>
                  </a:lnTo>
                  <a:close/>
                </a:path>
                <a:path w="33020" h="28575">
                  <a:moveTo>
                    <a:pt x="22689" y="24479"/>
                  </a:moveTo>
                  <a:lnTo>
                    <a:pt x="26283" y="21941"/>
                  </a:lnTo>
                  <a:lnTo>
                    <a:pt x="23334" y="22931"/>
                  </a:lnTo>
                  <a:lnTo>
                    <a:pt x="21065" y="23495"/>
                  </a:lnTo>
                  <a:lnTo>
                    <a:pt x="22689" y="24479"/>
                  </a:lnTo>
                  <a:close/>
                </a:path>
              </a:pathLst>
            </a:custGeom>
            <a:solidFill>
              <a:srgbClr val="D09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3477216" y="5520788"/>
              <a:ext cx="33020" cy="28575"/>
            </a:xfrm>
            <a:custGeom>
              <a:avLst/>
              <a:gdLst/>
              <a:ahLst/>
              <a:cxnLst/>
              <a:rect l="l" t="t" r="r" b="b"/>
              <a:pathLst>
                <a:path w="33020" h="28575">
                  <a:moveTo>
                    <a:pt x="29454" y="20082"/>
                  </a:moveTo>
                  <a:lnTo>
                    <a:pt x="32455" y="18008"/>
                  </a:lnTo>
                  <a:lnTo>
                    <a:pt x="31129" y="10612"/>
                  </a:lnTo>
                  <a:lnTo>
                    <a:pt x="30400" y="6544"/>
                  </a:lnTo>
                  <a:lnTo>
                    <a:pt x="29906" y="2472"/>
                  </a:lnTo>
                  <a:lnTo>
                    <a:pt x="30031" y="1563"/>
                  </a:lnTo>
                  <a:lnTo>
                    <a:pt x="30246" y="0"/>
                  </a:lnTo>
                  <a:lnTo>
                    <a:pt x="29920" y="24"/>
                  </a:lnTo>
                  <a:lnTo>
                    <a:pt x="0" y="19574"/>
                  </a:lnTo>
                  <a:lnTo>
                    <a:pt x="373" y="23545"/>
                  </a:lnTo>
                  <a:lnTo>
                    <a:pt x="1483" y="26872"/>
                  </a:lnTo>
                  <a:lnTo>
                    <a:pt x="1899" y="28119"/>
                  </a:lnTo>
                  <a:lnTo>
                    <a:pt x="29454" y="20082"/>
                  </a:lnTo>
                </a:path>
                <a:path w="33020" h="28575">
                  <a:moveTo>
                    <a:pt x="17726" y="21472"/>
                  </a:moveTo>
                  <a:lnTo>
                    <a:pt x="14843" y="19726"/>
                  </a:lnTo>
                  <a:lnTo>
                    <a:pt x="13925" y="16895"/>
                  </a:lnTo>
                  <a:lnTo>
                    <a:pt x="15320" y="14052"/>
                  </a:lnTo>
                  <a:lnTo>
                    <a:pt x="17866" y="8863"/>
                  </a:lnTo>
                  <a:lnTo>
                    <a:pt x="25508" y="9511"/>
                  </a:lnTo>
                  <a:lnTo>
                    <a:pt x="26851" y="15031"/>
                  </a:lnTo>
                  <a:lnTo>
                    <a:pt x="28203" y="20586"/>
                  </a:lnTo>
                  <a:lnTo>
                    <a:pt x="22689" y="24479"/>
                  </a:lnTo>
                  <a:lnTo>
                    <a:pt x="17726" y="21472"/>
                  </a:lnTo>
                </a:path>
              </a:pathLst>
            </a:custGeom>
            <a:ln w="3175">
              <a:solidFill>
                <a:srgbClr val="D09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3493825" y="553258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6170" y="10147"/>
                  </a:moveTo>
                  <a:lnTo>
                    <a:pt x="7976" y="6833"/>
                  </a:lnTo>
                  <a:lnTo>
                    <a:pt x="9924" y="3258"/>
                  </a:lnTo>
                  <a:lnTo>
                    <a:pt x="7555" y="0"/>
                  </a:lnTo>
                  <a:lnTo>
                    <a:pt x="994" y="1596"/>
                  </a:lnTo>
                  <a:lnTo>
                    <a:pt x="0" y="3284"/>
                  </a:lnTo>
                  <a:lnTo>
                    <a:pt x="1550" y="9657"/>
                  </a:lnTo>
                  <a:lnTo>
                    <a:pt x="6170" y="10147"/>
                  </a:lnTo>
                  <a:close/>
                </a:path>
              </a:pathLst>
            </a:custGeom>
            <a:solidFill>
              <a:srgbClr val="D09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3493825" y="553258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7976" y="6833"/>
                  </a:moveTo>
                  <a:lnTo>
                    <a:pt x="9924" y="3258"/>
                  </a:lnTo>
                  <a:lnTo>
                    <a:pt x="7555" y="0"/>
                  </a:lnTo>
                  <a:lnTo>
                    <a:pt x="3690" y="940"/>
                  </a:lnTo>
                  <a:lnTo>
                    <a:pt x="994" y="1596"/>
                  </a:lnTo>
                  <a:lnTo>
                    <a:pt x="0" y="3284"/>
                  </a:lnTo>
                  <a:lnTo>
                    <a:pt x="675" y="6058"/>
                  </a:lnTo>
                  <a:lnTo>
                    <a:pt x="1550" y="9657"/>
                  </a:lnTo>
                  <a:lnTo>
                    <a:pt x="6170" y="10147"/>
                  </a:lnTo>
                  <a:lnTo>
                    <a:pt x="7976" y="6833"/>
                  </a:lnTo>
                </a:path>
              </a:pathLst>
            </a:custGeom>
            <a:ln w="3175">
              <a:solidFill>
                <a:srgbClr val="D09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2917504" y="5639029"/>
              <a:ext cx="54610" cy="19685"/>
            </a:xfrm>
            <a:custGeom>
              <a:avLst/>
              <a:gdLst/>
              <a:ahLst/>
              <a:cxnLst/>
              <a:rect l="l" t="t" r="r" b="b"/>
              <a:pathLst>
                <a:path w="54610" h="19685">
                  <a:moveTo>
                    <a:pt x="44773" y="10385"/>
                  </a:moveTo>
                  <a:lnTo>
                    <a:pt x="51827" y="8489"/>
                  </a:lnTo>
                  <a:lnTo>
                    <a:pt x="54194" y="7219"/>
                  </a:lnTo>
                  <a:lnTo>
                    <a:pt x="53944" y="5881"/>
                  </a:lnTo>
                  <a:lnTo>
                    <a:pt x="52105" y="2479"/>
                  </a:lnTo>
                  <a:lnTo>
                    <a:pt x="46752" y="676"/>
                  </a:lnTo>
                  <a:lnTo>
                    <a:pt x="36651" y="57"/>
                  </a:lnTo>
                  <a:lnTo>
                    <a:pt x="26994" y="0"/>
                  </a:lnTo>
                  <a:lnTo>
                    <a:pt x="15115" y="545"/>
                  </a:lnTo>
                  <a:lnTo>
                    <a:pt x="4901" y="1441"/>
                  </a:lnTo>
                  <a:lnTo>
                    <a:pt x="243" y="2432"/>
                  </a:lnTo>
                  <a:lnTo>
                    <a:pt x="0" y="2832"/>
                  </a:lnTo>
                  <a:lnTo>
                    <a:pt x="1093" y="4966"/>
                  </a:lnTo>
                  <a:lnTo>
                    <a:pt x="4252" y="9385"/>
                  </a:lnTo>
                  <a:lnTo>
                    <a:pt x="5829" y="12986"/>
                  </a:lnTo>
                  <a:lnTo>
                    <a:pt x="6808" y="19158"/>
                  </a:lnTo>
                  <a:lnTo>
                    <a:pt x="30963" y="13603"/>
                  </a:lnTo>
                  <a:lnTo>
                    <a:pt x="44773" y="10385"/>
                  </a:lnTo>
                  <a:close/>
                </a:path>
              </a:pathLst>
            </a:custGeom>
            <a:solidFill>
              <a:srgbClr val="D09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2917504" y="5639029"/>
              <a:ext cx="54610" cy="19685"/>
            </a:xfrm>
            <a:custGeom>
              <a:avLst/>
              <a:gdLst/>
              <a:ahLst/>
              <a:cxnLst/>
              <a:rect l="l" t="t" r="r" b="b"/>
              <a:pathLst>
                <a:path w="54610" h="19685">
                  <a:moveTo>
                    <a:pt x="53944" y="5881"/>
                  </a:moveTo>
                  <a:lnTo>
                    <a:pt x="52105" y="2479"/>
                  </a:lnTo>
                  <a:lnTo>
                    <a:pt x="46752" y="676"/>
                  </a:lnTo>
                  <a:lnTo>
                    <a:pt x="36651" y="57"/>
                  </a:lnTo>
                  <a:lnTo>
                    <a:pt x="26994" y="0"/>
                  </a:lnTo>
                  <a:lnTo>
                    <a:pt x="15115" y="545"/>
                  </a:lnTo>
                  <a:lnTo>
                    <a:pt x="4901" y="1441"/>
                  </a:lnTo>
                  <a:lnTo>
                    <a:pt x="243" y="2432"/>
                  </a:lnTo>
                  <a:lnTo>
                    <a:pt x="0" y="2832"/>
                  </a:lnTo>
                  <a:lnTo>
                    <a:pt x="1093" y="4966"/>
                  </a:lnTo>
                  <a:lnTo>
                    <a:pt x="2673" y="7176"/>
                  </a:lnTo>
                  <a:lnTo>
                    <a:pt x="4252" y="9385"/>
                  </a:lnTo>
                  <a:lnTo>
                    <a:pt x="5829" y="12986"/>
                  </a:lnTo>
                  <a:lnTo>
                    <a:pt x="6177" y="15176"/>
                  </a:lnTo>
                  <a:lnTo>
                    <a:pt x="6808" y="19158"/>
                  </a:lnTo>
                  <a:lnTo>
                    <a:pt x="30963" y="13603"/>
                  </a:lnTo>
                  <a:lnTo>
                    <a:pt x="44773" y="10385"/>
                  </a:lnTo>
                  <a:lnTo>
                    <a:pt x="51827" y="8489"/>
                  </a:lnTo>
                  <a:lnTo>
                    <a:pt x="54194" y="7219"/>
                  </a:lnTo>
                  <a:lnTo>
                    <a:pt x="53945" y="5881"/>
                  </a:lnTo>
                </a:path>
              </a:pathLst>
            </a:custGeom>
            <a:ln w="3175">
              <a:solidFill>
                <a:srgbClr val="D09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2835859" y="5645358"/>
              <a:ext cx="85725" cy="31750"/>
            </a:xfrm>
            <a:custGeom>
              <a:avLst/>
              <a:gdLst/>
              <a:ahLst/>
              <a:cxnLst/>
              <a:rect l="l" t="t" r="r" b="b"/>
              <a:pathLst>
                <a:path w="85725" h="31750">
                  <a:moveTo>
                    <a:pt x="85205" y="13020"/>
                  </a:moveTo>
                  <a:lnTo>
                    <a:pt x="85231" y="9892"/>
                  </a:lnTo>
                  <a:lnTo>
                    <a:pt x="85245" y="8171"/>
                  </a:lnTo>
                  <a:lnTo>
                    <a:pt x="84305" y="5242"/>
                  </a:lnTo>
                  <a:lnTo>
                    <a:pt x="81027" y="0"/>
                  </a:lnTo>
                  <a:lnTo>
                    <a:pt x="65808" y="2953"/>
                  </a:lnTo>
                  <a:lnTo>
                    <a:pt x="58228" y="4391"/>
                  </a:lnTo>
                  <a:lnTo>
                    <a:pt x="48839" y="6123"/>
                  </a:lnTo>
                  <a:lnTo>
                    <a:pt x="38835" y="7932"/>
                  </a:lnTo>
                  <a:lnTo>
                    <a:pt x="9911" y="12996"/>
                  </a:lnTo>
                  <a:lnTo>
                    <a:pt x="8235" y="13116"/>
                  </a:lnTo>
                  <a:lnTo>
                    <a:pt x="8303" y="9366"/>
                  </a:lnTo>
                  <a:lnTo>
                    <a:pt x="7632" y="9091"/>
                  </a:lnTo>
                  <a:lnTo>
                    <a:pt x="2095" y="10438"/>
                  </a:lnTo>
                  <a:lnTo>
                    <a:pt x="1430" y="11373"/>
                  </a:lnTo>
                  <a:lnTo>
                    <a:pt x="0" y="18856"/>
                  </a:lnTo>
                  <a:lnTo>
                    <a:pt x="74" y="23510"/>
                  </a:lnTo>
                  <a:lnTo>
                    <a:pt x="1915" y="31248"/>
                  </a:lnTo>
                  <a:lnTo>
                    <a:pt x="36080" y="21546"/>
                  </a:lnTo>
                  <a:lnTo>
                    <a:pt x="43726" y="19802"/>
                  </a:lnTo>
                  <a:lnTo>
                    <a:pt x="44045" y="21111"/>
                  </a:lnTo>
                  <a:lnTo>
                    <a:pt x="43588" y="22020"/>
                  </a:lnTo>
                  <a:lnTo>
                    <a:pt x="42176" y="23030"/>
                  </a:lnTo>
                  <a:lnTo>
                    <a:pt x="51410" y="21098"/>
                  </a:lnTo>
                  <a:lnTo>
                    <a:pt x="85205" y="13020"/>
                  </a:lnTo>
                  <a:close/>
                </a:path>
              </a:pathLst>
            </a:custGeom>
            <a:solidFill>
              <a:srgbClr val="D09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2835859" y="5645358"/>
              <a:ext cx="85725" cy="31750"/>
            </a:xfrm>
            <a:custGeom>
              <a:avLst/>
              <a:gdLst/>
              <a:ahLst/>
              <a:cxnLst/>
              <a:rect l="l" t="t" r="r" b="b"/>
              <a:pathLst>
                <a:path w="85725" h="31750">
                  <a:moveTo>
                    <a:pt x="85231" y="9892"/>
                  </a:moveTo>
                  <a:lnTo>
                    <a:pt x="85245" y="8171"/>
                  </a:lnTo>
                  <a:lnTo>
                    <a:pt x="84305" y="5242"/>
                  </a:lnTo>
                  <a:lnTo>
                    <a:pt x="83142" y="3382"/>
                  </a:lnTo>
                  <a:lnTo>
                    <a:pt x="81027" y="0"/>
                  </a:lnTo>
                  <a:lnTo>
                    <a:pt x="38835" y="7932"/>
                  </a:lnTo>
                  <a:lnTo>
                    <a:pt x="8235" y="13116"/>
                  </a:lnTo>
                  <a:lnTo>
                    <a:pt x="8272" y="11107"/>
                  </a:lnTo>
                  <a:lnTo>
                    <a:pt x="8303" y="9366"/>
                  </a:lnTo>
                  <a:lnTo>
                    <a:pt x="0" y="18856"/>
                  </a:lnTo>
                  <a:lnTo>
                    <a:pt x="74" y="23510"/>
                  </a:lnTo>
                  <a:lnTo>
                    <a:pt x="727" y="26256"/>
                  </a:lnTo>
                  <a:lnTo>
                    <a:pt x="1915" y="31248"/>
                  </a:lnTo>
                  <a:lnTo>
                    <a:pt x="22772" y="25325"/>
                  </a:lnTo>
                  <a:lnTo>
                    <a:pt x="36080" y="21546"/>
                  </a:lnTo>
                  <a:lnTo>
                    <a:pt x="43726" y="19802"/>
                  </a:lnTo>
                  <a:lnTo>
                    <a:pt x="43897" y="20505"/>
                  </a:lnTo>
                  <a:lnTo>
                    <a:pt x="44045" y="21111"/>
                  </a:lnTo>
                  <a:lnTo>
                    <a:pt x="43588" y="22020"/>
                  </a:lnTo>
                  <a:lnTo>
                    <a:pt x="42882" y="22525"/>
                  </a:lnTo>
                  <a:lnTo>
                    <a:pt x="42176" y="23030"/>
                  </a:lnTo>
                  <a:lnTo>
                    <a:pt x="51410" y="21098"/>
                  </a:lnTo>
                  <a:lnTo>
                    <a:pt x="63402" y="18232"/>
                  </a:lnTo>
                  <a:lnTo>
                    <a:pt x="85205" y="13020"/>
                  </a:lnTo>
                  <a:lnTo>
                    <a:pt x="85231" y="9892"/>
                  </a:lnTo>
                </a:path>
              </a:pathLst>
            </a:custGeom>
            <a:ln w="3175">
              <a:solidFill>
                <a:srgbClr val="D09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2795791" y="5660308"/>
              <a:ext cx="31115" cy="29209"/>
            </a:xfrm>
            <a:custGeom>
              <a:avLst/>
              <a:gdLst/>
              <a:ahLst/>
              <a:cxnLst/>
              <a:rect l="l" t="t" r="r" b="b"/>
              <a:pathLst>
                <a:path w="31114" h="29210">
                  <a:moveTo>
                    <a:pt x="6051" y="27951"/>
                  </a:moveTo>
                  <a:lnTo>
                    <a:pt x="8782" y="26918"/>
                  </a:lnTo>
                  <a:lnTo>
                    <a:pt x="11159" y="25786"/>
                  </a:lnTo>
                  <a:lnTo>
                    <a:pt x="13535" y="24654"/>
                  </a:lnTo>
                  <a:lnTo>
                    <a:pt x="17775" y="23131"/>
                  </a:lnTo>
                  <a:lnTo>
                    <a:pt x="29836" y="19994"/>
                  </a:lnTo>
                  <a:lnTo>
                    <a:pt x="30634" y="19140"/>
                  </a:lnTo>
                  <a:lnTo>
                    <a:pt x="28486" y="10311"/>
                  </a:lnTo>
                  <a:lnTo>
                    <a:pt x="27984" y="6156"/>
                  </a:lnTo>
                  <a:lnTo>
                    <a:pt x="28241" y="0"/>
                  </a:lnTo>
                  <a:lnTo>
                    <a:pt x="22844" y="2307"/>
                  </a:lnTo>
                  <a:lnTo>
                    <a:pt x="9381" y="7831"/>
                  </a:lnTo>
                  <a:lnTo>
                    <a:pt x="4975" y="10251"/>
                  </a:lnTo>
                  <a:lnTo>
                    <a:pt x="0" y="15529"/>
                  </a:lnTo>
                  <a:lnTo>
                    <a:pt x="1008" y="28639"/>
                  </a:lnTo>
                  <a:lnTo>
                    <a:pt x="6051" y="27951"/>
                  </a:lnTo>
                  <a:close/>
                </a:path>
              </a:pathLst>
            </a:custGeom>
            <a:solidFill>
              <a:srgbClr val="D09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2795791" y="5660305"/>
              <a:ext cx="31115" cy="29209"/>
            </a:xfrm>
            <a:custGeom>
              <a:avLst/>
              <a:gdLst/>
              <a:ahLst/>
              <a:cxnLst/>
              <a:rect l="l" t="t" r="r" b="b"/>
              <a:pathLst>
                <a:path w="31114" h="29210">
                  <a:moveTo>
                    <a:pt x="11159" y="25788"/>
                  </a:moveTo>
                  <a:lnTo>
                    <a:pt x="13535" y="24657"/>
                  </a:lnTo>
                  <a:lnTo>
                    <a:pt x="17775" y="23134"/>
                  </a:lnTo>
                  <a:lnTo>
                    <a:pt x="20580" y="22404"/>
                  </a:lnTo>
                  <a:lnTo>
                    <a:pt x="29836" y="19996"/>
                  </a:lnTo>
                  <a:lnTo>
                    <a:pt x="30634" y="19143"/>
                  </a:lnTo>
                  <a:lnTo>
                    <a:pt x="29190" y="13206"/>
                  </a:lnTo>
                  <a:lnTo>
                    <a:pt x="28486" y="10313"/>
                  </a:lnTo>
                  <a:lnTo>
                    <a:pt x="27984" y="6159"/>
                  </a:lnTo>
                  <a:lnTo>
                    <a:pt x="28075" y="3973"/>
                  </a:lnTo>
                  <a:lnTo>
                    <a:pt x="28241" y="2"/>
                  </a:lnTo>
                  <a:lnTo>
                    <a:pt x="24759" y="1489"/>
                  </a:lnTo>
                  <a:lnTo>
                    <a:pt x="22844" y="2309"/>
                  </a:lnTo>
                  <a:lnTo>
                    <a:pt x="17823" y="4390"/>
                  </a:lnTo>
                  <a:lnTo>
                    <a:pt x="0" y="15532"/>
                  </a:lnTo>
                  <a:lnTo>
                    <a:pt x="1008" y="28642"/>
                  </a:lnTo>
                  <a:lnTo>
                    <a:pt x="11159" y="25788"/>
                  </a:lnTo>
                </a:path>
              </a:pathLst>
            </a:custGeom>
            <a:ln w="3175">
              <a:solidFill>
                <a:srgbClr val="D09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2825089" y="5656351"/>
              <a:ext cx="10795" cy="22860"/>
            </a:xfrm>
            <a:custGeom>
              <a:avLst/>
              <a:gdLst/>
              <a:ahLst/>
              <a:cxnLst/>
              <a:rect l="l" t="t" r="r" b="b"/>
              <a:pathLst>
                <a:path w="10794" h="22860">
                  <a:moveTo>
                    <a:pt x="3457" y="22627"/>
                  </a:moveTo>
                  <a:lnTo>
                    <a:pt x="10293" y="20964"/>
                  </a:lnTo>
                  <a:lnTo>
                    <a:pt x="9811" y="17392"/>
                  </a:lnTo>
                  <a:lnTo>
                    <a:pt x="9545" y="15427"/>
                  </a:lnTo>
                  <a:lnTo>
                    <a:pt x="9093" y="12851"/>
                  </a:lnTo>
                  <a:lnTo>
                    <a:pt x="8501" y="10422"/>
                  </a:lnTo>
                  <a:lnTo>
                    <a:pt x="8667" y="7512"/>
                  </a:lnTo>
                  <a:lnTo>
                    <a:pt x="10115" y="0"/>
                  </a:lnTo>
                  <a:lnTo>
                    <a:pt x="7202" y="709"/>
                  </a:lnTo>
                  <a:lnTo>
                    <a:pt x="5240" y="1353"/>
                  </a:lnTo>
                  <a:lnTo>
                    <a:pt x="290" y="3298"/>
                  </a:lnTo>
                  <a:lnTo>
                    <a:pt x="0" y="5273"/>
                  </a:lnTo>
                  <a:lnTo>
                    <a:pt x="3457" y="22627"/>
                  </a:lnTo>
                  <a:close/>
                </a:path>
              </a:pathLst>
            </a:custGeom>
            <a:solidFill>
              <a:srgbClr val="D09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2825089" y="5656351"/>
              <a:ext cx="10795" cy="22860"/>
            </a:xfrm>
            <a:custGeom>
              <a:avLst/>
              <a:gdLst/>
              <a:ahLst/>
              <a:cxnLst/>
              <a:rect l="l" t="t" r="r" b="b"/>
              <a:pathLst>
                <a:path w="10794" h="22860">
                  <a:moveTo>
                    <a:pt x="9811" y="17392"/>
                  </a:moveTo>
                  <a:lnTo>
                    <a:pt x="9545" y="15427"/>
                  </a:lnTo>
                  <a:lnTo>
                    <a:pt x="9093" y="12851"/>
                  </a:lnTo>
                  <a:lnTo>
                    <a:pt x="8805" y="11668"/>
                  </a:lnTo>
                  <a:lnTo>
                    <a:pt x="8501" y="10422"/>
                  </a:lnTo>
                  <a:lnTo>
                    <a:pt x="8667" y="7512"/>
                  </a:lnTo>
                  <a:lnTo>
                    <a:pt x="9198" y="4757"/>
                  </a:lnTo>
                  <a:lnTo>
                    <a:pt x="10115" y="0"/>
                  </a:lnTo>
                  <a:lnTo>
                    <a:pt x="8236" y="457"/>
                  </a:lnTo>
                  <a:lnTo>
                    <a:pt x="7202" y="709"/>
                  </a:lnTo>
                  <a:lnTo>
                    <a:pt x="5240" y="1353"/>
                  </a:lnTo>
                  <a:lnTo>
                    <a:pt x="3875" y="1889"/>
                  </a:lnTo>
                  <a:lnTo>
                    <a:pt x="290" y="3298"/>
                  </a:lnTo>
                  <a:lnTo>
                    <a:pt x="0" y="5273"/>
                  </a:lnTo>
                  <a:lnTo>
                    <a:pt x="1944" y="15031"/>
                  </a:lnTo>
                  <a:lnTo>
                    <a:pt x="3457" y="22627"/>
                  </a:lnTo>
                  <a:lnTo>
                    <a:pt x="10293" y="20964"/>
                  </a:lnTo>
                  <a:lnTo>
                    <a:pt x="9811" y="17392"/>
                  </a:lnTo>
                </a:path>
              </a:pathLst>
            </a:custGeom>
            <a:ln w="3175">
              <a:solidFill>
                <a:srgbClr val="D09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2725451" y="5341094"/>
              <a:ext cx="1504950" cy="469265"/>
            </a:xfrm>
            <a:custGeom>
              <a:avLst/>
              <a:gdLst/>
              <a:ahLst/>
              <a:cxnLst/>
              <a:rect l="l" t="t" r="r" b="b"/>
              <a:pathLst>
                <a:path w="1504950" h="469264">
                  <a:moveTo>
                    <a:pt x="1413869" y="0"/>
                  </a:moveTo>
                  <a:lnTo>
                    <a:pt x="1419653" y="10146"/>
                  </a:lnTo>
                  <a:lnTo>
                    <a:pt x="1433837" y="31903"/>
                  </a:lnTo>
                  <a:lnTo>
                    <a:pt x="1442078" y="45953"/>
                  </a:lnTo>
                  <a:lnTo>
                    <a:pt x="1460264" y="87471"/>
                  </a:lnTo>
                  <a:lnTo>
                    <a:pt x="1473136" y="126355"/>
                  </a:lnTo>
                  <a:lnTo>
                    <a:pt x="1487440" y="175501"/>
                  </a:lnTo>
                  <a:lnTo>
                    <a:pt x="1497416" y="219121"/>
                  </a:lnTo>
                  <a:lnTo>
                    <a:pt x="1503296" y="266922"/>
                  </a:lnTo>
                  <a:lnTo>
                    <a:pt x="1503948" y="287984"/>
                  </a:lnTo>
                  <a:lnTo>
                    <a:pt x="1504758" y="307946"/>
                  </a:lnTo>
                  <a:lnTo>
                    <a:pt x="1504281" y="325250"/>
                  </a:lnTo>
                  <a:lnTo>
                    <a:pt x="1502537" y="351352"/>
                  </a:lnTo>
                  <a:lnTo>
                    <a:pt x="1501585" y="371956"/>
                  </a:lnTo>
                  <a:lnTo>
                    <a:pt x="1499926" y="400159"/>
                  </a:lnTo>
                  <a:lnTo>
                    <a:pt x="1499718" y="415064"/>
                  </a:lnTo>
                  <a:lnTo>
                    <a:pt x="1499620" y="428669"/>
                  </a:lnTo>
                </a:path>
                <a:path w="1504950" h="469264">
                  <a:moveTo>
                    <a:pt x="56046" y="468681"/>
                  </a:moveTo>
                  <a:lnTo>
                    <a:pt x="40005" y="430779"/>
                  </a:lnTo>
                  <a:lnTo>
                    <a:pt x="25005" y="387532"/>
                  </a:lnTo>
                  <a:lnTo>
                    <a:pt x="4015" y="311789"/>
                  </a:lnTo>
                  <a:lnTo>
                    <a:pt x="834" y="286462"/>
                  </a:lnTo>
                  <a:lnTo>
                    <a:pt x="0" y="276904"/>
                  </a:lnTo>
                  <a:lnTo>
                    <a:pt x="225" y="273453"/>
                  </a:lnTo>
                  <a:lnTo>
                    <a:pt x="3121" y="268717"/>
                  </a:lnTo>
                  <a:lnTo>
                    <a:pt x="6029" y="255277"/>
                  </a:lnTo>
                  <a:lnTo>
                    <a:pt x="7469" y="236677"/>
                  </a:lnTo>
                  <a:lnTo>
                    <a:pt x="8700" y="225979"/>
                  </a:lnTo>
                  <a:lnTo>
                    <a:pt x="12169" y="218344"/>
                  </a:lnTo>
                </a:path>
              </a:pathLst>
            </a:custGeom>
            <a:ln w="32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7" name="object 587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4226336" y="5677344"/>
              <a:ext cx="89702" cy="203346"/>
            </a:xfrm>
            <a:prstGeom prst="rect">
              <a:avLst/>
            </a:prstGeom>
          </p:spPr>
        </p:pic>
        <p:sp>
          <p:nvSpPr>
            <p:cNvPr id="588" name="object 588"/>
            <p:cNvSpPr/>
            <p:nvPr/>
          </p:nvSpPr>
          <p:spPr>
            <a:xfrm>
              <a:off x="3072676" y="5774536"/>
              <a:ext cx="1148715" cy="267970"/>
            </a:xfrm>
            <a:custGeom>
              <a:avLst/>
              <a:gdLst/>
              <a:ahLst/>
              <a:cxnLst/>
              <a:rect l="l" t="t" r="r" b="b"/>
              <a:pathLst>
                <a:path w="1148714" h="267970">
                  <a:moveTo>
                    <a:pt x="42659" y="262991"/>
                  </a:moveTo>
                  <a:lnTo>
                    <a:pt x="40792" y="259372"/>
                  </a:lnTo>
                  <a:lnTo>
                    <a:pt x="39751" y="257378"/>
                  </a:lnTo>
                  <a:lnTo>
                    <a:pt x="37350" y="251460"/>
                  </a:lnTo>
                  <a:lnTo>
                    <a:pt x="31965" y="236664"/>
                  </a:lnTo>
                  <a:lnTo>
                    <a:pt x="16535" y="238760"/>
                  </a:lnTo>
                  <a:lnTo>
                    <a:pt x="9347" y="240030"/>
                  </a:lnTo>
                  <a:lnTo>
                    <a:pt x="0" y="242303"/>
                  </a:lnTo>
                  <a:lnTo>
                    <a:pt x="9372" y="261264"/>
                  </a:lnTo>
                  <a:lnTo>
                    <a:pt x="12573" y="267068"/>
                  </a:lnTo>
                  <a:lnTo>
                    <a:pt x="13741" y="267779"/>
                  </a:lnTo>
                  <a:lnTo>
                    <a:pt x="20624" y="266928"/>
                  </a:lnTo>
                  <a:lnTo>
                    <a:pt x="42659" y="262991"/>
                  </a:lnTo>
                  <a:close/>
                </a:path>
                <a:path w="1148714" h="267970">
                  <a:moveTo>
                    <a:pt x="469709" y="179717"/>
                  </a:moveTo>
                  <a:lnTo>
                    <a:pt x="468236" y="171818"/>
                  </a:lnTo>
                  <a:lnTo>
                    <a:pt x="464070" y="154571"/>
                  </a:lnTo>
                  <a:lnTo>
                    <a:pt x="463588" y="149872"/>
                  </a:lnTo>
                  <a:lnTo>
                    <a:pt x="465836" y="148259"/>
                  </a:lnTo>
                  <a:lnTo>
                    <a:pt x="461594" y="148856"/>
                  </a:lnTo>
                  <a:lnTo>
                    <a:pt x="455409" y="150279"/>
                  </a:lnTo>
                  <a:lnTo>
                    <a:pt x="432790" y="154965"/>
                  </a:lnTo>
                  <a:lnTo>
                    <a:pt x="385445" y="164490"/>
                  </a:lnTo>
                  <a:lnTo>
                    <a:pt x="322211" y="177076"/>
                  </a:lnTo>
                  <a:lnTo>
                    <a:pt x="251879" y="191008"/>
                  </a:lnTo>
                  <a:lnTo>
                    <a:pt x="183286" y="204520"/>
                  </a:lnTo>
                  <a:lnTo>
                    <a:pt x="125247" y="215861"/>
                  </a:lnTo>
                  <a:lnTo>
                    <a:pt x="86575" y="223316"/>
                  </a:lnTo>
                  <a:lnTo>
                    <a:pt x="33159" y="233387"/>
                  </a:lnTo>
                  <a:lnTo>
                    <a:pt x="35877" y="239306"/>
                  </a:lnTo>
                  <a:lnTo>
                    <a:pt x="38354" y="245833"/>
                  </a:lnTo>
                  <a:lnTo>
                    <a:pt x="42456" y="257581"/>
                  </a:lnTo>
                  <a:lnTo>
                    <a:pt x="45021" y="262445"/>
                  </a:lnTo>
                  <a:lnTo>
                    <a:pt x="107734" y="251879"/>
                  </a:lnTo>
                  <a:lnTo>
                    <a:pt x="169278" y="240779"/>
                  </a:lnTo>
                  <a:lnTo>
                    <a:pt x="239852" y="227914"/>
                  </a:lnTo>
                  <a:lnTo>
                    <a:pt x="310896" y="214845"/>
                  </a:lnTo>
                  <a:lnTo>
                    <a:pt x="373824" y="203136"/>
                  </a:lnTo>
                  <a:lnTo>
                    <a:pt x="420052" y="194348"/>
                  </a:lnTo>
                  <a:lnTo>
                    <a:pt x="435063" y="191452"/>
                  </a:lnTo>
                  <a:lnTo>
                    <a:pt x="448271" y="188963"/>
                  </a:lnTo>
                  <a:lnTo>
                    <a:pt x="458228" y="187134"/>
                  </a:lnTo>
                  <a:lnTo>
                    <a:pt x="463524" y="186232"/>
                  </a:lnTo>
                  <a:lnTo>
                    <a:pt x="468579" y="185521"/>
                  </a:lnTo>
                  <a:lnTo>
                    <a:pt x="469582" y="184785"/>
                  </a:lnTo>
                  <a:lnTo>
                    <a:pt x="469658" y="181724"/>
                  </a:lnTo>
                  <a:lnTo>
                    <a:pt x="469709" y="179717"/>
                  </a:lnTo>
                  <a:close/>
                </a:path>
                <a:path w="1148714" h="267970">
                  <a:moveTo>
                    <a:pt x="1148575" y="49364"/>
                  </a:moveTo>
                  <a:lnTo>
                    <a:pt x="1147660" y="26263"/>
                  </a:lnTo>
                  <a:lnTo>
                    <a:pt x="1147152" y="13550"/>
                  </a:lnTo>
                  <a:lnTo>
                    <a:pt x="1147241" y="2146"/>
                  </a:lnTo>
                  <a:lnTo>
                    <a:pt x="1147851" y="914"/>
                  </a:lnTo>
                  <a:lnTo>
                    <a:pt x="1144244" y="0"/>
                  </a:lnTo>
                  <a:lnTo>
                    <a:pt x="1127163" y="2794"/>
                  </a:lnTo>
                  <a:lnTo>
                    <a:pt x="1090676" y="10464"/>
                  </a:lnTo>
                  <a:lnTo>
                    <a:pt x="1028877" y="24155"/>
                  </a:lnTo>
                  <a:lnTo>
                    <a:pt x="883907" y="56527"/>
                  </a:lnTo>
                  <a:lnTo>
                    <a:pt x="773912" y="81026"/>
                  </a:lnTo>
                  <a:lnTo>
                    <a:pt x="729348" y="90906"/>
                  </a:lnTo>
                  <a:lnTo>
                    <a:pt x="690283" y="99542"/>
                  </a:lnTo>
                  <a:lnTo>
                    <a:pt x="624408" y="113982"/>
                  </a:lnTo>
                  <a:lnTo>
                    <a:pt x="557911" y="128435"/>
                  </a:lnTo>
                  <a:lnTo>
                    <a:pt x="524598" y="135737"/>
                  </a:lnTo>
                  <a:lnTo>
                    <a:pt x="499084" y="141414"/>
                  </a:lnTo>
                  <a:lnTo>
                    <a:pt x="485025" y="144640"/>
                  </a:lnTo>
                  <a:lnTo>
                    <a:pt x="467728" y="148844"/>
                  </a:lnTo>
                  <a:lnTo>
                    <a:pt x="476199" y="183667"/>
                  </a:lnTo>
                  <a:lnTo>
                    <a:pt x="526986" y="174155"/>
                  </a:lnTo>
                  <a:lnTo>
                    <a:pt x="768299" y="126631"/>
                  </a:lnTo>
                  <a:lnTo>
                    <a:pt x="838441" y="112776"/>
                  </a:lnTo>
                  <a:lnTo>
                    <a:pt x="908354" y="98844"/>
                  </a:lnTo>
                  <a:lnTo>
                    <a:pt x="974750" y="85534"/>
                  </a:lnTo>
                  <a:lnTo>
                    <a:pt x="1034300" y="73494"/>
                  </a:lnTo>
                  <a:lnTo>
                    <a:pt x="1083703" y="63398"/>
                  </a:lnTo>
                  <a:lnTo>
                    <a:pt x="1138809" y="51714"/>
                  </a:lnTo>
                  <a:lnTo>
                    <a:pt x="1148575" y="49364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2371231" y="6239942"/>
              <a:ext cx="147955" cy="17145"/>
            </a:xfrm>
            <a:custGeom>
              <a:avLst/>
              <a:gdLst/>
              <a:ahLst/>
              <a:cxnLst/>
              <a:rect l="l" t="t" r="r" b="b"/>
              <a:pathLst>
                <a:path w="147955" h="17145">
                  <a:moveTo>
                    <a:pt x="147847" y="17067"/>
                  </a:moveTo>
                  <a:lnTo>
                    <a:pt x="147728" y="16060"/>
                  </a:lnTo>
                  <a:lnTo>
                    <a:pt x="146243" y="8560"/>
                  </a:lnTo>
                  <a:lnTo>
                    <a:pt x="144553" y="50"/>
                  </a:lnTo>
                  <a:lnTo>
                    <a:pt x="137012" y="602"/>
                  </a:lnTo>
                  <a:lnTo>
                    <a:pt x="132244" y="817"/>
                  </a:lnTo>
                  <a:lnTo>
                    <a:pt x="125210" y="951"/>
                  </a:lnTo>
                  <a:lnTo>
                    <a:pt x="116323" y="998"/>
                  </a:lnTo>
                  <a:lnTo>
                    <a:pt x="105997" y="954"/>
                  </a:lnTo>
                  <a:lnTo>
                    <a:pt x="33173" y="491"/>
                  </a:lnTo>
                  <a:lnTo>
                    <a:pt x="2864" y="24"/>
                  </a:lnTo>
                  <a:lnTo>
                    <a:pt x="127" y="0"/>
                  </a:lnTo>
                  <a:lnTo>
                    <a:pt x="38541" y="14485"/>
                  </a:lnTo>
                  <a:lnTo>
                    <a:pt x="63467" y="15159"/>
                  </a:lnTo>
                  <a:lnTo>
                    <a:pt x="91336" y="15999"/>
                  </a:lnTo>
                  <a:lnTo>
                    <a:pt x="102442" y="16272"/>
                  </a:lnTo>
                  <a:lnTo>
                    <a:pt x="113826" y="16512"/>
                  </a:lnTo>
                  <a:lnTo>
                    <a:pt x="147241" y="17041"/>
                  </a:lnTo>
                  <a:lnTo>
                    <a:pt x="147847" y="1706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2371231" y="6239942"/>
              <a:ext cx="147955" cy="17145"/>
            </a:xfrm>
            <a:custGeom>
              <a:avLst/>
              <a:gdLst/>
              <a:ahLst/>
              <a:cxnLst/>
              <a:rect l="l" t="t" r="r" b="b"/>
              <a:pathLst>
                <a:path w="147955" h="17145">
                  <a:moveTo>
                    <a:pt x="146243" y="8560"/>
                  </a:moveTo>
                  <a:lnTo>
                    <a:pt x="145315" y="3879"/>
                  </a:lnTo>
                  <a:lnTo>
                    <a:pt x="144553" y="50"/>
                  </a:lnTo>
                  <a:lnTo>
                    <a:pt x="141153" y="301"/>
                  </a:lnTo>
                  <a:lnTo>
                    <a:pt x="137012" y="602"/>
                  </a:lnTo>
                  <a:lnTo>
                    <a:pt x="132244" y="817"/>
                  </a:lnTo>
                  <a:lnTo>
                    <a:pt x="125210" y="951"/>
                  </a:lnTo>
                  <a:lnTo>
                    <a:pt x="116323" y="998"/>
                  </a:lnTo>
                  <a:lnTo>
                    <a:pt x="105997" y="954"/>
                  </a:lnTo>
                  <a:lnTo>
                    <a:pt x="94100" y="864"/>
                  </a:lnTo>
                  <a:lnTo>
                    <a:pt x="79070" y="764"/>
                  </a:lnTo>
                  <a:lnTo>
                    <a:pt x="62832" y="665"/>
                  </a:lnTo>
                  <a:lnTo>
                    <a:pt x="47312" y="580"/>
                  </a:lnTo>
                  <a:lnTo>
                    <a:pt x="33173" y="491"/>
                  </a:lnTo>
                  <a:lnTo>
                    <a:pt x="20699" y="382"/>
                  </a:lnTo>
                  <a:lnTo>
                    <a:pt x="11239" y="266"/>
                  </a:lnTo>
                  <a:lnTo>
                    <a:pt x="6145" y="158"/>
                  </a:lnTo>
                  <a:lnTo>
                    <a:pt x="2864" y="24"/>
                  </a:lnTo>
                  <a:lnTo>
                    <a:pt x="127" y="0"/>
                  </a:lnTo>
                  <a:lnTo>
                    <a:pt x="0" y="208"/>
                  </a:lnTo>
                  <a:lnTo>
                    <a:pt x="5165" y="3307"/>
                  </a:lnTo>
                  <a:lnTo>
                    <a:pt x="11542" y="6990"/>
                  </a:lnTo>
                  <a:lnTo>
                    <a:pt x="23138" y="13686"/>
                  </a:lnTo>
                  <a:lnTo>
                    <a:pt x="27414" y="13999"/>
                  </a:lnTo>
                  <a:lnTo>
                    <a:pt x="29766" y="14171"/>
                  </a:lnTo>
                  <a:lnTo>
                    <a:pt x="38541" y="14485"/>
                  </a:lnTo>
                  <a:lnTo>
                    <a:pt x="81893" y="15725"/>
                  </a:lnTo>
                  <a:lnTo>
                    <a:pt x="91336" y="15999"/>
                  </a:lnTo>
                  <a:lnTo>
                    <a:pt x="102442" y="16272"/>
                  </a:lnTo>
                  <a:lnTo>
                    <a:pt x="113826" y="16512"/>
                  </a:lnTo>
                  <a:lnTo>
                    <a:pt x="124103" y="16688"/>
                  </a:lnTo>
                  <a:lnTo>
                    <a:pt x="136451" y="16866"/>
                  </a:lnTo>
                  <a:lnTo>
                    <a:pt x="146864" y="17025"/>
                  </a:lnTo>
                  <a:lnTo>
                    <a:pt x="147241" y="17041"/>
                  </a:lnTo>
                  <a:lnTo>
                    <a:pt x="147847" y="17067"/>
                  </a:lnTo>
                  <a:lnTo>
                    <a:pt x="147728" y="16060"/>
                  </a:lnTo>
                  <a:lnTo>
                    <a:pt x="146242" y="8560"/>
                  </a:lnTo>
                </a:path>
              </a:pathLst>
            </a:custGeom>
            <a:ln w="3175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2245508" y="5474348"/>
              <a:ext cx="140335" cy="26670"/>
            </a:xfrm>
            <a:custGeom>
              <a:avLst/>
              <a:gdLst/>
              <a:ahLst/>
              <a:cxnLst/>
              <a:rect l="l" t="t" r="r" b="b"/>
              <a:pathLst>
                <a:path w="140335" h="26670">
                  <a:moveTo>
                    <a:pt x="127291" y="25985"/>
                  </a:moveTo>
                  <a:lnTo>
                    <a:pt x="130527" y="21710"/>
                  </a:lnTo>
                  <a:lnTo>
                    <a:pt x="134597" y="13060"/>
                  </a:lnTo>
                  <a:lnTo>
                    <a:pt x="137652" y="5988"/>
                  </a:lnTo>
                  <a:lnTo>
                    <a:pt x="139949" y="111"/>
                  </a:lnTo>
                  <a:lnTo>
                    <a:pt x="139702" y="0"/>
                  </a:lnTo>
                  <a:lnTo>
                    <a:pt x="100651" y="2723"/>
                  </a:lnTo>
                  <a:lnTo>
                    <a:pt x="51789" y="6905"/>
                  </a:lnTo>
                  <a:lnTo>
                    <a:pt x="37899" y="8223"/>
                  </a:lnTo>
                  <a:lnTo>
                    <a:pt x="27215" y="8656"/>
                  </a:lnTo>
                  <a:lnTo>
                    <a:pt x="18844" y="8205"/>
                  </a:lnTo>
                  <a:lnTo>
                    <a:pt x="11890" y="6866"/>
                  </a:lnTo>
                  <a:lnTo>
                    <a:pt x="2131" y="4210"/>
                  </a:lnTo>
                  <a:lnTo>
                    <a:pt x="0" y="4585"/>
                  </a:lnTo>
                  <a:lnTo>
                    <a:pt x="1726" y="11681"/>
                  </a:lnTo>
                  <a:lnTo>
                    <a:pt x="2537" y="11989"/>
                  </a:lnTo>
                  <a:lnTo>
                    <a:pt x="19471" y="13709"/>
                  </a:lnTo>
                  <a:lnTo>
                    <a:pt x="23929" y="14967"/>
                  </a:lnTo>
                  <a:lnTo>
                    <a:pt x="34739" y="21027"/>
                  </a:lnTo>
                  <a:lnTo>
                    <a:pt x="36459" y="21362"/>
                  </a:lnTo>
                  <a:lnTo>
                    <a:pt x="51624" y="20795"/>
                  </a:lnTo>
                  <a:lnTo>
                    <a:pt x="59746" y="20156"/>
                  </a:lnTo>
                  <a:lnTo>
                    <a:pt x="63916" y="19590"/>
                  </a:lnTo>
                  <a:lnTo>
                    <a:pt x="74393" y="18968"/>
                  </a:lnTo>
                  <a:lnTo>
                    <a:pt x="114338" y="20340"/>
                  </a:lnTo>
                  <a:lnTo>
                    <a:pt x="119897" y="23940"/>
                  </a:lnTo>
                  <a:lnTo>
                    <a:pt x="124033" y="26516"/>
                  </a:lnTo>
                  <a:lnTo>
                    <a:pt x="127291" y="25985"/>
                  </a:lnTo>
                  <a:close/>
                </a:path>
              </a:pathLst>
            </a:custGeom>
            <a:solidFill>
              <a:srgbClr val="720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2245508" y="5474348"/>
              <a:ext cx="140335" cy="26670"/>
            </a:xfrm>
            <a:custGeom>
              <a:avLst/>
              <a:gdLst/>
              <a:ahLst/>
              <a:cxnLst/>
              <a:rect l="l" t="t" r="r" b="b"/>
              <a:pathLst>
                <a:path w="140335" h="26670">
                  <a:moveTo>
                    <a:pt x="134597" y="13060"/>
                  </a:moveTo>
                  <a:lnTo>
                    <a:pt x="137652" y="5988"/>
                  </a:lnTo>
                  <a:lnTo>
                    <a:pt x="139949" y="111"/>
                  </a:lnTo>
                  <a:lnTo>
                    <a:pt x="139702" y="0"/>
                  </a:lnTo>
                  <a:lnTo>
                    <a:pt x="100651" y="2723"/>
                  </a:lnTo>
                  <a:lnTo>
                    <a:pt x="51789" y="6905"/>
                  </a:lnTo>
                  <a:lnTo>
                    <a:pt x="37899" y="8223"/>
                  </a:lnTo>
                  <a:lnTo>
                    <a:pt x="27215" y="8656"/>
                  </a:lnTo>
                  <a:lnTo>
                    <a:pt x="18844" y="8205"/>
                  </a:lnTo>
                  <a:lnTo>
                    <a:pt x="11890" y="6866"/>
                  </a:lnTo>
                  <a:lnTo>
                    <a:pt x="2131" y="4210"/>
                  </a:lnTo>
                  <a:lnTo>
                    <a:pt x="0" y="4585"/>
                  </a:lnTo>
                  <a:lnTo>
                    <a:pt x="19471" y="13709"/>
                  </a:lnTo>
                  <a:lnTo>
                    <a:pt x="23929" y="14967"/>
                  </a:lnTo>
                  <a:lnTo>
                    <a:pt x="28790" y="17692"/>
                  </a:lnTo>
                  <a:lnTo>
                    <a:pt x="34739" y="21027"/>
                  </a:lnTo>
                  <a:lnTo>
                    <a:pt x="36459" y="21362"/>
                  </a:lnTo>
                  <a:lnTo>
                    <a:pt x="45869" y="21010"/>
                  </a:lnTo>
                  <a:lnTo>
                    <a:pt x="51624" y="20795"/>
                  </a:lnTo>
                  <a:lnTo>
                    <a:pt x="59746" y="20156"/>
                  </a:lnTo>
                  <a:lnTo>
                    <a:pt x="63916" y="19590"/>
                  </a:lnTo>
                  <a:lnTo>
                    <a:pt x="74393" y="18968"/>
                  </a:lnTo>
                  <a:lnTo>
                    <a:pt x="114338" y="20340"/>
                  </a:lnTo>
                  <a:lnTo>
                    <a:pt x="119897" y="23940"/>
                  </a:lnTo>
                  <a:lnTo>
                    <a:pt x="124033" y="26516"/>
                  </a:lnTo>
                  <a:lnTo>
                    <a:pt x="127291" y="25985"/>
                  </a:lnTo>
                  <a:lnTo>
                    <a:pt x="130527" y="21710"/>
                  </a:lnTo>
                  <a:lnTo>
                    <a:pt x="134597" y="13060"/>
                  </a:lnTo>
                </a:path>
              </a:pathLst>
            </a:custGeom>
            <a:ln w="3175">
              <a:solidFill>
                <a:srgbClr val="720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2251253" y="5471983"/>
              <a:ext cx="58419" cy="9525"/>
            </a:xfrm>
            <a:custGeom>
              <a:avLst/>
              <a:gdLst/>
              <a:ahLst/>
              <a:cxnLst/>
              <a:rect l="l" t="t" r="r" b="b"/>
              <a:pathLst>
                <a:path w="58419" h="9525">
                  <a:moveTo>
                    <a:pt x="58257" y="5867"/>
                  </a:moveTo>
                  <a:lnTo>
                    <a:pt x="32567" y="0"/>
                  </a:lnTo>
                  <a:lnTo>
                    <a:pt x="26226" y="627"/>
                  </a:lnTo>
                  <a:lnTo>
                    <a:pt x="13109" y="2062"/>
                  </a:lnTo>
                  <a:lnTo>
                    <a:pt x="240" y="3606"/>
                  </a:lnTo>
                  <a:lnTo>
                    <a:pt x="0" y="3920"/>
                  </a:lnTo>
                  <a:lnTo>
                    <a:pt x="134" y="5225"/>
                  </a:lnTo>
                  <a:lnTo>
                    <a:pt x="1229" y="5667"/>
                  </a:lnTo>
                  <a:lnTo>
                    <a:pt x="12896" y="8898"/>
                  </a:lnTo>
                  <a:lnTo>
                    <a:pt x="13569" y="8987"/>
                  </a:lnTo>
                  <a:lnTo>
                    <a:pt x="26382" y="9111"/>
                  </a:lnTo>
                  <a:lnTo>
                    <a:pt x="30470" y="8875"/>
                  </a:lnTo>
                  <a:lnTo>
                    <a:pt x="38812" y="7739"/>
                  </a:lnTo>
                  <a:lnTo>
                    <a:pt x="45386" y="7014"/>
                  </a:lnTo>
                  <a:lnTo>
                    <a:pt x="58257" y="5867"/>
                  </a:lnTo>
                  <a:close/>
                </a:path>
              </a:pathLst>
            </a:custGeom>
            <a:solidFill>
              <a:srgbClr val="720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2251253" y="5471983"/>
              <a:ext cx="59055" cy="9525"/>
            </a:xfrm>
            <a:custGeom>
              <a:avLst/>
              <a:gdLst/>
              <a:ahLst/>
              <a:cxnLst/>
              <a:rect l="l" t="t" r="r" b="b"/>
              <a:pathLst>
                <a:path w="59055" h="9525">
                  <a:moveTo>
                    <a:pt x="58202" y="5638"/>
                  </a:moveTo>
                  <a:lnTo>
                    <a:pt x="32567" y="0"/>
                  </a:lnTo>
                  <a:lnTo>
                    <a:pt x="26226" y="627"/>
                  </a:lnTo>
                  <a:lnTo>
                    <a:pt x="0" y="3920"/>
                  </a:lnTo>
                  <a:lnTo>
                    <a:pt x="56" y="4503"/>
                  </a:lnTo>
                  <a:lnTo>
                    <a:pt x="125" y="5222"/>
                  </a:lnTo>
                  <a:lnTo>
                    <a:pt x="1229" y="5667"/>
                  </a:lnTo>
                  <a:lnTo>
                    <a:pt x="6672" y="7174"/>
                  </a:lnTo>
                  <a:lnTo>
                    <a:pt x="12896" y="8898"/>
                  </a:lnTo>
                  <a:lnTo>
                    <a:pt x="13569" y="8987"/>
                  </a:lnTo>
                  <a:lnTo>
                    <a:pt x="20893" y="9058"/>
                  </a:lnTo>
                  <a:lnTo>
                    <a:pt x="26382" y="9111"/>
                  </a:lnTo>
                  <a:lnTo>
                    <a:pt x="30470" y="8875"/>
                  </a:lnTo>
                  <a:lnTo>
                    <a:pt x="35182" y="8233"/>
                  </a:lnTo>
                  <a:lnTo>
                    <a:pt x="38812" y="7739"/>
                  </a:lnTo>
                  <a:lnTo>
                    <a:pt x="45386" y="7014"/>
                  </a:lnTo>
                  <a:lnTo>
                    <a:pt x="49791" y="6621"/>
                  </a:lnTo>
                  <a:lnTo>
                    <a:pt x="58501" y="5845"/>
                  </a:lnTo>
                  <a:lnTo>
                    <a:pt x="58258" y="5874"/>
                  </a:lnTo>
                  <a:lnTo>
                    <a:pt x="58201" y="5638"/>
                  </a:lnTo>
                </a:path>
              </a:pathLst>
            </a:custGeom>
            <a:ln w="3175">
              <a:solidFill>
                <a:srgbClr val="7209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5" name="object 595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888991" y="5352287"/>
              <a:ext cx="249935" cy="262127"/>
            </a:xfrm>
            <a:prstGeom prst="rect">
              <a:avLst/>
            </a:prstGeom>
          </p:spPr>
        </p:pic>
        <p:pic>
          <p:nvPicPr>
            <p:cNvPr id="596" name="object 596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3358718" y="5172926"/>
              <a:ext cx="629712" cy="258251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3358718" y="5172926"/>
              <a:ext cx="629920" cy="258445"/>
            </a:xfrm>
            <a:custGeom>
              <a:avLst/>
              <a:gdLst/>
              <a:ahLst/>
              <a:cxnLst/>
              <a:rect l="l" t="t" r="r" b="b"/>
              <a:pathLst>
                <a:path w="629920" h="258445">
                  <a:moveTo>
                    <a:pt x="629626" y="178013"/>
                  </a:moveTo>
                  <a:lnTo>
                    <a:pt x="629540" y="177659"/>
                  </a:lnTo>
                  <a:lnTo>
                    <a:pt x="625088" y="176113"/>
                  </a:lnTo>
                  <a:lnTo>
                    <a:pt x="619733" y="174578"/>
                  </a:lnTo>
                  <a:lnTo>
                    <a:pt x="612041" y="172372"/>
                  </a:lnTo>
                  <a:lnTo>
                    <a:pt x="591461" y="134548"/>
                  </a:lnTo>
                  <a:lnTo>
                    <a:pt x="584215" y="92931"/>
                  </a:lnTo>
                  <a:lnTo>
                    <a:pt x="582703" y="83444"/>
                  </a:lnTo>
                  <a:lnTo>
                    <a:pt x="584558" y="79841"/>
                  </a:lnTo>
                  <a:lnTo>
                    <a:pt x="586827" y="75669"/>
                  </a:lnTo>
                  <a:lnTo>
                    <a:pt x="589986" y="69858"/>
                  </a:lnTo>
                  <a:lnTo>
                    <a:pt x="529800" y="49415"/>
                  </a:lnTo>
                  <a:lnTo>
                    <a:pt x="485221" y="37348"/>
                  </a:lnTo>
                  <a:lnTo>
                    <a:pt x="447317" y="27754"/>
                  </a:lnTo>
                  <a:lnTo>
                    <a:pt x="386331" y="14216"/>
                  </a:lnTo>
                  <a:lnTo>
                    <a:pt x="337005" y="5784"/>
                  </a:lnTo>
                  <a:lnTo>
                    <a:pt x="291501" y="1398"/>
                  </a:lnTo>
                  <a:lnTo>
                    <a:pt x="241980" y="0"/>
                  </a:lnTo>
                  <a:lnTo>
                    <a:pt x="196035" y="507"/>
                  </a:lnTo>
                  <a:lnTo>
                    <a:pt x="152943" y="2745"/>
                  </a:lnTo>
                  <a:lnTo>
                    <a:pt x="107700" y="7088"/>
                  </a:lnTo>
                  <a:lnTo>
                    <a:pt x="55300" y="13908"/>
                  </a:lnTo>
                  <a:lnTo>
                    <a:pt x="38172" y="16311"/>
                  </a:lnTo>
                  <a:lnTo>
                    <a:pt x="23204" y="18359"/>
                  </a:lnTo>
                  <a:lnTo>
                    <a:pt x="12009" y="19835"/>
                  </a:lnTo>
                  <a:lnTo>
                    <a:pt x="6198" y="20522"/>
                  </a:lnTo>
                  <a:lnTo>
                    <a:pt x="338" y="21020"/>
                  </a:lnTo>
                  <a:lnTo>
                    <a:pt x="0" y="21318"/>
                  </a:lnTo>
                  <a:lnTo>
                    <a:pt x="22116" y="70655"/>
                  </a:lnTo>
                  <a:lnTo>
                    <a:pt x="32579" y="92452"/>
                  </a:lnTo>
                  <a:lnTo>
                    <a:pt x="46149" y="121200"/>
                  </a:lnTo>
                  <a:lnTo>
                    <a:pt x="61071" y="153158"/>
                  </a:lnTo>
                  <a:lnTo>
                    <a:pt x="75590" y="184590"/>
                  </a:lnTo>
                  <a:lnTo>
                    <a:pt x="88760" y="212963"/>
                  </a:lnTo>
                  <a:lnTo>
                    <a:pt x="99856" y="236255"/>
                  </a:lnTo>
                  <a:lnTo>
                    <a:pt x="107745" y="252129"/>
                  </a:lnTo>
                  <a:lnTo>
                    <a:pt x="111295" y="258251"/>
                  </a:lnTo>
                  <a:lnTo>
                    <a:pt x="119780" y="257429"/>
                  </a:lnTo>
                  <a:lnTo>
                    <a:pt x="141098" y="254363"/>
                  </a:lnTo>
                  <a:lnTo>
                    <a:pt x="172031" y="249537"/>
                  </a:lnTo>
                  <a:lnTo>
                    <a:pt x="209360" y="243438"/>
                  </a:lnTo>
                  <a:lnTo>
                    <a:pt x="271421" y="233220"/>
                  </a:lnTo>
                  <a:lnTo>
                    <a:pt x="337402" y="222567"/>
                  </a:lnTo>
                  <a:lnTo>
                    <a:pt x="403902" y="212005"/>
                  </a:lnTo>
                  <a:lnTo>
                    <a:pt x="467521" y="202061"/>
                  </a:lnTo>
                  <a:lnTo>
                    <a:pt x="524858" y="193262"/>
                  </a:lnTo>
                  <a:lnTo>
                    <a:pt x="572514" y="186136"/>
                  </a:lnTo>
                  <a:lnTo>
                    <a:pt x="625180" y="179006"/>
                  </a:lnTo>
                  <a:lnTo>
                    <a:pt x="627712" y="178813"/>
                  </a:lnTo>
                  <a:lnTo>
                    <a:pt x="629712" y="178366"/>
                  </a:lnTo>
                  <a:lnTo>
                    <a:pt x="629626" y="178012"/>
                  </a:lnTo>
                </a:path>
              </a:pathLst>
            </a:custGeom>
            <a:ln w="317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8" name="object 598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2849603" y="5212019"/>
              <a:ext cx="505285" cy="311950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2849603" y="5212019"/>
              <a:ext cx="505459" cy="312420"/>
            </a:xfrm>
            <a:custGeom>
              <a:avLst/>
              <a:gdLst/>
              <a:ahLst/>
              <a:cxnLst/>
              <a:rect l="l" t="t" r="r" b="b"/>
              <a:pathLst>
                <a:path w="505460" h="312420">
                  <a:moveTo>
                    <a:pt x="502476" y="231289"/>
                  </a:moveTo>
                  <a:lnTo>
                    <a:pt x="500805" y="226561"/>
                  </a:lnTo>
                  <a:lnTo>
                    <a:pt x="498453" y="219740"/>
                  </a:lnTo>
                  <a:lnTo>
                    <a:pt x="495734" y="211739"/>
                  </a:lnTo>
                  <a:lnTo>
                    <a:pt x="492960" y="203472"/>
                  </a:lnTo>
                  <a:lnTo>
                    <a:pt x="490054" y="194867"/>
                  </a:lnTo>
                  <a:lnTo>
                    <a:pt x="486979" y="185951"/>
                  </a:lnTo>
                  <a:lnTo>
                    <a:pt x="484099" y="177774"/>
                  </a:lnTo>
                  <a:lnTo>
                    <a:pt x="481783" y="171389"/>
                  </a:lnTo>
                  <a:lnTo>
                    <a:pt x="472060" y="144201"/>
                  </a:lnTo>
                  <a:lnTo>
                    <a:pt x="457919" y="103597"/>
                  </a:lnTo>
                  <a:lnTo>
                    <a:pt x="443503" y="61557"/>
                  </a:lnTo>
                  <a:lnTo>
                    <a:pt x="432951" y="30066"/>
                  </a:lnTo>
                  <a:lnTo>
                    <a:pt x="429212" y="18814"/>
                  </a:lnTo>
                  <a:lnTo>
                    <a:pt x="425940" y="9395"/>
                  </a:lnTo>
                  <a:lnTo>
                    <a:pt x="423490" y="2794"/>
                  </a:lnTo>
                  <a:lnTo>
                    <a:pt x="422212" y="0"/>
                  </a:lnTo>
                  <a:lnTo>
                    <a:pt x="411470" y="1395"/>
                  </a:lnTo>
                  <a:lnTo>
                    <a:pt x="339618" y="18888"/>
                  </a:lnTo>
                  <a:lnTo>
                    <a:pt x="282595" y="33989"/>
                  </a:lnTo>
                  <a:lnTo>
                    <a:pt x="234312" y="47279"/>
                  </a:lnTo>
                  <a:lnTo>
                    <a:pt x="187855" y="60705"/>
                  </a:lnTo>
                  <a:lnTo>
                    <a:pt x="140577" y="75052"/>
                  </a:lnTo>
                  <a:lnTo>
                    <a:pt x="89830" y="91104"/>
                  </a:lnTo>
                  <a:lnTo>
                    <a:pt x="42120" y="106524"/>
                  </a:lnTo>
                  <a:lnTo>
                    <a:pt x="2920" y="120179"/>
                  </a:lnTo>
                  <a:lnTo>
                    <a:pt x="0" y="122394"/>
                  </a:lnTo>
                  <a:lnTo>
                    <a:pt x="7900" y="149336"/>
                  </a:lnTo>
                  <a:lnTo>
                    <a:pt x="25990" y="207826"/>
                  </a:lnTo>
                  <a:lnTo>
                    <a:pt x="45254" y="268988"/>
                  </a:lnTo>
                  <a:lnTo>
                    <a:pt x="56679" y="303945"/>
                  </a:lnTo>
                  <a:lnTo>
                    <a:pt x="59624" y="311950"/>
                  </a:lnTo>
                  <a:lnTo>
                    <a:pt x="67305" y="311112"/>
                  </a:lnTo>
                  <a:lnTo>
                    <a:pt x="85819" y="308358"/>
                  </a:lnTo>
                  <a:lnTo>
                    <a:pt x="126082" y="301854"/>
                  </a:lnTo>
                  <a:lnTo>
                    <a:pt x="185572" y="292013"/>
                  </a:lnTo>
                  <a:lnTo>
                    <a:pt x="261764" y="279249"/>
                  </a:lnTo>
                  <a:lnTo>
                    <a:pt x="299084" y="273039"/>
                  </a:lnTo>
                  <a:lnTo>
                    <a:pt x="341382" y="266112"/>
                  </a:lnTo>
                  <a:lnTo>
                    <a:pt x="383463" y="259314"/>
                  </a:lnTo>
                  <a:lnTo>
                    <a:pt x="420130" y="253489"/>
                  </a:lnTo>
                  <a:lnTo>
                    <a:pt x="450750" y="248662"/>
                  </a:lnTo>
                  <a:lnTo>
                    <a:pt x="476366" y="244576"/>
                  </a:lnTo>
                  <a:lnTo>
                    <a:pt x="494297" y="241665"/>
                  </a:lnTo>
                  <a:lnTo>
                    <a:pt x="501859" y="240357"/>
                  </a:lnTo>
                  <a:lnTo>
                    <a:pt x="505248" y="239533"/>
                  </a:lnTo>
                  <a:lnTo>
                    <a:pt x="505285" y="238999"/>
                  </a:lnTo>
                  <a:lnTo>
                    <a:pt x="502485" y="231292"/>
                  </a:lnTo>
                </a:path>
              </a:pathLst>
            </a:custGeom>
            <a:ln w="317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0" name="object 600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2769313" y="5340662"/>
              <a:ext cx="122626" cy="202909"/>
            </a:xfrm>
            <a:prstGeom prst="rect">
              <a:avLst/>
            </a:prstGeom>
          </p:spPr>
        </p:pic>
        <p:pic>
          <p:nvPicPr>
            <p:cNvPr id="601" name="object 601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2768728" y="5340078"/>
              <a:ext cx="123795" cy="204078"/>
            </a:xfrm>
            <a:prstGeom prst="rect">
              <a:avLst/>
            </a:prstGeom>
          </p:spPr>
        </p:pic>
        <p:pic>
          <p:nvPicPr>
            <p:cNvPr id="602" name="object 602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2541941" y="5396272"/>
              <a:ext cx="161025" cy="137735"/>
            </a:xfrm>
            <a:prstGeom prst="rect">
              <a:avLst/>
            </a:prstGeom>
          </p:spPr>
        </p:pic>
        <p:pic>
          <p:nvPicPr>
            <p:cNvPr id="603" name="object 603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2541358" y="5395689"/>
              <a:ext cx="162192" cy="138903"/>
            </a:xfrm>
            <a:prstGeom prst="rect">
              <a:avLst/>
            </a:prstGeom>
          </p:spPr>
        </p:pic>
        <p:pic>
          <p:nvPicPr>
            <p:cNvPr id="604" name="object 604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4475256" y="5606945"/>
              <a:ext cx="210432" cy="209682"/>
            </a:xfrm>
            <a:prstGeom prst="rect">
              <a:avLst/>
            </a:prstGeom>
          </p:spPr>
        </p:pic>
        <p:pic>
          <p:nvPicPr>
            <p:cNvPr id="605" name="object 60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4325174" y="5456960"/>
              <a:ext cx="504298" cy="315555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4324630" y="5456404"/>
              <a:ext cx="502806" cy="313412"/>
            </a:xfrm>
            <a:prstGeom prst="rect">
              <a:avLst/>
            </a:prstGeom>
          </p:spPr>
        </p:pic>
        <p:sp>
          <p:nvSpPr>
            <p:cNvPr id="607" name="object 607"/>
            <p:cNvSpPr/>
            <p:nvPr/>
          </p:nvSpPr>
          <p:spPr>
            <a:xfrm>
              <a:off x="4349661" y="5472289"/>
              <a:ext cx="423545" cy="215900"/>
            </a:xfrm>
            <a:custGeom>
              <a:avLst/>
              <a:gdLst/>
              <a:ahLst/>
              <a:cxnLst/>
              <a:rect l="l" t="t" r="r" b="b"/>
              <a:pathLst>
                <a:path w="423545" h="215900">
                  <a:moveTo>
                    <a:pt x="61302" y="215150"/>
                  </a:moveTo>
                  <a:lnTo>
                    <a:pt x="50" y="211010"/>
                  </a:lnTo>
                  <a:lnTo>
                    <a:pt x="0" y="211442"/>
                  </a:lnTo>
                  <a:lnTo>
                    <a:pt x="61239" y="215582"/>
                  </a:lnTo>
                  <a:lnTo>
                    <a:pt x="61302" y="215150"/>
                  </a:lnTo>
                  <a:close/>
                </a:path>
                <a:path w="423545" h="215900">
                  <a:moveTo>
                    <a:pt x="103911" y="123761"/>
                  </a:moveTo>
                  <a:lnTo>
                    <a:pt x="98971" y="121691"/>
                  </a:lnTo>
                  <a:lnTo>
                    <a:pt x="85979" y="114300"/>
                  </a:lnTo>
                  <a:lnTo>
                    <a:pt x="67665" y="99822"/>
                  </a:lnTo>
                  <a:lnTo>
                    <a:pt x="46748" y="76479"/>
                  </a:lnTo>
                  <a:lnTo>
                    <a:pt x="46469" y="76796"/>
                  </a:lnTo>
                  <a:lnTo>
                    <a:pt x="67005" y="100190"/>
                  </a:lnTo>
                  <a:lnTo>
                    <a:pt x="85356" y="114668"/>
                  </a:lnTo>
                  <a:lnTo>
                    <a:pt x="98552" y="122021"/>
                  </a:lnTo>
                  <a:lnTo>
                    <a:pt x="103619" y="124066"/>
                  </a:lnTo>
                  <a:lnTo>
                    <a:pt x="103911" y="123761"/>
                  </a:lnTo>
                  <a:close/>
                </a:path>
                <a:path w="423545" h="215900">
                  <a:moveTo>
                    <a:pt x="190792" y="72732"/>
                  </a:moveTo>
                  <a:lnTo>
                    <a:pt x="173088" y="0"/>
                  </a:lnTo>
                  <a:lnTo>
                    <a:pt x="172669" y="101"/>
                  </a:lnTo>
                  <a:lnTo>
                    <a:pt x="190373" y="72834"/>
                  </a:lnTo>
                  <a:lnTo>
                    <a:pt x="190792" y="72732"/>
                  </a:lnTo>
                  <a:close/>
                </a:path>
                <a:path w="423545" h="215900">
                  <a:moveTo>
                    <a:pt x="320408" y="10134"/>
                  </a:moveTo>
                  <a:lnTo>
                    <a:pt x="320014" y="9969"/>
                  </a:lnTo>
                  <a:lnTo>
                    <a:pt x="310489" y="42303"/>
                  </a:lnTo>
                  <a:lnTo>
                    <a:pt x="301015" y="63436"/>
                  </a:lnTo>
                  <a:lnTo>
                    <a:pt x="293776" y="74955"/>
                  </a:lnTo>
                  <a:lnTo>
                    <a:pt x="290880" y="78435"/>
                  </a:lnTo>
                  <a:lnTo>
                    <a:pt x="291274" y="78600"/>
                  </a:lnTo>
                  <a:lnTo>
                    <a:pt x="294233" y="75336"/>
                  </a:lnTo>
                  <a:lnTo>
                    <a:pt x="301586" y="64185"/>
                  </a:lnTo>
                  <a:lnTo>
                    <a:pt x="311073" y="43129"/>
                  </a:lnTo>
                  <a:lnTo>
                    <a:pt x="320408" y="10134"/>
                  </a:lnTo>
                  <a:close/>
                </a:path>
                <a:path w="423545" h="215900">
                  <a:moveTo>
                    <a:pt x="423430" y="108419"/>
                  </a:moveTo>
                  <a:lnTo>
                    <a:pt x="423202" y="108064"/>
                  </a:lnTo>
                  <a:lnTo>
                    <a:pt x="370471" y="139966"/>
                  </a:lnTo>
                  <a:lnTo>
                    <a:pt x="370687" y="140322"/>
                  </a:lnTo>
                  <a:lnTo>
                    <a:pt x="423430" y="10841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8" name="object 608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4331635" y="5650785"/>
              <a:ext cx="504238" cy="315564"/>
            </a:xfrm>
            <a:prstGeom prst="rect">
              <a:avLst/>
            </a:prstGeom>
          </p:spPr>
        </p:pic>
        <p:pic>
          <p:nvPicPr>
            <p:cNvPr id="609" name="object 609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4333185" y="5652198"/>
              <a:ext cx="503008" cy="314652"/>
            </a:xfrm>
            <a:prstGeom prst="rect">
              <a:avLst/>
            </a:prstGeom>
          </p:spPr>
        </p:pic>
        <p:sp>
          <p:nvSpPr>
            <p:cNvPr id="610" name="object 610"/>
            <p:cNvSpPr/>
            <p:nvPr/>
          </p:nvSpPr>
          <p:spPr>
            <a:xfrm>
              <a:off x="4388319" y="5735382"/>
              <a:ext cx="423545" cy="215900"/>
            </a:xfrm>
            <a:custGeom>
              <a:avLst/>
              <a:gdLst/>
              <a:ahLst/>
              <a:cxnLst/>
              <a:rect l="l" t="t" r="r" b="b"/>
              <a:pathLst>
                <a:path w="423545" h="215900">
                  <a:moveTo>
                    <a:pt x="52730" y="75704"/>
                  </a:moveTo>
                  <a:lnTo>
                    <a:pt x="52476" y="75349"/>
                  </a:lnTo>
                  <a:lnTo>
                    <a:pt x="0" y="107175"/>
                  </a:lnTo>
                  <a:lnTo>
                    <a:pt x="241" y="107530"/>
                  </a:lnTo>
                  <a:lnTo>
                    <a:pt x="52730" y="75704"/>
                  </a:lnTo>
                  <a:close/>
                </a:path>
                <a:path w="423545" h="215900">
                  <a:moveTo>
                    <a:pt x="132575" y="137299"/>
                  </a:moveTo>
                  <a:lnTo>
                    <a:pt x="110629" y="175183"/>
                  </a:lnTo>
                  <a:lnTo>
                    <a:pt x="103136" y="205409"/>
                  </a:lnTo>
                  <a:lnTo>
                    <a:pt x="103530" y="205562"/>
                  </a:lnTo>
                  <a:lnTo>
                    <a:pt x="111379" y="175221"/>
                  </a:lnTo>
                  <a:lnTo>
                    <a:pt x="121005" y="153936"/>
                  </a:lnTo>
                  <a:lnTo>
                    <a:pt x="129146" y="141414"/>
                  </a:lnTo>
                  <a:lnTo>
                    <a:pt x="132575" y="137299"/>
                  </a:lnTo>
                  <a:close/>
                </a:path>
                <a:path w="423545" h="215900">
                  <a:moveTo>
                    <a:pt x="250888" y="215430"/>
                  </a:moveTo>
                  <a:lnTo>
                    <a:pt x="233184" y="142697"/>
                  </a:lnTo>
                  <a:lnTo>
                    <a:pt x="232765" y="142798"/>
                  </a:lnTo>
                  <a:lnTo>
                    <a:pt x="250469" y="215531"/>
                  </a:lnTo>
                  <a:lnTo>
                    <a:pt x="250888" y="215430"/>
                  </a:lnTo>
                  <a:close/>
                </a:path>
                <a:path w="423545" h="215900">
                  <a:moveTo>
                    <a:pt x="377075" y="138734"/>
                  </a:moveTo>
                  <a:lnTo>
                    <a:pt x="353618" y="113715"/>
                  </a:lnTo>
                  <a:lnTo>
                    <a:pt x="335521" y="99377"/>
                  </a:lnTo>
                  <a:lnTo>
                    <a:pt x="323862" y="92849"/>
                  </a:lnTo>
                  <a:lnTo>
                    <a:pt x="319735" y="91313"/>
                  </a:lnTo>
                  <a:lnTo>
                    <a:pt x="319455" y="91630"/>
                  </a:lnTo>
                  <a:lnTo>
                    <a:pt x="323634" y="93408"/>
                  </a:lnTo>
                  <a:lnTo>
                    <a:pt x="335368" y="100304"/>
                  </a:lnTo>
                  <a:lnTo>
                    <a:pt x="353479" y="114731"/>
                  </a:lnTo>
                  <a:lnTo>
                    <a:pt x="376796" y="139065"/>
                  </a:lnTo>
                  <a:lnTo>
                    <a:pt x="377075" y="138734"/>
                  </a:lnTo>
                  <a:close/>
                </a:path>
                <a:path w="423545" h="215900">
                  <a:moveTo>
                    <a:pt x="423405" y="4102"/>
                  </a:moveTo>
                  <a:lnTo>
                    <a:pt x="361911" y="0"/>
                  </a:lnTo>
                  <a:lnTo>
                    <a:pt x="361873" y="419"/>
                  </a:lnTo>
                  <a:lnTo>
                    <a:pt x="423367" y="4521"/>
                  </a:lnTo>
                  <a:lnTo>
                    <a:pt x="423405" y="4102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1" name="object 611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4325174" y="5456960"/>
              <a:ext cx="504298" cy="315555"/>
            </a:xfrm>
            <a:prstGeom prst="rect">
              <a:avLst/>
            </a:prstGeom>
          </p:spPr>
        </p:pic>
        <p:pic>
          <p:nvPicPr>
            <p:cNvPr id="612" name="object 612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4324630" y="5456404"/>
              <a:ext cx="502806" cy="313412"/>
            </a:xfrm>
            <a:prstGeom prst="rect">
              <a:avLst/>
            </a:prstGeom>
          </p:spPr>
        </p:pic>
        <p:sp>
          <p:nvSpPr>
            <p:cNvPr id="613" name="object 613"/>
            <p:cNvSpPr/>
            <p:nvPr/>
          </p:nvSpPr>
          <p:spPr>
            <a:xfrm>
              <a:off x="4349661" y="5472289"/>
              <a:ext cx="423545" cy="215900"/>
            </a:xfrm>
            <a:custGeom>
              <a:avLst/>
              <a:gdLst/>
              <a:ahLst/>
              <a:cxnLst/>
              <a:rect l="l" t="t" r="r" b="b"/>
              <a:pathLst>
                <a:path w="423545" h="215900">
                  <a:moveTo>
                    <a:pt x="61302" y="215150"/>
                  </a:moveTo>
                  <a:lnTo>
                    <a:pt x="50" y="211010"/>
                  </a:lnTo>
                  <a:lnTo>
                    <a:pt x="0" y="211442"/>
                  </a:lnTo>
                  <a:lnTo>
                    <a:pt x="61239" y="215582"/>
                  </a:lnTo>
                  <a:lnTo>
                    <a:pt x="61302" y="215150"/>
                  </a:lnTo>
                  <a:close/>
                </a:path>
                <a:path w="423545" h="215900">
                  <a:moveTo>
                    <a:pt x="103911" y="123761"/>
                  </a:moveTo>
                  <a:lnTo>
                    <a:pt x="98971" y="121691"/>
                  </a:lnTo>
                  <a:lnTo>
                    <a:pt x="85979" y="114300"/>
                  </a:lnTo>
                  <a:lnTo>
                    <a:pt x="67665" y="99822"/>
                  </a:lnTo>
                  <a:lnTo>
                    <a:pt x="46748" y="76479"/>
                  </a:lnTo>
                  <a:lnTo>
                    <a:pt x="46469" y="76796"/>
                  </a:lnTo>
                  <a:lnTo>
                    <a:pt x="67005" y="100190"/>
                  </a:lnTo>
                  <a:lnTo>
                    <a:pt x="85356" y="114668"/>
                  </a:lnTo>
                  <a:lnTo>
                    <a:pt x="98552" y="122021"/>
                  </a:lnTo>
                  <a:lnTo>
                    <a:pt x="103619" y="124066"/>
                  </a:lnTo>
                  <a:lnTo>
                    <a:pt x="103911" y="123761"/>
                  </a:lnTo>
                  <a:close/>
                </a:path>
                <a:path w="423545" h="215900">
                  <a:moveTo>
                    <a:pt x="190792" y="72732"/>
                  </a:moveTo>
                  <a:lnTo>
                    <a:pt x="173088" y="0"/>
                  </a:lnTo>
                  <a:lnTo>
                    <a:pt x="172669" y="101"/>
                  </a:lnTo>
                  <a:lnTo>
                    <a:pt x="190373" y="72834"/>
                  </a:lnTo>
                  <a:lnTo>
                    <a:pt x="190792" y="72732"/>
                  </a:lnTo>
                  <a:close/>
                </a:path>
                <a:path w="423545" h="215900">
                  <a:moveTo>
                    <a:pt x="320408" y="10134"/>
                  </a:moveTo>
                  <a:lnTo>
                    <a:pt x="320014" y="9969"/>
                  </a:lnTo>
                  <a:lnTo>
                    <a:pt x="310489" y="42303"/>
                  </a:lnTo>
                  <a:lnTo>
                    <a:pt x="301015" y="63436"/>
                  </a:lnTo>
                  <a:lnTo>
                    <a:pt x="293776" y="74955"/>
                  </a:lnTo>
                  <a:lnTo>
                    <a:pt x="290880" y="78435"/>
                  </a:lnTo>
                  <a:lnTo>
                    <a:pt x="291274" y="78600"/>
                  </a:lnTo>
                  <a:lnTo>
                    <a:pt x="294233" y="75336"/>
                  </a:lnTo>
                  <a:lnTo>
                    <a:pt x="301586" y="64185"/>
                  </a:lnTo>
                  <a:lnTo>
                    <a:pt x="311073" y="43129"/>
                  </a:lnTo>
                  <a:lnTo>
                    <a:pt x="320408" y="10134"/>
                  </a:lnTo>
                  <a:close/>
                </a:path>
                <a:path w="423545" h="215900">
                  <a:moveTo>
                    <a:pt x="423430" y="108419"/>
                  </a:moveTo>
                  <a:lnTo>
                    <a:pt x="423202" y="108064"/>
                  </a:lnTo>
                  <a:lnTo>
                    <a:pt x="370471" y="139966"/>
                  </a:lnTo>
                  <a:lnTo>
                    <a:pt x="370687" y="140322"/>
                  </a:lnTo>
                  <a:lnTo>
                    <a:pt x="423430" y="10841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4" name="object 614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4331635" y="5650785"/>
              <a:ext cx="504238" cy="315564"/>
            </a:xfrm>
            <a:prstGeom prst="rect">
              <a:avLst/>
            </a:prstGeom>
          </p:spPr>
        </p:pic>
        <p:pic>
          <p:nvPicPr>
            <p:cNvPr id="615" name="object 615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4333185" y="5652198"/>
              <a:ext cx="503008" cy="314652"/>
            </a:xfrm>
            <a:prstGeom prst="rect">
              <a:avLst/>
            </a:prstGeom>
          </p:spPr>
        </p:pic>
        <p:pic>
          <p:nvPicPr>
            <p:cNvPr id="616" name="object 616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4388322" y="5532879"/>
              <a:ext cx="423410" cy="418026"/>
            </a:xfrm>
            <a:prstGeom prst="rect">
              <a:avLst/>
            </a:prstGeom>
          </p:spPr>
        </p:pic>
        <p:pic>
          <p:nvPicPr>
            <p:cNvPr id="617" name="object 617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2699136" y="6039191"/>
              <a:ext cx="210432" cy="209682"/>
            </a:xfrm>
            <a:prstGeom prst="rect">
              <a:avLst/>
            </a:prstGeom>
          </p:spPr>
        </p:pic>
        <p:pic>
          <p:nvPicPr>
            <p:cNvPr id="618" name="object 61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2549055" y="5889206"/>
              <a:ext cx="504298" cy="315555"/>
            </a:xfrm>
            <a:prstGeom prst="rect">
              <a:avLst/>
            </a:prstGeom>
          </p:spPr>
        </p:pic>
        <p:pic>
          <p:nvPicPr>
            <p:cNvPr id="619" name="object 619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2548511" y="5888650"/>
              <a:ext cx="502806" cy="313412"/>
            </a:xfrm>
            <a:prstGeom prst="rect">
              <a:avLst/>
            </a:prstGeom>
          </p:spPr>
        </p:pic>
        <p:sp>
          <p:nvSpPr>
            <p:cNvPr id="620" name="object 620"/>
            <p:cNvSpPr/>
            <p:nvPr/>
          </p:nvSpPr>
          <p:spPr>
            <a:xfrm>
              <a:off x="2573540" y="5904533"/>
              <a:ext cx="423545" cy="215900"/>
            </a:xfrm>
            <a:custGeom>
              <a:avLst/>
              <a:gdLst/>
              <a:ahLst/>
              <a:cxnLst/>
              <a:rect l="l" t="t" r="r" b="b"/>
              <a:pathLst>
                <a:path w="423544" h="215900">
                  <a:moveTo>
                    <a:pt x="61302" y="215150"/>
                  </a:moveTo>
                  <a:lnTo>
                    <a:pt x="50" y="211010"/>
                  </a:lnTo>
                  <a:lnTo>
                    <a:pt x="0" y="211442"/>
                  </a:lnTo>
                  <a:lnTo>
                    <a:pt x="61239" y="215582"/>
                  </a:lnTo>
                  <a:lnTo>
                    <a:pt x="61302" y="215150"/>
                  </a:lnTo>
                  <a:close/>
                </a:path>
                <a:path w="423544" h="215900">
                  <a:moveTo>
                    <a:pt x="103911" y="123761"/>
                  </a:moveTo>
                  <a:lnTo>
                    <a:pt x="98971" y="121691"/>
                  </a:lnTo>
                  <a:lnTo>
                    <a:pt x="85979" y="114300"/>
                  </a:lnTo>
                  <a:lnTo>
                    <a:pt x="67665" y="99822"/>
                  </a:lnTo>
                  <a:lnTo>
                    <a:pt x="46748" y="76479"/>
                  </a:lnTo>
                  <a:lnTo>
                    <a:pt x="46469" y="76796"/>
                  </a:lnTo>
                  <a:lnTo>
                    <a:pt x="67005" y="100203"/>
                  </a:lnTo>
                  <a:lnTo>
                    <a:pt x="85356" y="114668"/>
                  </a:lnTo>
                  <a:lnTo>
                    <a:pt x="98552" y="122021"/>
                  </a:lnTo>
                  <a:lnTo>
                    <a:pt x="103619" y="124066"/>
                  </a:lnTo>
                  <a:lnTo>
                    <a:pt x="103911" y="123761"/>
                  </a:lnTo>
                  <a:close/>
                </a:path>
                <a:path w="423544" h="215900">
                  <a:moveTo>
                    <a:pt x="190792" y="72745"/>
                  </a:moveTo>
                  <a:lnTo>
                    <a:pt x="173088" y="0"/>
                  </a:lnTo>
                  <a:lnTo>
                    <a:pt x="172669" y="101"/>
                  </a:lnTo>
                  <a:lnTo>
                    <a:pt x="190373" y="72847"/>
                  </a:lnTo>
                  <a:lnTo>
                    <a:pt x="190792" y="72745"/>
                  </a:lnTo>
                  <a:close/>
                </a:path>
                <a:path w="423544" h="215900">
                  <a:moveTo>
                    <a:pt x="320408" y="10134"/>
                  </a:moveTo>
                  <a:lnTo>
                    <a:pt x="320014" y="9969"/>
                  </a:lnTo>
                  <a:lnTo>
                    <a:pt x="310489" y="42303"/>
                  </a:lnTo>
                  <a:lnTo>
                    <a:pt x="301028" y="63436"/>
                  </a:lnTo>
                  <a:lnTo>
                    <a:pt x="293776" y="74955"/>
                  </a:lnTo>
                  <a:lnTo>
                    <a:pt x="290880" y="78447"/>
                  </a:lnTo>
                  <a:lnTo>
                    <a:pt x="291274" y="78600"/>
                  </a:lnTo>
                  <a:lnTo>
                    <a:pt x="294233" y="75336"/>
                  </a:lnTo>
                  <a:lnTo>
                    <a:pt x="301586" y="64185"/>
                  </a:lnTo>
                  <a:lnTo>
                    <a:pt x="311073" y="43129"/>
                  </a:lnTo>
                  <a:lnTo>
                    <a:pt x="320408" y="10134"/>
                  </a:lnTo>
                  <a:close/>
                </a:path>
                <a:path w="423544" h="215900">
                  <a:moveTo>
                    <a:pt x="423430" y="108419"/>
                  </a:moveTo>
                  <a:lnTo>
                    <a:pt x="423202" y="108064"/>
                  </a:lnTo>
                  <a:lnTo>
                    <a:pt x="370471" y="139966"/>
                  </a:lnTo>
                  <a:lnTo>
                    <a:pt x="370687" y="140322"/>
                  </a:lnTo>
                  <a:lnTo>
                    <a:pt x="423430" y="10841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1" name="object 621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2555515" y="6083031"/>
              <a:ext cx="504237" cy="315564"/>
            </a:xfrm>
            <a:prstGeom prst="rect">
              <a:avLst/>
            </a:prstGeom>
          </p:spPr>
        </p:pic>
        <p:pic>
          <p:nvPicPr>
            <p:cNvPr id="622" name="object 622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2557065" y="6084444"/>
              <a:ext cx="503008" cy="314652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2612199" y="6167627"/>
              <a:ext cx="423545" cy="215900"/>
            </a:xfrm>
            <a:custGeom>
              <a:avLst/>
              <a:gdLst/>
              <a:ahLst/>
              <a:cxnLst/>
              <a:rect l="l" t="t" r="r" b="b"/>
              <a:pathLst>
                <a:path w="423544" h="215900">
                  <a:moveTo>
                    <a:pt x="52730" y="75704"/>
                  </a:moveTo>
                  <a:lnTo>
                    <a:pt x="52476" y="75361"/>
                  </a:lnTo>
                  <a:lnTo>
                    <a:pt x="0" y="107175"/>
                  </a:lnTo>
                  <a:lnTo>
                    <a:pt x="241" y="107530"/>
                  </a:lnTo>
                  <a:lnTo>
                    <a:pt x="52730" y="75704"/>
                  </a:lnTo>
                  <a:close/>
                </a:path>
                <a:path w="423544" h="215900">
                  <a:moveTo>
                    <a:pt x="132575" y="137312"/>
                  </a:moveTo>
                  <a:lnTo>
                    <a:pt x="110629" y="175183"/>
                  </a:lnTo>
                  <a:lnTo>
                    <a:pt x="103136" y="205409"/>
                  </a:lnTo>
                  <a:lnTo>
                    <a:pt x="103530" y="205562"/>
                  </a:lnTo>
                  <a:lnTo>
                    <a:pt x="111391" y="175221"/>
                  </a:lnTo>
                  <a:lnTo>
                    <a:pt x="121005" y="153936"/>
                  </a:lnTo>
                  <a:lnTo>
                    <a:pt x="129146" y="141414"/>
                  </a:lnTo>
                  <a:lnTo>
                    <a:pt x="132575" y="137312"/>
                  </a:lnTo>
                  <a:close/>
                </a:path>
                <a:path w="423544" h="215900">
                  <a:moveTo>
                    <a:pt x="250888" y="215430"/>
                  </a:moveTo>
                  <a:lnTo>
                    <a:pt x="233184" y="142697"/>
                  </a:lnTo>
                  <a:lnTo>
                    <a:pt x="232765" y="142798"/>
                  </a:lnTo>
                  <a:lnTo>
                    <a:pt x="250469" y="215531"/>
                  </a:lnTo>
                  <a:lnTo>
                    <a:pt x="250888" y="215430"/>
                  </a:lnTo>
                  <a:close/>
                </a:path>
                <a:path w="423544" h="215900">
                  <a:moveTo>
                    <a:pt x="377075" y="138747"/>
                  </a:moveTo>
                  <a:lnTo>
                    <a:pt x="353618" y="113715"/>
                  </a:lnTo>
                  <a:lnTo>
                    <a:pt x="335521" y="99377"/>
                  </a:lnTo>
                  <a:lnTo>
                    <a:pt x="323862" y="92862"/>
                  </a:lnTo>
                  <a:lnTo>
                    <a:pt x="319735" y="91313"/>
                  </a:lnTo>
                  <a:lnTo>
                    <a:pt x="319455" y="91643"/>
                  </a:lnTo>
                  <a:lnTo>
                    <a:pt x="323634" y="93408"/>
                  </a:lnTo>
                  <a:lnTo>
                    <a:pt x="335368" y="100304"/>
                  </a:lnTo>
                  <a:lnTo>
                    <a:pt x="353479" y="114731"/>
                  </a:lnTo>
                  <a:lnTo>
                    <a:pt x="376796" y="139065"/>
                  </a:lnTo>
                  <a:lnTo>
                    <a:pt x="377075" y="138747"/>
                  </a:lnTo>
                  <a:close/>
                </a:path>
                <a:path w="423544" h="215900">
                  <a:moveTo>
                    <a:pt x="423405" y="4102"/>
                  </a:moveTo>
                  <a:lnTo>
                    <a:pt x="361911" y="0"/>
                  </a:lnTo>
                  <a:lnTo>
                    <a:pt x="361873" y="419"/>
                  </a:lnTo>
                  <a:lnTo>
                    <a:pt x="423379" y="4521"/>
                  </a:lnTo>
                  <a:lnTo>
                    <a:pt x="423405" y="4102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4" name="object 624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2549055" y="5889206"/>
              <a:ext cx="504298" cy="315555"/>
            </a:xfrm>
            <a:prstGeom prst="rect">
              <a:avLst/>
            </a:prstGeom>
          </p:spPr>
        </p:pic>
        <p:pic>
          <p:nvPicPr>
            <p:cNvPr id="625" name="object 625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2548511" y="5888650"/>
              <a:ext cx="502806" cy="313412"/>
            </a:xfrm>
            <a:prstGeom prst="rect">
              <a:avLst/>
            </a:prstGeom>
          </p:spPr>
        </p:pic>
        <p:sp>
          <p:nvSpPr>
            <p:cNvPr id="626" name="object 626"/>
            <p:cNvSpPr/>
            <p:nvPr/>
          </p:nvSpPr>
          <p:spPr>
            <a:xfrm>
              <a:off x="2573540" y="5904533"/>
              <a:ext cx="423545" cy="215900"/>
            </a:xfrm>
            <a:custGeom>
              <a:avLst/>
              <a:gdLst/>
              <a:ahLst/>
              <a:cxnLst/>
              <a:rect l="l" t="t" r="r" b="b"/>
              <a:pathLst>
                <a:path w="423544" h="215900">
                  <a:moveTo>
                    <a:pt x="61302" y="215150"/>
                  </a:moveTo>
                  <a:lnTo>
                    <a:pt x="50" y="211010"/>
                  </a:lnTo>
                  <a:lnTo>
                    <a:pt x="0" y="211442"/>
                  </a:lnTo>
                  <a:lnTo>
                    <a:pt x="61239" y="215582"/>
                  </a:lnTo>
                  <a:lnTo>
                    <a:pt x="61302" y="215150"/>
                  </a:lnTo>
                  <a:close/>
                </a:path>
                <a:path w="423544" h="215900">
                  <a:moveTo>
                    <a:pt x="103911" y="123761"/>
                  </a:moveTo>
                  <a:lnTo>
                    <a:pt x="98971" y="121691"/>
                  </a:lnTo>
                  <a:lnTo>
                    <a:pt x="85979" y="114300"/>
                  </a:lnTo>
                  <a:lnTo>
                    <a:pt x="67665" y="99822"/>
                  </a:lnTo>
                  <a:lnTo>
                    <a:pt x="46748" y="76479"/>
                  </a:lnTo>
                  <a:lnTo>
                    <a:pt x="46469" y="76796"/>
                  </a:lnTo>
                  <a:lnTo>
                    <a:pt x="67005" y="100203"/>
                  </a:lnTo>
                  <a:lnTo>
                    <a:pt x="85356" y="114668"/>
                  </a:lnTo>
                  <a:lnTo>
                    <a:pt x="98552" y="122021"/>
                  </a:lnTo>
                  <a:lnTo>
                    <a:pt x="103619" y="124066"/>
                  </a:lnTo>
                  <a:lnTo>
                    <a:pt x="103911" y="123761"/>
                  </a:lnTo>
                  <a:close/>
                </a:path>
                <a:path w="423544" h="215900">
                  <a:moveTo>
                    <a:pt x="190792" y="72745"/>
                  </a:moveTo>
                  <a:lnTo>
                    <a:pt x="173088" y="0"/>
                  </a:lnTo>
                  <a:lnTo>
                    <a:pt x="172669" y="101"/>
                  </a:lnTo>
                  <a:lnTo>
                    <a:pt x="190373" y="72847"/>
                  </a:lnTo>
                  <a:lnTo>
                    <a:pt x="190792" y="72745"/>
                  </a:lnTo>
                  <a:close/>
                </a:path>
                <a:path w="423544" h="215900">
                  <a:moveTo>
                    <a:pt x="320408" y="10134"/>
                  </a:moveTo>
                  <a:lnTo>
                    <a:pt x="320014" y="9969"/>
                  </a:lnTo>
                  <a:lnTo>
                    <a:pt x="310489" y="42303"/>
                  </a:lnTo>
                  <a:lnTo>
                    <a:pt x="301028" y="63436"/>
                  </a:lnTo>
                  <a:lnTo>
                    <a:pt x="293776" y="74955"/>
                  </a:lnTo>
                  <a:lnTo>
                    <a:pt x="290880" y="78447"/>
                  </a:lnTo>
                  <a:lnTo>
                    <a:pt x="291274" y="78600"/>
                  </a:lnTo>
                  <a:lnTo>
                    <a:pt x="294233" y="75336"/>
                  </a:lnTo>
                  <a:lnTo>
                    <a:pt x="301586" y="64185"/>
                  </a:lnTo>
                  <a:lnTo>
                    <a:pt x="311073" y="43129"/>
                  </a:lnTo>
                  <a:lnTo>
                    <a:pt x="320408" y="10134"/>
                  </a:lnTo>
                  <a:close/>
                </a:path>
                <a:path w="423544" h="215900">
                  <a:moveTo>
                    <a:pt x="423430" y="108419"/>
                  </a:moveTo>
                  <a:lnTo>
                    <a:pt x="423202" y="108064"/>
                  </a:lnTo>
                  <a:lnTo>
                    <a:pt x="370471" y="139966"/>
                  </a:lnTo>
                  <a:lnTo>
                    <a:pt x="370687" y="140322"/>
                  </a:lnTo>
                  <a:lnTo>
                    <a:pt x="423430" y="10841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7" name="object 627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2555515" y="6083031"/>
              <a:ext cx="504237" cy="315564"/>
            </a:xfrm>
            <a:prstGeom prst="rect">
              <a:avLst/>
            </a:prstGeom>
          </p:spPr>
        </p:pic>
        <p:pic>
          <p:nvPicPr>
            <p:cNvPr id="628" name="object 628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2557065" y="6084444"/>
              <a:ext cx="503008" cy="314652"/>
            </a:xfrm>
            <a:prstGeom prst="rect">
              <a:avLst/>
            </a:prstGeom>
          </p:spPr>
        </p:pic>
        <p:pic>
          <p:nvPicPr>
            <p:cNvPr id="629" name="object 629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2612202" y="5965125"/>
              <a:ext cx="423410" cy="418026"/>
            </a:xfrm>
            <a:prstGeom prst="rect">
              <a:avLst/>
            </a:prstGeom>
          </p:spPr>
        </p:pic>
      </p:grpSp>
      <p:grpSp>
        <p:nvGrpSpPr>
          <p:cNvPr id="630" name="object 630"/>
          <p:cNvGrpSpPr/>
          <p:nvPr/>
        </p:nvGrpSpPr>
        <p:grpSpPr>
          <a:xfrm>
            <a:off x="237102" y="9173116"/>
            <a:ext cx="2137410" cy="1525905"/>
            <a:chOff x="237102" y="9173116"/>
            <a:chExt cx="2137410" cy="1525905"/>
          </a:xfrm>
        </p:grpSpPr>
        <p:pic>
          <p:nvPicPr>
            <p:cNvPr id="631" name="object 631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237102" y="9173116"/>
              <a:ext cx="2136856" cy="1524352"/>
            </a:xfrm>
            <a:prstGeom prst="rect">
              <a:avLst/>
            </a:prstGeom>
          </p:spPr>
        </p:pic>
        <p:pic>
          <p:nvPicPr>
            <p:cNvPr id="632" name="object 632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838200" y="9698735"/>
              <a:ext cx="975359" cy="725423"/>
            </a:xfrm>
            <a:prstGeom prst="rect">
              <a:avLst/>
            </a:prstGeom>
          </p:spPr>
        </p:pic>
        <p:pic>
          <p:nvPicPr>
            <p:cNvPr id="633" name="object 633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853439" y="9832847"/>
              <a:ext cx="758951" cy="551687"/>
            </a:xfrm>
            <a:prstGeom prst="rect">
              <a:avLst/>
            </a:prstGeom>
          </p:spPr>
        </p:pic>
        <p:pic>
          <p:nvPicPr>
            <p:cNvPr id="634" name="object 634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335279" y="9366503"/>
              <a:ext cx="1545335" cy="1170431"/>
            </a:xfrm>
            <a:prstGeom prst="rect">
              <a:avLst/>
            </a:prstGeom>
          </p:spPr>
        </p:pic>
        <p:sp>
          <p:nvSpPr>
            <p:cNvPr id="635" name="object 635"/>
            <p:cNvSpPr/>
            <p:nvPr/>
          </p:nvSpPr>
          <p:spPr>
            <a:xfrm>
              <a:off x="485434" y="10331821"/>
              <a:ext cx="374015" cy="365125"/>
            </a:xfrm>
            <a:custGeom>
              <a:avLst/>
              <a:gdLst/>
              <a:ahLst/>
              <a:cxnLst/>
              <a:rect l="l" t="t" r="r" b="b"/>
              <a:pathLst>
                <a:path w="374015" h="365125">
                  <a:moveTo>
                    <a:pt x="373517" y="30932"/>
                  </a:moveTo>
                  <a:lnTo>
                    <a:pt x="329697" y="13723"/>
                  </a:lnTo>
                  <a:lnTo>
                    <a:pt x="301788" y="5056"/>
                  </a:lnTo>
                  <a:lnTo>
                    <a:pt x="272932" y="1648"/>
                  </a:lnTo>
                  <a:lnTo>
                    <a:pt x="245309" y="0"/>
                  </a:lnTo>
                  <a:lnTo>
                    <a:pt x="218207" y="1925"/>
                  </a:lnTo>
                  <a:lnTo>
                    <a:pt x="172218" y="11835"/>
                  </a:lnTo>
                  <a:lnTo>
                    <a:pt x="105523" y="44132"/>
                  </a:lnTo>
                  <a:lnTo>
                    <a:pt x="60545" y="82871"/>
                  </a:lnTo>
                  <a:lnTo>
                    <a:pt x="19418" y="149762"/>
                  </a:lnTo>
                  <a:lnTo>
                    <a:pt x="5576" y="185718"/>
                  </a:lnTo>
                  <a:lnTo>
                    <a:pt x="935" y="224417"/>
                  </a:lnTo>
                  <a:lnTo>
                    <a:pt x="0" y="253298"/>
                  </a:lnTo>
                  <a:lnTo>
                    <a:pt x="2902" y="286711"/>
                  </a:lnTo>
                  <a:lnTo>
                    <a:pt x="7368" y="315745"/>
                  </a:lnTo>
                  <a:lnTo>
                    <a:pt x="11915" y="333564"/>
                  </a:lnTo>
                  <a:lnTo>
                    <a:pt x="14957" y="351125"/>
                  </a:lnTo>
                  <a:lnTo>
                    <a:pt x="5640" y="3647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432513" y="10585581"/>
              <a:ext cx="53340" cy="111125"/>
            </a:xfrm>
            <a:custGeom>
              <a:avLst/>
              <a:gdLst/>
              <a:ahLst/>
              <a:cxnLst/>
              <a:rect l="l" t="t" r="r" b="b"/>
              <a:pathLst>
                <a:path w="53340" h="111125">
                  <a:moveTo>
                    <a:pt x="240" y="110993"/>
                  </a:moveTo>
                  <a:lnTo>
                    <a:pt x="9964" y="89374"/>
                  </a:lnTo>
                  <a:lnTo>
                    <a:pt x="11798" y="83493"/>
                  </a:lnTo>
                  <a:lnTo>
                    <a:pt x="2408" y="71038"/>
                  </a:lnTo>
                  <a:lnTo>
                    <a:pt x="0" y="62880"/>
                  </a:lnTo>
                  <a:lnTo>
                    <a:pt x="2359" y="45473"/>
                  </a:lnTo>
                  <a:lnTo>
                    <a:pt x="2748" y="34698"/>
                  </a:lnTo>
                  <a:lnTo>
                    <a:pt x="41355" y="7643"/>
                  </a:lnTo>
                  <a:lnTo>
                    <a:pt x="52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7" name="object 637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316992" y="10506455"/>
              <a:ext cx="88391" cy="88391"/>
            </a:xfrm>
            <a:prstGeom prst="rect">
              <a:avLst/>
            </a:prstGeom>
          </p:spPr>
        </p:pic>
        <p:pic>
          <p:nvPicPr>
            <p:cNvPr id="638" name="object 63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365152" y="10315968"/>
              <a:ext cx="174804" cy="179204"/>
            </a:xfrm>
            <a:prstGeom prst="rect">
              <a:avLst/>
            </a:prstGeom>
          </p:spPr>
        </p:pic>
        <p:sp>
          <p:nvSpPr>
            <p:cNvPr id="639" name="object 639"/>
            <p:cNvSpPr/>
            <p:nvPr/>
          </p:nvSpPr>
          <p:spPr>
            <a:xfrm>
              <a:off x="246270" y="10210779"/>
              <a:ext cx="184150" cy="270510"/>
            </a:xfrm>
            <a:custGeom>
              <a:avLst/>
              <a:gdLst/>
              <a:ahLst/>
              <a:cxnLst/>
              <a:rect l="l" t="t" r="r" b="b"/>
              <a:pathLst>
                <a:path w="184150" h="270509">
                  <a:moveTo>
                    <a:pt x="87384" y="269986"/>
                  </a:moveTo>
                  <a:lnTo>
                    <a:pt x="115456" y="231899"/>
                  </a:lnTo>
                  <a:lnTo>
                    <a:pt x="121173" y="224250"/>
                  </a:lnTo>
                  <a:lnTo>
                    <a:pt x="125491" y="214575"/>
                  </a:lnTo>
                  <a:lnTo>
                    <a:pt x="146004" y="165541"/>
                  </a:lnTo>
                  <a:lnTo>
                    <a:pt x="163169" y="105241"/>
                  </a:lnTo>
                  <a:lnTo>
                    <a:pt x="183735" y="29097"/>
                  </a:lnTo>
                  <a:lnTo>
                    <a:pt x="183827" y="1185"/>
                  </a:lnTo>
                  <a:lnTo>
                    <a:pt x="168960" y="0"/>
                  </a:lnTo>
                  <a:lnTo>
                    <a:pt x="139084" y="12116"/>
                  </a:lnTo>
                  <a:lnTo>
                    <a:pt x="81240" y="47081"/>
                  </a:lnTo>
                  <a:lnTo>
                    <a:pt x="54602" y="64820"/>
                  </a:lnTo>
                  <a:lnTo>
                    <a:pt x="32137" y="84508"/>
                  </a:lnTo>
                  <a:lnTo>
                    <a:pt x="18830" y="89888"/>
                  </a:lnTo>
                  <a:lnTo>
                    <a:pt x="8720" y="98829"/>
                  </a:lnTo>
                  <a:lnTo>
                    <a:pt x="5282" y="101935"/>
                  </a:lnTo>
                  <a:lnTo>
                    <a:pt x="1925" y="103822"/>
                  </a:lnTo>
                  <a:lnTo>
                    <a:pt x="0" y="156619"/>
                  </a:lnTo>
                  <a:lnTo>
                    <a:pt x="3296" y="164156"/>
                  </a:lnTo>
                  <a:lnTo>
                    <a:pt x="10218" y="173089"/>
                  </a:lnTo>
                  <a:lnTo>
                    <a:pt x="25626" y="186579"/>
                  </a:lnTo>
                  <a:lnTo>
                    <a:pt x="42923" y="204652"/>
                  </a:lnTo>
                  <a:lnTo>
                    <a:pt x="58076" y="228165"/>
                  </a:lnTo>
                  <a:lnTo>
                    <a:pt x="65286" y="244119"/>
                  </a:lnTo>
                  <a:lnTo>
                    <a:pt x="68041" y="254660"/>
                  </a:lnTo>
                  <a:lnTo>
                    <a:pt x="75715" y="263723"/>
                  </a:lnTo>
                  <a:lnTo>
                    <a:pt x="87383" y="269987"/>
                  </a:lnTo>
                  <a:close/>
                </a:path>
              </a:pathLst>
            </a:custGeom>
            <a:solidFill>
              <a:srgbClr val="5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/>
            <p:cNvSpPr/>
            <p:nvPr/>
          </p:nvSpPr>
          <p:spPr>
            <a:xfrm>
              <a:off x="246270" y="10210779"/>
              <a:ext cx="184150" cy="270510"/>
            </a:xfrm>
            <a:custGeom>
              <a:avLst/>
              <a:gdLst/>
              <a:ahLst/>
              <a:cxnLst/>
              <a:rect l="l" t="t" r="r" b="b"/>
              <a:pathLst>
                <a:path w="184150" h="270509">
                  <a:moveTo>
                    <a:pt x="87383" y="269987"/>
                  </a:moveTo>
                  <a:lnTo>
                    <a:pt x="75715" y="263723"/>
                  </a:lnTo>
                  <a:lnTo>
                    <a:pt x="68041" y="254660"/>
                  </a:lnTo>
                  <a:lnTo>
                    <a:pt x="65286" y="244119"/>
                  </a:lnTo>
                  <a:lnTo>
                    <a:pt x="58076" y="228165"/>
                  </a:lnTo>
                  <a:lnTo>
                    <a:pt x="42923" y="204652"/>
                  </a:lnTo>
                  <a:lnTo>
                    <a:pt x="25626" y="186579"/>
                  </a:lnTo>
                  <a:lnTo>
                    <a:pt x="10218" y="173089"/>
                  </a:lnTo>
                  <a:lnTo>
                    <a:pt x="3296" y="164156"/>
                  </a:lnTo>
                  <a:lnTo>
                    <a:pt x="0" y="156619"/>
                  </a:lnTo>
                  <a:lnTo>
                    <a:pt x="1925" y="103822"/>
                  </a:lnTo>
                  <a:lnTo>
                    <a:pt x="5282" y="101935"/>
                  </a:lnTo>
                  <a:lnTo>
                    <a:pt x="8720" y="98829"/>
                  </a:lnTo>
                  <a:lnTo>
                    <a:pt x="18830" y="89888"/>
                  </a:lnTo>
                  <a:lnTo>
                    <a:pt x="32137" y="84508"/>
                  </a:lnTo>
                  <a:lnTo>
                    <a:pt x="54602" y="64820"/>
                  </a:lnTo>
                  <a:lnTo>
                    <a:pt x="81240" y="47081"/>
                  </a:lnTo>
                  <a:lnTo>
                    <a:pt x="139084" y="12116"/>
                  </a:lnTo>
                  <a:lnTo>
                    <a:pt x="168960" y="0"/>
                  </a:lnTo>
                  <a:lnTo>
                    <a:pt x="183827" y="1185"/>
                  </a:lnTo>
                  <a:lnTo>
                    <a:pt x="163169" y="105241"/>
                  </a:lnTo>
                  <a:lnTo>
                    <a:pt x="146004" y="165541"/>
                  </a:lnTo>
                  <a:lnTo>
                    <a:pt x="125491" y="214575"/>
                  </a:lnTo>
                  <a:lnTo>
                    <a:pt x="115456" y="231899"/>
                  </a:lnTo>
                  <a:lnTo>
                    <a:pt x="103890" y="247565"/>
                  </a:lnTo>
                  <a:lnTo>
                    <a:pt x="92518" y="263008"/>
                  </a:lnTo>
                  <a:lnTo>
                    <a:pt x="87384" y="2699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264126" y="10356407"/>
              <a:ext cx="57150" cy="59690"/>
            </a:xfrm>
            <a:custGeom>
              <a:avLst/>
              <a:gdLst/>
              <a:ahLst/>
              <a:cxnLst/>
              <a:rect l="l" t="t" r="r" b="b"/>
              <a:pathLst>
                <a:path w="57150" h="59690">
                  <a:moveTo>
                    <a:pt x="38409" y="59600"/>
                  </a:moveTo>
                  <a:lnTo>
                    <a:pt x="52246" y="40620"/>
                  </a:lnTo>
                  <a:lnTo>
                    <a:pt x="57064" y="32139"/>
                  </a:lnTo>
                  <a:lnTo>
                    <a:pt x="56685" y="23586"/>
                  </a:lnTo>
                  <a:lnTo>
                    <a:pt x="52284" y="9961"/>
                  </a:lnTo>
                  <a:lnTo>
                    <a:pt x="49298" y="3698"/>
                  </a:lnTo>
                  <a:lnTo>
                    <a:pt x="45303" y="0"/>
                  </a:lnTo>
                  <a:lnTo>
                    <a:pt x="40133" y="1302"/>
                  </a:lnTo>
                  <a:lnTo>
                    <a:pt x="22290" y="10556"/>
                  </a:lnTo>
                  <a:lnTo>
                    <a:pt x="6765" y="19115"/>
                  </a:lnTo>
                  <a:lnTo>
                    <a:pt x="0" y="20143"/>
                  </a:lnTo>
                  <a:lnTo>
                    <a:pt x="5958" y="26643"/>
                  </a:lnTo>
                  <a:lnTo>
                    <a:pt x="16103" y="35779"/>
                  </a:lnTo>
                  <a:lnTo>
                    <a:pt x="25934" y="45134"/>
                  </a:lnTo>
                  <a:lnTo>
                    <a:pt x="34878" y="57897"/>
                  </a:lnTo>
                  <a:lnTo>
                    <a:pt x="38409" y="5960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247897" y="10223789"/>
              <a:ext cx="168275" cy="254000"/>
            </a:xfrm>
            <a:custGeom>
              <a:avLst/>
              <a:gdLst/>
              <a:ahLst/>
              <a:cxnLst/>
              <a:rect l="l" t="t" r="r" b="b"/>
              <a:pathLst>
                <a:path w="168275" h="254000">
                  <a:moveTo>
                    <a:pt x="0" y="102977"/>
                  </a:moveTo>
                  <a:lnTo>
                    <a:pt x="57864" y="60458"/>
                  </a:lnTo>
                  <a:lnTo>
                    <a:pt x="92940" y="37735"/>
                  </a:lnTo>
                  <a:lnTo>
                    <a:pt x="128260" y="16697"/>
                  </a:lnTo>
                  <a:lnTo>
                    <a:pt x="163347" y="0"/>
                  </a:lnTo>
                  <a:lnTo>
                    <a:pt x="167698" y="200"/>
                  </a:lnTo>
                  <a:lnTo>
                    <a:pt x="165908" y="11666"/>
                  </a:lnTo>
                  <a:lnTo>
                    <a:pt x="151226" y="68832"/>
                  </a:lnTo>
                  <a:lnTo>
                    <a:pt x="139660" y="111749"/>
                  </a:lnTo>
                  <a:lnTo>
                    <a:pt x="134621" y="130597"/>
                  </a:lnTo>
                  <a:lnTo>
                    <a:pt x="115646" y="179632"/>
                  </a:lnTo>
                  <a:lnTo>
                    <a:pt x="112424" y="188388"/>
                  </a:lnTo>
                  <a:lnTo>
                    <a:pt x="104767" y="203501"/>
                  </a:lnTo>
                  <a:lnTo>
                    <a:pt x="91079" y="224697"/>
                  </a:lnTo>
                  <a:lnTo>
                    <a:pt x="79780" y="243290"/>
                  </a:lnTo>
                  <a:lnTo>
                    <a:pt x="79556" y="2535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3" name="object 643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259072" y="10301742"/>
              <a:ext cx="73488" cy="74997"/>
            </a:xfrm>
            <a:prstGeom prst="rect">
              <a:avLst/>
            </a:prstGeom>
          </p:spPr>
        </p:pic>
        <p:sp>
          <p:nvSpPr>
            <p:cNvPr id="644" name="object 644"/>
            <p:cNvSpPr/>
            <p:nvPr/>
          </p:nvSpPr>
          <p:spPr>
            <a:xfrm>
              <a:off x="304583" y="10400648"/>
              <a:ext cx="43815" cy="64769"/>
            </a:xfrm>
            <a:custGeom>
              <a:avLst/>
              <a:gdLst/>
              <a:ahLst/>
              <a:cxnLst/>
              <a:rect l="l" t="t" r="r" b="b"/>
              <a:pathLst>
                <a:path w="43814" h="64770">
                  <a:moveTo>
                    <a:pt x="22915" y="64232"/>
                  </a:moveTo>
                  <a:lnTo>
                    <a:pt x="34966" y="46041"/>
                  </a:lnTo>
                  <a:lnTo>
                    <a:pt x="43372" y="31330"/>
                  </a:lnTo>
                  <a:lnTo>
                    <a:pt x="34226" y="13605"/>
                  </a:lnTo>
                  <a:lnTo>
                    <a:pt x="28187" y="2984"/>
                  </a:lnTo>
                  <a:lnTo>
                    <a:pt x="25160" y="0"/>
                  </a:lnTo>
                  <a:lnTo>
                    <a:pt x="17124" y="6559"/>
                  </a:lnTo>
                  <a:lnTo>
                    <a:pt x="3111" y="21949"/>
                  </a:lnTo>
                  <a:lnTo>
                    <a:pt x="0" y="25522"/>
                  </a:lnTo>
                  <a:lnTo>
                    <a:pt x="6188" y="38359"/>
                  </a:lnTo>
                  <a:lnTo>
                    <a:pt x="10290" y="47551"/>
                  </a:lnTo>
                  <a:lnTo>
                    <a:pt x="18484" y="59912"/>
                  </a:lnTo>
                  <a:lnTo>
                    <a:pt x="22915" y="64232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5" name="object 645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268628" y="9960916"/>
              <a:ext cx="90034" cy="93769"/>
            </a:xfrm>
            <a:prstGeom prst="rect">
              <a:avLst/>
            </a:prstGeom>
          </p:spPr>
        </p:pic>
        <p:pic>
          <p:nvPicPr>
            <p:cNvPr id="646" name="object 646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1863033" y="9174709"/>
              <a:ext cx="316559" cy="154704"/>
            </a:xfrm>
            <a:prstGeom prst="rect">
              <a:avLst/>
            </a:prstGeom>
          </p:spPr>
        </p:pic>
        <p:sp>
          <p:nvSpPr>
            <p:cNvPr id="647" name="object 647"/>
            <p:cNvSpPr/>
            <p:nvPr/>
          </p:nvSpPr>
          <p:spPr>
            <a:xfrm>
              <a:off x="1716423" y="9185499"/>
              <a:ext cx="478155" cy="156845"/>
            </a:xfrm>
            <a:custGeom>
              <a:avLst/>
              <a:gdLst/>
              <a:ahLst/>
              <a:cxnLst/>
              <a:rect l="l" t="t" r="r" b="b"/>
              <a:pathLst>
                <a:path w="478155" h="156845">
                  <a:moveTo>
                    <a:pt x="477838" y="0"/>
                  </a:moveTo>
                  <a:lnTo>
                    <a:pt x="419403" y="4745"/>
                  </a:lnTo>
                  <a:lnTo>
                    <a:pt x="344981" y="16053"/>
                  </a:lnTo>
                  <a:lnTo>
                    <a:pt x="281495" y="33620"/>
                  </a:lnTo>
                  <a:lnTo>
                    <a:pt x="216861" y="57562"/>
                  </a:lnTo>
                  <a:lnTo>
                    <a:pt x="149580" y="87073"/>
                  </a:lnTo>
                  <a:lnTo>
                    <a:pt x="77278" y="120102"/>
                  </a:lnTo>
                  <a:lnTo>
                    <a:pt x="0" y="1566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/>
            <p:cNvSpPr/>
            <p:nvPr/>
          </p:nvSpPr>
          <p:spPr>
            <a:xfrm>
              <a:off x="1550619" y="9396849"/>
              <a:ext cx="15875" cy="57785"/>
            </a:xfrm>
            <a:custGeom>
              <a:avLst/>
              <a:gdLst/>
              <a:ahLst/>
              <a:cxnLst/>
              <a:rect l="l" t="t" r="r" b="b"/>
              <a:pathLst>
                <a:path w="15875" h="57784">
                  <a:moveTo>
                    <a:pt x="15527" y="0"/>
                  </a:moveTo>
                  <a:lnTo>
                    <a:pt x="12630" y="14561"/>
                  </a:lnTo>
                  <a:lnTo>
                    <a:pt x="5066" y="39821"/>
                  </a:lnTo>
                  <a:lnTo>
                    <a:pt x="0" y="572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1655997" y="9493877"/>
              <a:ext cx="72390" cy="43815"/>
            </a:xfrm>
            <a:custGeom>
              <a:avLst/>
              <a:gdLst/>
              <a:ahLst/>
              <a:cxnLst/>
              <a:rect l="l" t="t" r="r" b="b"/>
              <a:pathLst>
                <a:path w="72389" h="43815">
                  <a:moveTo>
                    <a:pt x="54565" y="29882"/>
                  </a:moveTo>
                  <a:lnTo>
                    <a:pt x="59649" y="25334"/>
                  </a:lnTo>
                  <a:lnTo>
                    <a:pt x="65139" y="18533"/>
                  </a:lnTo>
                  <a:lnTo>
                    <a:pt x="69772" y="10036"/>
                  </a:lnTo>
                  <a:lnTo>
                    <a:pt x="71847" y="4971"/>
                  </a:lnTo>
                  <a:lnTo>
                    <a:pt x="71530" y="270"/>
                  </a:lnTo>
                  <a:lnTo>
                    <a:pt x="67701" y="0"/>
                  </a:lnTo>
                  <a:lnTo>
                    <a:pt x="62425" y="2384"/>
                  </a:lnTo>
                  <a:lnTo>
                    <a:pt x="45437" y="11663"/>
                  </a:lnTo>
                  <a:lnTo>
                    <a:pt x="8682" y="33809"/>
                  </a:lnTo>
                  <a:lnTo>
                    <a:pt x="454" y="38591"/>
                  </a:lnTo>
                  <a:lnTo>
                    <a:pt x="0" y="42191"/>
                  </a:lnTo>
                  <a:lnTo>
                    <a:pt x="3780" y="43809"/>
                  </a:lnTo>
                  <a:lnTo>
                    <a:pt x="12325" y="43728"/>
                  </a:lnTo>
                  <a:lnTo>
                    <a:pt x="25530" y="40382"/>
                  </a:lnTo>
                  <a:lnTo>
                    <a:pt x="39709" y="37010"/>
                  </a:lnTo>
                  <a:lnTo>
                    <a:pt x="48419" y="33860"/>
                  </a:lnTo>
                  <a:lnTo>
                    <a:pt x="54565" y="29882"/>
                  </a:lnTo>
                  <a:close/>
                </a:path>
              </a:pathLst>
            </a:custGeom>
            <a:solidFill>
              <a:srgbClr val="AFE8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1655997" y="9493877"/>
              <a:ext cx="72390" cy="43815"/>
            </a:xfrm>
            <a:custGeom>
              <a:avLst/>
              <a:gdLst/>
              <a:ahLst/>
              <a:cxnLst/>
              <a:rect l="l" t="t" r="r" b="b"/>
              <a:pathLst>
                <a:path w="72389" h="43815">
                  <a:moveTo>
                    <a:pt x="65139" y="18533"/>
                  </a:moveTo>
                  <a:lnTo>
                    <a:pt x="25530" y="40382"/>
                  </a:lnTo>
                  <a:lnTo>
                    <a:pt x="12325" y="43728"/>
                  </a:lnTo>
                  <a:lnTo>
                    <a:pt x="3780" y="43809"/>
                  </a:lnTo>
                  <a:lnTo>
                    <a:pt x="0" y="42191"/>
                  </a:lnTo>
                  <a:lnTo>
                    <a:pt x="454" y="38591"/>
                  </a:lnTo>
                  <a:lnTo>
                    <a:pt x="8682" y="33809"/>
                  </a:lnTo>
                  <a:lnTo>
                    <a:pt x="45437" y="11663"/>
                  </a:lnTo>
                  <a:lnTo>
                    <a:pt x="62425" y="2384"/>
                  </a:lnTo>
                  <a:lnTo>
                    <a:pt x="67701" y="0"/>
                  </a:lnTo>
                  <a:lnTo>
                    <a:pt x="71530" y="270"/>
                  </a:lnTo>
                  <a:lnTo>
                    <a:pt x="71847" y="4971"/>
                  </a:lnTo>
                  <a:lnTo>
                    <a:pt x="69772" y="10036"/>
                  </a:lnTo>
                  <a:lnTo>
                    <a:pt x="65139" y="185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1680338" y="9510188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25175" y="8250"/>
                  </a:moveTo>
                  <a:lnTo>
                    <a:pt x="30425" y="633"/>
                  </a:lnTo>
                  <a:lnTo>
                    <a:pt x="28987" y="0"/>
                  </a:lnTo>
                  <a:lnTo>
                    <a:pt x="0" y="16703"/>
                  </a:lnTo>
                  <a:lnTo>
                    <a:pt x="8970" y="15340"/>
                  </a:lnTo>
                  <a:lnTo>
                    <a:pt x="18654" y="12164"/>
                  </a:lnTo>
                  <a:lnTo>
                    <a:pt x="25175" y="825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1680338" y="9315447"/>
              <a:ext cx="369570" cy="211454"/>
            </a:xfrm>
            <a:custGeom>
              <a:avLst/>
              <a:gdLst/>
              <a:ahLst/>
              <a:cxnLst/>
              <a:rect l="l" t="t" r="r" b="b"/>
              <a:pathLst>
                <a:path w="369569" h="211454">
                  <a:moveTo>
                    <a:pt x="30425" y="195374"/>
                  </a:moveTo>
                  <a:lnTo>
                    <a:pt x="25175" y="202991"/>
                  </a:lnTo>
                  <a:lnTo>
                    <a:pt x="18654" y="206905"/>
                  </a:lnTo>
                  <a:lnTo>
                    <a:pt x="8970" y="210081"/>
                  </a:lnTo>
                  <a:lnTo>
                    <a:pt x="0" y="211444"/>
                  </a:lnTo>
                  <a:lnTo>
                    <a:pt x="28987" y="194740"/>
                  </a:lnTo>
                  <a:lnTo>
                    <a:pt x="30425" y="195374"/>
                  </a:lnTo>
                </a:path>
                <a:path w="369569" h="211454">
                  <a:moveTo>
                    <a:pt x="341518" y="146824"/>
                  </a:moveTo>
                  <a:lnTo>
                    <a:pt x="349672" y="113725"/>
                  </a:lnTo>
                  <a:lnTo>
                    <a:pt x="355192" y="81543"/>
                  </a:lnTo>
                  <a:lnTo>
                    <a:pt x="363472" y="38609"/>
                  </a:lnTo>
                  <a:lnTo>
                    <a:pt x="368967" y="5054"/>
                  </a:lnTo>
                  <a:lnTo>
                    <a:pt x="3682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3" name="object 653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2220003" y="9345522"/>
              <a:ext cx="112989" cy="116657"/>
            </a:xfrm>
            <a:prstGeom prst="rect">
              <a:avLst/>
            </a:prstGeom>
          </p:spPr>
        </p:pic>
        <p:sp>
          <p:nvSpPr>
            <p:cNvPr id="654" name="object 654"/>
            <p:cNvSpPr/>
            <p:nvPr/>
          </p:nvSpPr>
          <p:spPr>
            <a:xfrm>
              <a:off x="956974" y="9846602"/>
              <a:ext cx="832485" cy="554355"/>
            </a:xfrm>
            <a:custGeom>
              <a:avLst/>
              <a:gdLst/>
              <a:ahLst/>
              <a:cxnLst/>
              <a:rect l="l" t="t" r="r" b="b"/>
              <a:pathLst>
                <a:path w="832485" h="554354">
                  <a:moveTo>
                    <a:pt x="831706" y="0"/>
                  </a:moveTo>
                  <a:lnTo>
                    <a:pt x="831914" y="7976"/>
                  </a:lnTo>
                  <a:lnTo>
                    <a:pt x="828413" y="15999"/>
                  </a:lnTo>
                  <a:lnTo>
                    <a:pt x="825186" y="21742"/>
                  </a:lnTo>
                  <a:lnTo>
                    <a:pt x="818064" y="26268"/>
                  </a:lnTo>
                  <a:lnTo>
                    <a:pt x="747292" y="75166"/>
                  </a:lnTo>
                  <a:lnTo>
                    <a:pt x="690231" y="114921"/>
                  </a:lnTo>
                  <a:lnTo>
                    <a:pt x="586361" y="184692"/>
                  </a:lnTo>
                  <a:lnTo>
                    <a:pt x="471133" y="261958"/>
                  </a:lnTo>
                  <a:lnTo>
                    <a:pt x="299197" y="377803"/>
                  </a:lnTo>
                  <a:lnTo>
                    <a:pt x="172591" y="464202"/>
                  </a:lnTo>
                  <a:lnTo>
                    <a:pt x="98197" y="514942"/>
                  </a:lnTo>
                  <a:lnTo>
                    <a:pt x="59069" y="541898"/>
                  </a:lnTo>
                  <a:lnTo>
                    <a:pt x="43231" y="550676"/>
                  </a:lnTo>
                  <a:lnTo>
                    <a:pt x="30306" y="553931"/>
                  </a:lnTo>
                  <a:lnTo>
                    <a:pt x="18112" y="553890"/>
                  </a:lnTo>
                  <a:lnTo>
                    <a:pt x="7364" y="551906"/>
                  </a:lnTo>
                  <a:lnTo>
                    <a:pt x="0" y="549409"/>
                  </a:lnTo>
                </a:path>
              </a:pathLst>
            </a:custGeom>
            <a:ln w="5360">
              <a:solidFill>
                <a:srgbClr val="AB7B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5" name="object 655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911351" y="10375391"/>
              <a:ext cx="152399" cy="118871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1101775" y="9770828"/>
              <a:ext cx="135079" cy="93473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1103128" y="9774226"/>
              <a:ext cx="135270" cy="89137"/>
            </a:xfrm>
            <a:prstGeom prst="rect">
              <a:avLst/>
            </a:prstGeom>
          </p:spPr>
        </p:pic>
        <p:pic>
          <p:nvPicPr>
            <p:cNvPr id="658" name="object 658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576272" y="10109138"/>
              <a:ext cx="132525" cy="96044"/>
            </a:xfrm>
            <a:prstGeom prst="rect">
              <a:avLst/>
            </a:prstGeom>
          </p:spPr>
        </p:pic>
        <p:pic>
          <p:nvPicPr>
            <p:cNvPr id="659" name="object 659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574070" y="10114845"/>
              <a:ext cx="133524" cy="89137"/>
            </a:xfrm>
            <a:prstGeom prst="rect">
              <a:avLst/>
            </a:prstGeom>
          </p:spPr>
        </p:pic>
        <p:pic>
          <p:nvPicPr>
            <p:cNvPr id="660" name="object 660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351253" y="9453295"/>
              <a:ext cx="243649" cy="112953"/>
            </a:xfrm>
            <a:prstGeom prst="rect">
              <a:avLst/>
            </a:prstGeom>
          </p:spPr>
        </p:pic>
        <p:sp>
          <p:nvSpPr>
            <p:cNvPr id="661" name="object 661"/>
            <p:cNvSpPr/>
            <p:nvPr/>
          </p:nvSpPr>
          <p:spPr>
            <a:xfrm>
              <a:off x="875957" y="9460421"/>
              <a:ext cx="560070" cy="340995"/>
            </a:xfrm>
            <a:custGeom>
              <a:avLst/>
              <a:gdLst/>
              <a:ahLst/>
              <a:cxnLst/>
              <a:rect l="l" t="t" r="r" b="b"/>
              <a:pathLst>
                <a:path w="560069" h="340995">
                  <a:moveTo>
                    <a:pt x="559862" y="95704"/>
                  </a:moveTo>
                  <a:lnTo>
                    <a:pt x="476967" y="0"/>
                  </a:lnTo>
                  <a:lnTo>
                    <a:pt x="445817" y="2604"/>
                  </a:lnTo>
                  <a:lnTo>
                    <a:pt x="398937" y="6289"/>
                  </a:lnTo>
                  <a:lnTo>
                    <a:pt x="340144" y="13681"/>
                  </a:lnTo>
                  <a:lnTo>
                    <a:pt x="288447" y="22729"/>
                  </a:lnTo>
                  <a:lnTo>
                    <a:pt x="245617" y="32193"/>
                  </a:lnTo>
                  <a:lnTo>
                    <a:pt x="207490" y="43663"/>
                  </a:lnTo>
                  <a:lnTo>
                    <a:pt x="170347" y="58422"/>
                  </a:lnTo>
                  <a:lnTo>
                    <a:pt x="116346" y="83006"/>
                  </a:lnTo>
                  <a:lnTo>
                    <a:pt x="79222" y="104381"/>
                  </a:lnTo>
                  <a:lnTo>
                    <a:pt x="2111" y="152451"/>
                  </a:lnTo>
                  <a:lnTo>
                    <a:pt x="0" y="157908"/>
                  </a:lnTo>
                  <a:lnTo>
                    <a:pt x="2100" y="163729"/>
                  </a:lnTo>
                  <a:lnTo>
                    <a:pt x="157605" y="340463"/>
                  </a:lnTo>
                  <a:lnTo>
                    <a:pt x="171632" y="331300"/>
                  </a:lnTo>
                  <a:lnTo>
                    <a:pt x="207689" y="309347"/>
                  </a:lnTo>
                  <a:lnTo>
                    <a:pt x="325150" y="236979"/>
                  </a:lnTo>
                  <a:lnTo>
                    <a:pt x="449738" y="161604"/>
                  </a:lnTo>
                  <a:lnTo>
                    <a:pt x="559862" y="95704"/>
                  </a:lnTo>
                  <a:close/>
                </a:path>
              </a:pathLst>
            </a:custGeom>
            <a:solidFill>
              <a:srgbClr val="AFE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/>
            <p:cNvSpPr/>
            <p:nvPr/>
          </p:nvSpPr>
          <p:spPr>
            <a:xfrm>
              <a:off x="875957" y="9460421"/>
              <a:ext cx="560070" cy="340995"/>
            </a:xfrm>
            <a:custGeom>
              <a:avLst/>
              <a:gdLst/>
              <a:ahLst/>
              <a:cxnLst/>
              <a:rect l="l" t="t" r="r" b="b"/>
              <a:pathLst>
                <a:path w="560069" h="340995">
                  <a:moveTo>
                    <a:pt x="157605" y="340463"/>
                  </a:moveTo>
                  <a:lnTo>
                    <a:pt x="2100" y="163729"/>
                  </a:lnTo>
                  <a:lnTo>
                    <a:pt x="0" y="157908"/>
                  </a:lnTo>
                  <a:lnTo>
                    <a:pt x="2111" y="152451"/>
                  </a:lnTo>
                  <a:lnTo>
                    <a:pt x="79222" y="104381"/>
                  </a:lnTo>
                  <a:lnTo>
                    <a:pt x="116346" y="83006"/>
                  </a:lnTo>
                  <a:lnTo>
                    <a:pt x="170347" y="58422"/>
                  </a:lnTo>
                  <a:lnTo>
                    <a:pt x="207490" y="43663"/>
                  </a:lnTo>
                  <a:lnTo>
                    <a:pt x="245617" y="32193"/>
                  </a:lnTo>
                  <a:lnTo>
                    <a:pt x="288447" y="22729"/>
                  </a:lnTo>
                  <a:lnTo>
                    <a:pt x="340144" y="13681"/>
                  </a:lnTo>
                  <a:lnTo>
                    <a:pt x="398937" y="6289"/>
                  </a:lnTo>
                  <a:lnTo>
                    <a:pt x="445817" y="2604"/>
                  </a:lnTo>
                  <a:lnTo>
                    <a:pt x="476967" y="0"/>
                  </a:lnTo>
                  <a:lnTo>
                    <a:pt x="559862" y="95704"/>
                  </a:lnTo>
                  <a:lnTo>
                    <a:pt x="449738" y="161604"/>
                  </a:lnTo>
                  <a:lnTo>
                    <a:pt x="325150" y="236979"/>
                  </a:lnTo>
                  <a:lnTo>
                    <a:pt x="207689" y="309347"/>
                  </a:lnTo>
                  <a:lnTo>
                    <a:pt x="171632" y="331300"/>
                  </a:lnTo>
                  <a:lnTo>
                    <a:pt x="157605" y="3404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3" name="object 663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372103" y="9447933"/>
              <a:ext cx="148163" cy="121038"/>
            </a:xfrm>
            <a:prstGeom prst="rect">
              <a:avLst/>
            </a:prstGeom>
          </p:spPr>
        </p:pic>
        <p:sp>
          <p:nvSpPr>
            <p:cNvPr id="664" name="object 664"/>
            <p:cNvSpPr/>
            <p:nvPr/>
          </p:nvSpPr>
          <p:spPr>
            <a:xfrm>
              <a:off x="786798" y="9612239"/>
              <a:ext cx="251460" cy="255904"/>
            </a:xfrm>
            <a:custGeom>
              <a:avLst/>
              <a:gdLst/>
              <a:ahLst/>
              <a:cxnLst/>
              <a:rect l="l" t="t" r="r" b="b"/>
              <a:pathLst>
                <a:path w="251459" h="255904">
                  <a:moveTo>
                    <a:pt x="251141" y="189561"/>
                  </a:moveTo>
                  <a:lnTo>
                    <a:pt x="93275" y="6775"/>
                  </a:lnTo>
                  <a:lnTo>
                    <a:pt x="92166" y="0"/>
                  </a:lnTo>
                  <a:lnTo>
                    <a:pt x="0" y="63930"/>
                  </a:lnTo>
                  <a:lnTo>
                    <a:pt x="10791" y="67527"/>
                  </a:lnTo>
                  <a:lnTo>
                    <a:pt x="147698" y="255814"/>
                  </a:lnTo>
                  <a:lnTo>
                    <a:pt x="251141" y="189561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786798" y="9612239"/>
              <a:ext cx="251460" cy="255904"/>
            </a:xfrm>
            <a:custGeom>
              <a:avLst/>
              <a:gdLst/>
              <a:ahLst/>
              <a:cxnLst/>
              <a:rect l="l" t="t" r="r" b="b"/>
              <a:pathLst>
                <a:path w="251459" h="255904">
                  <a:moveTo>
                    <a:pt x="92166" y="0"/>
                  </a:moveTo>
                  <a:lnTo>
                    <a:pt x="0" y="63930"/>
                  </a:lnTo>
                  <a:lnTo>
                    <a:pt x="10791" y="67527"/>
                  </a:lnTo>
                  <a:lnTo>
                    <a:pt x="147698" y="255814"/>
                  </a:lnTo>
                  <a:lnTo>
                    <a:pt x="251141" y="189561"/>
                  </a:lnTo>
                  <a:lnTo>
                    <a:pt x="93275" y="6775"/>
                  </a:lnTo>
                  <a:lnTo>
                    <a:pt x="921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462975" y="9553052"/>
              <a:ext cx="985519" cy="578485"/>
            </a:xfrm>
            <a:custGeom>
              <a:avLst/>
              <a:gdLst/>
              <a:ahLst/>
              <a:cxnLst/>
              <a:rect l="l" t="t" r="r" b="b"/>
              <a:pathLst>
                <a:path w="985519" h="578484">
                  <a:moveTo>
                    <a:pt x="985360" y="10829"/>
                  </a:moveTo>
                  <a:lnTo>
                    <a:pt x="977299" y="0"/>
                  </a:lnTo>
                  <a:lnTo>
                    <a:pt x="958241" y="12195"/>
                  </a:lnTo>
                  <a:lnTo>
                    <a:pt x="706215" y="164670"/>
                  </a:lnTo>
                  <a:lnTo>
                    <a:pt x="572110" y="247042"/>
                  </a:lnTo>
                  <a:lnTo>
                    <a:pt x="362496" y="377222"/>
                  </a:lnTo>
                  <a:lnTo>
                    <a:pt x="185888" y="476382"/>
                  </a:lnTo>
                  <a:lnTo>
                    <a:pt x="67460" y="541734"/>
                  </a:lnTo>
                  <a:lnTo>
                    <a:pt x="20028" y="474716"/>
                  </a:lnTo>
                  <a:lnTo>
                    <a:pt x="10388" y="507696"/>
                  </a:lnTo>
                  <a:lnTo>
                    <a:pt x="4686" y="527937"/>
                  </a:lnTo>
                  <a:lnTo>
                    <a:pt x="0" y="553965"/>
                  </a:lnTo>
                  <a:lnTo>
                    <a:pt x="453" y="563626"/>
                  </a:lnTo>
                  <a:lnTo>
                    <a:pt x="3997" y="571354"/>
                  </a:lnTo>
                  <a:lnTo>
                    <a:pt x="7474" y="575648"/>
                  </a:lnTo>
                  <a:lnTo>
                    <a:pt x="12929" y="578091"/>
                  </a:lnTo>
                  <a:lnTo>
                    <a:pt x="25397" y="575852"/>
                  </a:lnTo>
                  <a:lnTo>
                    <a:pt x="37087" y="571837"/>
                  </a:lnTo>
                  <a:lnTo>
                    <a:pt x="58819" y="560786"/>
                  </a:lnTo>
                  <a:lnTo>
                    <a:pt x="86103" y="546308"/>
                  </a:lnTo>
                  <a:lnTo>
                    <a:pt x="130604" y="523014"/>
                  </a:lnTo>
                  <a:lnTo>
                    <a:pt x="180220" y="495671"/>
                  </a:lnTo>
                  <a:lnTo>
                    <a:pt x="233097" y="466972"/>
                  </a:lnTo>
                  <a:lnTo>
                    <a:pt x="284187" y="439061"/>
                  </a:lnTo>
                  <a:lnTo>
                    <a:pt x="338293" y="408107"/>
                  </a:lnTo>
                  <a:lnTo>
                    <a:pt x="381171" y="383166"/>
                  </a:lnTo>
                  <a:lnTo>
                    <a:pt x="439929" y="346167"/>
                  </a:lnTo>
                  <a:lnTo>
                    <a:pt x="518920" y="297312"/>
                  </a:lnTo>
                  <a:lnTo>
                    <a:pt x="606096" y="244113"/>
                  </a:lnTo>
                  <a:lnTo>
                    <a:pt x="742809" y="159449"/>
                  </a:lnTo>
                  <a:lnTo>
                    <a:pt x="804105" y="122065"/>
                  </a:lnTo>
                  <a:lnTo>
                    <a:pt x="884160" y="73392"/>
                  </a:lnTo>
                  <a:lnTo>
                    <a:pt x="985360" y="10829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462975" y="9553052"/>
              <a:ext cx="985519" cy="578485"/>
            </a:xfrm>
            <a:custGeom>
              <a:avLst/>
              <a:gdLst/>
              <a:ahLst/>
              <a:cxnLst/>
              <a:rect l="l" t="t" r="r" b="b"/>
              <a:pathLst>
                <a:path w="985519" h="578484">
                  <a:moveTo>
                    <a:pt x="985360" y="10829"/>
                  </a:moveTo>
                  <a:lnTo>
                    <a:pt x="884160" y="73392"/>
                  </a:lnTo>
                  <a:lnTo>
                    <a:pt x="804105" y="122065"/>
                  </a:lnTo>
                  <a:lnTo>
                    <a:pt x="742809" y="159449"/>
                  </a:lnTo>
                  <a:lnTo>
                    <a:pt x="662876" y="208965"/>
                  </a:lnTo>
                  <a:lnTo>
                    <a:pt x="606096" y="244113"/>
                  </a:lnTo>
                  <a:lnTo>
                    <a:pt x="518920" y="297312"/>
                  </a:lnTo>
                  <a:lnTo>
                    <a:pt x="439929" y="346167"/>
                  </a:lnTo>
                  <a:lnTo>
                    <a:pt x="381171" y="383166"/>
                  </a:lnTo>
                  <a:lnTo>
                    <a:pt x="338293" y="408107"/>
                  </a:lnTo>
                  <a:lnTo>
                    <a:pt x="284187" y="439061"/>
                  </a:lnTo>
                  <a:lnTo>
                    <a:pt x="233097" y="466972"/>
                  </a:lnTo>
                  <a:lnTo>
                    <a:pt x="180220" y="495671"/>
                  </a:lnTo>
                  <a:lnTo>
                    <a:pt x="130604" y="523014"/>
                  </a:lnTo>
                  <a:lnTo>
                    <a:pt x="86103" y="546308"/>
                  </a:lnTo>
                  <a:lnTo>
                    <a:pt x="58819" y="560786"/>
                  </a:lnTo>
                  <a:lnTo>
                    <a:pt x="37087" y="571837"/>
                  </a:lnTo>
                  <a:lnTo>
                    <a:pt x="25397" y="575852"/>
                  </a:lnTo>
                  <a:lnTo>
                    <a:pt x="12929" y="578091"/>
                  </a:lnTo>
                  <a:lnTo>
                    <a:pt x="7474" y="575648"/>
                  </a:lnTo>
                  <a:lnTo>
                    <a:pt x="3997" y="571354"/>
                  </a:lnTo>
                  <a:lnTo>
                    <a:pt x="453" y="563626"/>
                  </a:lnTo>
                  <a:lnTo>
                    <a:pt x="0" y="553965"/>
                  </a:lnTo>
                  <a:lnTo>
                    <a:pt x="4686" y="527937"/>
                  </a:lnTo>
                  <a:lnTo>
                    <a:pt x="10388" y="507696"/>
                  </a:lnTo>
                  <a:lnTo>
                    <a:pt x="20028" y="474716"/>
                  </a:lnTo>
                  <a:lnTo>
                    <a:pt x="67460" y="541734"/>
                  </a:lnTo>
                  <a:lnTo>
                    <a:pt x="185888" y="476382"/>
                  </a:lnTo>
                  <a:lnTo>
                    <a:pt x="362496" y="377222"/>
                  </a:lnTo>
                  <a:lnTo>
                    <a:pt x="572110" y="247042"/>
                  </a:lnTo>
                  <a:lnTo>
                    <a:pt x="706215" y="164670"/>
                  </a:lnTo>
                  <a:lnTo>
                    <a:pt x="958241" y="12195"/>
                  </a:lnTo>
                  <a:lnTo>
                    <a:pt x="977299" y="0"/>
                  </a:lnTo>
                  <a:lnTo>
                    <a:pt x="985360" y="108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/>
            <p:cNvSpPr/>
            <p:nvPr/>
          </p:nvSpPr>
          <p:spPr>
            <a:xfrm>
              <a:off x="281643" y="10024556"/>
              <a:ext cx="43815" cy="6350"/>
            </a:xfrm>
            <a:custGeom>
              <a:avLst/>
              <a:gdLst/>
              <a:ahLst/>
              <a:cxnLst/>
              <a:rect l="l" t="t" r="r" b="b"/>
              <a:pathLst>
                <a:path w="43814" h="6350">
                  <a:moveTo>
                    <a:pt x="43702" y="6003"/>
                  </a:moveTo>
                  <a:lnTo>
                    <a:pt x="31073" y="0"/>
                  </a:lnTo>
                  <a:lnTo>
                    <a:pt x="19643" y="1047"/>
                  </a:lnTo>
                  <a:lnTo>
                    <a:pt x="0" y="50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/>
            <p:cNvSpPr/>
            <p:nvPr/>
          </p:nvSpPr>
          <p:spPr>
            <a:xfrm>
              <a:off x="1134817" y="9824890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17956" y="236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0" name="object 670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1395892" y="9454289"/>
              <a:ext cx="124435" cy="114651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469797" y="10095444"/>
              <a:ext cx="59690" cy="32384"/>
            </a:xfrm>
            <a:custGeom>
              <a:avLst/>
              <a:gdLst/>
              <a:ahLst/>
              <a:cxnLst/>
              <a:rect l="l" t="t" r="r" b="b"/>
              <a:pathLst>
                <a:path w="59690" h="32384">
                  <a:moveTo>
                    <a:pt x="59653" y="0"/>
                  </a:moveTo>
                  <a:lnTo>
                    <a:pt x="0" y="319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2" name="object 672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247201" y="10224854"/>
              <a:ext cx="167208" cy="250772"/>
            </a:xfrm>
            <a:prstGeom prst="rect">
              <a:avLst/>
            </a:prstGeom>
          </p:spPr>
        </p:pic>
        <p:sp>
          <p:nvSpPr>
            <p:cNvPr id="673" name="object 673"/>
            <p:cNvSpPr/>
            <p:nvPr/>
          </p:nvSpPr>
          <p:spPr>
            <a:xfrm>
              <a:off x="2233362" y="9403748"/>
              <a:ext cx="45085" cy="66040"/>
            </a:xfrm>
            <a:custGeom>
              <a:avLst/>
              <a:gdLst/>
              <a:ahLst/>
              <a:cxnLst/>
              <a:rect l="l" t="t" r="r" b="b"/>
              <a:pathLst>
                <a:path w="45085" h="66040">
                  <a:moveTo>
                    <a:pt x="44875" y="58191"/>
                  </a:moveTo>
                  <a:lnTo>
                    <a:pt x="23578" y="25356"/>
                  </a:lnTo>
                  <a:lnTo>
                    <a:pt x="5825" y="0"/>
                  </a:lnTo>
                  <a:lnTo>
                    <a:pt x="3035" y="13613"/>
                  </a:lnTo>
                  <a:lnTo>
                    <a:pt x="1696" y="24439"/>
                  </a:lnTo>
                  <a:lnTo>
                    <a:pt x="0" y="46439"/>
                  </a:lnTo>
                  <a:lnTo>
                    <a:pt x="164" y="48536"/>
                  </a:lnTo>
                  <a:lnTo>
                    <a:pt x="5221" y="55791"/>
                  </a:lnTo>
                  <a:lnTo>
                    <a:pt x="11771" y="60085"/>
                  </a:lnTo>
                  <a:lnTo>
                    <a:pt x="24990" y="65530"/>
                  </a:lnTo>
                  <a:lnTo>
                    <a:pt x="29507" y="64741"/>
                  </a:lnTo>
                  <a:lnTo>
                    <a:pt x="44875" y="58191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/>
            <p:cNvSpPr/>
            <p:nvPr/>
          </p:nvSpPr>
          <p:spPr>
            <a:xfrm>
              <a:off x="270230" y="9418522"/>
              <a:ext cx="2071370" cy="643890"/>
            </a:xfrm>
            <a:custGeom>
              <a:avLst/>
              <a:gdLst/>
              <a:ahLst/>
              <a:cxnLst/>
              <a:rect l="l" t="t" r="r" b="b"/>
              <a:pathLst>
                <a:path w="2071370" h="643890">
                  <a:moveTo>
                    <a:pt x="75958" y="633679"/>
                  </a:moveTo>
                  <a:lnTo>
                    <a:pt x="73558" y="633018"/>
                  </a:lnTo>
                  <a:lnTo>
                    <a:pt x="70383" y="632269"/>
                  </a:lnTo>
                  <a:lnTo>
                    <a:pt x="40817" y="625233"/>
                  </a:lnTo>
                  <a:lnTo>
                    <a:pt x="40360" y="625157"/>
                  </a:lnTo>
                  <a:lnTo>
                    <a:pt x="31089" y="624751"/>
                  </a:lnTo>
                  <a:lnTo>
                    <a:pt x="28194" y="624865"/>
                  </a:lnTo>
                  <a:lnTo>
                    <a:pt x="18605" y="625817"/>
                  </a:lnTo>
                  <a:lnTo>
                    <a:pt x="13119" y="626300"/>
                  </a:lnTo>
                  <a:lnTo>
                    <a:pt x="5499" y="626846"/>
                  </a:lnTo>
                  <a:lnTo>
                    <a:pt x="0" y="622452"/>
                  </a:lnTo>
                  <a:lnTo>
                    <a:pt x="76" y="622744"/>
                  </a:lnTo>
                  <a:lnTo>
                    <a:pt x="6985" y="630986"/>
                  </a:lnTo>
                  <a:lnTo>
                    <a:pt x="16624" y="638022"/>
                  </a:lnTo>
                  <a:lnTo>
                    <a:pt x="24155" y="643356"/>
                  </a:lnTo>
                  <a:lnTo>
                    <a:pt x="24333" y="643394"/>
                  </a:lnTo>
                  <a:lnTo>
                    <a:pt x="67424" y="635317"/>
                  </a:lnTo>
                  <a:lnTo>
                    <a:pt x="75958" y="633679"/>
                  </a:lnTo>
                  <a:close/>
                </a:path>
                <a:path w="2071370" h="643890">
                  <a:moveTo>
                    <a:pt x="2070963" y="0"/>
                  </a:moveTo>
                  <a:lnTo>
                    <a:pt x="2011349" y="23177"/>
                  </a:lnTo>
                  <a:lnTo>
                    <a:pt x="2000351" y="28168"/>
                  </a:lnTo>
                  <a:lnTo>
                    <a:pt x="2003132" y="30848"/>
                  </a:lnTo>
                  <a:lnTo>
                    <a:pt x="2009330" y="41059"/>
                  </a:lnTo>
                  <a:lnTo>
                    <a:pt x="2009648" y="42329"/>
                  </a:lnTo>
                  <a:lnTo>
                    <a:pt x="2019896" y="35191"/>
                  </a:lnTo>
                  <a:lnTo>
                    <a:pt x="2029498" y="29311"/>
                  </a:lnTo>
                  <a:lnTo>
                    <a:pt x="2054453" y="14338"/>
                  </a:lnTo>
                  <a:lnTo>
                    <a:pt x="2066785" y="5600"/>
                  </a:lnTo>
                  <a:lnTo>
                    <a:pt x="2070836" y="1397"/>
                  </a:lnTo>
                  <a:lnTo>
                    <a:pt x="2070963" y="0"/>
                  </a:lnTo>
                  <a:close/>
                </a:path>
              </a:pathLst>
            </a:custGeom>
            <a:solidFill>
              <a:srgbClr val="422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/>
            <p:cNvSpPr/>
            <p:nvPr/>
          </p:nvSpPr>
          <p:spPr>
            <a:xfrm>
              <a:off x="2233156" y="9358001"/>
              <a:ext cx="107950" cy="111125"/>
            </a:xfrm>
            <a:custGeom>
              <a:avLst/>
              <a:gdLst/>
              <a:ahLst/>
              <a:cxnLst/>
              <a:rect l="l" t="t" r="r" b="b"/>
              <a:pathLst>
                <a:path w="107950" h="111125">
                  <a:moveTo>
                    <a:pt x="105086" y="46894"/>
                  </a:moveTo>
                  <a:lnTo>
                    <a:pt x="92091" y="26462"/>
                  </a:lnTo>
                  <a:lnTo>
                    <a:pt x="82972" y="12504"/>
                  </a:lnTo>
                  <a:lnTo>
                    <a:pt x="71227" y="2354"/>
                  </a:lnTo>
                  <a:lnTo>
                    <a:pt x="64284" y="0"/>
                  </a:lnTo>
                  <a:lnTo>
                    <a:pt x="46322" y="9304"/>
                  </a:lnTo>
                  <a:lnTo>
                    <a:pt x="5918" y="44182"/>
                  </a:lnTo>
                  <a:lnTo>
                    <a:pt x="0" y="94277"/>
                  </a:lnTo>
                  <a:lnTo>
                    <a:pt x="6440" y="101579"/>
                  </a:lnTo>
                  <a:lnTo>
                    <a:pt x="15543" y="107016"/>
                  </a:lnTo>
                  <a:lnTo>
                    <a:pt x="25492" y="111003"/>
                  </a:lnTo>
                  <a:lnTo>
                    <a:pt x="35082" y="107996"/>
                  </a:lnTo>
                  <a:lnTo>
                    <a:pt x="79747" y="82267"/>
                  </a:lnTo>
                  <a:lnTo>
                    <a:pt x="107524" y="60480"/>
                  </a:lnTo>
                  <a:lnTo>
                    <a:pt x="36449" y="88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6" name="object 676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374903" y="10570463"/>
              <a:ext cx="179831" cy="126111"/>
            </a:xfrm>
            <a:prstGeom prst="rect">
              <a:avLst/>
            </a:prstGeom>
          </p:spPr>
        </p:pic>
        <p:pic>
          <p:nvPicPr>
            <p:cNvPr id="677" name="object 677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1724167" y="9177490"/>
              <a:ext cx="404939" cy="159940"/>
            </a:xfrm>
            <a:prstGeom prst="rect">
              <a:avLst/>
            </a:prstGeom>
          </p:spPr>
        </p:pic>
        <p:sp>
          <p:nvSpPr>
            <p:cNvPr id="678" name="object 678"/>
            <p:cNvSpPr/>
            <p:nvPr/>
          </p:nvSpPr>
          <p:spPr>
            <a:xfrm>
              <a:off x="1724167" y="9177490"/>
              <a:ext cx="405130" cy="160020"/>
            </a:xfrm>
            <a:custGeom>
              <a:avLst/>
              <a:gdLst/>
              <a:ahLst/>
              <a:cxnLst/>
              <a:rect l="l" t="t" r="r" b="b"/>
              <a:pathLst>
                <a:path w="405130" h="160020">
                  <a:moveTo>
                    <a:pt x="404006" y="6631"/>
                  </a:moveTo>
                  <a:lnTo>
                    <a:pt x="403408" y="3036"/>
                  </a:lnTo>
                  <a:lnTo>
                    <a:pt x="402643" y="67"/>
                  </a:lnTo>
                  <a:lnTo>
                    <a:pt x="402307" y="33"/>
                  </a:lnTo>
                  <a:lnTo>
                    <a:pt x="401970" y="0"/>
                  </a:lnTo>
                  <a:lnTo>
                    <a:pt x="399440" y="578"/>
                  </a:lnTo>
                  <a:lnTo>
                    <a:pt x="396684" y="1319"/>
                  </a:lnTo>
                  <a:lnTo>
                    <a:pt x="393928" y="2060"/>
                  </a:lnTo>
                  <a:lnTo>
                    <a:pt x="386829" y="3190"/>
                  </a:lnTo>
                  <a:lnTo>
                    <a:pt x="380909" y="3830"/>
                  </a:lnTo>
                  <a:lnTo>
                    <a:pt x="368570" y="5494"/>
                  </a:lnTo>
                  <a:lnTo>
                    <a:pt x="318166" y="15329"/>
                  </a:lnTo>
                  <a:lnTo>
                    <a:pt x="263766" y="30235"/>
                  </a:lnTo>
                  <a:lnTo>
                    <a:pt x="188985" y="56657"/>
                  </a:lnTo>
                  <a:lnTo>
                    <a:pt x="152317" y="71556"/>
                  </a:lnTo>
                  <a:lnTo>
                    <a:pt x="116724" y="87374"/>
                  </a:lnTo>
                  <a:lnTo>
                    <a:pt x="101989" y="95309"/>
                  </a:lnTo>
                  <a:lnTo>
                    <a:pt x="102126" y="96504"/>
                  </a:lnTo>
                  <a:lnTo>
                    <a:pt x="102357" y="98524"/>
                  </a:lnTo>
                  <a:lnTo>
                    <a:pt x="102251" y="98733"/>
                  </a:lnTo>
                  <a:lnTo>
                    <a:pt x="100602" y="99501"/>
                  </a:lnTo>
                  <a:lnTo>
                    <a:pt x="86644" y="106003"/>
                  </a:lnTo>
                  <a:lnTo>
                    <a:pt x="87146" y="105882"/>
                  </a:lnTo>
                  <a:lnTo>
                    <a:pt x="86407" y="102926"/>
                  </a:lnTo>
                  <a:lnTo>
                    <a:pt x="86097" y="101691"/>
                  </a:lnTo>
                  <a:lnTo>
                    <a:pt x="85896" y="101562"/>
                  </a:lnTo>
                  <a:lnTo>
                    <a:pt x="84900" y="101957"/>
                  </a:lnTo>
                  <a:lnTo>
                    <a:pt x="38990" y="124473"/>
                  </a:lnTo>
                  <a:lnTo>
                    <a:pt x="136" y="144994"/>
                  </a:lnTo>
                  <a:lnTo>
                    <a:pt x="0" y="145751"/>
                  </a:lnTo>
                  <a:lnTo>
                    <a:pt x="3786" y="150240"/>
                  </a:lnTo>
                  <a:lnTo>
                    <a:pt x="6117" y="152084"/>
                  </a:lnTo>
                  <a:lnTo>
                    <a:pt x="7061" y="152830"/>
                  </a:lnTo>
                  <a:lnTo>
                    <a:pt x="4614" y="154614"/>
                  </a:lnTo>
                  <a:lnTo>
                    <a:pt x="2731" y="155933"/>
                  </a:lnTo>
                  <a:lnTo>
                    <a:pt x="2231" y="156516"/>
                  </a:lnTo>
                  <a:lnTo>
                    <a:pt x="2570" y="157000"/>
                  </a:lnTo>
                  <a:lnTo>
                    <a:pt x="2902" y="157474"/>
                  </a:lnTo>
                  <a:lnTo>
                    <a:pt x="2347" y="158159"/>
                  </a:lnTo>
                  <a:lnTo>
                    <a:pt x="421" y="159654"/>
                  </a:lnTo>
                  <a:lnTo>
                    <a:pt x="628" y="159940"/>
                  </a:lnTo>
                  <a:lnTo>
                    <a:pt x="5041" y="158086"/>
                  </a:lnTo>
                  <a:lnTo>
                    <a:pt x="14726" y="153613"/>
                  </a:lnTo>
                  <a:lnTo>
                    <a:pt x="30750" y="146044"/>
                  </a:lnTo>
                  <a:lnTo>
                    <a:pt x="65933" y="129543"/>
                  </a:lnTo>
                  <a:lnTo>
                    <a:pt x="104443" y="111806"/>
                  </a:lnTo>
                  <a:lnTo>
                    <a:pt x="142522" y="94552"/>
                  </a:lnTo>
                  <a:lnTo>
                    <a:pt x="194981" y="71422"/>
                  </a:lnTo>
                  <a:lnTo>
                    <a:pt x="241647" y="53146"/>
                  </a:lnTo>
                  <a:lnTo>
                    <a:pt x="305931" y="32334"/>
                  </a:lnTo>
                  <a:lnTo>
                    <a:pt x="360692" y="19788"/>
                  </a:lnTo>
                  <a:lnTo>
                    <a:pt x="399782" y="13888"/>
                  </a:lnTo>
                  <a:lnTo>
                    <a:pt x="404561" y="13258"/>
                  </a:lnTo>
                  <a:lnTo>
                    <a:pt x="404750" y="13226"/>
                  </a:lnTo>
                  <a:lnTo>
                    <a:pt x="404939" y="13194"/>
                  </a:lnTo>
                  <a:lnTo>
                    <a:pt x="404604" y="10226"/>
                  </a:lnTo>
                  <a:lnTo>
                    <a:pt x="404006" y="6632"/>
                  </a:lnTo>
                </a:path>
              </a:pathLst>
            </a:custGeom>
            <a:ln w="3175">
              <a:solidFill>
                <a:srgbClr val="42250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9" name="object 679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2129830" y="9175951"/>
              <a:ext cx="61765" cy="14097"/>
            </a:xfrm>
            <a:prstGeom prst="rect">
              <a:avLst/>
            </a:prstGeom>
          </p:spPr>
        </p:pic>
        <p:sp>
          <p:nvSpPr>
            <p:cNvPr id="680" name="object 680"/>
            <p:cNvSpPr/>
            <p:nvPr/>
          </p:nvSpPr>
          <p:spPr>
            <a:xfrm>
              <a:off x="2129830" y="9175951"/>
              <a:ext cx="62230" cy="14604"/>
            </a:xfrm>
            <a:custGeom>
              <a:avLst/>
              <a:gdLst/>
              <a:ahLst/>
              <a:cxnLst/>
              <a:rect l="l" t="t" r="r" b="b"/>
              <a:pathLst>
                <a:path w="62230" h="14604">
                  <a:moveTo>
                    <a:pt x="59101" y="5512"/>
                  </a:moveTo>
                  <a:lnTo>
                    <a:pt x="56391" y="1681"/>
                  </a:lnTo>
                  <a:lnTo>
                    <a:pt x="38090" y="551"/>
                  </a:lnTo>
                  <a:lnTo>
                    <a:pt x="25023" y="28"/>
                  </a:lnTo>
                  <a:lnTo>
                    <a:pt x="12780" y="0"/>
                  </a:lnTo>
                  <a:lnTo>
                    <a:pt x="3680" y="423"/>
                  </a:lnTo>
                  <a:lnTo>
                    <a:pt x="41" y="1255"/>
                  </a:lnTo>
                  <a:lnTo>
                    <a:pt x="0" y="1576"/>
                  </a:lnTo>
                  <a:lnTo>
                    <a:pt x="361" y="4596"/>
                  </a:lnTo>
                  <a:lnTo>
                    <a:pt x="845" y="7968"/>
                  </a:lnTo>
                  <a:lnTo>
                    <a:pt x="1725" y="14097"/>
                  </a:lnTo>
                  <a:lnTo>
                    <a:pt x="28873" y="11839"/>
                  </a:lnTo>
                  <a:lnTo>
                    <a:pt x="39643" y="10953"/>
                  </a:lnTo>
                  <a:lnTo>
                    <a:pt x="48897" y="10210"/>
                  </a:lnTo>
                  <a:lnTo>
                    <a:pt x="55650" y="9687"/>
                  </a:lnTo>
                  <a:lnTo>
                    <a:pt x="58915" y="9463"/>
                  </a:lnTo>
                  <a:lnTo>
                    <a:pt x="61762" y="9347"/>
                  </a:lnTo>
                  <a:lnTo>
                    <a:pt x="59100" y="5514"/>
                  </a:lnTo>
                </a:path>
              </a:pathLst>
            </a:custGeom>
            <a:ln w="3175">
              <a:solidFill>
                <a:srgbClr val="42250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1" name="object 681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177983" y="9510271"/>
              <a:ext cx="538530" cy="338230"/>
            </a:xfrm>
            <a:prstGeom prst="rect">
              <a:avLst/>
            </a:prstGeom>
          </p:spPr>
        </p:pic>
        <p:pic>
          <p:nvPicPr>
            <p:cNvPr id="682" name="object 682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1043005" y="9556258"/>
              <a:ext cx="590520" cy="364374"/>
            </a:xfrm>
            <a:prstGeom prst="rect">
              <a:avLst/>
            </a:prstGeom>
          </p:spPr>
        </p:pic>
        <p:pic>
          <p:nvPicPr>
            <p:cNvPr id="683" name="object 683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515976" y="9901330"/>
              <a:ext cx="542020" cy="415945"/>
            </a:xfrm>
            <a:prstGeom prst="rect">
              <a:avLst/>
            </a:prstGeom>
          </p:spPr>
        </p:pic>
        <p:sp>
          <p:nvSpPr>
            <p:cNvPr id="684" name="object 684"/>
            <p:cNvSpPr/>
            <p:nvPr/>
          </p:nvSpPr>
          <p:spPr>
            <a:xfrm>
              <a:off x="347821" y="9425657"/>
              <a:ext cx="782955" cy="557530"/>
            </a:xfrm>
            <a:custGeom>
              <a:avLst/>
              <a:gdLst/>
              <a:ahLst/>
              <a:cxnLst/>
              <a:rect l="l" t="t" r="r" b="b"/>
              <a:pathLst>
                <a:path w="782955" h="557529">
                  <a:moveTo>
                    <a:pt x="775254" y="15621"/>
                  </a:moveTo>
                  <a:lnTo>
                    <a:pt x="775607" y="15314"/>
                  </a:lnTo>
                  <a:lnTo>
                    <a:pt x="777647" y="11614"/>
                  </a:lnTo>
                  <a:lnTo>
                    <a:pt x="779776" y="7408"/>
                  </a:lnTo>
                  <a:lnTo>
                    <a:pt x="782553" y="1943"/>
                  </a:lnTo>
                  <a:lnTo>
                    <a:pt x="782709" y="0"/>
                  </a:lnTo>
                  <a:lnTo>
                    <a:pt x="780319" y="630"/>
                  </a:lnTo>
                  <a:lnTo>
                    <a:pt x="768472" y="4242"/>
                  </a:lnTo>
                  <a:lnTo>
                    <a:pt x="729933" y="16974"/>
                  </a:lnTo>
                  <a:lnTo>
                    <a:pt x="679578" y="37431"/>
                  </a:lnTo>
                  <a:lnTo>
                    <a:pt x="635185" y="58973"/>
                  </a:lnTo>
                  <a:lnTo>
                    <a:pt x="588349" y="83778"/>
                  </a:lnTo>
                  <a:lnTo>
                    <a:pt x="544144" y="109270"/>
                  </a:lnTo>
                  <a:lnTo>
                    <a:pt x="505886" y="133703"/>
                  </a:lnTo>
                  <a:lnTo>
                    <a:pt x="455082" y="167742"/>
                  </a:lnTo>
                  <a:lnTo>
                    <a:pt x="400469" y="205366"/>
                  </a:lnTo>
                  <a:lnTo>
                    <a:pt x="350785" y="240556"/>
                  </a:lnTo>
                  <a:lnTo>
                    <a:pt x="314767" y="267293"/>
                  </a:lnTo>
                  <a:lnTo>
                    <a:pt x="263139" y="307956"/>
                  </a:lnTo>
                  <a:lnTo>
                    <a:pt x="216249" y="345697"/>
                  </a:lnTo>
                  <a:lnTo>
                    <a:pt x="173390" y="381118"/>
                  </a:lnTo>
                  <a:lnTo>
                    <a:pt x="133856" y="414822"/>
                  </a:lnTo>
                  <a:lnTo>
                    <a:pt x="96939" y="447410"/>
                  </a:lnTo>
                  <a:lnTo>
                    <a:pt x="61933" y="479486"/>
                  </a:lnTo>
                  <a:lnTo>
                    <a:pt x="28131" y="511652"/>
                  </a:lnTo>
                  <a:lnTo>
                    <a:pt x="2611" y="540113"/>
                  </a:lnTo>
                  <a:lnTo>
                    <a:pt x="0" y="552136"/>
                  </a:lnTo>
                  <a:lnTo>
                    <a:pt x="89" y="556953"/>
                  </a:lnTo>
                  <a:lnTo>
                    <a:pt x="1233" y="557149"/>
                  </a:lnTo>
                  <a:lnTo>
                    <a:pt x="4430" y="554958"/>
                  </a:lnTo>
                  <a:lnTo>
                    <a:pt x="11597" y="548727"/>
                  </a:lnTo>
                  <a:lnTo>
                    <a:pt x="21671" y="539414"/>
                  </a:lnTo>
                  <a:lnTo>
                    <a:pt x="33592" y="527976"/>
                  </a:lnTo>
                  <a:lnTo>
                    <a:pt x="70717" y="492174"/>
                  </a:lnTo>
                  <a:lnTo>
                    <a:pt x="106593" y="458443"/>
                  </a:lnTo>
                  <a:lnTo>
                    <a:pt x="141814" y="426265"/>
                  </a:lnTo>
                  <a:lnTo>
                    <a:pt x="176975" y="395120"/>
                  </a:lnTo>
                  <a:lnTo>
                    <a:pt x="212673" y="364489"/>
                  </a:lnTo>
                  <a:lnTo>
                    <a:pt x="249502" y="333854"/>
                  </a:lnTo>
                  <a:lnTo>
                    <a:pt x="288057" y="302695"/>
                  </a:lnTo>
                  <a:lnTo>
                    <a:pt x="328935" y="270493"/>
                  </a:lnTo>
                  <a:lnTo>
                    <a:pt x="359741" y="247494"/>
                  </a:lnTo>
                  <a:lnTo>
                    <a:pt x="400305" y="218593"/>
                  </a:lnTo>
                  <a:lnTo>
                    <a:pt x="446056" y="186918"/>
                  </a:lnTo>
                  <a:lnTo>
                    <a:pt x="492418" y="155595"/>
                  </a:lnTo>
                  <a:lnTo>
                    <a:pt x="534821" y="127754"/>
                  </a:lnTo>
                  <a:lnTo>
                    <a:pt x="568690" y="106521"/>
                  </a:lnTo>
                  <a:lnTo>
                    <a:pt x="615912" y="79792"/>
                  </a:lnTo>
                  <a:lnTo>
                    <a:pt x="662598" y="56528"/>
                  </a:lnTo>
                  <a:lnTo>
                    <a:pt x="706580" y="37735"/>
                  </a:lnTo>
                  <a:lnTo>
                    <a:pt x="745689" y="24420"/>
                  </a:lnTo>
                  <a:lnTo>
                    <a:pt x="756970" y="21177"/>
                  </a:lnTo>
                  <a:lnTo>
                    <a:pt x="766305" y="18437"/>
                  </a:lnTo>
                  <a:lnTo>
                    <a:pt x="772723" y="16488"/>
                  </a:lnTo>
                  <a:lnTo>
                    <a:pt x="775254" y="15621"/>
                  </a:lnTo>
                  <a:close/>
                </a:path>
              </a:pathLst>
            </a:custGeom>
            <a:solidFill>
              <a:srgbClr val="AB7B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5" name="object 685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2164953" y="9475834"/>
              <a:ext cx="126414" cy="104815"/>
            </a:xfrm>
            <a:prstGeom prst="rect">
              <a:avLst/>
            </a:prstGeom>
          </p:spPr>
        </p:pic>
        <p:pic>
          <p:nvPicPr>
            <p:cNvPr id="686" name="object 686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422200" y="9427081"/>
              <a:ext cx="1373893" cy="1271441"/>
            </a:xfrm>
            <a:prstGeom prst="rect">
              <a:avLst/>
            </a:prstGeom>
          </p:spPr>
        </p:pic>
        <p:pic>
          <p:nvPicPr>
            <p:cNvPr id="687" name="object 687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708648" y="10548614"/>
              <a:ext cx="17044" cy="16985"/>
            </a:xfrm>
            <a:prstGeom prst="rect">
              <a:avLst/>
            </a:prstGeom>
          </p:spPr>
        </p:pic>
        <p:sp>
          <p:nvSpPr>
            <p:cNvPr id="688" name="object 688"/>
            <p:cNvSpPr/>
            <p:nvPr/>
          </p:nvSpPr>
          <p:spPr>
            <a:xfrm>
              <a:off x="708648" y="10548614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48" y="13239"/>
                  </a:moveTo>
                  <a:lnTo>
                    <a:pt x="3049" y="15094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1360" y="16522"/>
                  </a:lnTo>
                  <a:lnTo>
                    <a:pt x="13231" y="15212"/>
                  </a:lnTo>
                  <a:lnTo>
                    <a:pt x="15101" y="13901"/>
                  </a:lnTo>
                  <a:lnTo>
                    <a:pt x="16238" y="12126"/>
                  </a:lnTo>
                  <a:lnTo>
                    <a:pt x="16641" y="9887"/>
                  </a:lnTo>
                  <a:lnTo>
                    <a:pt x="17044" y="7648"/>
                  </a:lnTo>
                  <a:lnTo>
                    <a:pt x="9982" y="385"/>
                  </a:lnTo>
                  <a:lnTo>
                    <a:pt x="7740" y="0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9" name="object 689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751343" y="10556656"/>
              <a:ext cx="17044" cy="16985"/>
            </a:xfrm>
            <a:prstGeom prst="rect">
              <a:avLst/>
            </a:prstGeom>
          </p:spPr>
        </p:pic>
        <p:sp>
          <p:nvSpPr>
            <p:cNvPr id="690" name="object 690"/>
            <p:cNvSpPr/>
            <p:nvPr/>
          </p:nvSpPr>
          <p:spPr>
            <a:xfrm>
              <a:off x="751343" y="105566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48" y="13239"/>
                  </a:moveTo>
                  <a:lnTo>
                    <a:pt x="3049" y="15094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6641" y="9887"/>
                  </a:lnTo>
                  <a:lnTo>
                    <a:pt x="17044" y="7648"/>
                  </a:lnTo>
                  <a:lnTo>
                    <a:pt x="16596" y="5601"/>
                  </a:lnTo>
                  <a:lnTo>
                    <a:pt x="15295" y="3746"/>
                  </a:lnTo>
                  <a:lnTo>
                    <a:pt x="13995" y="1890"/>
                  </a:lnTo>
                  <a:lnTo>
                    <a:pt x="12224" y="770"/>
                  </a:lnTo>
                  <a:lnTo>
                    <a:pt x="9982" y="385"/>
                  </a:lnTo>
                  <a:lnTo>
                    <a:pt x="7740" y="0"/>
                  </a:lnTo>
                  <a:lnTo>
                    <a:pt x="5684" y="462"/>
                  </a:lnTo>
                  <a:lnTo>
                    <a:pt x="3813" y="1773"/>
                  </a:lnTo>
                  <a:lnTo>
                    <a:pt x="1943" y="3084"/>
                  </a:lnTo>
                  <a:lnTo>
                    <a:pt x="806" y="4859"/>
                  </a:lnTo>
                  <a:lnTo>
                    <a:pt x="403" y="7097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1" name="object 691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743805" y="10599660"/>
              <a:ext cx="17044" cy="16985"/>
            </a:xfrm>
            <a:prstGeom prst="rect">
              <a:avLst/>
            </a:prstGeom>
          </p:spPr>
        </p:pic>
        <p:sp>
          <p:nvSpPr>
            <p:cNvPr id="692" name="object 692"/>
            <p:cNvSpPr/>
            <p:nvPr/>
          </p:nvSpPr>
          <p:spPr>
            <a:xfrm>
              <a:off x="743805" y="1059966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48" y="13239"/>
                  </a:moveTo>
                  <a:lnTo>
                    <a:pt x="3049" y="15095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7044" y="7649"/>
                  </a:lnTo>
                  <a:lnTo>
                    <a:pt x="16595" y="5601"/>
                  </a:lnTo>
                  <a:lnTo>
                    <a:pt x="7740" y="0"/>
                  </a:lnTo>
                  <a:lnTo>
                    <a:pt x="5684" y="462"/>
                  </a:lnTo>
                  <a:lnTo>
                    <a:pt x="3813" y="1773"/>
                  </a:lnTo>
                  <a:lnTo>
                    <a:pt x="1943" y="3084"/>
                  </a:lnTo>
                  <a:lnTo>
                    <a:pt x="806" y="4858"/>
                  </a:lnTo>
                  <a:lnTo>
                    <a:pt x="403" y="7097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3" name="object 693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701381" y="10591973"/>
              <a:ext cx="17044" cy="16985"/>
            </a:xfrm>
            <a:prstGeom prst="rect">
              <a:avLst/>
            </a:prstGeom>
          </p:spPr>
        </p:pic>
        <p:sp>
          <p:nvSpPr>
            <p:cNvPr id="694" name="object 694"/>
            <p:cNvSpPr/>
            <p:nvPr/>
          </p:nvSpPr>
          <p:spPr>
            <a:xfrm>
              <a:off x="701381" y="1059197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48" y="13239"/>
                  </a:moveTo>
                  <a:lnTo>
                    <a:pt x="3049" y="15094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1360" y="16522"/>
                  </a:lnTo>
                  <a:lnTo>
                    <a:pt x="13231" y="15212"/>
                  </a:lnTo>
                  <a:lnTo>
                    <a:pt x="15101" y="13901"/>
                  </a:lnTo>
                  <a:lnTo>
                    <a:pt x="16238" y="12126"/>
                  </a:lnTo>
                  <a:lnTo>
                    <a:pt x="16641" y="9887"/>
                  </a:lnTo>
                  <a:lnTo>
                    <a:pt x="17044" y="7648"/>
                  </a:lnTo>
                  <a:lnTo>
                    <a:pt x="16596" y="5601"/>
                  </a:lnTo>
                  <a:lnTo>
                    <a:pt x="15295" y="3746"/>
                  </a:lnTo>
                  <a:lnTo>
                    <a:pt x="13995" y="1890"/>
                  </a:lnTo>
                  <a:lnTo>
                    <a:pt x="12224" y="770"/>
                  </a:lnTo>
                  <a:lnTo>
                    <a:pt x="9982" y="385"/>
                  </a:lnTo>
                  <a:lnTo>
                    <a:pt x="7740" y="0"/>
                  </a:lnTo>
                  <a:lnTo>
                    <a:pt x="5684" y="462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5" name="object 695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547764" y="10396148"/>
              <a:ext cx="375364" cy="300531"/>
            </a:xfrm>
            <a:prstGeom prst="rect">
              <a:avLst/>
            </a:prstGeom>
          </p:spPr>
        </p:pic>
        <p:pic>
          <p:nvPicPr>
            <p:cNvPr id="696" name="object 696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547243" y="10429112"/>
              <a:ext cx="87443" cy="263530"/>
            </a:xfrm>
            <a:prstGeom prst="rect">
              <a:avLst/>
            </a:prstGeom>
          </p:spPr>
        </p:pic>
        <p:pic>
          <p:nvPicPr>
            <p:cNvPr id="697" name="object 697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563400" y="10395510"/>
              <a:ext cx="360244" cy="301064"/>
            </a:xfrm>
            <a:prstGeom prst="rect">
              <a:avLst/>
            </a:prstGeom>
          </p:spPr>
        </p:pic>
        <p:sp>
          <p:nvSpPr>
            <p:cNvPr id="698" name="object 698"/>
            <p:cNvSpPr/>
            <p:nvPr/>
          </p:nvSpPr>
          <p:spPr>
            <a:xfrm>
              <a:off x="563406" y="10411747"/>
              <a:ext cx="344170" cy="285115"/>
            </a:xfrm>
            <a:custGeom>
              <a:avLst/>
              <a:gdLst/>
              <a:ahLst/>
              <a:cxnLst/>
              <a:rect l="l" t="t" r="r" b="b"/>
              <a:pathLst>
                <a:path w="344169" h="285115">
                  <a:moveTo>
                    <a:pt x="43306" y="284827"/>
                  </a:moveTo>
                  <a:lnTo>
                    <a:pt x="30310" y="270773"/>
                  </a:lnTo>
                  <a:lnTo>
                    <a:pt x="9220" y="229886"/>
                  </a:lnTo>
                  <a:lnTo>
                    <a:pt x="0" y="186288"/>
                  </a:lnTo>
                  <a:lnTo>
                    <a:pt x="2233" y="142282"/>
                  </a:lnTo>
                  <a:lnTo>
                    <a:pt x="15506" y="100172"/>
                  </a:lnTo>
                  <a:lnTo>
                    <a:pt x="39403" y="62264"/>
                  </a:lnTo>
                  <a:lnTo>
                    <a:pt x="73510" y="30862"/>
                  </a:lnTo>
                  <a:lnTo>
                    <a:pt x="114667" y="9522"/>
                  </a:lnTo>
                  <a:lnTo>
                    <a:pt x="158454" y="0"/>
                  </a:lnTo>
                  <a:lnTo>
                    <a:pt x="202564" y="1897"/>
                  </a:lnTo>
                  <a:lnTo>
                    <a:pt x="244690" y="14818"/>
                  </a:lnTo>
                  <a:lnTo>
                    <a:pt x="282523" y="38366"/>
                  </a:lnTo>
                  <a:lnTo>
                    <a:pt x="313755" y="72145"/>
                  </a:lnTo>
                  <a:lnTo>
                    <a:pt x="334846" y="113032"/>
                  </a:lnTo>
                  <a:lnTo>
                    <a:pt x="344067" y="156631"/>
                  </a:lnTo>
                  <a:lnTo>
                    <a:pt x="341834" y="200637"/>
                  </a:lnTo>
                  <a:lnTo>
                    <a:pt x="328561" y="242745"/>
                  </a:lnTo>
                  <a:lnTo>
                    <a:pt x="304665" y="280653"/>
                  </a:lnTo>
                  <a:lnTo>
                    <a:pt x="300130" y="284827"/>
                  </a:lnTo>
                </a:path>
              </a:pathLst>
            </a:custGeom>
            <a:ln w="3175">
              <a:solidFill>
                <a:srgbClr val="4845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9" name="object 699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547309" y="10395558"/>
              <a:ext cx="376276" cy="301016"/>
            </a:xfrm>
            <a:prstGeom prst="rect">
              <a:avLst/>
            </a:prstGeom>
          </p:spPr>
        </p:pic>
        <p:pic>
          <p:nvPicPr>
            <p:cNvPr id="700" name="object 700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1883637" y="9549044"/>
              <a:ext cx="270282" cy="269531"/>
            </a:xfrm>
            <a:prstGeom prst="rect">
              <a:avLst/>
            </a:prstGeom>
          </p:spPr>
        </p:pic>
        <p:pic>
          <p:nvPicPr>
            <p:cNvPr id="701" name="object 701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1992013" y="9649281"/>
              <a:ext cx="17044" cy="16985"/>
            </a:xfrm>
            <a:prstGeom prst="rect">
              <a:avLst/>
            </a:prstGeom>
          </p:spPr>
        </p:pic>
        <p:sp>
          <p:nvSpPr>
            <p:cNvPr id="702" name="object 702"/>
            <p:cNvSpPr/>
            <p:nvPr/>
          </p:nvSpPr>
          <p:spPr>
            <a:xfrm>
              <a:off x="1992013" y="964928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48" y="13239"/>
                  </a:moveTo>
                  <a:lnTo>
                    <a:pt x="3049" y="15094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1360" y="16522"/>
                  </a:lnTo>
                  <a:lnTo>
                    <a:pt x="13231" y="15212"/>
                  </a:lnTo>
                  <a:lnTo>
                    <a:pt x="15101" y="13901"/>
                  </a:lnTo>
                  <a:lnTo>
                    <a:pt x="16238" y="12126"/>
                  </a:lnTo>
                  <a:lnTo>
                    <a:pt x="16641" y="9887"/>
                  </a:lnTo>
                  <a:lnTo>
                    <a:pt x="17044" y="7648"/>
                  </a:lnTo>
                  <a:lnTo>
                    <a:pt x="9982" y="385"/>
                  </a:lnTo>
                  <a:lnTo>
                    <a:pt x="7740" y="0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3" name="object 703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2034707" y="9657323"/>
              <a:ext cx="17044" cy="16985"/>
            </a:xfrm>
            <a:prstGeom prst="rect">
              <a:avLst/>
            </a:prstGeom>
          </p:spPr>
        </p:pic>
        <p:sp>
          <p:nvSpPr>
            <p:cNvPr id="704" name="object 704"/>
            <p:cNvSpPr/>
            <p:nvPr/>
          </p:nvSpPr>
          <p:spPr>
            <a:xfrm>
              <a:off x="2034707" y="965732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48" y="13239"/>
                  </a:moveTo>
                  <a:lnTo>
                    <a:pt x="3049" y="15094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6641" y="9887"/>
                  </a:lnTo>
                  <a:lnTo>
                    <a:pt x="17044" y="7648"/>
                  </a:lnTo>
                  <a:lnTo>
                    <a:pt x="16596" y="5601"/>
                  </a:lnTo>
                  <a:lnTo>
                    <a:pt x="15295" y="3746"/>
                  </a:lnTo>
                  <a:lnTo>
                    <a:pt x="13995" y="1890"/>
                  </a:lnTo>
                  <a:lnTo>
                    <a:pt x="12224" y="770"/>
                  </a:lnTo>
                  <a:lnTo>
                    <a:pt x="9982" y="385"/>
                  </a:lnTo>
                  <a:lnTo>
                    <a:pt x="7740" y="0"/>
                  </a:lnTo>
                  <a:lnTo>
                    <a:pt x="5684" y="462"/>
                  </a:lnTo>
                  <a:lnTo>
                    <a:pt x="3813" y="1773"/>
                  </a:lnTo>
                  <a:lnTo>
                    <a:pt x="1943" y="3084"/>
                  </a:lnTo>
                  <a:lnTo>
                    <a:pt x="806" y="4859"/>
                  </a:lnTo>
                  <a:lnTo>
                    <a:pt x="403" y="7097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5" name="object 705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2027169" y="9700327"/>
              <a:ext cx="17044" cy="16985"/>
            </a:xfrm>
            <a:prstGeom prst="rect">
              <a:avLst/>
            </a:prstGeom>
          </p:spPr>
        </p:pic>
        <p:sp>
          <p:nvSpPr>
            <p:cNvPr id="706" name="object 706"/>
            <p:cNvSpPr/>
            <p:nvPr/>
          </p:nvSpPr>
          <p:spPr>
            <a:xfrm>
              <a:off x="2027169" y="970032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48" y="13239"/>
                  </a:moveTo>
                  <a:lnTo>
                    <a:pt x="3049" y="15095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7044" y="7649"/>
                  </a:lnTo>
                  <a:lnTo>
                    <a:pt x="16595" y="5601"/>
                  </a:lnTo>
                  <a:lnTo>
                    <a:pt x="7740" y="0"/>
                  </a:lnTo>
                  <a:lnTo>
                    <a:pt x="5684" y="462"/>
                  </a:lnTo>
                  <a:lnTo>
                    <a:pt x="3813" y="1773"/>
                  </a:lnTo>
                  <a:lnTo>
                    <a:pt x="1943" y="3084"/>
                  </a:lnTo>
                  <a:lnTo>
                    <a:pt x="806" y="4858"/>
                  </a:lnTo>
                  <a:lnTo>
                    <a:pt x="403" y="7097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7" name="object 707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1984745" y="9692639"/>
              <a:ext cx="17044" cy="16985"/>
            </a:xfrm>
            <a:prstGeom prst="rect">
              <a:avLst/>
            </a:prstGeom>
          </p:spPr>
        </p:pic>
        <p:sp>
          <p:nvSpPr>
            <p:cNvPr id="708" name="object 708"/>
            <p:cNvSpPr/>
            <p:nvPr/>
          </p:nvSpPr>
          <p:spPr>
            <a:xfrm>
              <a:off x="1984745" y="969263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48" y="13239"/>
                  </a:moveTo>
                  <a:lnTo>
                    <a:pt x="3049" y="15094"/>
                  </a:lnTo>
                  <a:lnTo>
                    <a:pt x="4820" y="16215"/>
                  </a:lnTo>
                  <a:lnTo>
                    <a:pt x="7062" y="16600"/>
                  </a:lnTo>
                  <a:lnTo>
                    <a:pt x="9304" y="16985"/>
                  </a:lnTo>
                  <a:lnTo>
                    <a:pt x="11360" y="16522"/>
                  </a:lnTo>
                  <a:lnTo>
                    <a:pt x="13231" y="15212"/>
                  </a:lnTo>
                  <a:lnTo>
                    <a:pt x="15101" y="13901"/>
                  </a:lnTo>
                  <a:lnTo>
                    <a:pt x="16238" y="12126"/>
                  </a:lnTo>
                  <a:lnTo>
                    <a:pt x="16641" y="9887"/>
                  </a:lnTo>
                  <a:lnTo>
                    <a:pt x="17044" y="7648"/>
                  </a:lnTo>
                  <a:lnTo>
                    <a:pt x="16596" y="5601"/>
                  </a:lnTo>
                  <a:lnTo>
                    <a:pt x="15295" y="3746"/>
                  </a:lnTo>
                  <a:lnTo>
                    <a:pt x="13995" y="1890"/>
                  </a:lnTo>
                  <a:lnTo>
                    <a:pt x="12224" y="770"/>
                  </a:lnTo>
                  <a:lnTo>
                    <a:pt x="9982" y="385"/>
                  </a:lnTo>
                  <a:lnTo>
                    <a:pt x="7740" y="0"/>
                  </a:lnTo>
                  <a:lnTo>
                    <a:pt x="5684" y="462"/>
                  </a:lnTo>
                  <a:lnTo>
                    <a:pt x="0" y="9336"/>
                  </a:lnTo>
                  <a:lnTo>
                    <a:pt x="448" y="11383"/>
                  </a:lnTo>
                  <a:lnTo>
                    <a:pt x="1748" y="13239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9" name="object 709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1831128" y="9496815"/>
              <a:ext cx="375364" cy="374111"/>
            </a:xfrm>
            <a:prstGeom prst="rect">
              <a:avLst/>
            </a:prstGeom>
          </p:spPr>
        </p:pic>
        <p:pic>
          <p:nvPicPr>
            <p:cNvPr id="710" name="object 710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1830608" y="9496176"/>
              <a:ext cx="376400" cy="375372"/>
            </a:xfrm>
            <a:prstGeom prst="rect">
              <a:avLst/>
            </a:prstGeom>
          </p:spPr>
        </p:pic>
        <p:pic>
          <p:nvPicPr>
            <p:cNvPr id="711" name="object 711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1830673" y="9496225"/>
              <a:ext cx="376276" cy="375270"/>
            </a:xfrm>
            <a:prstGeom prst="rect">
              <a:avLst/>
            </a:prstGeom>
          </p:spPr>
        </p:pic>
      </p:grpSp>
      <p:grpSp>
        <p:nvGrpSpPr>
          <p:cNvPr id="712" name="object 712"/>
          <p:cNvGrpSpPr/>
          <p:nvPr/>
        </p:nvGrpSpPr>
        <p:grpSpPr>
          <a:xfrm>
            <a:off x="2175698" y="8364947"/>
            <a:ext cx="578485" cy="484505"/>
            <a:chOff x="2175698" y="8364947"/>
            <a:chExt cx="578485" cy="484505"/>
          </a:xfrm>
        </p:grpSpPr>
        <p:sp>
          <p:nvSpPr>
            <p:cNvPr id="713" name="object 713"/>
            <p:cNvSpPr/>
            <p:nvPr/>
          </p:nvSpPr>
          <p:spPr>
            <a:xfrm>
              <a:off x="2177236" y="8366486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80" h="328929">
                  <a:moveTo>
                    <a:pt x="53887" y="328749"/>
                  </a:moveTo>
                  <a:lnTo>
                    <a:pt x="16449" y="296772"/>
                  </a:lnTo>
                  <a:lnTo>
                    <a:pt x="6239" y="254695"/>
                  </a:lnTo>
                  <a:lnTo>
                    <a:pt x="0" y="180642"/>
                  </a:lnTo>
                  <a:lnTo>
                    <a:pt x="0" y="144176"/>
                  </a:lnTo>
                  <a:lnTo>
                    <a:pt x="4537" y="89759"/>
                  </a:lnTo>
                  <a:lnTo>
                    <a:pt x="14180" y="44879"/>
                  </a:lnTo>
                  <a:lnTo>
                    <a:pt x="38572" y="3365"/>
                  </a:lnTo>
                  <a:lnTo>
                    <a:pt x="68635" y="0"/>
                  </a:lnTo>
                  <a:lnTo>
                    <a:pt x="94161" y="0"/>
                  </a:lnTo>
                  <a:lnTo>
                    <a:pt x="108342" y="1121"/>
                  </a:lnTo>
                  <a:lnTo>
                    <a:pt x="119119" y="4487"/>
                  </a:lnTo>
                  <a:lnTo>
                    <a:pt x="119119" y="91444"/>
                  </a:lnTo>
                  <a:lnTo>
                    <a:pt x="99266" y="316965"/>
                  </a:lnTo>
                  <a:lnTo>
                    <a:pt x="53887" y="328749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/>
            <p:cNvSpPr/>
            <p:nvPr/>
          </p:nvSpPr>
          <p:spPr>
            <a:xfrm>
              <a:off x="2177236" y="8366486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80" h="328929">
                  <a:moveTo>
                    <a:pt x="53887" y="328749"/>
                  </a:moveTo>
                  <a:lnTo>
                    <a:pt x="16449" y="296772"/>
                  </a:lnTo>
                  <a:lnTo>
                    <a:pt x="6239" y="254695"/>
                  </a:lnTo>
                  <a:lnTo>
                    <a:pt x="0" y="180642"/>
                  </a:lnTo>
                  <a:lnTo>
                    <a:pt x="0" y="144176"/>
                  </a:lnTo>
                  <a:lnTo>
                    <a:pt x="4537" y="89759"/>
                  </a:lnTo>
                  <a:lnTo>
                    <a:pt x="14180" y="44879"/>
                  </a:lnTo>
                  <a:lnTo>
                    <a:pt x="38572" y="3365"/>
                  </a:lnTo>
                  <a:lnTo>
                    <a:pt x="68635" y="0"/>
                  </a:lnTo>
                  <a:lnTo>
                    <a:pt x="94161" y="0"/>
                  </a:lnTo>
                  <a:lnTo>
                    <a:pt x="108342" y="1121"/>
                  </a:lnTo>
                  <a:lnTo>
                    <a:pt x="119119" y="4487"/>
                  </a:lnTo>
                  <a:lnTo>
                    <a:pt x="119119" y="91444"/>
                  </a:lnTo>
                  <a:lnTo>
                    <a:pt x="99266" y="316965"/>
                  </a:lnTo>
                  <a:lnTo>
                    <a:pt x="53887" y="3287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/>
            <p:cNvSpPr/>
            <p:nvPr/>
          </p:nvSpPr>
          <p:spPr>
            <a:xfrm>
              <a:off x="2308909" y="8614418"/>
              <a:ext cx="443865" cy="233679"/>
            </a:xfrm>
            <a:custGeom>
              <a:avLst/>
              <a:gdLst/>
              <a:ahLst/>
              <a:cxnLst/>
              <a:rect l="l" t="t" r="r" b="b"/>
              <a:pathLst>
                <a:path w="443864" h="233679">
                  <a:moveTo>
                    <a:pt x="201350" y="233251"/>
                  </a:moveTo>
                  <a:lnTo>
                    <a:pt x="350558" y="232457"/>
                  </a:lnTo>
                  <a:lnTo>
                    <a:pt x="443612" y="221350"/>
                  </a:lnTo>
                  <a:lnTo>
                    <a:pt x="432380" y="153915"/>
                  </a:lnTo>
                  <a:lnTo>
                    <a:pt x="393876" y="81718"/>
                  </a:lnTo>
                  <a:lnTo>
                    <a:pt x="337721" y="28561"/>
                  </a:lnTo>
                  <a:lnTo>
                    <a:pt x="234238" y="0"/>
                  </a:lnTo>
                  <a:lnTo>
                    <a:pt x="137172" y="12693"/>
                  </a:lnTo>
                  <a:lnTo>
                    <a:pt x="77009" y="36495"/>
                  </a:lnTo>
                  <a:lnTo>
                    <a:pt x="14439" y="116625"/>
                  </a:lnTo>
                  <a:lnTo>
                    <a:pt x="0" y="195962"/>
                  </a:lnTo>
                  <a:lnTo>
                    <a:pt x="201350" y="23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/>
            <p:cNvSpPr/>
            <p:nvPr/>
          </p:nvSpPr>
          <p:spPr>
            <a:xfrm>
              <a:off x="2308909" y="8614418"/>
              <a:ext cx="443865" cy="233679"/>
            </a:xfrm>
            <a:custGeom>
              <a:avLst/>
              <a:gdLst/>
              <a:ahLst/>
              <a:cxnLst/>
              <a:rect l="l" t="t" r="r" b="b"/>
              <a:pathLst>
                <a:path w="443864" h="233679">
                  <a:moveTo>
                    <a:pt x="443612" y="221350"/>
                  </a:moveTo>
                  <a:lnTo>
                    <a:pt x="350558" y="232457"/>
                  </a:lnTo>
                  <a:lnTo>
                    <a:pt x="201350" y="233251"/>
                  </a:lnTo>
                  <a:lnTo>
                    <a:pt x="0" y="195962"/>
                  </a:lnTo>
                  <a:lnTo>
                    <a:pt x="14439" y="116625"/>
                  </a:lnTo>
                  <a:lnTo>
                    <a:pt x="77009" y="36495"/>
                  </a:lnTo>
                  <a:lnTo>
                    <a:pt x="137172" y="12693"/>
                  </a:lnTo>
                  <a:lnTo>
                    <a:pt x="234238" y="0"/>
                  </a:lnTo>
                  <a:lnTo>
                    <a:pt x="337721" y="28561"/>
                  </a:lnTo>
                  <a:lnTo>
                    <a:pt x="393876" y="81718"/>
                  </a:lnTo>
                  <a:lnTo>
                    <a:pt x="432380" y="153915"/>
                  </a:lnTo>
                  <a:lnTo>
                    <a:pt x="443612" y="221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7" name="object 717"/>
          <p:cNvGrpSpPr/>
          <p:nvPr/>
        </p:nvGrpSpPr>
        <p:grpSpPr>
          <a:xfrm>
            <a:off x="3537162" y="8598605"/>
            <a:ext cx="455295" cy="248285"/>
            <a:chOff x="3537162" y="8598605"/>
            <a:chExt cx="455295" cy="248285"/>
          </a:xfrm>
        </p:grpSpPr>
        <p:sp>
          <p:nvSpPr>
            <p:cNvPr id="718" name="object 718"/>
            <p:cNvSpPr/>
            <p:nvPr/>
          </p:nvSpPr>
          <p:spPr>
            <a:xfrm>
              <a:off x="3538690" y="8600133"/>
              <a:ext cx="452120" cy="245745"/>
            </a:xfrm>
            <a:custGeom>
              <a:avLst/>
              <a:gdLst/>
              <a:ahLst/>
              <a:cxnLst/>
              <a:rect l="l" t="t" r="r" b="b"/>
              <a:pathLst>
                <a:path w="452120" h="245745">
                  <a:moveTo>
                    <a:pt x="0" y="245150"/>
                  </a:moveTo>
                  <a:lnTo>
                    <a:pt x="435579" y="240390"/>
                  </a:lnTo>
                  <a:lnTo>
                    <a:pt x="451635" y="157881"/>
                  </a:lnTo>
                  <a:lnTo>
                    <a:pt x="412326" y="84096"/>
                  </a:lnTo>
                  <a:lnTo>
                    <a:pt x="350557" y="29354"/>
                  </a:lnTo>
                  <a:lnTo>
                    <a:pt x="258305" y="0"/>
                  </a:lnTo>
                  <a:lnTo>
                    <a:pt x="151613" y="9520"/>
                  </a:lnTo>
                  <a:lnTo>
                    <a:pt x="63373" y="49981"/>
                  </a:lnTo>
                  <a:lnTo>
                    <a:pt x="16043" y="137251"/>
                  </a:lnTo>
                  <a:lnTo>
                    <a:pt x="0" y="245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/>
            <p:cNvSpPr/>
            <p:nvPr/>
          </p:nvSpPr>
          <p:spPr>
            <a:xfrm>
              <a:off x="3538690" y="8600133"/>
              <a:ext cx="452120" cy="245745"/>
            </a:xfrm>
            <a:custGeom>
              <a:avLst/>
              <a:gdLst/>
              <a:ahLst/>
              <a:cxnLst/>
              <a:rect l="l" t="t" r="r" b="b"/>
              <a:pathLst>
                <a:path w="452120" h="245745">
                  <a:moveTo>
                    <a:pt x="435579" y="240390"/>
                  </a:moveTo>
                  <a:lnTo>
                    <a:pt x="0" y="245150"/>
                  </a:lnTo>
                  <a:lnTo>
                    <a:pt x="16043" y="137251"/>
                  </a:lnTo>
                  <a:lnTo>
                    <a:pt x="63373" y="49981"/>
                  </a:lnTo>
                  <a:lnTo>
                    <a:pt x="151613" y="9520"/>
                  </a:lnTo>
                  <a:lnTo>
                    <a:pt x="258305" y="0"/>
                  </a:lnTo>
                  <a:lnTo>
                    <a:pt x="350557" y="29354"/>
                  </a:lnTo>
                  <a:lnTo>
                    <a:pt x="412326" y="84096"/>
                  </a:lnTo>
                  <a:lnTo>
                    <a:pt x="451635" y="157881"/>
                  </a:lnTo>
                  <a:lnTo>
                    <a:pt x="435579" y="2403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0" name="object 720"/>
          <p:cNvGrpSpPr/>
          <p:nvPr/>
        </p:nvGrpSpPr>
        <p:grpSpPr>
          <a:xfrm>
            <a:off x="2272907" y="8595478"/>
            <a:ext cx="161290" cy="55244"/>
            <a:chOff x="2272907" y="8595478"/>
            <a:chExt cx="161290" cy="55244"/>
          </a:xfrm>
        </p:grpSpPr>
        <p:sp>
          <p:nvSpPr>
            <p:cNvPr id="721" name="object 721"/>
            <p:cNvSpPr/>
            <p:nvPr/>
          </p:nvSpPr>
          <p:spPr>
            <a:xfrm>
              <a:off x="2274432" y="8597003"/>
              <a:ext cx="158115" cy="52069"/>
            </a:xfrm>
            <a:custGeom>
              <a:avLst/>
              <a:gdLst/>
              <a:ahLst/>
              <a:cxnLst/>
              <a:rect l="l" t="t" r="r" b="b"/>
              <a:pathLst>
                <a:path w="158114" h="52070">
                  <a:moveTo>
                    <a:pt x="144077" y="51611"/>
                  </a:moveTo>
                  <a:lnTo>
                    <a:pt x="157691" y="46562"/>
                  </a:lnTo>
                  <a:lnTo>
                    <a:pt x="80829" y="3646"/>
                  </a:lnTo>
                  <a:lnTo>
                    <a:pt x="0" y="0"/>
                  </a:lnTo>
                  <a:lnTo>
                    <a:pt x="283" y="16268"/>
                  </a:lnTo>
                  <a:lnTo>
                    <a:pt x="74023" y="17951"/>
                  </a:lnTo>
                  <a:lnTo>
                    <a:pt x="85807" y="23211"/>
                  </a:lnTo>
                  <a:lnTo>
                    <a:pt x="109795" y="34781"/>
                  </a:lnTo>
                  <a:lnTo>
                    <a:pt x="144077" y="51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/>
            <p:cNvSpPr/>
            <p:nvPr/>
          </p:nvSpPr>
          <p:spPr>
            <a:xfrm>
              <a:off x="2274432" y="8597003"/>
              <a:ext cx="158115" cy="52069"/>
            </a:xfrm>
            <a:custGeom>
              <a:avLst/>
              <a:gdLst/>
              <a:ahLst/>
              <a:cxnLst/>
              <a:rect l="l" t="t" r="r" b="b"/>
              <a:pathLst>
                <a:path w="158114" h="52070">
                  <a:moveTo>
                    <a:pt x="157691" y="46562"/>
                  </a:moveTo>
                  <a:lnTo>
                    <a:pt x="144077" y="51611"/>
                  </a:lnTo>
                  <a:lnTo>
                    <a:pt x="133411" y="46351"/>
                  </a:lnTo>
                  <a:lnTo>
                    <a:pt x="109795" y="34781"/>
                  </a:lnTo>
                  <a:lnTo>
                    <a:pt x="85807" y="23211"/>
                  </a:lnTo>
                  <a:lnTo>
                    <a:pt x="74023" y="17951"/>
                  </a:lnTo>
                  <a:lnTo>
                    <a:pt x="61663" y="17688"/>
                  </a:lnTo>
                  <a:lnTo>
                    <a:pt x="36408" y="17110"/>
                  </a:lnTo>
                  <a:lnTo>
                    <a:pt x="11526" y="16531"/>
                  </a:lnTo>
                  <a:lnTo>
                    <a:pt x="283" y="16268"/>
                  </a:lnTo>
                  <a:lnTo>
                    <a:pt x="0" y="0"/>
                  </a:lnTo>
                  <a:lnTo>
                    <a:pt x="80829" y="3646"/>
                  </a:lnTo>
                  <a:lnTo>
                    <a:pt x="157691" y="465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3" name="object 723"/>
          <p:cNvGrpSpPr/>
          <p:nvPr/>
        </p:nvGrpSpPr>
        <p:grpSpPr>
          <a:xfrm>
            <a:off x="2791087" y="8609800"/>
            <a:ext cx="735965" cy="241300"/>
            <a:chOff x="2791087" y="8609800"/>
            <a:chExt cx="735965" cy="241300"/>
          </a:xfrm>
        </p:grpSpPr>
        <p:sp>
          <p:nvSpPr>
            <p:cNvPr id="724" name="object 724"/>
            <p:cNvSpPr/>
            <p:nvPr/>
          </p:nvSpPr>
          <p:spPr>
            <a:xfrm>
              <a:off x="2792612" y="8611326"/>
              <a:ext cx="732790" cy="238125"/>
            </a:xfrm>
            <a:custGeom>
              <a:avLst/>
              <a:gdLst/>
              <a:ahLst/>
              <a:cxnLst/>
              <a:rect l="l" t="t" r="r" b="b"/>
              <a:pathLst>
                <a:path w="732789" h="238125">
                  <a:moveTo>
                    <a:pt x="14748" y="237863"/>
                  </a:moveTo>
                  <a:lnTo>
                    <a:pt x="43110" y="228326"/>
                  </a:lnTo>
                  <a:lnTo>
                    <a:pt x="231999" y="219911"/>
                  </a:lnTo>
                  <a:lnTo>
                    <a:pt x="464567" y="219350"/>
                  </a:lnTo>
                  <a:lnTo>
                    <a:pt x="671609" y="228326"/>
                  </a:lnTo>
                  <a:lnTo>
                    <a:pt x="732302" y="212057"/>
                  </a:lnTo>
                  <a:lnTo>
                    <a:pt x="720390" y="8975"/>
                  </a:lnTo>
                  <a:lnTo>
                    <a:pt x="680112" y="6732"/>
                  </a:lnTo>
                  <a:lnTo>
                    <a:pt x="671036" y="148104"/>
                  </a:lnTo>
                  <a:lnTo>
                    <a:pt x="647780" y="169422"/>
                  </a:lnTo>
                  <a:lnTo>
                    <a:pt x="512777" y="168300"/>
                  </a:lnTo>
                  <a:lnTo>
                    <a:pt x="168467" y="167739"/>
                  </a:lnTo>
                  <a:lnTo>
                    <a:pt x="116848" y="165495"/>
                  </a:lnTo>
                  <a:lnTo>
                    <a:pt x="92678" y="132834"/>
                  </a:lnTo>
                  <a:lnTo>
                    <a:pt x="63528" y="42076"/>
                  </a:lnTo>
                  <a:lnTo>
                    <a:pt x="56154" y="0"/>
                  </a:lnTo>
                  <a:lnTo>
                    <a:pt x="22120" y="1683"/>
                  </a:lnTo>
                  <a:lnTo>
                    <a:pt x="48780" y="91442"/>
                  </a:lnTo>
                  <a:lnTo>
                    <a:pt x="81680" y="181763"/>
                  </a:lnTo>
                  <a:lnTo>
                    <a:pt x="35167" y="195788"/>
                  </a:lnTo>
                  <a:lnTo>
                    <a:pt x="0" y="223277"/>
                  </a:lnTo>
                  <a:lnTo>
                    <a:pt x="14748" y="237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/>
            <p:cNvSpPr/>
            <p:nvPr/>
          </p:nvSpPr>
          <p:spPr>
            <a:xfrm>
              <a:off x="2792612" y="8611326"/>
              <a:ext cx="732790" cy="238125"/>
            </a:xfrm>
            <a:custGeom>
              <a:avLst/>
              <a:gdLst/>
              <a:ahLst/>
              <a:cxnLst/>
              <a:rect l="l" t="t" r="r" b="b"/>
              <a:pathLst>
                <a:path w="732789" h="238125">
                  <a:moveTo>
                    <a:pt x="680112" y="6732"/>
                  </a:moveTo>
                  <a:lnTo>
                    <a:pt x="671036" y="148104"/>
                  </a:lnTo>
                  <a:lnTo>
                    <a:pt x="647780" y="169422"/>
                  </a:lnTo>
                  <a:lnTo>
                    <a:pt x="512777" y="168300"/>
                  </a:lnTo>
                  <a:lnTo>
                    <a:pt x="168467" y="167739"/>
                  </a:lnTo>
                  <a:lnTo>
                    <a:pt x="116848" y="165495"/>
                  </a:lnTo>
                  <a:lnTo>
                    <a:pt x="92678" y="132834"/>
                  </a:lnTo>
                  <a:lnTo>
                    <a:pt x="83869" y="111657"/>
                  </a:lnTo>
                  <a:lnTo>
                    <a:pt x="75511" y="83029"/>
                  </a:lnTo>
                  <a:lnTo>
                    <a:pt x="67259" y="54821"/>
                  </a:lnTo>
                  <a:lnTo>
                    <a:pt x="63528" y="42076"/>
                  </a:lnTo>
                  <a:lnTo>
                    <a:pt x="56154" y="0"/>
                  </a:lnTo>
                  <a:lnTo>
                    <a:pt x="22120" y="1683"/>
                  </a:lnTo>
                  <a:lnTo>
                    <a:pt x="48780" y="91442"/>
                  </a:lnTo>
                  <a:lnTo>
                    <a:pt x="81680" y="181763"/>
                  </a:lnTo>
                  <a:lnTo>
                    <a:pt x="35167" y="195788"/>
                  </a:lnTo>
                  <a:lnTo>
                    <a:pt x="0" y="223277"/>
                  </a:lnTo>
                  <a:lnTo>
                    <a:pt x="14748" y="237863"/>
                  </a:lnTo>
                  <a:lnTo>
                    <a:pt x="43110" y="228326"/>
                  </a:lnTo>
                  <a:lnTo>
                    <a:pt x="231999" y="219911"/>
                  </a:lnTo>
                  <a:lnTo>
                    <a:pt x="464567" y="219350"/>
                  </a:lnTo>
                  <a:lnTo>
                    <a:pt x="671609" y="228326"/>
                  </a:lnTo>
                  <a:lnTo>
                    <a:pt x="732302" y="212057"/>
                  </a:lnTo>
                  <a:lnTo>
                    <a:pt x="720390" y="8975"/>
                  </a:lnTo>
                  <a:lnTo>
                    <a:pt x="680112" y="67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26" name="object 726"/>
          <p:cNvPicPr/>
          <p:nvPr/>
        </p:nvPicPr>
        <p:blipFill>
          <a:blip r:embed="rId261" cstate="print"/>
          <a:stretch>
            <a:fillRect/>
          </a:stretch>
        </p:blipFill>
        <p:spPr>
          <a:xfrm>
            <a:off x="3853208" y="8503187"/>
            <a:ext cx="142847" cy="142897"/>
          </a:xfrm>
          <a:prstGeom prst="rect">
            <a:avLst/>
          </a:prstGeom>
        </p:spPr>
      </p:pic>
      <p:pic>
        <p:nvPicPr>
          <p:cNvPr id="727" name="object 727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3965104" y="8750953"/>
            <a:ext cx="96392" cy="106754"/>
          </a:xfrm>
          <a:prstGeom prst="rect">
            <a:avLst/>
          </a:prstGeom>
        </p:spPr>
      </p:pic>
      <p:grpSp>
        <p:nvGrpSpPr>
          <p:cNvPr id="728" name="object 728"/>
          <p:cNvGrpSpPr/>
          <p:nvPr/>
        </p:nvGrpSpPr>
        <p:grpSpPr>
          <a:xfrm>
            <a:off x="2265443" y="8398767"/>
            <a:ext cx="43815" cy="210185"/>
            <a:chOff x="2265443" y="8398767"/>
            <a:chExt cx="43815" cy="210185"/>
          </a:xfrm>
        </p:grpSpPr>
        <p:sp>
          <p:nvSpPr>
            <p:cNvPr id="729" name="object 729"/>
            <p:cNvSpPr/>
            <p:nvPr/>
          </p:nvSpPr>
          <p:spPr>
            <a:xfrm>
              <a:off x="2266213" y="8399537"/>
              <a:ext cx="41910" cy="208279"/>
            </a:xfrm>
            <a:custGeom>
              <a:avLst/>
              <a:gdLst/>
              <a:ahLst/>
              <a:cxnLst/>
              <a:rect l="l" t="t" r="r" b="b"/>
              <a:pathLst>
                <a:path w="41910" h="208279">
                  <a:moveTo>
                    <a:pt x="35877" y="208128"/>
                  </a:moveTo>
                  <a:lnTo>
                    <a:pt x="40415" y="205887"/>
                  </a:lnTo>
                  <a:lnTo>
                    <a:pt x="41691" y="189478"/>
                  </a:lnTo>
                  <a:lnTo>
                    <a:pt x="41833" y="142215"/>
                  </a:lnTo>
                  <a:lnTo>
                    <a:pt x="40982" y="81204"/>
                  </a:lnTo>
                  <a:lnTo>
                    <a:pt x="40698" y="44178"/>
                  </a:lnTo>
                  <a:lnTo>
                    <a:pt x="40131" y="22019"/>
                  </a:lnTo>
                  <a:lnTo>
                    <a:pt x="37295" y="10658"/>
                  </a:lnTo>
                  <a:lnTo>
                    <a:pt x="28645" y="4067"/>
                  </a:lnTo>
                  <a:lnTo>
                    <a:pt x="16024" y="0"/>
                  </a:lnTo>
                  <a:lnTo>
                    <a:pt x="13471" y="1963"/>
                  </a:lnTo>
                  <a:lnTo>
                    <a:pt x="13329" y="6732"/>
                  </a:lnTo>
                  <a:lnTo>
                    <a:pt x="10919" y="7012"/>
                  </a:lnTo>
                  <a:lnTo>
                    <a:pt x="10068" y="11220"/>
                  </a:lnTo>
                  <a:lnTo>
                    <a:pt x="6381" y="41093"/>
                  </a:lnTo>
                  <a:lnTo>
                    <a:pt x="3545" y="67319"/>
                  </a:lnTo>
                  <a:lnTo>
                    <a:pt x="2127" y="87235"/>
                  </a:lnTo>
                  <a:lnTo>
                    <a:pt x="1276" y="87656"/>
                  </a:lnTo>
                  <a:lnTo>
                    <a:pt x="1134" y="90881"/>
                  </a:lnTo>
                  <a:lnTo>
                    <a:pt x="0" y="124821"/>
                  </a:lnTo>
                  <a:lnTo>
                    <a:pt x="992" y="172364"/>
                  </a:lnTo>
                  <a:lnTo>
                    <a:pt x="1559" y="194664"/>
                  </a:lnTo>
                  <a:lnTo>
                    <a:pt x="8366" y="206024"/>
                  </a:lnTo>
                  <a:lnTo>
                    <a:pt x="9642" y="206585"/>
                  </a:lnTo>
                  <a:lnTo>
                    <a:pt x="22689" y="207707"/>
                  </a:lnTo>
                  <a:lnTo>
                    <a:pt x="35877" y="208128"/>
                  </a:lnTo>
                  <a:close/>
                </a:path>
              </a:pathLst>
            </a:custGeom>
            <a:solidFill>
              <a:srgbClr val="D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/>
            <p:cNvSpPr/>
            <p:nvPr/>
          </p:nvSpPr>
          <p:spPr>
            <a:xfrm>
              <a:off x="2266213" y="8399537"/>
              <a:ext cx="41910" cy="208279"/>
            </a:xfrm>
            <a:custGeom>
              <a:avLst/>
              <a:gdLst/>
              <a:ahLst/>
              <a:cxnLst/>
              <a:rect l="l" t="t" r="r" b="b"/>
              <a:pathLst>
                <a:path w="41910" h="208279">
                  <a:moveTo>
                    <a:pt x="35877" y="208128"/>
                  </a:moveTo>
                  <a:lnTo>
                    <a:pt x="992" y="172364"/>
                  </a:lnTo>
                  <a:lnTo>
                    <a:pt x="0" y="124821"/>
                  </a:lnTo>
                  <a:lnTo>
                    <a:pt x="1134" y="90881"/>
                  </a:lnTo>
                  <a:lnTo>
                    <a:pt x="1276" y="87656"/>
                  </a:lnTo>
                  <a:lnTo>
                    <a:pt x="2127" y="87235"/>
                  </a:lnTo>
                  <a:lnTo>
                    <a:pt x="3545" y="67319"/>
                  </a:lnTo>
                  <a:lnTo>
                    <a:pt x="6381" y="41093"/>
                  </a:lnTo>
                  <a:lnTo>
                    <a:pt x="10068" y="11220"/>
                  </a:lnTo>
                  <a:lnTo>
                    <a:pt x="10919" y="7012"/>
                  </a:lnTo>
                  <a:lnTo>
                    <a:pt x="13329" y="6732"/>
                  </a:lnTo>
                  <a:lnTo>
                    <a:pt x="13471" y="1963"/>
                  </a:lnTo>
                  <a:lnTo>
                    <a:pt x="40698" y="44178"/>
                  </a:lnTo>
                  <a:lnTo>
                    <a:pt x="40982" y="81204"/>
                  </a:lnTo>
                  <a:lnTo>
                    <a:pt x="41833" y="142215"/>
                  </a:lnTo>
                  <a:lnTo>
                    <a:pt x="41691" y="189478"/>
                  </a:lnTo>
                  <a:lnTo>
                    <a:pt x="40415" y="205887"/>
                  </a:lnTo>
                  <a:lnTo>
                    <a:pt x="35877" y="2081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1" name="object 731"/>
          <p:cNvGrpSpPr/>
          <p:nvPr/>
        </p:nvGrpSpPr>
        <p:grpSpPr>
          <a:xfrm>
            <a:off x="2536317" y="8834394"/>
            <a:ext cx="478155" cy="56515"/>
            <a:chOff x="2536317" y="8834394"/>
            <a:chExt cx="478155" cy="56515"/>
          </a:xfrm>
        </p:grpSpPr>
        <p:sp>
          <p:nvSpPr>
            <p:cNvPr id="732" name="object 732"/>
            <p:cNvSpPr/>
            <p:nvPr/>
          </p:nvSpPr>
          <p:spPr>
            <a:xfrm>
              <a:off x="2537079" y="8835156"/>
              <a:ext cx="398145" cy="46990"/>
            </a:xfrm>
            <a:custGeom>
              <a:avLst/>
              <a:gdLst/>
              <a:ahLst/>
              <a:cxnLst/>
              <a:rect l="l" t="t" r="r" b="b"/>
              <a:pathLst>
                <a:path w="398144" h="46990">
                  <a:moveTo>
                    <a:pt x="397920" y="46843"/>
                  </a:moveTo>
                  <a:lnTo>
                    <a:pt x="388844" y="23001"/>
                  </a:lnTo>
                  <a:lnTo>
                    <a:pt x="299786" y="13183"/>
                  </a:lnTo>
                  <a:lnTo>
                    <a:pt x="198817" y="0"/>
                  </a:lnTo>
                  <a:lnTo>
                    <a:pt x="179815" y="4207"/>
                  </a:lnTo>
                  <a:lnTo>
                    <a:pt x="0" y="12342"/>
                  </a:lnTo>
                  <a:lnTo>
                    <a:pt x="0" y="29733"/>
                  </a:lnTo>
                  <a:lnTo>
                    <a:pt x="211297" y="36745"/>
                  </a:lnTo>
                  <a:lnTo>
                    <a:pt x="242212" y="37867"/>
                  </a:lnTo>
                  <a:lnTo>
                    <a:pt x="243913" y="40953"/>
                  </a:lnTo>
                  <a:lnTo>
                    <a:pt x="249586" y="41233"/>
                  </a:lnTo>
                  <a:lnTo>
                    <a:pt x="251855" y="38428"/>
                  </a:lnTo>
                  <a:lnTo>
                    <a:pt x="397920" y="4684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/>
            <p:cNvSpPr/>
            <p:nvPr/>
          </p:nvSpPr>
          <p:spPr>
            <a:xfrm>
              <a:off x="2537079" y="8835156"/>
              <a:ext cx="398145" cy="46990"/>
            </a:xfrm>
            <a:custGeom>
              <a:avLst/>
              <a:gdLst/>
              <a:ahLst/>
              <a:cxnLst/>
              <a:rect l="l" t="t" r="r" b="b"/>
              <a:pathLst>
                <a:path w="398144" h="46990">
                  <a:moveTo>
                    <a:pt x="397920" y="46843"/>
                  </a:moveTo>
                  <a:lnTo>
                    <a:pt x="251855" y="38428"/>
                  </a:lnTo>
                  <a:lnTo>
                    <a:pt x="249586" y="41233"/>
                  </a:lnTo>
                  <a:lnTo>
                    <a:pt x="243913" y="40953"/>
                  </a:lnTo>
                  <a:lnTo>
                    <a:pt x="242212" y="37867"/>
                  </a:lnTo>
                  <a:lnTo>
                    <a:pt x="211297" y="36745"/>
                  </a:lnTo>
                  <a:lnTo>
                    <a:pt x="0" y="29733"/>
                  </a:lnTo>
                  <a:lnTo>
                    <a:pt x="0" y="12342"/>
                  </a:lnTo>
                  <a:lnTo>
                    <a:pt x="179815" y="4207"/>
                  </a:lnTo>
                  <a:lnTo>
                    <a:pt x="198817" y="0"/>
                  </a:lnTo>
                  <a:lnTo>
                    <a:pt x="299786" y="13183"/>
                  </a:lnTo>
                  <a:lnTo>
                    <a:pt x="388844" y="23001"/>
                  </a:lnTo>
                  <a:lnTo>
                    <a:pt x="397920" y="468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/>
            <p:cNvSpPr/>
            <p:nvPr/>
          </p:nvSpPr>
          <p:spPr>
            <a:xfrm>
              <a:off x="2905490" y="8839931"/>
              <a:ext cx="107950" cy="50165"/>
            </a:xfrm>
            <a:custGeom>
              <a:avLst/>
              <a:gdLst/>
              <a:ahLst/>
              <a:cxnLst/>
              <a:rect l="l" t="t" r="r" b="b"/>
              <a:pathLst>
                <a:path w="107950" h="50165">
                  <a:moveTo>
                    <a:pt x="35452" y="49648"/>
                  </a:moveTo>
                  <a:lnTo>
                    <a:pt x="41975" y="48806"/>
                  </a:lnTo>
                  <a:lnTo>
                    <a:pt x="53320" y="44599"/>
                  </a:lnTo>
                  <a:lnTo>
                    <a:pt x="72606" y="38148"/>
                  </a:lnTo>
                  <a:lnTo>
                    <a:pt x="93877" y="31135"/>
                  </a:lnTo>
                  <a:lnTo>
                    <a:pt x="103520" y="27488"/>
                  </a:lnTo>
                  <a:lnTo>
                    <a:pt x="107208" y="23001"/>
                  </a:lnTo>
                  <a:lnTo>
                    <a:pt x="107775" y="14305"/>
                  </a:lnTo>
                  <a:lnTo>
                    <a:pt x="98982" y="8975"/>
                  </a:lnTo>
                  <a:lnTo>
                    <a:pt x="50484" y="0"/>
                  </a:lnTo>
                  <a:lnTo>
                    <a:pt x="0" y="1122"/>
                  </a:lnTo>
                  <a:lnTo>
                    <a:pt x="7657" y="15708"/>
                  </a:lnTo>
                  <a:lnTo>
                    <a:pt x="7657" y="16269"/>
                  </a:lnTo>
                  <a:lnTo>
                    <a:pt x="19569" y="40111"/>
                  </a:lnTo>
                  <a:lnTo>
                    <a:pt x="22122" y="44318"/>
                  </a:lnTo>
                  <a:lnTo>
                    <a:pt x="28929" y="48526"/>
                  </a:lnTo>
                  <a:lnTo>
                    <a:pt x="35452" y="4964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/>
            <p:cNvSpPr/>
            <p:nvPr/>
          </p:nvSpPr>
          <p:spPr>
            <a:xfrm>
              <a:off x="2905490" y="8839931"/>
              <a:ext cx="107950" cy="50165"/>
            </a:xfrm>
            <a:custGeom>
              <a:avLst/>
              <a:gdLst/>
              <a:ahLst/>
              <a:cxnLst/>
              <a:rect l="l" t="t" r="r" b="b"/>
              <a:pathLst>
                <a:path w="107950" h="50165">
                  <a:moveTo>
                    <a:pt x="107775" y="14305"/>
                  </a:moveTo>
                  <a:lnTo>
                    <a:pt x="107208" y="23001"/>
                  </a:lnTo>
                  <a:lnTo>
                    <a:pt x="103520" y="27488"/>
                  </a:lnTo>
                  <a:lnTo>
                    <a:pt x="93877" y="31135"/>
                  </a:lnTo>
                  <a:lnTo>
                    <a:pt x="72606" y="38148"/>
                  </a:lnTo>
                  <a:lnTo>
                    <a:pt x="53320" y="44599"/>
                  </a:lnTo>
                  <a:lnTo>
                    <a:pt x="41975" y="48806"/>
                  </a:lnTo>
                  <a:lnTo>
                    <a:pt x="35452" y="49648"/>
                  </a:lnTo>
                  <a:lnTo>
                    <a:pt x="28929" y="48526"/>
                  </a:lnTo>
                  <a:lnTo>
                    <a:pt x="22122" y="44318"/>
                  </a:lnTo>
                  <a:lnTo>
                    <a:pt x="19569" y="40111"/>
                  </a:lnTo>
                  <a:lnTo>
                    <a:pt x="7657" y="16269"/>
                  </a:lnTo>
                  <a:lnTo>
                    <a:pt x="7657" y="15708"/>
                  </a:lnTo>
                  <a:lnTo>
                    <a:pt x="0" y="1122"/>
                  </a:lnTo>
                  <a:lnTo>
                    <a:pt x="50484" y="0"/>
                  </a:lnTo>
                  <a:lnTo>
                    <a:pt x="98982" y="8975"/>
                  </a:lnTo>
                  <a:lnTo>
                    <a:pt x="107775" y="143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6" name="object 736"/>
          <p:cNvGrpSpPr/>
          <p:nvPr/>
        </p:nvGrpSpPr>
        <p:grpSpPr>
          <a:xfrm>
            <a:off x="2905599" y="8834125"/>
            <a:ext cx="833119" cy="59055"/>
            <a:chOff x="2905599" y="8834125"/>
            <a:chExt cx="833119" cy="59055"/>
          </a:xfrm>
        </p:grpSpPr>
        <p:sp>
          <p:nvSpPr>
            <p:cNvPr id="737" name="object 737"/>
            <p:cNvSpPr/>
            <p:nvPr/>
          </p:nvSpPr>
          <p:spPr>
            <a:xfrm>
              <a:off x="3392761" y="8860412"/>
              <a:ext cx="345440" cy="31750"/>
            </a:xfrm>
            <a:custGeom>
              <a:avLst/>
              <a:gdLst/>
              <a:ahLst/>
              <a:cxnLst/>
              <a:rect l="l" t="t" r="r" b="b"/>
              <a:pathLst>
                <a:path w="345439" h="31750">
                  <a:moveTo>
                    <a:pt x="332117" y="31415"/>
                  </a:moveTo>
                  <a:lnTo>
                    <a:pt x="334590" y="27352"/>
                  </a:lnTo>
                  <a:lnTo>
                    <a:pt x="338924" y="18688"/>
                  </a:lnTo>
                  <a:lnTo>
                    <a:pt x="344880" y="6170"/>
                  </a:lnTo>
                  <a:lnTo>
                    <a:pt x="190308" y="5609"/>
                  </a:lnTo>
                  <a:lnTo>
                    <a:pt x="93027" y="560"/>
                  </a:lnTo>
                  <a:lnTo>
                    <a:pt x="61544" y="280"/>
                  </a:lnTo>
                  <a:lnTo>
                    <a:pt x="9075" y="0"/>
                  </a:lnTo>
                  <a:lnTo>
                    <a:pt x="0" y="8134"/>
                  </a:lnTo>
                  <a:lnTo>
                    <a:pt x="7090" y="16830"/>
                  </a:lnTo>
                  <a:lnTo>
                    <a:pt x="36303" y="20196"/>
                  </a:lnTo>
                  <a:lnTo>
                    <a:pt x="70903" y="21598"/>
                  </a:lnTo>
                  <a:lnTo>
                    <a:pt x="86219" y="22440"/>
                  </a:lnTo>
                  <a:lnTo>
                    <a:pt x="121957" y="24403"/>
                  </a:lnTo>
                  <a:lnTo>
                    <a:pt x="156274" y="26366"/>
                  </a:lnTo>
                  <a:lnTo>
                    <a:pt x="304163" y="30745"/>
                  </a:lnTo>
                  <a:lnTo>
                    <a:pt x="332117" y="3141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/>
            <p:cNvSpPr/>
            <p:nvPr/>
          </p:nvSpPr>
          <p:spPr>
            <a:xfrm>
              <a:off x="3392761" y="8860412"/>
              <a:ext cx="345440" cy="31750"/>
            </a:xfrm>
            <a:custGeom>
              <a:avLst/>
              <a:gdLst/>
              <a:ahLst/>
              <a:cxnLst/>
              <a:rect l="l" t="t" r="r" b="b"/>
              <a:pathLst>
                <a:path w="345439" h="31750">
                  <a:moveTo>
                    <a:pt x="86219" y="22440"/>
                  </a:moveTo>
                  <a:lnTo>
                    <a:pt x="70903" y="21598"/>
                  </a:lnTo>
                  <a:lnTo>
                    <a:pt x="36303" y="20196"/>
                  </a:lnTo>
                  <a:lnTo>
                    <a:pt x="7090" y="16830"/>
                  </a:lnTo>
                  <a:lnTo>
                    <a:pt x="0" y="8134"/>
                  </a:lnTo>
                  <a:lnTo>
                    <a:pt x="9075" y="0"/>
                  </a:lnTo>
                  <a:lnTo>
                    <a:pt x="61544" y="280"/>
                  </a:lnTo>
                  <a:lnTo>
                    <a:pt x="93027" y="560"/>
                  </a:lnTo>
                  <a:lnTo>
                    <a:pt x="190308" y="5609"/>
                  </a:lnTo>
                  <a:lnTo>
                    <a:pt x="344880" y="6170"/>
                  </a:lnTo>
                  <a:lnTo>
                    <a:pt x="343046" y="10075"/>
                  </a:lnTo>
                  <a:lnTo>
                    <a:pt x="338924" y="18688"/>
                  </a:lnTo>
                  <a:lnTo>
                    <a:pt x="334590" y="27352"/>
                  </a:lnTo>
                  <a:lnTo>
                    <a:pt x="332117" y="31415"/>
                  </a:lnTo>
                  <a:lnTo>
                    <a:pt x="304163" y="30745"/>
                  </a:lnTo>
                  <a:lnTo>
                    <a:pt x="243770" y="28996"/>
                  </a:lnTo>
                  <a:lnTo>
                    <a:pt x="183590" y="27194"/>
                  </a:lnTo>
                  <a:lnTo>
                    <a:pt x="156274" y="26366"/>
                  </a:lnTo>
                  <a:lnTo>
                    <a:pt x="121957" y="24403"/>
                  </a:lnTo>
                  <a:lnTo>
                    <a:pt x="86219" y="224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/>
            <p:cNvSpPr/>
            <p:nvPr/>
          </p:nvSpPr>
          <p:spPr>
            <a:xfrm>
              <a:off x="3358720" y="8843844"/>
              <a:ext cx="81280" cy="44450"/>
            </a:xfrm>
            <a:custGeom>
              <a:avLst/>
              <a:gdLst/>
              <a:ahLst/>
              <a:cxnLst/>
              <a:rect l="l" t="t" r="r" b="b"/>
              <a:pathLst>
                <a:path w="81279" h="44450">
                  <a:moveTo>
                    <a:pt x="39423" y="44038"/>
                  </a:moveTo>
                  <a:lnTo>
                    <a:pt x="46513" y="44038"/>
                  </a:lnTo>
                  <a:lnTo>
                    <a:pt x="54738" y="40672"/>
                  </a:lnTo>
                  <a:lnTo>
                    <a:pt x="61545" y="35903"/>
                  </a:lnTo>
                  <a:lnTo>
                    <a:pt x="70053" y="23842"/>
                  </a:lnTo>
                  <a:lnTo>
                    <a:pt x="76009" y="14585"/>
                  </a:lnTo>
                  <a:lnTo>
                    <a:pt x="79696" y="10378"/>
                  </a:lnTo>
                  <a:lnTo>
                    <a:pt x="81115" y="7012"/>
                  </a:lnTo>
                  <a:lnTo>
                    <a:pt x="78846" y="0"/>
                  </a:lnTo>
                  <a:lnTo>
                    <a:pt x="0" y="3927"/>
                  </a:lnTo>
                  <a:lnTo>
                    <a:pt x="2836" y="14305"/>
                  </a:lnTo>
                  <a:lnTo>
                    <a:pt x="9926" y="21317"/>
                  </a:lnTo>
                  <a:lnTo>
                    <a:pt x="18718" y="30574"/>
                  </a:lnTo>
                  <a:lnTo>
                    <a:pt x="26092" y="39270"/>
                  </a:lnTo>
                  <a:lnTo>
                    <a:pt x="31198" y="42075"/>
                  </a:lnTo>
                  <a:lnTo>
                    <a:pt x="39423" y="4403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/>
            <p:cNvSpPr/>
            <p:nvPr/>
          </p:nvSpPr>
          <p:spPr>
            <a:xfrm>
              <a:off x="3358720" y="8843844"/>
              <a:ext cx="81280" cy="44450"/>
            </a:xfrm>
            <a:custGeom>
              <a:avLst/>
              <a:gdLst/>
              <a:ahLst/>
              <a:cxnLst/>
              <a:rect l="l" t="t" r="r" b="b"/>
              <a:pathLst>
                <a:path w="81279" h="44450">
                  <a:moveTo>
                    <a:pt x="78846" y="0"/>
                  </a:moveTo>
                  <a:lnTo>
                    <a:pt x="81115" y="7012"/>
                  </a:lnTo>
                  <a:lnTo>
                    <a:pt x="79696" y="10378"/>
                  </a:lnTo>
                  <a:lnTo>
                    <a:pt x="76009" y="14585"/>
                  </a:lnTo>
                  <a:lnTo>
                    <a:pt x="70053" y="23842"/>
                  </a:lnTo>
                  <a:lnTo>
                    <a:pt x="61545" y="35903"/>
                  </a:lnTo>
                  <a:lnTo>
                    <a:pt x="54738" y="40672"/>
                  </a:lnTo>
                  <a:lnTo>
                    <a:pt x="46513" y="44038"/>
                  </a:lnTo>
                  <a:lnTo>
                    <a:pt x="39423" y="44038"/>
                  </a:lnTo>
                  <a:lnTo>
                    <a:pt x="31198" y="42075"/>
                  </a:lnTo>
                  <a:lnTo>
                    <a:pt x="26092" y="39270"/>
                  </a:lnTo>
                  <a:lnTo>
                    <a:pt x="18718" y="30574"/>
                  </a:lnTo>
                  <a:lnTo>
                    <a:pt x="9926" y="21317"/>
                  </a:lnTo>
                  <a:lnTo>
                    <a:pt x="2836" y="14305"/>
                  </a:lnTo>
                  <a:lnTo>
                    <a:pt x="0" y="3927"/>
                  </a:lnTo>
                  <a:lnTo>
                    <a:pt x="788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/>
            <p:cNvSpPr/>
            <p:nvPr/>
          </p:nvSpPr>
          <p:spPr>
            <a:xfrm>
              <a:off x="2906361" y="8834886"/>
              <a:ext cx="544830" cy="24765"/>
            </a:xfrm>
            <a:custGeom>
              <a:avLst/>
              <a:gdLst/>
              <a:ahLst/>
              <a:cxnLst/>
              <a:rect l="l" t="t" r="r" b="b"/>
              <a:pathLst>
                <a:path w="544829" h="24765">
                  <a:moveTo>
                    <a:pt x="77143" y="24403"/>
                  </a:moveTo>
                  <a:lnTo>
                    <a:pt x="115432" y="23281"/>
                  </a:lnTo>
                  <a:lnTo>
                    <a:pt x="223775" y="21598"/>
                  </a:lnTo>
                  <a:lnTo>
                    <a:pt x="380049" y="18512"/>
                  </a:lnTo>
                  <a:lnTo>
                    <a:pt x="451237" y="17951"/>
                  </a:lnTo>
                  <a:lnTo>
                    <a:pt x="456059" y="19073"/>
                  </a:lnTo>
                  <a:lnTo>
                    <a:pt x="486122" y="17951"/>
                  </a:lnTo>
                  <a:lnTo>
                    <a:pt x="508812" y="18512"/>
                  </a:lnTo>
                  <a:lnTo>
                    <a:pt x="525261" y="15427"/>
                  </a:lnTo>
                  <a:lnTo>
                    <a:pt x="544548" y="9536"/>
                  </a:lnTo>
                  <a:lnTo>
                    <a:pt x="538878" y="0"/>
                  </a:lnTo>
                  <a:lnTo>
                    <a:pt x="351122" y="561"/>
                  </a:lnTo>
                  <a:lnTo>
                    <a:pt x="100969" y="280"/>
                  </a:lnTo>
                  <a:lnTo>
                    <a:pt x="0" y="2524"/>
                  </a:lnTo>
                  <a:lnTo>
                    <a:pt x="19002" y="12903"/>
                  </a:lnTo>
                  <a:lnTo>
                    <a:pt x="36303" y="17391"/>
                  </a:lnTo>
                  <a:lnTo>
                    <a:pt x="58708" y="22440"/>
                  </a:lnTo>
                  <a:lnTo>
                    <a:pt x="77143" y="244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/>
            <p:cNvSpPr/>
            <p:nvPr/>
          </p:nvSpPr>
          <p:spPr>
            <a:xfrm>
              <a:off x="2906361" y="8834886"/>
              <a:ext cx="544830" cy="24765"/>
            </a:xfrm>
            <a:custGeom>
              <a:avLst/>
              <a:gdLst/>
              <a:ahLst/>
              <a:cxnLst/>
              <a:rect l="l" t="t" r="r" b="b"/>
              <a:pathLst>
                <a:path w="544829" h="24765">
                  <a:moveTo>
                    <a:pt x="544548" y="9536"/>
                  </a:moveTo>
                  <a:lnTo>
                    <a:pt x="525261" y="15427"/>
                  </a:lnTo>
                  <a:lnTo>
                    <a:pt x="508812" y="18512"/>
                  </a:lnTo>
                  <a:lnTo>
                    <a:pt x="486122" y="17951"/>
                  </a:lnTo>
                  <a:lnTo>
                    <a:pt x="456059" y="19073"/>
                  </a:lnTo>
                  <a:lnTo>
                    <a:pt x="451237" y="17951"/>
                  </a:lnTo>
                  <a:lnTo>
                    <a:pt x="380049" y="18512"/>
                  </a:lnTo>
                  <a:lnTo>
                    <a:pt x="223775" y="21598"/>
                  </a:lnTo>
                  <a:lnTo>
                    <a:pt x="115432" y="23281"/>
                  </a:lnTo>
                  <a:lnTo>
                    <a:pt x="77143" y="24403"/>
                  </a:lnTo>
                  <a:lnTo>
                    <a:pt x="36303" y="17391"/>
                  </a:lnTo>
                  <a:lnTo>
                    <a:pt x="0" y="2524"/>
                  </a:lnTo>
                  <a:lnTo>
                    <a:pt x="100969" y="280"/>
                  </a:lnTo>
                  <a:lnTo>
                    <a:pt x="351122" y="561"/>
                  </a:lnTo>
                  <a:lnTo>
                    <a:pt x="538878" y="0"/>
                  </a:lnTo>
                  <a:lnTo>
                    <a:pt x="544548" y="95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3" name="object 743"/>
          <p:cNvGrpSpPr/>
          <p:nvPr/>
        </p:nvGrpSpPr>
        <p:grpSpPr>
          <a:xfrm>
            <a:off x="3968812" y="8514622"/>
            <a:ext cx="34290" cy="111125"/>
            <a:chOff x="3968812" y="8514622"/>
            <a:chExt cx="34290" cy="111125"/>
          </a:xfrm>
        </p:grpSpPr>
        <p:sp>
          <p:nvSpPr>
            <p:cNvPr id="744" name="object 744"/>
            <p:cNvSpPr/>
            <p:nvPr/>
          </p:nvSpPr>
          <p:spPr>
            <a:xfrm>
              <a:off x="3969581" y="8515392"/>
              <a:ext cx="32384" cy="109855"/>
            </a:xfrm>
            <a:custGeom>
              <a:avLst/>
              <a:gdLst/>
              <a:ahLst/>
              <a:cxnLst/>
              <a:rect l="l" t="t" r="r" b="b"/>
              <a:pathLst>
                <a:path w="32385" h="109854">
                  <a:moveTo>
                    <a:pt x="14339" y="109586"/>
                  </a:moveTo>
                  <a:lnTo>
                    <a:pt x="32188" y="72297"/>
                  </a:lnTo>
                  <a:lnTo>
                    <a:pt x="30383" y="57025"/>
                  </a:lnTo>
                  <a:lnTo>
                    <a:pt x="25570" y="35207"/>
                  </a:lnTo>
                  <a:lnTo>
                    <a:pt x="23364" y="28265"/>
                  </a:lnTo>
                  <a:lnTo>
                    <a:pt x="19954" y="22712"/>
                  </a:lnTo>
                  <a:lnTo>
                    <a:pt x="17748" y="16761"/>
                  </a:lnTo>
                  <a:lnTo>
                    <a:pt x="8824" y="0"/>
                  </a:lnTo>
                  <a:lnTo>
                    <a:pt x="5916" y="0"/>
                  </a:lnTo>
                  <a:lnTo>
                    <a:pt x="3208" y="694"/>
                  </a:lnTo>
                  <a:lnTo>
                    <a:pt x="701" y="1685"/>
                  </a:lnTo>
                  <a:lnTo>
                    <a:pt x="0" y="2677"/>
                  </a:lnTo>
                  <a:lnTo>
                    <a:pt x="501" y="14379"/>
                  </a:lnTo>
                  <a:lnTo>
                    <a:pt x="10127" y="60594"/>
                  </a:lnTo>
                  <a:lnTo>
                    <a:pt x="13938" y="99272"/>
                  </a:lnTo>
                  <a:lnTo>
                    <a:pt x="13336" y="106809"/>
                  </a:lnTo>
                  <a:lnTo>
                    <a:pt x="14339" y="10958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/>
            <p:cNvSpPr/>
            <p:nvPr/>
          </p:nvSpPr>
          <p:spPr>
            <a:xfrm>
              <a:off x="3969581" y="8515392"/>
              <a:ext cx="32384" cy="109855"/>
            </a:xfrm>
            <a:custGeom>
              <a:avLst/>
              <a:gdLst/>
              <a:ahLst/>
              <a:cxnLst/>
              <a:rect l="l" t="t" r="r" b="b"/>
              <a:pathLst>
                <a:path w="32385" h="109854">
                  <a:moveTo>
                    <a:pt x="11531" y="2282"/>
                  </a:moveTo>
                  <a:lnTo>
                    <a:pt x="15342" y="8232"/>
                  </a:lnTo>
                  <a:lnTo>
                    <a:pt x="17548" y="13389"/>
                  </a:lnTo>
                  <a:lnTo>
                    <a:pt x="17748" y="16761"/>
                  </a:lnTo>
                  <a:lnTo>
                    <a:pt x="19954" y="22712"/>
                  </a:lnTo>
                  <a:lnTo>
                    <a:pt x="23364" y="28265"/>
                  </a:lnTo>
                  <a:lnTo>
                    <a:pt x="25570" y="35207"/>
                  </a:lnTo>
                  <a:lnTo>
                    <a:pt x="30383" y="57025"/>
                  </a:lnTo>
                  <a:lnTo>
                    <a:pt x="32188" y="72297"/>
                  </a:lnTo>
                  <a:lnTo>
                    <a:pt x="31586" y="84198"/>
                  </a:lnTo>
                  <a:lnTo>
                    <a:pt x="14339" y="109586"/>
                  </a:lnTo>
                  <a:lnTo>
                    <a:pt x="13336" y="106809"/>
                  </a:lnTo>
                  <a:lnTo>
                    <a:pt x="13938" y="99272"/>
                  </a:lnTo>
                  <a:lnTo>
                    <a:pt x="10127" y="60594"/>
                  </a:lnTo>
                  <a:lnTo>
                    <a:pt x="501" y="14379"/>
                  </a:lnTo>
                  <a:lnTo>
                    <a:pt x="0" y="2677"/>
                  </a:lnTo>
                  <a:lnTo>
                    <a:pt x="701" y="1685"/>
                  </a:lnTo>
                  <a:lnTo>
                    <a:pt x="3208" y="694"/>
                  </a:lnTo>
                  <a:lnTo>
                    <a:pt x="5916" y="0"/>
                  </a:lnTo>
                  <a:lnTo>
                    <a:pt x="8824" y="0"/>
                  </a:lnTo>
                  <a:lnTo>
                    <a:pt x="10428" y="1090"/>
                  </a:lnTo>
                  <a:lnTo>
                    <a:pt x="11531" y="22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6" name="object 746"/>
          <p:cNvGrpSpPr/>
          <p:nvPr/>
        </p:nvGrpSpPr>
        <p:grpSpPr>
          <a:xfrm>
            <a:off x="3279123" y="8180723"/>
            <a:ext cx="314960" cy="259079"/>
            <a:chOff x="3279123" y="8180723"/>
            <a:chExt cx="314960" cy="259079"/>
          </a:xfrm>
        </p:grpSpPr>
        <p:sp>
          <p:nvSpPr>
            <p:cNvPr id="747" name="object 747"/>
            <p:cNvSpPr/>
            <p:nvPr/>
          </p:nvSpPr>
          <p:spPr>
            <a:xfrm>
              <a:off x="3279889" y="8181489"/>
              <a:ext cx="260350" cy="252729"/>
            </a:xfrm>
            <a:custGeom>
              <a:avLst/>
              <a:gdLst/>
              <a:ahLst/>
              <a:cxnLst/>
              <a:rect l="l" t="t" r="r" b="b"/>
              <a:pathLst>
                <a:path w="260350" h="252729">
                  <a:moveTo>
                    <a:pt x="260012" y="252490"/>
                  </a:moveTo>
                  <a:lnTo>
                    <a:pt x="235943" y="217579"/>
                  </a:lnTo>
                  <a:lnTo>
                    <a:pt x="185807" y="165218"/>
                  </a:lnTo>
                  <a:lnTo>
                    <a:pt x="146499" y="125549"/>
                  </a:lnTo>
                  <a:lnTo>
                    <a:pt x="101977" y="82708"/>
                  </a:lnTo>
                  <a:lnTo>
                    <a:pt x="71093" y="53353"/>
                  </a:lnTo>
                  <a:lnTo>
                    <a:pt x="37001" y="22412"/>
                  </a:lnTo>
                  <a:lnTo>
                    <a:pt x="12534" y="99"/>
                  </a:lnTo>
                  <a:lnTo>
                    <a:pt x="4612" y="0"/>
                  </a:lnTo>
                  <a:lnTo>
                    <a:pt x="0" y="4065"/>
                  </a:lnTo>
                  <a:lnTo>
                    <a:pt x="11732" y="18049"/>
                  </a:lnTo>
                  <a:lnTo>
                    <a:pt x="150913" y="159268"/>
                  </a:lnTo>
                  <a:lnTo>
                    <a:pt x="207068" y="221945"/>
                  </a:lnTo>
                  <a:lnTo>
                    <a:pt x="237551" y="247333"/>
                  </a:lnTo>
                  <a:lnTo>
                    <a:pt x="260012" y="25249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/>
            <p:cNvSpPr/>
            <p:nvPr/>
          </p:nvSpPr>
          <p:spPr>
            <a:xfrm>
              <a:off x="3279889" y="8181489"/>
              <a:ext cx="260350" cy="252729"/>
            </a:xfrm>
            <a:custGeom>
              <a:avLst/>
              <a:gdLst/>
              <a:ahLst/>
              <a:cxnLst/>
              <a:rect l="l" t="t" r="r" b="b"/>
              <a:pathLst>
                <a:path w="260350" h="252729">
                  <a:moveTo>
                    <a:pt x="235943" y="217579"/>
                  </a:moveTo>
                  <a:lnTo>
                    <a:pt x="185807" y="165218"/>
                  </a:lnTo>
                  <a:lnTo>
                    <a:pt x="146499" y="125549"/>
                  </a:lnTo>
                  <a:lnTo>
                    <a:pt x="101977" y="82708"/>
                  </a:lnTo>
                  <a:lnTo>
                    <a:pt x="71093" y="53353"/>
                  </a:lnTo>
                  <a:lnTo>
                    <a:pt x="37001" y="22412"/>
                  </a:lnTo>
                  <a:lnTo>
                    <a:pt x="12534" y="99"/>
                  </a:lnTo>
                  <a:lnTo>
                    <a:pt x="4612" y="0"/>
                  </a:lnTo>
                  <a:lnTo>
                    <a:pt x="0" y="4065"/>
                  </a:lnTo>
                  <a:lnTo>
                    <a:pt x="11732" y="18049"/>
                  </a:lnTo>
                  <a:lnTo>
                    <a:pt x="150913" y="159268"/>
                  </a:lnTo>
                  <a:lnTo>
                    <a:pt x="207068" y="221945"/>
                  </a:lnTo>
                  <a:lnTo>
                    <a:pt x="237551" y="247333"/>
                  </a:lnTo>
                  <a:lnTo>
                    <a:pt x="260012" y="252490"/>
                  </a:lnTo>
                  <a:lnTo>
                    <a:pt x="256001" y="239796"/>
                  </a:lnTo>
                  <a:lnTo>
                    <a:pt x="235943" y="217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9" name="object 749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3279889" y="8181489"/>
              <a:ext cx="260012" cy="252490"/>
            </a:xfrm>
            <a:prstGeom prst="rect">
              <a:avLst/>
            </a:prstGeom>
          </p:spPr>
        </p:pic>
        <p:sp>
          <p:nvSpPr>
            <p:cNvPr id="750" name="object 750"/>
            <p:cNvSpPr/>
            <p:nvPr/>
          </p:nvSpPr>
          <p:spPr>
            <a:xfrm>
              <a:off x="3279889" y="8181489"/>
              <a:ext cx="260350" cy="252729"/>
            </a:xfrm>
            <a:custGeom>
              <a:avLst/>
              <a:gdLst/>
              <a:ahLst/>
              <a:cxnLst/>
              <a:rect l="l" t="t" r="r" b="b"/>
              <a:pathLst>
                <a:path w="260350" h="252729">
                  <a:moveTo>
                    <a:pt x="235943" y="217579"/>
                  </a:moveTo>
                  <a:lnTo>
                    <a:pt x="185807" y="165218"/>
                  </a:lnTo>
                  <a:lnTo>
                    <a:pt x="146499" y="125549"/>
                  </a:lnTo>
                  <a:lnTo>
                    <a:pt x="101977" y="82708"/>
                  </a:lnTo>
                  <a:lnTo>
                    <a:pt x="71093" y="53353"/>
                  </a:lnTo>
                  <a:lnTo>
                    <a:pt x="37001" y="22412"/>
                  </a:lnTo>
                  <a:lnTo>
                    <a:pt x="12534" y="99"/>
                  </a:lnTo>
                  <a:lnTo>
                    <a:pt x="4612" y="0"/>
                  </a:lnTo>
                  <a:lnTo>
                    <a:pt x="0" y="4065"/>
                  </a:lnTo>
                  <a:lnTo>
                    <a:pt x="11732" y="18049"/>
                  </a:lnTo>
                  <a:lnTo>
                    <a:pt x="150913" y="159268"/>
                  </a:lnTo>
                  <a:lnTo>
                    <a:pt x="207068" y="221945"/>
                  </a:lnTo>
                  <a:lnTo>
                    <a:pt x="237551" y="247333"/>
                  </a:lnTo>
                  <a:lnTo>
                    <a:pt x="260012" y="252490"/>
                  </a:lnTo>
                  <a:lnTo>
                    <a:pt x="256001" y="239796"/>
                  </a:lnTo>
                  <a:lnTo>
                    <a:pt x="235943" y="217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/>
            <p:cNvSpPr/>
            <p:nvPr/>
          </p:nvSpPr>
          <p:spPr>
            <a:xfrm>
              <a:off x="3526660" y="8419882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66675" h="19050">
                  <a:moveTo>
                    <a:pt x="52744" y="19041"/>
                  </a:moveTo>
                  <a:lnTo>
                    <a:pt x="66181" y="8330"/>
                  </a:lnTo>
                  <a:lnTo>
                    <a:pt x="60966" y="2181"/>
                  </a:lnTo>
                  <a:lnTo>
                    <a:pt x="50337" y="0"/>
                  </a:lnTo>
                  <a:lnTo>
                    <a:pt x="33892" y="198"/>
                  </a:lnTo>
                  <a:lnTo>
                    <a:pt x="13035" y="1785"/>
                  </a:lnTo>
                  <a:lnTo>
                    <a:pt x="5816" y="2776"/>
                  </a:lnTo>
                  <a:lnTo>
                    <a:pt x="0" y="5751"/>
                  </a:lnTo>
                  <a:lnTo>
                    <a:pt x="12434" y="12495"/>
                  </a:lnTo>
                  <a:lnTo>
                    <a:pt x="52744" y="19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/>
            <p:cNvSpPr/>
            <p:nvPr/>
          </p:nvSpPr>
          <p:spPr>
            <a:xfrm>
              <a:off x="3526660" y="8419882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66675" h="19050">
                  <a:moveTo>
                    <a:pt x="50337" y="0"/>
                  </a:moveTo>
                  <a:lnTo>
                    <a:pt x="33892" y="198"/>
                  </a:lnTo>
                  <a:lnTo>
                    <a:pt x="13035" y="1785"/>
                  </a:lnTo>
                  <a:lnTo>
                    <a:pt x="5816" y="2776"/>
                  </a:lnTo>
                  <a:lnTo>
                    <a:pt x="0" y="5751"/>
                  </a:lnTo>
                  <a:lnTo>
                    <a:pt x="12434" y="12495"/>
                  </a:lnTo>
                  <a:lnTo>
                    <a:pt x="52744" y="19041"/>
                  </a:lnTo>
                  <a:lnTo>
                    <a:pt x="66181" y="8330"/>
                  </a:lnTo>
                  <a:lnTo>
                    <a:pt x="60966" y="2181"/>
                  </a:lnTo>
                  <a:lnTo>
                    <a:pt x="503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3" name="object 753"/>
          <p:cNvGrpSpPr/>
          <p:nvPr/>
        </p:nvGrpSpPr>
        <p:grpSpPr>
          <a:xfrm>
            <a:off x="2218310" y="8109025"/>
            <a:ext cx="1846580" cy="920115"/>
            <a:chOff x="2218310" y="8109025"/>
            <a:chExt cx="1846580" cy="920115"/>
          </a:xfrm>
        </p:grpSpPr>
        <p:pic>
          <p:nvPicPr>
            <p:cNvPr id="754" name="object 754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3969581" y="8515392"/>
              <a:ext cx="32188" cy="109586"/>
            </a:xfrm>
            <a:prstGeom prst="rect">
              <a:avLst/>
            </a:prstGeom>
          </p:spPr>
        </p:pic>
        <p:sp>
          <p:nvSpPr>
            <p:cNvPr id="755" name="object 755"/>
            <p:cNvSpPr/>
            <p:nvPr/>
          </p:nvSpPr>
          <p:spPr>
            <a:xfrm>
              <a:off x="3969581" y="8515392"/>
              <a:ext cx="32384" cy="109855"/>
            </a:xfrm>
            <a:custGeom>
              <a:avLst/>
              <a:gdLst/>
              <a:ahLst/>
              <a:cxnLst/>
              <a:rect l="l" t="t" r="r" b="b"/>
              <a:pathLst>
                <a:path w="32385" h="109854">
                  <a:moveTo>
                    <a:pt x="11531" y="2282"/>
                  </a:moveTo>
                  <a:lnTo>
                    <a:pt x="15342" y="8232"/>
                  </a:lnTo>
                  <a:lnTo>
                    <a:pt x="17548" y="13389"/>
                  </a:lnTo>
                  <a:lnTo>
                    <a:pt x="17748" y="16761"/>
                  </a:lnTo>
                  <a:lnTo>
                    <a:pt x="19954" y="22712"/>
                  </a:lnTo>
                  <a:lnTo>
                    <a:pt x="23364" y="28265"/>
                  </a:lnTo>
                  <a:lnTo>
                    <a:pt x="25570" y="35207"/>
                  </a:lnTo>
                  <a:lnTo>
                    <a:pt x="30383" y="57025"/>
                  </a:lnTo>
                  <a:lnTo>
                    <a:pt x="32188" y="72297"/>
                  </a:lnTo>
                  <a:lnTo>
                    <a:pt x="31586" y="84198"/>
                  </a:lnTo>
                  <a:lnTo>
                    <a:pt x="14339" y="109586"/>
                  </a:lnTo>
                  <a:lnTo>
                    <a:pt x="13336" y="106809"/>
                  </a:lnTo>
                  <a:lnTo>
                    <a:pt x="13938" y="99272"/>
                  </a:lnTo>
                  <a:lnTo>
                    <a:pt x="10127" y="60594"/>
                  </a:lnTo>
                  <a:lnTo>
                    <a:pt x="501" y="14379"/>
                  </a:lnTo>
                  <a:lnTo>
                    <a:pt x="0" y="2677"/>
                  </a:lnTo>
                  <a:lnTo>
                    <a:pt x="701" y="1685"/>
                  </a:lnTo>
                  <a:lnTo>
                    <a:pt x="3208" y="694"/>
                  </a:lnTo>
                  <a:lnTo>
                    <a:pt x="5916" y="0"/>
                  </a:lnTo>
                  <a:lnTo>
                    <a:pt x="8824" y="0"/>
                  </a:lnTo>
                  <a:lnTo>
                    <a:pt x="10428" y="1090"/>
                  </a:lnTo>
                  <a:lnTo>
                    <a:pt x="11531" y="22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/>
            <p:cNvSpPr/>
            <p:nvPr/>
          </p:nvSpPr>
          <p:spPr>
            <a:xfrm>
              <a:off x="2280830" y="8136148"/>
              <a:ext cx="1704975" cy="491490"/>
            </a:xfrm>
            <a:custGeom>
              <a:avLst/>
              <a:gdLst/>
              <a:ahLst/>
              <a:cxnLst/>
              <a:rect l="l" t="t" r="r" b="b"/>
              <a:pathLst>
                <a:path w="1704975" h="491490">
                  <a:moveTo>
                    <a:pt x="21078" y="299697"/>
                  </a:moveTo>
                  <a:lnTo>
                    <a:pt x="1296983" y="299697"/>
                  </a:lnTo>
                  <a:lnTo>
                    <a:pt x="1289362" y="298606"/>
                  </a:lnTo>
                  <a:lnTo>
                    <a:pt x="1278031" y="296722"/>
                  </a:lnTo>
                  <a:lnTo>
                    <a:pt x="1268204" y="294739"/>
                  </a:lnTo>
                  <a:lnTo>
                    <a:pt x="1260683" y="292755"/>
                  </a:lnTo>
                  <a:lnTo>
                    <a:pt x="1252561" y="290772"/>
                  </a:lnTo>
                  <a:lnTo>
                    <a:pt x="1242834" y="287003"/>
                  </a:lnTo>
                  <a:lnTo>
                    <a:pt x="1234211" y="282541"/>
                  </a:lnTo>
                  <a:lnTo>
                    <a:pt x="1226891" y="277582"/>
                  </a:lnTo>
                  <a:lnTo>
                    <a:pt x="1221075" y="273814"/>
                  </a:lnTo>
                  <a:lnTo>
                    <a:pt x="1220072" y="273020"/>
                  </a:lnTo>
                  <a:lnTo>
                    <a:pt x="1215560" y="268657"/>
                  </a:lnTo>
                  <a:lnTo>
                    <a:pt x="1199516" y="251401"/>
                  </a:lnTo>
                  <a:lnTo>
                    <a:pt x="1183572" y="233649"/>
                  </a:lnTo>
                  <a:lnTo>
                    <a:pt x="1170437" y="219467"/>
                  </a:lnTo>
                  <a:lnTo>
                    <a:pt x="1169434" y="218674"/>
                  </a:lnTo>
                  <a:lnTo>
                    <a:pt x="1158504" y="206773"/>
                  </a:lnTo>
                  <a:lnTo>
                    <a:pt x="1126416" y="172758"/>
                  </a:lnTo>
                  <a:lnTo>
                    <a:pt x="1096233" y="141817"/>
                  </a:lnTo>
                  <a:lnTo>
                    <a:pt x="1061137" y="106512"/>
                  </a:lnTo>
                  <a:lnTo>
                    <a:pt x="1038174" y="84198"/>
                  </a:lnTo>
                  <a:lnTo>
                    <a:pt x="1029049" y="75174"/>
                  </a:lnTo>
                  <a:lnTo>
                    <a:pt x="1027244" y="73785"/>
                  </a:lnTo>
                  <a:lnTo>
                    <a:pt x="1017618" y="64463"/>
                  </a:lnTo>
                  <a:lnTo>
                    <a:pt x="1009395" y="56827"/>
                  </a:lnTo>
                  <a:lnTo>
                    <a:pt x="1003278" y="50480"/>
                  </a:lnTo>
                  <a:lnTo>
                    <a:pt x="1000069" y="46513"/>
                  </a:lnTo>
                  <a:lnTo>
                    <a:pt x="999368" y="44629"/>
                  </a:lnTo>
                  <a:lnTo>
                    <a:pt x="1000069" y="42645"/>
                  </a:lnTo>
                  <a:lnTo>
                    <a:pt x="1001874" y="42149"/>
                  </a:lnTo>
                  <a:lnTo>
                    <a:pt x="1004983" y="42149"/>
                  </a:lnTo>
                  <a:lnTo>
                    <a:pt x="1007991" y="41951"/>
                  </a:lnTo>
                  <a:lnTo>
                    <a:pt x="970967" y="23141"/>
                  </a:lnTo>
                  <a:lnTo>
                    <a:pt x="915662" y="13884"/>
                  </a:lnTo>
                  <a:lnTo>
                    <a:pt x="870424" y="10939"/>
                  </a:lnTo>
                  <a:lnTo>
                    <a:pt x="749176" y="7853"/>
                  </a:lnTo>
                  <a:lnTo>
                    <a:pt x="718404" y="6311"/>
                  </a:lnTo>
                  <a:lnTo>
                    <a:pt x="494630" y="1121"/>
                  </a:lnTo>
                  <a:lnTo>
                    <a:pt x="454924" y="1121"/>
                  </a:lnTo>
                  <a:lnTo>
                    <a:pt x="406569" y="140"/>
                  </a:lnTo>
                  <a:lnTo>
                    <a:pt x="363032" y="0"/>
                  </a:lnTo>
                  <a:lnTo>
                    <a:pt x="316236" y="0"/>
                  </a:lnTo>
                  <a:lnTo>
                    <a:pt x="265042" y="561"/>
                  </a:lnTo>
                  <a:lnTo>
                    <a:pt x="247884" y="981"/>
                  </a:lnTo>
                  <a:lnTo>
                    <a:pt x="216402" y="1121"/>
                  </a:lnTo>
                  <a:lnTo>
                    <a:pt x="126352" y="8695"/>
                  </a:lnTo>
                  <a:lnTo>
                    <a:pt x="111320" y="9537"/>
                  </a:lnTo>
                  <a:lnTo>
                    <a:pt x="108768" y="11500"/>
                  </a:lnTo>
                  <a:lnTo>
                    <a:pt x="71898" y="28891"/>
                  </a:lnTo>
                  <a:lnTo>
                    <a:pt x="52186" y="68442"/>
                  </a:lnTo>
                  <a:lnTo>
                    <a:pt x="44954" y="86814"/>
                  </a:lnTo>
                  <a:lnTo>
                    <a:pt x="33609" y="125103"/>
                  </a:lnTo>
                  <a:lnTo>
                    <a:pt x="25951" y="152031"/>
                  </a:lnTo>
                  <a:lnTo>
                    <a:pt x="20279" y="171666"/>
                  </a:lnTo>
                  <a:lnTo>
                    <a:pt x="15173" y="194947"/>
                  </a:lnTo>
                  <a:lnTo>
                    <a:pt x="10352" y="216546"/>
                  </a:lnTo>
                  <a:lnTo>
                    <a:pt x="3828" y="247401"/>
                  </a:lnTo>
                  <a:lnTo>
                    <a:pt x="0" y="265914"/>
                  </a:lnTo>
                  <a:lnTo>
                    <a:pt x="6239" y="268018"/>
                  </a:lnTo>
                  <a:lnTo>
                    <a:pt x="11770" y="270261"/>
                  </a:lnTo>
                  <a:lnTo>
                    <a:pt x="21011" y="294739"/>
                  </a:lnTo>
                  <a:lnTo>
                    <a:pt x="21078" y="299697"/>
                  </a:lnTo>
                  <a:close/>
                </a:path>
                <a:path w="1704975" h="491490">
                  <a:moveTo>
                    <a:pt x="1663846" y="487789"/>
                  </a:moveTo>
                  <a:lnTo>
                    <a:pt x="1703836" y="483581"/>
                  </a:lnTo>
                  <a:lnTo>
                    <a:pt x="1704384" y="471380"/>
                  </a:lnTo>
                  <a:lnTo>
                    <a:pt x="1704284" y="469778"/>
                  </a:lnTo>
                  <a:lnTo>
                    <a:pt x="1701567" y="442909"/>
                  </a:lnTo>
                  <a:lnTo>
                    <a:pt x="1697312" y="412333"/>
                  </a:lnTo>
                  <a:lnTo>
                    <a:pt x="1693058" y="396345"/>
                  </a:lnTo>
                  <a:lnTo>
                    <a:pt x="1688803" y="381759"/>
                  </a:lnTo>
                  <a:lnTo>
                    <a:pt x="1688803" y="377131"/>
                  </a:lnTo>
                  <a:lnTo>
                    <a:pt x="1695043" y="376289"/>
                  </a:lnTo>
                  <a:lnTo>
                    <a:pt x="1698163" y="376289"/>
                  </a:lnTo>
                  <a:lnTo>
                    <a:pt x="1698588" y="375167"/>
                  </a:lnTo>
                  <a:lnTo>
                    <a:pt x="1668100" y="348800"/>
                  </a:lnTo>
                  <a:lnTo>
                    <a:pt x="1629953" y="338282"/>
                  </a:lnTo>
                  <a:lnTo>
                    <a:pt x="1580556" y="327366"/>
                  </a:lnTo>
                  <a:lnTo>
                    <a:pt x="1504748" y="313482"/>
                  </a:lnTo>
                  <a:lnTo>
                    <a:pt x="1392843" y="295433"/>
                  </a:lnTo>
                  <a:lnTo>
                    <a:pt x="1306609" y="284326"/>
                  </a:lnTo>
                  <a:lnTo>
                    <a:pt x="1296983" y="283532"/>
                  </a:lnTo>
                  <a:lnTo>
                    <a:pt x="1294777" y="283830"/>
                  </a:lnTo>
                  <a:lnTo>
                    <a:pt x="1300592" y="285020"/>
                  </a:lnTo>
                  <a:lnTo>
                    <a:pt x="1305406" y="286904"/>
                  </a:lnTo>
                  <a:lnTo>
                    <a:pt x="1307812" y="288689"/>
                  </a:lnTo>
                  <a:lnTo>
                    <a:pt x="1307890" y="290474"/>
                  </a:lnTo>
                  <a:lnTo>
                    <a:pt x="1306910" y="292061"/>
                  </a:lnTo>
                  <a:lnTo>
                    <a:pt x="1303801" y="294441"/>
                  </a:lnTo>
                  <a:lnTo>
                    <a:pt x="1298587" y="298309"/>
                  </a:lnTo>
                  <a:lnTo>
                    <a:pt x="1296983" y="299697"/>
                  </a:lnTo>
                  <a:lnTo>
                    <a:pt x="21078" y="299697"/>
                  </a:lnTo>
                  <a:lnTo>
                    <a:pt x="22387" y="396345"/>
                  </a:lnTo>
                  <a:lnTo>
                    <a:pt x="22496" y="450539"/>
                  </a:lnTo>
                  <a:lnTo>
                    <a:pt x="22897" y="459861"/>
                  </a:lnTo>
                  <a:lnTo>
                    <a:pt x="23498" y="469778"/>
                  </a:lnTo>
                  <a:lnTo>
                    <a:pt x="24816" y="470959"/>
                  </a:lnTo>
                  <a:lnTo>
                    <a:pt x="75584" y="471380"/>
                  </a:lnTo>
                  <a:lnTo>
                    <a:pt x="361649" y="480014"/>
                  </a:lnTo>
                  <a:lnTo>
                    <a:pt x="1458860" y="480014"/>
                  </a:lnTo>
                  <a:lnTo>
                    <a:pt x="1506770" y="480168"/>
                  </a:lnTo>
                  <a:lnTo>
                    <a:pt x="1555020" y="483457"/>
                  </a:lnTo>
                  <a:lnTo>
                    <a:pt x="1581619" y="487508"/>
                  </a:lnTo>
                  <a:lnTo>
                    <a:pt x="1661010" y="487508"/>
                  </a:lnTo>
                  <a:lnTo>
                    <a:pt x="1663846" y="487789"/>
                  </a:lnTo>
                  <a:close/>
                </a:path>
                <a:path w="1704975" h="491490">
                  <a:moveTo>
                    <a:pt x="1268469" y="490874"/>
                  </a:moveTo>
                  <a:lnTo>
                    <a:pt x="1316095" y="488424"/>
                  </a:lnTo>
                  <a:lnTo>
                    <a:pt x="1411182" y="482001"/>
                  </a:lnTo>
                  <a:lnTo>
                    <a:pt x="1458860" y="480014"/>
                  </a:lnTo>
                  <a:lnTo>
                    <a:pt x="361649" y="480014"/>
                  </a:lnTo>
                  <a:lnTo>
                    <a:pt x="449660" y="482670"/>
                  </a:lnTo>
                  <a:lnTo>
                    <a:pt x="1268469" y="490874"/>
                  </a:lnTo>
                  <a:close/>
                </a:path>
                <a:path w="1704975" h="491490">
                  <a:moveTo>
                    <a:pt x="1603719" y="490874"/>
                  </a:moveTo>
                  <a:lnTo>
                    <a:pt x="1657322" y="489191"/>
                  </a:lnTo>
                  <a:lnTo>
                    <a:pt x="1661010" y="487508"/>
                  </a:lnTo>
                  <a:lnTo>
                    <a:pt x="1581619" y="487508"/>
                  </a:lnTo>
                  <a:lnTo>
                    <a:pt x="1603719" y="4908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/>
            <p:cNvSpPr/>
            <p:nvPr/>
          </p:nvSpPr>
          <p:spPr>
            <a:xfrm>
              <a:off x="2280830" y="8136148"/>
              <a:ext cx="1704975" cy="491490"/>
            </a:xfrm>
            <a:custGeom>
              <a:avLst/>
              <a:gdLst/>
              <a:ahLst/>
              <a:cxnLst/>
              <a:rect l="l" t="t" r="r" b="b"/>
              <a:pathLst>
                <a:path w="1704975" h="491490">
                  <a:moveTo>
                    <a:pt x="1607630" y="332920"/>
                  </a:moveTo>
                  <a:lnTo>
                    <a:pt x="1544458" y="320424"/>
                  </a:lnTo>
                  <a:lnTo>
                    <a:pt x="1504748" y="313482"/>
                  </a:lnTo>
                  <a:lnTo>
                    <a:pt x="1461831" y="306342"/>
                  </a:lnTo>
                  <a:lnTo>
                    <a:pt x="1428741" y="301185"/>
                  </a:lnTo>
                  <a:lnTo>
                    <a:pt x="1392843" y="295433"/>
                  </a:lnTo>
                  <a:lnTo>
                    <a:pt x="1356745" y="290474"/>
                  </a:lnTo>
                  <a:lnTo>
                    <a:pt x="1325060" y="286507"/>
                  </a:lnTo>
                  <a:lnTo>
                    <a:pt x="1306609" y="284326"/>
                  </a:lnTo>
                  <a:lnTo>
                    <a:pt x="1296983" y="283532"/>
                  </a:lnTo>
                  <a:lnTo>
                    <a:pt x="1294777" y="283830"/>
                  </a:lnTo>
                  <a:lnTo>
                    <a:pt x="1300593" y="285020"/>
                  </a:lnTo>
                  <a:lnTo>
                    <a:pt x="1305406" y="286904"/>
                  </a:lnTo>
                  <a:lnTo>
                    <a:pt x="1307812" y="288689"/>
                  </a:lnTo>
                  <a:lnTo>
                    <a:pt x="1308013" y="290276"/>
                  </a:lnTo>
                  <a:lnTo>
                    <a:pt x="1306910" y="292061"/>
                  </a:lnTo>
                  <a:lnTo>
                    <a:pt x="1303801" y="294441"/>
                  </a:lnTo>
                  <a:lnTo>
                    <a:pt x="1298587" y="298309"/>
                  </a:lnTo>
                  <a:lnTo>
                    <a:pt x="1296983" y="299697"/>
                  </a:lnTo>
                  <a:lnTo>
                    <a:pt x="1289362" y="298606"/>
                  </a:lnTo>
                  <a:lnTo>
                    <a:pt x="1278031" y="296722"/>
                  </a:lnTo>
                  <a:lnTo>
                    <a:pt x="1268204" y="294739"/>
                  </a:lnTo>
                  <a:lnTo>
                    <a:pt x="1260683" y="292755"/>
                  </a:lnTo>
                  <a:lnTo>
                    <a:pt x="1252561" y="290772"/>
                  </a:lnTo>
                  <a:lnTo>
                    <a:pt x="1242834" y="287003"/>
                  </a:lnTo>
                  <a:lnTo>
                    <a:pt x="1234211" y="282541"/>
                  </a:lnTo>
                  <a:lnTo>
                    <a:pt x="1226891" y="277582"/>
                  </a:lnTo>
                  <a:lnTo>
                    <a:pt x="1221075" y="273814"/>
                  </a:lnTo>
                  <a:lnTo>
                    <a:pt x="1220574" y="273417"/>
                  </a:lnTo>
                  <a:lnTo>
                    <a:pt x="1220072" y="273020"/>
                  </a:lnTo>
                  <a:lnTo>
                    <a:pt x="1215560" y="268657"/>
                  </a:lnTo>
                  <a:lnTo>
                    <a:pt x="1199516" y="251401"/>
                  </a:lnTo>
                  <a:lnTo>
                    <a:pt x="1183572" y="233649"/>
                  </a:lnTo>
                  <a:lnTo>
                    <a:pt x="1170437" y="219467"/>
                  </a:lnTo>
                  <a:lnTo>
                    <a:pt x="1169935" y="219071"/>
                  </a:lnTo>
                  <a:lnTo>
                    <a:pt x="1169434" y="218674"/>
                  </a:lnTo>
                  <a:lnTo>
                    <a:pt x="1158504" y="206773"/>
                  </a:lnTo>
                  <a:lnTo>
                    <a:pt x="1142761" y="190113"/>
                  </a:lnTo>
                  <a:lnTo>
                    <a:pt x="1126416" y="172758"/>
                  </a:lnTo>
                  <a:lnTo>
                    <a:pt x="1096233" y="141817"/>
                  </a:lnTo>
                  <a:lnTo>
                    <a:pt x="1061137" y="106512"/>
                  </a:lnTo>
                  <a:lnTo>
                    <a:pt x="1038174" y="84198"/>
                  </a:lnTo>
                  <a:lnTo>
                    <a:pt x="1029049" y="75174"/>
                  </a:lnTo>
                  <a:lnTo>
                    <a:pt x="1028147" y="74479"/>
                  </a:lnTo>
                  <a:lnTo>
                    <a:pt x="1027244" y="73785"/>
                  </a:lnTo>
                  <a:lnTo>
                    <a:pt x="1017618" y="64463"/>
                  </a:lnTo>
                  <a:lnTo>
                    <a:pt x="1009395" y="56827"/>
                  </a:lnTo>
                  <a:lnTo>
                    <a:pt x="1003278" y="50480"/>
                  </a:lnTo>
                  <a:lnTo>
                    <a:pt x="1000070" y="46513"/>
                  </a:lnTo>
                  <a:lnTo>
                    <a:pt x="999368" y="44629"/>
                  </a:lnTo>
                  <a:lnTo>
                    <a:pt x="1000070" y="42645"/>
                  </a:lnTo>
                  <a:lnTo>
                    <a:pt x="1001874" y="42149"/>
                  </a:lnTo>
                  <a:lnTo>
                    <a:pt x="1004983" y="42149"/>
                  </a:lnTo>
                  <a:lnTo>
                    <a:pt x="1007991" y="41951"/>
                  </a:lnTo>
                  <a:lnTo>
                    <a:pt x="970967" y="23141"/>
                  </a:lnTo>
                  <a:lnTo>
                    <a:pt x="915662" y="13884"/>
                  </a:lnTo>
                  <a:lnTo>
                    <a:pt x="870424" y="10939"/>
                  </a:lnTo>
                  <a:lnTo>
                    <a:pt x="749176" y="7853"/>
                  </a:lnTo>
                  <a:lnTo>
                    <a:pt x="718404" y="6311"/>
                  </a:lnTo>
                  <a:lnTo>
                    <a:pt x="680682" y="5329"/>
                  </a:lnTo>
                  <a:lnTo>
                    <a:pt x="636437" y="4207"/>
                  </a:lnTo>
                  <a:lnTo>
                    <a:pt x="595597" y="3225"/>
                  </a:lnTo>
                  <a:lnTo>
                    <a:pt x="587478" y="3028"/>
                  </a:lnTo>
                  <a:lnTo>
                    <a:pt x="569575" y="2594"/>
                  </a:lnTo>
                  <a:lnTo>
                    <a:pt x="551565" y="2160"/>
                  </a:lnTo>
                  <a:lnTo>
                    <a:pt x="543128" y="1963"/>
                  </a:lnTo>
                  <a:lnTo>
                    <a:pt x="535311" y="1832"/>
                  </a:lnTo>
                  <a:lnTo>
                    <a:pt x="518666" y="1542"/>
                  </a:lnTo>
                  <a:lnTo>
                    <a:pt x="502128" y="1253"/>
                  </a:lnTo>
                  <a:lnTo>
                    <a:pt x="494630" y="1121"/>
                  </a:lnTo>
                  <a:lnTo>
                    <a:pt x="454924" y="1121"/>
                  </a:lnTo>
                  <a:lnTo>
                    <a:pt x="447668" y="988"/>
                  </a:lnTo>
                  <a:lnTo>
                    <a:pt x="431544" y="683"/>
                  </a:lnTo>
                  <a:lnTo>
                    <a:pt x="415021" y="352"/>
                  </a:lnTo>
                  <a:lnTo>
                    <a:pt x="406569" y="140"/>
                  </a:lnTo>
                  <a:lnTo>
                    <a:pt x="398869" y="59"/>
                  </a:lnTo>
                  <a:lnTo>
                    <a:pt x="384003" y="17"/>
                  </a:lnTo>
                  <a:lnTo>
                    <a:pt x="369536" y="2"/>
                  </a:lnTo>
                  <a:lnTo>
                    <a:pt x="363032" y="0"/>
                  </a:lnTo>
                  <a:lnTo>
                    <a:pt x="316236" y="0"/>
                  </a:lnTo>
                  <a:lnTo>
                    <a:pt x="265042" y="561"/>
                  </a:lnTo>
                  <a:lnTo>
                    <a:pt x="247884" y="981"/>
                  </a:lnTo>
                  <a:lnTo>
                    <a:pt x="216402" y="1121"/>
                  </a:lnTo>
                  <a:lnTo>
                    <a:pt x="126352" y="8695"/>
                  </a:lnTo>
                  <a:lnTo>
                    <a:pt x="118695" y="9116"/>
                  </a:lnTo>
                  <a:lnTo>
                    <a:pt x="111320" y="9537"/>
                  </a:lnTo>
                  <a:lnTo>
                    <a:pt x="108768" y="11500"/>
                  </a:lnTo>
                  <a:lnTo>
                    <a:pt x="99976" y="12201"/>
                  </a:lnTo>
                  <a:lnTo>
                    <a:pt x="91751" y="14305"/>
                  </a:lnTo>
                  <a:lnTo>
                    <a:pt x="61404" y="46843"/>
                  </a:lnTo>
                  <a:lnTo>
                    <a:pt x="52186" y="68442"/>
                  </a:lnTo>
                  <a:lnTo>
                    <a:pt x="44954" y="86814"/>
                  </a:lnTo>
                  <a:lnTo>
                    <a:pt x="33609" y="125103"/>
                  </a:lnTo>
                  <a:lnTo>
                    <a:pt x="25951" y="152031"/>
                  </a:lnTo>
                  <a:lnTo>
                    <a:pt x="20279" y="171666"/>
                  </a:lnTo>
                  <a:lnTo>
                    <a:pt x="15173" y="194947"/>
                  </a:lnTo>
                  <a:lnTo>
                    <a:pt x="10352" y="216546"/>
                  </a:lnTo>
                  <a:lnTo>
                    <a:pt x="7516" y="230010"/>
                  </a:lnTo>
                  <a:lnTo>
                    <a:pt x="3828" y="247401"/>
                  </a:lnTo>
                  <a:lnTo>
                    <a:pt x="0" y="265914"/>
                  </a:lnTo>
                  <a:lnTo>
                    <a:pt x="6239" y="268017"/>
                  </a:lnTo>
                  <a:lnTo>
                    <a:pt x="11770" y="270261"/>
                  </a:lnTo>
                  <a:lnTo>
                    <a:pt x="22496" y="404324"/>
                  </a:lnTo>
                  <a:lnTo>
                    <a:pt x="22496" y="450539"/>
                  </a:lnTo>
                  <a:lnTo>
                    <a:pt x="22897" y="459861"/>
                  </a:lnTo>
                  <a:lnTo>
                    <a:pt x="23498" y="469778"/>
                  </a:lnTo>
                  <a:lnTo>
                    <a:pt x="24816" y="470959"/>
                  </a:lnTo>
                  <a:lnTo>
                    <a:pt x="75584" y="471380"/>
                  </a:lnTo>
                  <a:lnTo>
                    <a:pt x="449660" y="482670"/>
                  </a:lnTo>
                  <a:lnTo>
                    <a:pt x="558357" y="484257"/>
                  </a:lnTo>
                  <a:lnTo>
                    <a:pt x="1040064" y="487827"/>
                  </a:lnTo>
                  <a:lnTo>
                    <a:pt x="1268469" y="490874"/>
                  </a:lnTo>
                  <a:lnTo>
                    <a:pt x="1316095" y="488424"/>
                  </a:lnTo>
                  <a:lnTo>
                    <a:pt x="1363630" y="485135"/>
                  </a:lnTo>
                  <a:lnTo>
                    <a:pt x="1411182" y="482001"/>
                  </a:lnTo>
                  <a:lnTo>
                    <a:pt x="1458860" y="480014"/>
                  </a:lnTo>
                  <a:lnTo>
                    <a:pt x="1506770" y="480168"/>
                  </a:lnTo>
                  <a:lnTo>
                    <a:pt x="1555020" y="483457"/>
                  </a:lnTo>
                  <a:lnTo>
                    <a:pt x="1603719" y="490874"/>
                  </a:lnTo>
                  <a:lnTo>
                    <a:pt x="1657322" y="489191"/>
                  </a:lnTo>
                  <a:lnTo>
                    <a:pt x="1661010" y="487508"/>
                  </a:lnTo>
                  <a:lnTo>
                    <a:pt x="1663846" y="487789"/>
                  </a:lnTo>
                  <a:lnTo>
                    <a:pt x="1703836" y="483581"/>
                  </a:lnTo>
                  <a:lnTo>
                    <a:pt x="1704403" y="470959"/>
                  </a:lnTo>
                  <a:lnTo>
                    <a:pt x="1701567" y="442909"/>
                  </a:lnTo>
                  <a:lnTo>
                    <a:pt x="1697312" y="412333"/>
                  </a:lnTo>
                  <a:lnTo>
                    <a:pt x="1693058" y="396345"/>
                  </a:lnTo>
                  <a:lnTo>
                    <a:pt x="1688804" y="381759"/>
                  </a:lnTo>
                  <a:lnTo>
                    <a:pt x="1688804" y="377131"/>
                  </a:lnTo>
                  <a:lnTo>
                    <a:pt x="1695043" y="376289"/>
                  </a:lnTo>
                  <a:lnTo>
                    <a:pt x="1698163" y="376289"/>
                  </a:lnTo>
                  <a:lnTo>
                    <a:pt x="1698589" y="375167"/>
                  </a:lnTo>
                  <a:lnTo>
                    <a:pt x="1668100" y="348800"/>
                  </a:lnTo>
                  <a:lnTo>
                    <a:pt x="1648530" y="343050"/>
                  </a:lnTo>
                  <a:lnTo>
                    <a:pt x="1629953" y="338282"/>
                  </a:lnTo>
                  <a:lnTo>
                    <a:pt x="1607630" y="3329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" name="object 758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2280830" y="8136148"/>
              <a:ext cx="1704372" cy="490874"/>
            </a:xfrm>
            <a:prstGeom prst="rect">
              <a:avLst/>
            </a:prstGeom>
          </p:spPr>
        </p:pic>
        <p:sp>
          <p:nvSpPr>
            <p:cNvPr id="759" name="object 759"/>
            <p:cNvSpPr/>
            <p:nvPr/>
          </p:nvSpPr>
          <p:spPr>
            <a:xfrm>
              <a:off x="2280830" y="8136148"/>
              <a:ext cx="1704975" cy="491490"/>
            </a:xfrm>
            <a:custGeom>
              <a:avLst/>
              <a:gdLst/>
              <a:ahLst/>
              <a:cxnLst/>
              <a:rect l="l" t="t" r="r" b="b"/>
              <a:pathLst>
                <a:path w="1704975" h="491490">
                  <a:moveTo>
                    <a:pt x="1607630" y="332920"/>
                  </a:moveTo>
                  <a:lnTo>
                    <a:pt x="1544458" y="320424"/>
                  </a:lnTo>
                  <a:lnTo>
                    <a:pt x="1504748" y="313482"/>
                  </a:lnTo>
                  <a:lnTo>
                    <a:pt x="1461831" y="306342"/>
                  </a:lnTo>
                  <a:lnTo>
                    <a:pt x="1428741" y="301185"/>
                  </a:lnTo>
                  <a:lnTo>
                    <a:pt x="1392843" y="295433"/>
                  </a:lnTo>
                  <a:lnTo>
                    <a:pt x="1356745" y="290474"/>
                  </a:lnTo>
                  <a:lnTo>
                    <a:pt x="1325060" y="286507"/>
                  </a:lnTo>
                  <a:lnTo>
                    <a:pt x="1306609" y="284326"/>
                  </a:lnTo>
                  <a:lnTo>
                    <a:pt x="1296983" y="283532"/>
                  </a:lnTo>
                  <a:lnTo>
                    <a:pt x="1294777" y="283830"/>
                  </a:lnTo>
                  <a:lnTo>
                    <a:pt x="1300593" y="285020"/>
                  </a:lnTo>
                  <a:lnTo>
                    <a:pt x="1305406" y="286904"/>
                  </a:lnTo>
                  <a:lnTo>
                    <a:pt x="1307812" y="288689"/>
                  </a:lnTo>
                  <a:lnTo>
                    <a:pt x="1308013" y="290276"/>
                  </a:lnTo>
                  <a:lnTo>
                    <a:pt x="1306910" y="292061"/>
                  </a:lnTo>
                  <a:lnTo>
                    <a:pt x="1303801" y="294441"/>
                  </a:lnTo>
                  <a:lnTo>
                    <a:pt x="1298587" y="298309"/>
                  </a:lnTo>
                  <a:lnTo>
                    <a:pt x="1296983" y="299697"/>
                  </a:lnTo>
                  <a:lnTo>
                    <a:pt x="1289362" y="298606"/>
                  </a:lnTo>
                  <a:lnTo>
                    <a:pt x="1278031" y="296722"/>
                  </a:lnTo>
                  <a:lnTo>
                    <a:pt x="1268204" y="294739"/>
                  </a:lnTo>
                  <a:lnTo>
                    <a:pt x="1260683" y="292755"/>
                  </a:lnTo>
                  <a:lnTo>
                    <a:pt x="1252561" y="290772"/>
                  </a:lnTo>
                  <a:lnTo>
                    <a:pt x="1242834" y="287003"/>
                  </a:lnTo>
                  <a:lnTo>
                    <a:pt x="1234211" y="282541"/>
                  </a:lnTo>
                  <a:lnTo>
                    <a:pt x="1226891" y="277582"/>
                  </a:lnTo>
                  <a:lnTo>
                    <a:pt x="1221075" y="273814"/>
                  </a:lnTo>
                  <a:lnTo>
                    <a:pt x="1220574" y="273417"/>
                  </a:lnTo>
                  <a:lnTo>
                    <a:pt x="1220072" y="273020"/>
                  </a:lnTo>
                  <a:lnTo>
                    <a:pt x="1215560" y="268657"/>
                  </a:lnTo>
                  <a:lnTo>
                    <a:pt x="1199516" y="251401"/>
                  </a:lnTo>
                  <a:lnTo>
                    <a:pt x="1183572" y="233649"/>
                  </a:lnTo>
                  <a:lnTo>
                    <a:pt x="1170437" y="219467"/>
                  </a:lnTo>
                  <a:lnTo>
                    <a:pt x="1169935" y="219071"/>
                  </a:lnTo>
                  <a:lnTo>
                    <a:pt x="1169434" y="218674"/>
                  </a:lnTo>
                  <a:lnTo>
                    <a:pt x="1158504" y="206773"/>
                  </a:lnTo>
                  <a:lnTo>
                    <a:pt x="1142761" y="190113"/>
                  </a:lnTo>
                  <a:lnTo>
                    <a:pt x="1126416" y="172758"/>
                  </a:lnTo>
                  <a:lnTo>
                    <a:pt x="1096233" y="141817"/>
                  </a:lnTo>
                  <a:lnTo>
                    <a:pt x="1061137" y="106512"/>
                  </a:lnTo>
                  <a:lnTo>
                    <a:pt x="1038174" y="84198"/>
                  </a:lnTo>
                  <a:lnTo>
                    <a:pt x="1029049" y="75174"/>
                  </a:lnTo>
                  <a:lnTo>
                    <a:pt x="1028147" y="74479"/>
                  </a:lnTo>
                  <a:lnTo>
                    <a:pt x="1027244" y="73785"/>
                  </a:lnTo>
                  <a:lnTo>
                    <a:pt x="1017618" y="64463"/>
                  </a:lnTo>
                  <a:lnTo>
                    <a:pt x="1009395" y="56827"/>
                  </a:lnTo>
                  <a:lnTo>
                    <a:pt x="1003278" y="50480"/>
                  </a:lnTo>
                  <a:lnTo>
                    <a:pt x="1000070" y="46513"/>
                  </a:lnTo>
                  <a:lnTo>
                    <a:pt x="999368" y="44629"/>
                  </a:lnTo>
                  <a:lnTo>
                    <a:pt x="1000070" y="42645"/>
                  </a:lnTo>
                  <a:lnTo>
                    <a:pt x="1001874" y="42149"/>
                  </a:lnTo>
                  <a:lnTo>
                    <a:pt x="1004983" y="42149"/>
                  </a:lnTo>
                  <a:lnTo>
                    <a:pt x="1007991" y="41951"/>
                  </a:lnTo>
                  <a:lnTo>
                    <a:pt x="970967" y="23141"/>
                  </a:lnTo>
                  <a:lnTo>
                    <a:pt x="915662" y="13884"/>
                  </a:lnTo>
                  <a:lnTo>
                    <a:pt x="870424" y="10939"/>
                  </a:lnTo>
                  <a:lnTo>
                    <a:pt x="749176" y="7853"/>
                  </a:lnTo>
                  <a:lnTo>
                    <a:pt x="718404" y="6311"/>
                  </a:lnTo>
                  <a:lnTo>
                    <a:pt x="680682" y="5329"/>
                  </a:lnTo>
                  <a:lnTo>
                    <a:pt x="636437" y="4207"/>
                  </a:lnTo>
                  <a:lnTo>
                    <a:pt x="595597" y="3225"/>
                  </a:lnTo>
                  <a:lnTo>
                    <a:pt x="587478" y="3028"/>
                  </a:lnTo>
                  <a:lnTo>
                    <a:pt x="569575" y="2594"/>
                  </a:lnTo>
                  <a:lnTo>
                    <a:pt x="551565" y="2160"/>
                  </a:lnTo>
                  <a:lnTo>
                    <a:pt x="543128" y="1963"/>
                  </a:lnTo>
                  <a:lnTo>
                    <a:pt x="535311" y="1832"/>
                  </a:lnTo>
                  <a:lnTo>
                    <a:pt x="518666" y="1542"/>
                  </a:lnTo>
                  <a:lnTo>
                    <a:pt x="502128" y="1253"/>
                  </a:lnTo>
                  <a:lnTo>
                    <a:pt x="494630" y="1121"/>
                  </a:lnTo>
                  <a:lnTo>
                    <a:pt x="454924" y="1121"/>
                  </a:lnTo>
                  <a:lnTo>
                    <a:pt x="447668" y="988"/>
                  </a:lnTo>
                  <a:lnTo>
                    <a:pt x="431544" y="683"/>
                  </a:lnTo>
                  <a:lnTo>
                    <a:pt x="415021" y="352"/>
                  </a:lnTo>
                  <a:lnTo>
                    <a:pt x="406569" y="140"/>
                  </a:lnTo>
                  <a:lnTo>
                    <a:pt x="398869" y="59"/>
                  </a:lnTo>
                  <a:lnTo>
                    <a:pt x="384003" y="17"/>
                  </a:lnTo>
                  <a:lnTo>
                    <a:pt x="369536" y="2"/>
                  </a:lnTo>
                  <a:lnTo>
                    <a:pt x="363032" y="0"/>
                  </a:lnTo>
                  <a:lnTo>
                    <a:pt x="316236" y="0"/>
                  </a:lnTo>
                  <a:lnTo>
                    <a:pt x="265042" y="561"/>
                  </a:lnTo>
                  <a:lnTo>
                    <a:pt x="247884" y="981"/>
                  </a:lnTo>
                  <a:lnTo>
                    <a:pt x="216402" y="1121"/>
                  </a:lnTo>
                  <a:lnTo>
                    <a:pt x="126352" y="8695"/>
                  </a:lnTo>
                  <a:lnTo>
                    <a:pt x="118695" y="9116"/>
                  </a:lnTo>
                  <a:lnTo>
                    <a:pt x="111320" y="9537"/>
                  </a:lnTo>
                  <a:lnTo>
                    <a:pt x="108768" y="11500"/>
                  </a:lnTo>
                  <a:lnTo>
                    <a:pt x="99976" y="12201"/>
                  </a:lnTo>
                  <a:lnTo>
                    <a:pt x="91751" y="14305"/>
                  </a:lnTo>
                  <a:lnTo>
                    <a:pt x="61404" y="46843"/>
                  </a:lnTo>
                  <a:lnTo>
                    <a:pt x="52186" y="68442"/>
                  </a:lnTo>
                  <a:lnTo>
                    <a:pt x="44954" y="86814"/>
                  </a:lnTo>
                  <a:lnTo>
                    <a:pt x="33609" y="125103"/>
                  </a:lnTo>
                  <a:lnTo>
                    <a:pt x="25951" y="152031"/>
                  </a:lnTo>
                  <a:lnTo>
                    <a:pt x="20279" y="171666"/>
                  </a:lnTo>
                  <a:lnTo>
                    <a:pt x="15173" y="194947"/>
                  </a:lnTo>
                  <a:lnTo>
                    <a:pt x="10352" y="216546"/>
                  </a:lnTo>
                  <a:lnTo>
                    <a:pt x="7516" y="230010"/>
                  </a:lnTo>
                  <a:lnTo>
                    <a:pt x="3828" y="247401"/>
                  </a:lnTo>
                  <a:lnTo>
                    <a:pt x="0" y="265914"/>
                  </a:lnTo>
                  <a:lnTo>
                    <a:pt x="6239" y="268017"/>
                  </a:lnTo>
                  <a:lnTo>
                    <a:pt x="11770" y="270261"/>
                  </a:lnTo>
                  <a:lnTo>
                    <a:pt x="22496" y="404324"/>
                  </a:lnTo>
                  <a:lnTo>
                    <a:pt x="22496" y="450539"/>
                  </a:lnTo>
                  <a:lnTo>
                    <a:pt x="22897" y="459861"/>
                  </a:lnTo>
                  <a:lnTo>
                    <a:pt x="23498" y="469778"/>
                  </a:lnTo>
                  <a:lnTo>
                    <a:pt x="24816" y="470959"/>
                  </a:lnTo>
                  <a:lnTo>
                    <a:pt x="75584" y="471380"/>
                  </a:lnTo>
                  <a:lnTo>
                    <a:pt x="449660" y="482670"/>
                  </a:lnTo>
                  <a:lnTo>
                    <a:pt x="558357" y="484257"/>
                  </a:lnTo>
                  <a:lnTo>
                    <a:pt x="1040064" y="487827"/>
                  </a:lnTo>
                  <a:lnTo>
                    <a:pt x="1268469" y="490874"/>
                  </a:lnTo>
                  <a:lnTo>
                    <a:pt x="1486086" y="478577"/>
                  </a:lnTo>
                  <a:lnTo>
                    <a:pt x="1603707" y="490874"/>
                  </a:lnTo>
                  <a:lnTo>
                    <a:pt x="1657310" y="489191"/>
                  </a:lnTo>
                  <a:lnTo>
                    <a:pt x="1660997" y="487508"/>
                  </a:lnTo>
                  <a:lnTo>
                    <a:pt x="1663833" y="487789"/>
                  </a:lnTo>
                  <a:lnTo>
                    <a:pt x="1703823" y="483581"/>
                  </a:lnTo>
                  <a:lnTo>
                    <a:pt x="1704391" y="470959"/>
                  </a:lnTo>
                  <a:lnTo>
                    <a:pt x="1701554" y="442909"/>
                  </a:lnTo>
                  <a:lnTo>
                    <a:pt x="1697300" y="412333"/>
                  </a:lnTo>
                  <a:lnTo>
                    <a:pt x="1693046" y="396345"/>
                  </a:lnTo>
                  <a:lnTo>
                    <a:pt x="1688791" y="381759"/>
                  </a:lnTo>
                  <a:lnTo>
                    <a:pt x="1688791" y="377131"/>
                  </a:lnTo>
                  <a:lnTo>
                    <a:pt x="1695031" y="376289"/>
                  </a:lnTo>
                  <a:lnTo>
                    <a:pt x="1698151" y="376289"/>
                  </a:lnTo>
                  <a:lnTo>
                    <a:pt x="1698576" y="375167"/>
                  </a:lnTo>
                  <a:lnTo>
                    <a:pt x="1668087" y="348800"/>
                  </a:lnTo>
                  <a:lnTo>
                    <a:pt x="1648518" y="343050"/>
                  </a:lnTo>
                  <a:lnTo>
                    <a:pt x="1629940" y="338282"/>
                  </a:lnTo>
                  <a:lnTo>
                    <a:pt x="1607630" y="3329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/>
            <p:cNvSpPr/>
            <p:nvPr/>
          </p:nvSpPr>
          <p:spPr>
            <a:xfrm>
              <a:off x="2876856" y="8212457"/>
              <a:ext cx="557530" cy="258445"/>
            </a:xfrm>
            <a:custGeom>
              <a:avLst/>
              <a:gdLst/>
              <a:ahLst/>
              <a:cxnLst/>
              <a:rect l="l" t="t" r="r" b="b"/>
              <a:pathLst>
                <a:path w="557529" h="258445">
                  <a:moveTo>
                    <a:pt x="512782" y="258060"/>
                  </a:moveTo>
                  <a:lnTo>
                    <a:pt x="530650" y="258060"/>
                  </a:lnTo>
                  <a:lnTo>
                    <a:pt x="539726" y="256938"/>
                  </a:lnTo>
                  <a:lnTo>
                    <a:pt x="548802" y="253572"/>
                  </a:lnTo>
                  <a:lnTo>
                    <a:pt x="554190" y="249645"/>
                  </a:lnTo>
                  <a:lnTo>
                    <a:pt x="556743" y="244316"/>
                  </a:lnTo>
                  <a:lnTo>
                    <a:pt x="557310" y="240389"/>
                  </a:lnTo>
                  <a:lnTo>
                    <a:pt x="549085" y="227486"/>
                  </a:lnTo>
                  <a:lnTo>
                    <a:pt x="347432" y="17951"/>
                  </a:lnTo>
                  <a:lnTo>
                    <a:pt x="135285" y="3926"/>
                  </a:lnTo>
                  <a:lnTo>
                    <a:pt x="23823" y="0"/>
                  </a:lnTo>
                  <a:lnTo>
                    <a:pt x="4821" y="14025"/>
                  </a:lnTo>
                  <a:lnTo>
                    <a:pt x="2836" y="34781"/>
                  </a:lnTo>
                  <a:lnTo>
                    <a:pt x="0" y="113040"/>
                  </a:lnTo>
                  <a:lnTo>
                    <a:pt x="0" y="193265"/>
                  </a:lnTo>
                  <a:lnTo>
                    <a:pt x="6239" y="232254"/>
                  </a:lnTo>
                  <a:lnTo>
                    <a:pt x="79459" y="247700"/>
                  </a:lnTo>
                  <a:lnTo>
                    <a:pt x="190162" y="250477"/>
                  </a:lnTo>
                  <a:lnTo>
                    <a:pt x="258750" y="252857"/>
                  </a:lnTo>
                  <a:lnTo>
                    <a:pt x="462507" y="256824"/>
                  </a:lnTo>
                  <a:lnTo>
                    <a:pt x="512782" y="25806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/>
            <p:cNvSpPr/>
            <p:nvPr/>
          </p:nvSpPr>
          <p:spPr>
            <a:xfrm>
              <a:off x="2876856" y="8212457"/>
              <a:ext cx="557530" cy="258445"/>
            </a:xfrm>
            <a:custGeom>
              <a:avLst/>
              <a:gdLst/>
              <a:ahLst/>
              <a:cxnLst/>
              <a:rect l="l" t="t" r="r" b="b"/>
              <a:pathLst>
                <a:path w="557529" h="258445">
                  <a:moveTo>
                    <a:pt x="462507" y="256824"/>
                  </a:moveTo>
                  <a:lnTo>
                    <a:pt x="258750" y="252857"/>
                  </a:lnTo>
                  <a:lnTo>
                    <a:pt x="190162" y="250477"/>
                  </a:lnTo>
                  <a:lnTo>
                    <a:pt x="79459" y="247700"/>
                  </a:lnTo>
                  <a:lnTo>
                    <a:pt x="40150" y="245717"/>
                  </a:lnTo>
                  <a:lnTo>
                    <a:pt x="3403" y="226364"/>
                  </a:lnTo>
                  <a:lnTo>
                    <a:pt x="0" y="193265"/>
                  </a:lnTo>
                  <a:lnTo>
                    <a:pt x="0" y="113040"/>
                  </a:lnTo>
                  <a:lnTo>
                    <a:pt x="2836" y="34781"/>
                  </a:lnTo>
                  <a:lnTo>
                    <a:pt x="4821" y="14025"/>
                  </a:lnTo>
                  <a:lnTo>
                    <a:pt x="23823" y="0"/>
                  </a:lnTo>
                  <a:lnTo>
                    <a:pt x="135285" y="3926"/>
                  </a:lnTo>
                  <a:lnTo>
                    <a:pt x="347432" y="17951"/>
                  </a:lnTo>
                  <a:lnTo>
                    <a:pt x="549085" y="227486"/>
                  </a:lnTo>
                  <a:lnTo>
                    <a:pt x="557310" y="240389"/>
                  </a:lnTo>
                  <a:lnTo>
                    <a:pt x="556743" y="244316"/>
                  </a:lnTo>
                  <a:lnTo>
                    <a:pt x="554190" y="249645"/>
                  </a:lnTo>
                  <a:lnTo>
                    <a:pt x="548802" y="253572"/>
                  </a:lnTo>
                  <a:lnTo>
                    <a:pt x="539726" y="256938"/>
                  </a:lnTo>
                  <a:lnTo>
                    <a:pt x="530650" y="258060"/>
                  </a:lnTo>
                  <a:lnTo>
                    <a:pt x="512782" y="258060"/>
                  </a:lnTo>
                  <a:lnTo>
                    <a:pt x="462507" y="25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2" name="object 762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3862223" y="8616856"/>
              <a:ext cx="202483" cy="231611"/>
            </a:xfrm>
            <a:prstGeom prst="rect">
              <a:avLst/>
            </a:prstGeom>
          </p:spPr>
        </p:pic>
        <p:sp>
          <p:nvSpPr>
            <p:cNvPr id="763" name="object 763"/>
            <p:cNvSpPr/>
            <p:nvPr/>
          </p:nvSpPr>
          <p:spPr>
            <a:xfrm>
              <a:off x="3455673" y="8542848"/>
              <a:ext cx="488315" cy="308610"/>
            </a:xfrm>
            <a:custGeom>
              <a:avLst/>
              <a:gdLst/>
              <a:ahLst/>
              <a:cxnLst/>
              <a:rect l="l" t="t" r="r" b="b"/>
              <a:pathLst>
                <a:path w="488314" h="308609">
                  <a:moveTo>
                    <a:pt x="78815" y="308422"/>
                  </a:moveTo>
                  <a:lnTo>
                    <a:pt x="88241" y="308422"/>
                  </a:lnTo>
                  <a:lnTo>
                    <a:pt x="92854" y="307827"/>
                  </a:lnTo>
                  <a:lnTo>
                    <a:pt x="93856" y="305248"/>
                  </a:lnTo>
                  <a:lnTo>
                    <a:pt x="94257" y="299100"/>
                  </a:lnTo>
                  <a:lnTo>
                    <a:pt x="95461" y="290174"/>
                  </a:lnTo>
                  <a:lnTo>
                    <a:pt x="103082" y="241580"/>
                  </a:lnTo>
                  <a:lnTo>
                    <a:pt x="116518" y="201515"/>
                  </a:lnTo>
                  <a:lnTo>
                    <a:pt x="135169" y="167201"/>
                  </a:lnTo>
                  <a:lnTo>
                    <a:pt x="166054" y="131499"/>
                  </a:lnTo>
                  <a:lnTo>
                    <a:pt x="206364" y="103136"/>
                  </a:lnTo>
                  <a:lnTo>
                    <a:pt x="252089" y="85285"/>
                  </a:lnTo>
                  <a:lnTo>
                    <a:pt x="296210" y="77748"/>
                  </a:lnTo>
                  <a:lnTo>
                    <a:pt x="311251" y="77550"/>
                  </a:lnTo>
                  <a:lnTo>
                    <a:pt x="327496" y="77947"/>
                  </a:lnTo>
                  <a:lnTo>
                    <a:pt x="367806" y="85484"/>
                  </a:lnTo>
                  <a:lnTo>
                    <a:pt x="403303" y="99170"/>
                  </a:lnTo>
                  <a:lnTo>
                    <a:pt x="405108" y="99170"/>
                  </a:lnTo>
                  <a:lnTo>
                    <a:pt x="467679" y="82707"/>
                  </a:lnTo>
                  <a:lnTo>
                    <a:pt x="472593" y="83006"/>
                  </a:lnTo>
                  <a:lnTo>
                    <a:pt x="483624" y="82312"/>
                  </a:lnTo>
                  <a:lnTo>
                    <a:pt x="486532" y="81519"/>
                  </a:lnTo>
                  <a:lnTo>
                    <a:pt x="487935" y="79436"/>
                  </a:lnTo>
                  <a:lnTo>
                    <a:pt x="487534" y="77056"/>
                  </a:lnTo>
                  <a:lnTo>
                    <a:pt x="485830" y="74378"/>
                  </a:lnTo>
                  <a:lnTo>
                    <a:pt x="483323" y="72593"/>
                  </a:lnTo>
                  <a:lnTo>
                    <a:pt x="481618" y="72196"/>
                  </a:lnTo>
                  <a:lnTo>
                    <a:pt x="477306" y="69618"/>
                  </a:lnTo>
                  <a:lnTo>
                    <a:pt x="444015" y="42445"/>
                  </a:lnTo>
                  <a:lnTo>
                    <a:pt x="405911" y="21024"/>
                  </a:lnTo>
                  <a:lnTo>
                    <a:pt x="359584" y="5950"/>
                  </a:lnTo>
                  <a:lnTo>
                    <a:pt x="309648" y="0"/>
                  </a:lnTo>
                  <a:lnTo>
                    <a:pt x="290796" y="0"/>
                  </a:lnTo>
                  <a:lnTo>
                    <a:pt x="252291" y="3966"/>
                  </a:lnTo>
                  <a:lnTo>
                    <a:pt x="212181" y="14479"/>
                  </a:lnTo>
                  <a:lnTo>
                    <a:pt x="172071" y="32528"/>
                  </a:lnTo>
                  <a:lnTo>
                    <a:pt x="138379" y="55536"/>
                  </a:lnTo>
                  <a:lnTo>
                    <a:pt x="114313" y="76163"/>
                  </a:lnTo>
                  <a:lnTo>
                    <a:pt x="103884" y="81915"/>
                  </a:lnTo>
                  <a:lnTo>
                    <a:pt x="97868" y="83700"/>
                  </a:lnTo>
                  <a:lnTo>
                    <a:pt x="32087" y="83898"/>
                  </a:lnTo>
                  <a:lnTo>
                    <a:pt x="30283" y="87469"/>
                  </a:lnTo>
                  <a:lnTo>
                    <a:pt x="28478" y="92824"/>
                  </a:lnTo>
                  <a:lnTo>
                    <a:pt x="27876" y="100956"/>
                  </a:lnTo>
                  <a:lnTo>
                    <a:pt x="26472" y="145780"/>
                  </a:lnTo>
                  <a:lnTo>
                    <a:pt x="24667" y="183267"/>
                  </a:lnTo>
                  <a:lnTo>
                    <a:pt x="20857" y="231068"/>
                  </a:lnTo>
                  <a:lnTo>
                    <a:pt x="200" y="250704"/>
                  </a:lnTo>
                  <a:lnTo>
                    <a:pt x="200" y="264588"/>
                  </a:lnTo>
                  <a:lnTo>
                    <a:pt x="0" y="277480"/>
                  </a:lnTo>
                  <a:lnTo>
                    <a:pt x="1604" y="278869"/>
                  </a:lnTo>
                  <a:lnTo>
                    <a:pt x="11832" y="282240"/>
                  </a:lnTo>
                  <a:lnTo>
                    <a:pt x="18450" y="286604"/>
                  </a:lnTo>
                  <a:lnTo>
                    <a:pt x="20054" y="290174"/>
                  </a:lnTo>
                  <a:lnTo>
                    <a:pt x="19854" y="297711"/>
                  </a:lnTo>
                  <a:lnTo>
                    <a:pt x="20054" y="303661"/>
                  </a:lnTo>
                  <a:lnTo>
                    <a:pt x="64175" y="307430"/>
                  </a:lnTo>
                  <a:lnTo>
                    <a:pt x="78815" y="308422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/>
            <p:cNvSpPr/>
            <p:nvPr/>
          </p:nvSpPr>
          <p:spPr>
            <a:xfrm>
              <a:off x="3455673" y="8542848"/>
              <a:ext cx="488315" cy="308610"/>
            </a:xfrm>
            <a:custGeom>
              <a:avLst/>
              <a:gdLst/>
              <a:ahLst/>
              <a:cxnLst/>
              <a:rect l="l" t="t" r="r" b="b"/>
              <a:pathLst>
                <a:path w="488314" h="308609">
                  <a:moveTo>
                    <a:pt x="467679" y="82707"/>
                  </a:moveTo>
                  <a:lnTo>
                    <a:pt x="451836" y="83104"/>
                  </a:lnTo>
                  <a:lnTo>
                    <a:pt x="434188" y="83500"/>
                  </a:lnTo>
                  <a:lnTo>
                    <a:pt x="424962" y="84095"/>
                  </a:lnTo>
                  <a:lnTo>
                    <a:pt x="421553" y="84889"/>
                  </a:lnTo>
                  <a:lnTo>
                    <a:pt x="415136" y="89649"/>
                  </a:lnTo>
                  <a:lnTo>
                    <a:pt x="409320" y="95004"/>
                  </a:lnTo>
                  <a:lnTo>
                    <a:pt x="405108" y="99170"/>
                  </a:lnTo>
                  <a:lnTo>
                    <a:pt x="403303" y="99170"/>
                  </a:lnTo>
                  <a:lnTo>
                    <a:pt x="354169" y="82112"/>
                  </a:lnTo>
                  <a:lnTo>
                    <a:pt x="311251" y="77550"/>
                  </a:lnTo>
                  <a:lnTo>
                    <a:pt x="296210" y="77748"/>
                  </a:lnTo>
                  <a:lnTo>
                    <a:pt x="252089" y="85285"/>
                  </a:lnTo>
                  <a:lnTo>
                    <a:pt x="206364" y="103136"/>
                  </a:lnTo>
                  <a:lnTo>
                    <a:pt x="166054" y="131499"/>
                  </a:lnTo>
                  <a:lnTo>
                    <a:pt x="135169" y="167201"/>
                  </a:lnTo>
                  <a:lnTo>
                    <a:pt x="116518" y="201515"/>
                  </a:lnTo>
                  <a:lnTo>
                    <a:pt x="103082" y="241580"/>
                  </a:lnTo>
                  <a:lnTo>
                    <a:pt x="96263" y="281844"/>
                  </a:lnTo>
                  <a:lnTo>
                    <a:pt x="95461" y="290174"/>
                  </a:lnTo>
                  <a:lnTo>
                    <a:pt x="94257" y="299100"/>
                  </a:lnTo>
                  <a:lnTo>
                    <a:pt x="93856" y="305248"/>
                  </a:lnTo>
                  <a:lnTo>
                    <a:pt x="92854" y="307827"/>
                  </a:lnTo>
                  <a:lnTo>
                    <a:pt x="88241" y="308422"/>
                  </a:lnTo>
                  <a:lnTo>
                    <a:pt x="78815" y="308422"/>
                  </a:lnTo>
                  <a:lnTo>
                    <a:pt x="64175" y="307430"/>
                  </a:lnTo>
                  <a:lnTo>
                    <a:pt x="45724" y="305843"/>
                  </a:lnTo>
                  <a:lnTo>
                    <a:pt x="20054" y="303661"/>
                  </a:lnTo>
                  <a:lnTo>
                    <a:pt x="19854" y="297711"/>
                  </a:lnTo>
                  <a:lnTo>
                    <a:pt x="20054" y="290174"/>
                  </a:lnTo>
                  <a:lnTo>
                    <a:pt x="18450" y="286604"/>
                  </a:lnTo>
                  <a:lnTo>
                    <a:pt x="11832" y="282240"/>
                  </a:lnTo>
                  <a:lnTo>
                    <a:pt x="1604" y="278869"/>
                  </a:lnTo>
                  <a:lnTo>
                    <a:pt x="0" y="277480"/>
                  </a:lnTo>
                  <a:lnTo>
                    <a:pt x="200" y="264588"/>
                  </a:lnTo>
                  <a:lnTo>
                    <a:pt x="200" y="250704"/>
                  </a:lnTo>
                  <a:lnTo>
                    <a:pt x="6016" y="249911"/>
                  </a:lnTo>
                  <a:lnTo>
                    <a:pt x="22862" y="212225"/>
                  </a:lnTo>
                  <a:lnTo>
                    <a:pt x="26472" y="145780"/>
                  </a:lnTo>
                  <a:lnTo>
                    <a:pt x="27876" y="100956"/>
                  </a:lnTo>
                  <a:lnTo>
                    <a:pt x="28478" y="92824"/>
                  </a:lnTo>
                  <a:lnTo>
                    <a:pt x="30283" y="87469"/>
                  </a:lnTo>
                  <a:lnTo>
                    <a:pt x="32087" y="83898"/>
                  </a:lnTo>
                  <a:lnTo>
                    <a:pt x="97868" y="83700"/>
                  </a:lnTo>
                  <a:lnTo>
                    <a:pt x="103884" y="81915"/>
                  </a:lnTo>
                  <a:lnTo>
                    <a:pt x="114313" y="76163"/>
                  </a:lnTo>
                  <a:lnTo>
                    <a:pt x="130156" y="62478"/>
                  </a:lnTo>
                  <a:lnTo>
                    <a:pt x="138379" y="55536"/>
                  </a:lnTo>
                  <a:lnTo>
                    <a:pt x="172071" y="32528"/>
                  </a:lnTo>
                  <a:lnTo>
                    <a:pt x="212181" y="14479"/>
                  </a:lnTo>
                  <a:lnTo>
                    <a:pt x="252291" y="3966"/>
                  </a:lnTo>
                  <a:lnTo>
                    <a:pt x="290796" y="0"/>
                  </a:lnTo>
                  <a:lnTo>
                    <a:pt x="309648" y="0"/>
                  </a:lnTo>
                  <a:lnTo>
                    <a:pt x="359584" y="5950"/>
                  </a:lnTo>
                  <a:lnTo>
                    <a:pt x="405911" y="21024"/>
                  </a:lnTo>
                  <a:lnTo>
                    <a:pt x="444015" y="42445"/>
                  </a:lnTo>
                  <a:lnTo>
                    <a:pt x="477306" y="69618"/>
                  </a:lnTo>
                  <a:lnTo>
                    <a:pt x="481618" y="72196"/>
                  </a:lnTo>
                  <a:lnTo>
                    <a:pt x="483323" y="72593"/>
                  </a:lnTo>
                  <a:lnTo>
                    <a:pt x="485830" y="74378"/>
                  </a:lnTo>
                  <a:lnTo>
                    <a:pt x="487534" y="77056"/>
                  </a:lnTo>
                  <a:lnTo>
                    <a:pt x="487935" y="79436"/>
                  </a:lnTo>
                  <a:lnTo>
                    <a:pt x="486532" y="81519"/>
                  </a:lnTo>
                  <a:lnTo>
                    <a:pt x="483624" y="82312"/>
                  </a:lnTo>
                  <a:lnTo>
                    <a:pt x="472593" y="83006"/>
                  </a:lnTo>
                  <a:lnTo>
                    <a:pt x="467679" y="827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5" name="object 765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3455673" y="8542848"/>
              <a:ext cx="487935" cy="308422"/>
            </a:xfrm>
            <a:prstGeom prst="rect">
              <a:avLst/>
            </a:prstGeom>
          </p:spPr>
        </p:pic>
        <p:sp>
          <p:nvSpPr>
            <p:cNvPr id="766" name="object 766"/>
            <p:cNvSpPr/>
            <p:nvPr/>
          </p:nvSpPr>
          <p:spPr>
            <a:xfrm>
              <a:off x="3455673" y="8542848"/>
              <a:ext cx="488315" cy="308610"/>
            </a:xfrm>
            <a:custGeom>
              <a:avLst/>
              <a:gdLst/>
              <a:ahLst/>
              <a:cxnLst/>
              <a:rect l="l" t="t" r="r" b="b"/>
              <a:pathLst>
                <a:path w="488314" h="308609">
                  <a:moveTo>
                    <a:pt x="467679" y="82707"/>
                  </a:moveTo>
                  <a:lnTo>
                    <a:pt x="451836" y="83104"/>
                  </a:lnTo>
                  <a:lnTo>
                    <a:pt x="434188" y="83500"/>
                  </a:lnTo>
                  <a:lnTo>
                    <a:pt x="424962" y="84095"/>
                  </a:lnTo>
                  <a:lnTo>
                    <a:pt x="421553" y="84889"/>
                  </a:lnTo>
                  <a:lnTo>
                    <a:pt x="415136" y="89649"/>
                  </a:lnTo>
                  <a:lnTo>
                    <a:pt x="409320" y="95004"/>
                  </a:lnTo>
                  <a:lnTo>
                    <a:pt x="405108" y="99170"/>
                  </a:lnTo>
                  <a:lnTo>
                    <a:pt x="403303" y="99170"/>
                  </a:lnTo>
                  <a:lnTo>
                    <a:pt x="354169" y="82112"/>
                  </a:lnTo>
                  <a:lnTo>
                    <a:pt x="311251" y="77550"/>
                  </a:lnTo>
                  <a:lnTo>
                    <a:pt x="296210" y="77748"/>
                  </a:lnTo>
                  <a:lnTo>
                    <a:pt x="252089" y="85285"/>
                  </a:lnTo>
                  <a:lnTo>
                    <a:pt x="206364" y="103136"/>
                  </a:lnTo>
                  <a:lnTo>
                    <a:pt x="166054" y="131499"/>
                  </a:lnTo>
                  <a:lnTo>
                    <a:pt x="135169" y="167201"/>
                  </a:lnTo>
                  <a:lnTo>
                    <a:pt x="116518" y="201515"/>
                  </a:lnTo>
                  <a:lnTo>
                    <a:pt x="103082" y="241580"/>
                  </a:lnTo>
                  <a:lnTo>
                    <a:pt x="96263" y="281844"/>
                  </a:lnTo>
                  <a:lnTo>
                    <a:pt x="95461" y="290174"/>
                  </a:lnTo>
                  <a:lnTo>
                    <a:pt x="94257" y="299100"/>
                  </a:lnTo>
                  <a:lnTo>
                    <a:pt x="93856" y="305248"/>
                  </a:lnTo>
                  <a:lnTo>
                    <a:pt x="92854" y="307827"/>
                  </a:lnTo>
                  <a:lnTo>
                    <a:pt x="88241" y="308422"/>
                  </a:lnTo>
                  <a:lnTo>
                    <a:pt x="78815" y="308422"/>
                  </a:lnTo>
                  <a:lnTo>
                    <a:pt x="64175" y="307430"/>
                  </a:lnTo>
                  <a:lnTo>
                    <a:pt x="45724" y="305843"/>
                  </a:lnTo>
                  <a:lnTo>
                    <a:pt x="20054" y="303661"/>
                  </a:lnTo>
                  <a:lnTo>
                    <a:pt x="19854" y="297711"/>
                  </a:lnTo>
                  <a:lnTo>
                    <a:pt x="20054" y="290174"/>
                  </a:lnTo>
                  <a:lnTo>
                    <a:pt x="18450" y="286604"/>
                  </a:lnTo>
                  <a:lnTo>
                    <a:pt x="11832" y="282240"/>
                  </a:lnTo>
                  <a:lnTo>
                    <a:pt x="1604" y="278869"/>
                  </a:lnTo>
                  <a:lnTo>
                    <a:pt x="0" y="277480"/>
                  </a:lnTo>
                  <a:lnTo>
                    <a:pt x="200" y="264588"/>
                  </a:lnTo>
                  <a:lnTo>
                    <a:pt x="200" y="250704"/>
                  </a:lnTo>
                  <a:lnTo>
                    <a:pt x="6016" y="249911"/>
                  </a:lnTo>
                  <a:lnTo>
                    <a:pt x="22862" y="212225"/>
                  </a:lnTo>
                  <a:lnTo>
                    <a:pt x="26472" y="145780"/>
                  </a:lnTo>
                  <a:lnTo>
                    <a:pt x="27876" y="100956"/>
                  </a:lnTo>
                  <a:lnTo>
                    <a:pt x="28478" y="92824"/>
                  </a:lnTo>
                  <a:lnTo>
                    <a:pt x="30283" y="87469"/>
                  </a:lnTo>
                  <a:lnTo>
                    <a:pt x="32087" y="83898"/>
                  </a:lnTo>
                  <a:lnTo>
                    <a:pt x="97868" y="83700"/>
                  </a:lnTo>
                  <a:lnTo>
                    <a:pt x="103884" y="81915"/>
                  </a:lnTo>
                  <a:lnTo>
                    <a:pt x="114313" y="76163"/>
                  </a:lnTo>
                  <a:lnTo>
                    <a:pt x="130156" y="62478"/>
                  </a:lnTo>
                  <a:lnTo>
                    <a:pt x="138379" y="55536"/>
                  </a:lnTo>
                  <a:lnTo>
                    <a:pt x="172071" y="32528"/>
                  </a:lnTo>
                  <a:lnTo>
                    <a:pt x="212181" y="14479"/>
                  </a:lnTo>
                  <a:lnTo>
                    <a:pt x="252291" y="3966"/>
                  </a:lnTo>
                  <a:lnTo>
                    <a:pt x="290796" y="0"/>
                  </a:lnTo>
                  <a:lnTo>
                    <a:pt x="309648" y="0"/>
                  </a:lnTo>
                  <a:lnTo>
                    <a:pt x="359584" y="5950"/>
                  </a:lnTo>
                  <a:lnTo>
                    <a:pt x="405911" y="21024"/>
                  </a:lnTo>
                  <a:lnTo>
                    <a:pt x="444015" y="42445"/>
                  </a:lnTo>
                  <a:lnTo>
                    <a:pt x="477306" y="69618"/>
                  </a:lnTo>
                  <a:lnTo>
                    <a:pt x="481618" y="72196"/>
                  </a:lnTo>
                  <a:lnTo>
                    <a:pt x="483323" y="72593"/>
                  </a:lnTo>
                  <a:lnTo>
                    <a:pt x="485830" y="74378"/>
                  </a:lnTo>
                  <a:lnTo>
                    <a:pt x="487534" y="77056"/>
                  </a:lnTo>
                  <a:lnTo>
                    <a:pt x="487935" y="79436"/>
                  </a:lnTo>
                  <a:lnTo>
                    <a:pt x="486532" y="81519"/>
                  </a:lnTo>
                  <a:lnTo>
                    <a:pt x="483624" y="82312"/>
                  </a:lnTo>
                  <a:lnTo>
                    <a:pt x="472593" y="83006"/>
                  </a:lnTo>
                  <a:lnTo>
                    <a:pt x="467679" y="827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/>
            <p:cNvSpPr/>
            <p:nvPr/>
          </p:nvSpPr>
          <p:spPr>
            <a:xfrm>
              <a:off x="2914841" y="8791675"/>
              <a:ext cx="539750" cy="31115"/>
            </a:xfrm>
            <a:custGeom>
              <a:avLst/>
              <a:gdLst/>
              <a:ahLst/>
              <a:cxnLst/>
              <a:rect l="l" t="t" r="r" b="b"/>
              <a:pathLst>
                <a:path w="539750" h="31115">
                  <a:moveTo>
                    <a:pt x="538163" y="30714"/>
                  </a:moveTo>
                  <a:lnTo>
                    <a:pt x="539014" y="30293"/>
                  </a:lnTo>
                  <a:lnTo>
                    <a:pt x="539298" y="25665"/>
                  </a:lnTo>
                  <a:lnTo>
                    <a:pt x="539581" y="4768"/>
                  </a:lnTo>
                  <a:lnTo>
                    <a:pt x="539581" y="981"/>
                  </a:lnTo>
                  <a:lnTo>
                    <a:pt x="530647" y="1682"/>
                  </a:lnTo>
                  <a:lnTo>
                    <a:pt x="438472" y="1963"/>
                  </a:lnTo>
                  <a:lnTo>
                    <a:pt x="268018" y="1402"/>
                  </a:lnTo>
                  <a:lnTo>
                    <a:pt x="144077" y="1402"/>
                  </a:lnTo>
                  <a:lnTo>
                    <a:pt x="58708" y="1121"/>
                  </a:lnTo>
                  <a:lnTo>
                    <a:pt x="6239" y="560"/>
                  </a:lnTo>
                  <a:lnTo>
                    <a:pt x="283" y="0"/>
                  </a:lnTo>
                  <a:lnTo>
                    <a:pt x="0" y="12622"/>
                  </a:lnTo>
                  <a:lnTo>
                    <a:pt x="8508" y="12622"/>
                  </a:lnTo>
                  <a:lnTo>
                    <a:pt x="148900" y="12061"/>
                  </a:lnTo>
                  <a:lnTo>
                    <a:pt x="213849" y="12342"/>
                  </a:lnTo>
                  <a:lnTo>
                    <a:pt x="333251" y="12622"/>
                  </a:lnTo>
                  <a:lnTo>
                    <a:pt x="407844" y="12903"/>
                  </a:lnTo>
                  <a:lnTo>
                    <a:pt x="452656" y="13183"/>
                  </a:lnTo>
                  <a:lnTo>
                    <a:pt x="501155" y="20476"/>
                  </a:lnTo>
                  <a:lnTo>
                    <a:pt x="530506" y="28190"/>
                  </a:lnTo>
                  <a:lnTo>
                    <a:pt x="538163" y="30714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/>
            <p:cNvSpPr/>
            <p:nvPr/>
          </p:nvSpPr>
          <p:spPr>
            <a:xfrm>
              <a:off x="2914841" y="8791675"/>
              <a:ext cx="539750" cy="31115"/>
            </a:xfrm>
            <a:custGeom>
              <a:avLst/>
              <a:gdLst/>
              <a:ahLst/>
              <a:cxnLst/>
              <a:rect l="l" t="t" r="r" b="b"/>
              <a:pathLst>
                <a:path w="539750" h="31115">
                  <a:moveTo>
                    <a:pt x="501155" y="20476"/>
                  </a:moveTo>
                  <a:lnTo>
                    <a:pt x="452656" y="13183"/>
                  </a:lnTo>
                  <a:lnTo>
                    <a:pt x="407844" y="12903"/>
                  </a:lnTo>
                  <a:lnTo>
                    <a:pt x="333251" y="12622"/>
                  </a:lnTo>
                  <a:lnTo>
                    <a:pt x="213849" y="12342"/>
                  </a:lnTo>
                  <a:lnTo>
                    <a:pt x="148900" y="12061"/>
                  </a:lnTo>
                  <a:lnTo>
                    <a:pt x="8508" y="12622"/>
                  </a:lnTo>
                  <a:lnTo>
                    <a:pt x="0" y="12622"/>
                  </a:lnTo>
                  <a:lnTo>
                    <a:pt x="283" y="0"/>
                  </a:lnTo>
                  <a:lnTo>
                    <a:pt x="6239" y="560"/>
                  </a:lnTo>
                  <a:lnTo>
                    <a:pt x="58708" y="1121"/>
                  </a:lnTo>
                  <a:lnTo>
                    <a:pt x="144077" y="1402"/>
                  </a:lnTo>
                  <a:lnTo>
                    <a:pt x="268018" y="1402"/>
                  </a:lnTo>
                  <a:lnTo>
                    <a:pt x="438472" y="1963"/>
                  </a:lnTo>
                  <a:lnTo>
                    <a:pt x="530647" y="1682"/>
                  </a:lnTo>
                  <a:lnTo>
                    <a:pt x="539581" y="981"/>
                  </a:lnTo>
                  <a:lnTo>
                    <a:pt x="539581" y="4768"/>
                  </a:lnTo>
                  <a:lnTo>
                    <a:pt x="539298" y="25665"/>
                  </a:lnTo>
                  <a:lnTo>
                    <a:pt x="539014" y="30293"/>
                  </a:lnTo>
                  <a:lnTo>
                    <a:pt x="538163" y="30714"/>
                  </a:lnTo>
                  <a:lnTo>
                    <a:pt x="530506" y="28190"/>
                  </a:lnTo>
                  <a:lnTo>
                    <a:pt x="515048" y="24122"/>
                  </a:lnTo>
                  <a:lnTo>
                    <a:pt x="501155" y="20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/>
            <p:cNvSpPr/>
            <p:nvPr/>
          </p:nvSpPr>
          <p:spPr>
            <a:xfrm>
              <a:off x="2814106" y="8804281"/>
              <a:ext cx="661035" cy="41275"/>
            </a:xfrm>
            <a:custGeom>
              <a:avLst/>
              <a:gdLst/>
              <a:ahLst/>
              <a:cxnLst/>
              <a:rect l="l" t="t" r="r" b="b"/>
              <a:pathLst>
                <a:path w="661035" h="41275">
                  <a:moveTo>
                    <a:pt x="644967" y="41056"/>
                  </a:moveTo>
                  <a:lnTo>
                    <a:pt x="657199" y="40660"/>
                  </a:lnTo>
                  <a:lnTo>
                    <a:pt x="660006" y="39073"/>
                  </a:lnTo>
                  <a:lnTo>
                    <a:pt x="660408" y="34709"/>
                  </a:lnTo>
                  <a:lnTo>
                    <a:pt x="660408" y="28759"/>
                  </a:lnTo>
                  <a:lnTo>
                    <a:pt x="659204" y="25784"/>
                  </a:lnTo>
                  <a:lnTo>
                    <a:pt x="654391" y="22214"/>
                  </a:lnTo>
                  <a:lnTo>
                    <a:pt x="643963" y="18445"/>
                  </a:lnTo>
                  <a:lnTo>
                    <a:pt x="623707" y="13487"/>
                  </a:lnTo>
                  <a:lnTo>
                    <a:pt x="599641" y="7338"/>
                  </a:lnTo>
                  <a:lnTo>
                    <a:pt x="574773" y="1983"/>
                  </a:lnTo>
                  <a:lnTo>
                    <a:pt x="566551" y="595"/>
                  </a:lnTo>
                  <a:lnTo>
                    <a:pt x="474299" y="396"/>
                  </a:lnTo>
                  <a:lnTo>
                    <a:pt x="349957" y="396"/>
                  </a:lnTo>
                  <a:lnTo>
                    <a:pt x="159638" y="0"/>
                  </a:lnTo>
                  <a:lnTo>
                    <a:pt x="94058" y="0"/>
                  </a:lnTo>
                  <a:lnTo>
                    <a:pt x="88041" y="1190"/>
                  </a:lnTo>
                  <a:lnTo>
                    <a:pt x="36098" y="13288"/>
                  </a:lnTo>
                  <a:lnTo>
                    <a:pt x="0" y="27172"/>
                  </a:lnTo>
                  <a:lnTo>
                    <a:pt x="0" y="38875"/>
                  </a:lnTo>
                  <a:lnTo>
                    <a:pt x="1804" y="39470"/>
                  </a:lnTo>
                  <a:lnTo>
                    <a:pt x="8623" y="40461"/>
                  </a:lnTo>
                  <a:lnTo>
                    <a:pt x="80218" y="40461"/>
                  </a:lnTo>
                  <a:lnTo>
                    <a:pt x="644967" y="41056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/>
            <p:cNvSpPr/>
            <p:nvPr/>
          </p:nvSpPr>
          <p:spPr>
            <a:xfrm>
              <a:off x="2814106" y="8804281"/>
              <a:ext cx="661035" cy="41275"/>
            </a:xfrm>
            <a:custGeom>
              <a:avLst/>
              <a:gdLst/>
              <a:ahLst/>
              <a:cxnLst/>
              <a:rect l="l" t="t" r="r" b="b"/>
              <a:pathLst>
                <a:path w="661035" h="41275">
                  <a:moveTo>
                    <a:pt x="644967" y="41056"/>
                  </a:moveTo>
                  <a:lnTo>
                    <a:pt x="80218" y="40461"/>
                  </a:lnTo>
                  <a:lnTo>
                    <a:pt x="8623" y="40461"/>
                  </a:lnTo>
                  <a:lnTo>
                    <a:pt x="1804" y="39470"/>
                  </a:lnTo>
                  <a:lnTo>
                    <a:pt x="0" y="38875"/>
                  </a:lnTo>
                  <a:lnTo>
                    <a:pt x="0" y="27172"/>
                  </a:lnTo>
                  <a:lnTo>
                    <a:pt x="36098" y="13288"/>
                  </a:lnTo>
                  <a:lnTo>
                    <a:pt x="73401" y="4561"/>
                  </a:lnTo>
                  <a:lnTo>
                    <a:pt x="94058" y="0"/>
                  </a:lnTo>
                  <a:lnTo>
                    <a:pt x="159638" y="0"/>
                  </a:lnTo>
                  <a:lnTo>
                    <a:pt x="349957" y="396"/>
                  </a:lnTo>
                  <a:lnTo>
                    <a:pt x="474299" y="396"/>
                  </a:lnTo>
                  <a:lnTo>
                    <a:pt x="559933" y="595"/>
                  </a:lnTo>
                  <a:lnTo>
                    <a:pt x="566551" y="595"/>
                  </a:lnTo>
                  <a:lnTo>
                    <a:pt x="574773" y="1983"/>
                  </a:lnTo>
                  <a:lnTo>
                    <a:pt x="599641" y="7338"/>
                  </a:lnTo>
                  <a:lnTo>
                    <a:pt x="623707" y="13487"/>
                  </a:lnTo>
                  <a:lnTo>
                    <a:pt x="643963" y="18445"/>
                  </a:lnTo>
                  <a:lnTo>
                    <a:pt x="654391" y="22214"/>
                  </a:lnTo>
                  <a:lnTo>
                    <a:pt x="659204" y="25784"/>
                  </a:lnTo>
                  <a:lnTo>
                    <a:pt x="660408" y="28759"/>
                  </a:lnTo>
                  <a:lnTo>
                    <a:pt x="660408" y="34709"/>
                  </a:lnTo>
                  <a:lnTo>
                    <a:pt x="660006" y="39073"/>
                  </a:lnTo>
                  <a:lnTo>
                    <a:pt x="657199" y="40660"/>
                  </a:lnTo>
                  <a:lnTo>
                    <a:pt x="644967" y="410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/>
            <p:cNvSpPr/>
            <p:nvPr/>
          </p:nvSpPr>
          <p:spPr>
            <a:xfrm>
              <a:off x="2838567" y="8620003"/>
              <a:ext cx="645160" cy="169545"/>
            </a:xfrm>
            <a:custGeom>
              <a:avLst/>
              <a:gdLst/>
              <a:ahLst/>
              <a:cxnLst/>
              <a:rect l="l" t="t" r="r" b="b"/>
              <a:pathLst>
                <a:path w="645160" h="169545">
                  <a:moveTo>
                    <a:pt x="90873" y="168987"/>
                  </a:moveTo>
                  <a:lnTo>
                    <a:pt x="160262" y="168987"/>
                  </a:lnTo>
                  <a:lnTo>
                    <a:pt x="346772" y="168590"/>
                  </a:lnTo>
                  <a:lnTo>
                    <a:pt x="598660" y="168987"/>
                  </a:lnTo>
                  <a:lnTo>
                    <a:pt x="635022" y="153433"/>
                  </a:lnTo>
                  <a:lnTo>
                    <a:pt x="641261" y="90602"/>
                  </a:lnTo>
                  <a:lnTo>
                    <a:pt x="643814" y="20756"/>
                  </a:lnTo>
                  <a:lnTo>
                    <a:pt x="644665" y="7854"/>
                  </a:lnTo>
                  <a:lnTo>
                    <a:pt x="643247" y="5890"/>
                  </a:lnTo>
                  <a:lnTo>
                    <a:pt x="399333" y="3366"/>
                  </a:lnTo>
                  <a:lnTo>
                    <a:pt x="179529" y="1682"/>
                  </a:lnTo>
                  <a:lnTo>
                    <a:pt x="1418" y="0"/>
                  </a:lnTo>
                  <a:lnTo>
                    <a:pt x="283" y="2243"/>
                  </a:lnTo>
                  <a:lnTo>
                    <a:pt x="0" y="14024"/>
                  </a:lnTo>
                  <a:lnTo>
                    <a:pt x="1418" y="24683"/>
                  </a:lnTo>
                  <a:lnTo>
                    <a:pt x="17584" y="77979"/>
                  </a:lnTo>
                  <a:lnTo>
                    <a:pt x="34317" y="128749"/>
                  </a:lnTo>
                  <a:lnTo>
                    <a:pt x="58709" y="162690"/>
                  </a:lnTo>
                  <a:lnTo>
                    <a:pt x="74027" y="167797"/>
                  </a:lnTo>
                  <a:lnTo>
                    <a:pt x="90873" y="16898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/>
            <p:cNvSpPr/>
            <p:nvPr/>
          </p:nvSpPr>
          <p:spPr>
            <a:xfrm>
              <a:off x="2838567" y="8620003"/>
              <a:ext cx="645160" cy="169545"/>
            </a:xfrm>
            <a:custGeom>
              <a:avLst/>
              <a:gdLst/>
              <a:ahLst/>
              <a:cxnLst/>
              <a:rect l="l" t="t" r="r" b="b"/>
              <a:pathLst>
                <a:path w="645160" h="169545">
                  <a:moveTo>
                    <a:pt x="598660" y="168987"/>
                  </a:moveTo>
                  <a:lnTo>
                    <a:pt x="346772" y="168590"/>
                  </a:lnTo>
                  <a:lnTo>
                    <a:pt x="160262" y="168987"/>
                  </a:lnTo>
                  <a:lnTo>
                    <a:pt x="90873" y="168987"/>
                  </a:lnTo>
                  <a:lnTo>
                    <a:pt x="50484" y="156799"/>
                  </a:lnTo>
                  <a:lnTo>
                    <a:pt x="17584" y="77979"/>
                  </a:lnTo>
                  <a:lnTo>
                    <a:pt x="5388" y="39831"/>
                  </a:lnTo>
                  <a:lnTo>
                    <a:pt x="0" y="14024"/>
                  </a:lnTo>
                  <a:lnTo>
                    <a:pt x="283" y="2243"/>
                  </a:lnTo>
                  <a:lnTo>
                    <a:pt x="1418" y="0"/>
                  </a:lnTo>
                  <a:lnTo>
                    <a:pt x="179529" y="1682"/>
                  </a:lnTo>
                  <a:lnTo>
                    <a:pt x="399333" y="3366"/>
                  </a:lnTo>
                  <a:lnTo>
                    <a:pt x="643247" y="5890"/>
                  </a:lnTo>
                  <a:lnTo>
                    <a:pt x="644665" y="7854"/>
                  </a:lnTo>
                  <a:lnTo>
                    <a:pt x="643814" y="20756"/>
                  </a:lnTo>
                  <a:lnTo>
                    <a:pt x="642396" y="62833"/>
                  </a:lnTo>
                  <a:lnTo>
                    <a:pt x="638709" y="124822"/>
                  </a:lnTo>
                  <a:lnTo>
                    <a:pt x="622542" y="164373"/>
                  </a:lnTo>
                  <a:lnTo>
                    <a:pt x="607510" y="168300"/>
                  </a:lnTo>
                  <a:lnTo>
                    <a:pt x="598660" y="1689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3" name="object 773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2838567" y="8620003"/>
              <a:ext cx="644665" cy="168987"/>
            </a:xfrm>
            <a:prstGeom prst="rect">
              <a:avLst/>
            </a:prstGeom>
          </p:spPr>
        </p:pic>
        <p:sp>
          <p:nvSpPr>
            <p:cNvPr id="774" name="object 774"/>
            <p:cNvSpPr/>
            <p:nvPr/>
          </p:nvSpPr>
          <p:spPr>
            <a:xfrm>
              <a:off x="2838567" y="8620003"/>
              <a:ext cx="645160" cy="169545"/>
            </a:xfrm>
            <a:custGeom>
              <a:avLst/>
              <a:gdLst/>
              <a:ahLst/>
              <a:cxnLst/>
              <a:rect l="l" t="t" r="r" b="b"/>
              <a:pathLst>
                <a:path w="645160" h="169545">
                  <a:moveTo>
                    <a:pt x="598660" y="168987"/>
                  </a:moveTo>
                  <a:lnTo>
                    <a:pt x="346772" y="168590"/>
                  </a:lnTo>
                  <a:lnTo>
                    <a:pt x="160262" y="168987"/>
                  </a:lnTo>
                  <a:lnTo>
                    <a:pt x="90873" y="168987"/>
                  </a:lnTo>
                  <a:lnTo>
                    <a:pt x="50484" y="156799"/>
                  </a:lnTo>
                  <a:lnTo>
                    <a:pt x="17584" y="77979"/>
                  </a:lnTo>
                  <a:lnTo>
                    <a:pt x="5388" y="39831"/>
                  </a:lnTo>
                  <a:lnTo>
                    <a:pt x="0" y="14024"/>
                  </a:lnTo>
                  <a:lnTo>
                    <a:pt x="283" y="2243"/>
                  </a:lnTo>
                  <a:lnTo>
                    <a:pt x="1418" y="0"/>
                  </a:lnTo>
                  <a:lnTo>
                    <a:pt x="179529" y="1682"/>
                  </a:lnTo>
                  <a:lnTo>
                    <a:pt x="399333" y="3366"/>
                  </a:lnTo>
                  <a:lnTo>
                    <a:pt x="643247" y="5890"/>
                  </a:lnTo>
                  <a:lnTo>
                    <a:pt x="644665" y="7854"/>
                  </a:lnTo>
                  <a:lnTo>
                    <a:pt x="643814" y="20756"/>
                  </a:lnTo>
                  <a:lnTo>
                    <a:pt x="642396" y="62833"/>
                  </a:lnTo>
                  <a:lnTo>
                    <a:pt x="638709" y="124822"/>
                  </a:lnTo>
                  <a:lnTo>
                    <a:pt x="622542" y="164373"/>
                  </a:lnTo>
                  <a:lnTo>
                    <a:pt x="607510" y="168300"/>
                  </a:lnTo>
                  <a:lnTo>
                    <a:pt x="598660" y="1689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/>
            <p:cNvSpPr/>
            <p:nvPr/>
          </p:nvSpPr>
          <p:spPr>
            <a:xfrm>
              <a:off x="2355572" y="8548774"/>
              <a:ext cx="558165" cy="300990"/>
            </a:xfrm>
            <a:custGeom>
              <a:avLst/>
              <a:gdLst/>
              <a:ahLst/>
              <a:cxnLst/>
              <a:rect l="l" t="t" r="r" b="b"/>
              <a:pathLst>
                <a:path w="558164" h="300990">
                  <a:moveTo>
                    <a:pt x="398767" y="300555"/>
                  </a:moveTo>
                  <a:lnTo>
                    <a:pt x="413090" y="300555"/>
                  </a:lnTo>
                  <a:lnTo>
                    <a:pt x="426136" y="300415"/>
                  </a:lnTo>
                  <a:lnTo>
                    <a:pt x="455065" y="297189"/>
                  </a:lnTo>
                  <a:lnTo>
                    <a:pt x="456058" y="294805"/>
                  </a:lnTo>
                  <a:lnTo>
                    <a:pt x="455349" y="290878"/>
                  </a:lnTo>
                  <a:lnTo>
                    <a:pt x="455633" y="283445"/>
                  </a:lnTo>
                  <a:lnTo>
                    <a:pt x="501154" y="264511"/>
                  </a:lnTo>
                  <a:lnTo>
                    <a:pt x="542136" y="255114"/>
                  </a:lnTo>
                  <a:lnTo>
                    <a:pt x="557877" y="253431"/>
                  </a:lnTo>
                  <a:lnTo>
                    <a:pt x="558161" y="242632"/>
                  </a:lnTo>
                  <a:lnTo>
                    <a:pt x="524126" y="223558"/>
                  </a:lnTo>
                  <a:lnTo>
                    <a:pt x="497750" y="152311"/>
                  </a:lnTo>
                  <a:lnTo>
                    <a:pt x="480733" y="93827"/>
                  </a:lnTo>
                  <a:lnTo>
                    <a:pt x="479341" y="79774"/>
                  </a:lnTo>
                  <a:lnTo>
                    <a:pt x="479457" y="73490"/>
                  </a:lnTo>
                  <a:lnTo>
                    <a:pt x="479173" y="72228"/>
                  </a:lnTo>
                  <a:lnTo>
                    <a:pt x="476762" y="71807"/>
                  </a:lnTo>
                  <a:lnTo>
                    <a:pt x="366151" y="69283"/>
                  </a:lnTo>
                  <a:lnTo>
                    <a:pt x="357643" y="66478"/>
                  </a:lnTo>
                  <a:lnTo>
                    <a:pt x="346865" y="61429"/>
                  </a:lnTo>
                  <a:lnTo>
                    <a:pt x="342753" y="57642"/>
                  </a:lnTo>
                  <a:lnTo>
                    <a:pt x="334670" y="52453"/>
                  </a:lnTo>
                  <a:lnTo>
                    <a:pt x="291276" y="25946"/>
                  </a:lnTo>
                  <a:lnTo>
                    <a:pt x="256674" y="13043"/>
                  </a:lnTo>
                  <a:lnTo>
                    <a:pt x="240792" y="8274"/>
                  </a:lnTo>
                  <a:lnTo>
                    <a:pt x="224200" y="4628"/>
                  </a:lnTo>
                  <a:lnTo>
                    <a:pt x="208176" y="1963"/>
                  </a:lnTo>
                  <a:lnTo>
                    <a:pt x="194845" y="561"/>
                  </a:lnTo>
                  <a:lnTo>
                    <a:pt x="173716" y="0"/>
                  </a:lnTo>
                  <a:lnTo>
                    <a:pt x="153012" y="561"/>
                  </a:lnTo>
                  <a:lnTo>
                    <a:pt x="115290" y="6311"/>
                  </a:lnTo>
                  <a:lnTo>
                    <a:pt x="60127" y="24964"/>
                  </a:lnTo>
                  <a:lnTo>
                    <a:pt x="7515" y="54416"/>
                  </a:lnTo>
                  <a:lnTo>
                    <a:pt x="5672" y="54416"/>
                  </a:lnTo>
                  <a:lnTo>
                    <a:pt x="0" y="57922"/>
                  </a:lnTo>
                  <a:lnTo>
                    <a:pt x="3687" y="62550"/>
                  </a:lnTo>
                  <a:lnTo>
                    <a:pt x="24107" y="73770"/>
                  </a:lnTo>
                  <a:lnTo>
                    <a:pt x="31468" y="77592"/>
                  </a:lnTo>
                  <a:lnTo>
                    <a:pt x="162349" y="77592"/>
                  </a:lnTo>
                  <a:lnTo>
                    <a:pt x="179195" y="78187"/>
                  </a:lnTo>
                  <a:lnTo>
                    <a:pt x="196442" y="79774"/>
                  </a:lnTo>
                  <a:lnTo>
                    <a:pt x="215896" y="83741"/>
                  </a:lnTo>
                  <a:lnTo>
                    <a:pt x="234146" y="88303"/>
                  </a:lnTo>
                  <a:lnTo>
                    <a:pt x="253599" y="96038"/>
                  </a:lnTo>
                  <a:lnTo>
                    <a:pt x="256005" y="96038"/>
                  </a:lnTo>
                  <a:lnTo>
                    <a:pt x="307546" y="127972"/>
                  </a:lnTo>
                  <a:lnTo>
                    <a:pt x="342642" y="166053"/>
                  </a:lnTo>
                  <a:lnTo>
                    <a:pt x="366909" y="213854"/>
                  </a:lnTo>
                  <a:lnTo>
                    <a:pt x="378347" y="256377"/>
                  </a:lnTo>
                  <a:lnTo>
                    <a:pt x="383168" y="299013"/>
                  </a:lnTo>
                  <a:lnTo>
                    <a:pt x="387281" y="299714"/>
                  </a:lnTo>
                  <a:lnTo>
                    <a:pt x="398767" y="300555"/>
                  </a:lnTo>
                  <a:close/>
                </a:path>
                <a:path w="558164" h="300990">
                  <a:moveTo>
                    <a:pt x="72606" y="98174"/>
                  </a:moveTo>
                  <a:lnTo>
                    <a:pt x="74508" y="97823"/>
                  </a:lnTo>
                  <a:lnTo>
                    <a:pt x="81127" y="94848"/>
                  </a:lnTo>
                  <a:lnTo>
                    <a:pt x="95165" y="89294"/>
                  </a:lnTo>
                  <a:lnTo>
                    <a:pt x="97171" y="88897"/>
                  </a:lnTo>
                  <a:lnTo>
                    <a:pt x="118830" y="82947"/>
                  </a:lnTo>
                  <a:lnTo>
                    <a:pt x="140088" y="79377"/>
                  </a:lnTo>
                  <a:lnTo>
                    <a:pt x="160745" y="77989"/>
                  </a:lnTo>
                  <a:lnTo>
                    <a:pt x="162349" y="77592"/>
                  </a:lnTo>
                  <a:lnTo>
                    <a:pt x="31468" y="77592"/>
                  </a:lnTo>
                  <a:lnTo>
                    <a:pt x="53887" y="89198"/>
                  </a:lnTo>
                  <a:lnTo>
                    <a:pt x="72606" y="98174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/>
            <p:cNvSpPr/>
            <p:nvPr/>
          </p:nvSpPr>
          <p:spPr>
            <a:xfrm>
              <a:off x="2355572" y="8548774"/>
              <a:ext cx="558165" cy="300990"/>
            </a:xfrm>
            <a:custGeom>
              <a:avLst/>
              <a:gdLst/>
              <a:ahLst/>
              <a:cxnLst/>
              <a:rect l="l" t="t" r="r" b="b"/>
              <a:pathLst>
                <a:path w="558164" h="300990">
                  <a:moveTo>
                    <a:pt x="72606" y="98174"/>
                  </a:moveTo>
                  <a:lnTo>
                    <a:pt x="24107" y="73770"/>
                  </a:lnTo>
                  <a:lnTo>
                    <a:pt x="0" y="57922"/>
                  </a:lnTo>
                  <a:lnTo>
                    <a:pt x="5672" y="54416"/>
                  </a:lnTo>
                  <a:lnTo>
                    <a:pt x="7515" y="54416"/>
                  </a:lnTo>
                  <a:lnTo>
                    <a:pt x="31197" y="40812"/>
                  </a:lnTo>
                  <a:lnTo>
                    <a:pt x="79129" y="16549"/>
                  </a:lnTo>
                  <a:lnTo>
                    <a:pt x="137129" y="2103"/>
                  </a:lnTo>
                  <a:lnTo>
                    <a:pt x="173716" y="0"/>
                  </a:lnTo>
                  <a:lnTo>
                    <a:pt x="194845" y="561"/>
                  </a:lnTo>
                  <a:lnTo>
                    <a:pt x="208176" y="1963"/>
                  </a:lnTo>
                  <a:lnTo>
                    <a:pt x="224200" y="4628"/>
                  </a:lnTo>
                  <a:lnTo>
                    <a:pt x="240792" y="8274"/>
                  </a:lnTo>
                  <a:lnTo>
                    <a:pt x="256674" y="13043"/>
                  </a:lnTo>
                  <a:lnTo>
                    <a:pt x="257667" y="13183"/>
                  </a:lnTo>
                  <a:lnTo>
                    <a:pt x="258660" y="13323"/>
                  </a:lnTo>
                  <a:lnTo>
                    <a:pt x="275110" y="19214"/>
                  </a:lnTo>
                  <a:lnTo>
                    <a:pt x="291276" y="25946"/>
                  </a:lnTo>
                  <a:lnTo>
                    <a:pt x="304464" y="32678"/>
                  </a:lnTo>
                  <a:lnTo>
                    <a:pt x="314816" y="38989"/>
                  </a:lnTo>
                  <a:lnTo>
                    <a:pt x="326161" y="46282"/>
                  </a:lnTo>
                  <a:lnTo>
                    <a:pt x="334670" y="52453"/>
                  </a:lnTo>
                  <a:lnTo>
                    <a:pt x="342753" y="57642"/>
                  </a:lnTo>
                  <a:lnTo>
                    <a:pt x="346865" y="61429"/>
                  </a:lnTo>
                  <a:lnTo>
                    <a:pt x="357643" y="66478"/>
                  </a:lnTo>
                  <a:lnTo>
                    <a:pt x="366151" y="69283"/>
                  </a:lnTo>
                  <a:lnTo>
                    <a:pt x="476762" y="71807"/>
                  </a:lnTo>
                  <a:lnTo>
                    <a:pt x="479173" y="72228"/>
                  </a:lnTo>
                  <a:lnTo>
                    <a:pt x="479457" y="73490"/>
                  </a:lnTo>
                  <a:lnTo>
                    <a:pt x="479315" y="81204"/>
                  </a:lnTo>
                  <a:lnTo>
                    <a:pt x="479882" y="88778"/>
                  </a:lnTo>
                  <a:lnTo>
                    <a:pt x="497750" y="152311"/>
                  </a:lnTo>
                  <a:lnTo>
                    <a:pt x="510229" y="191020"/>
                  </a:lnTo>
                  <a:lnTo>
                    <a:pt x="531217" y="231412"/>
                  </a:lnTo>
                  <a:lnTo>
                    <a:pt x="558161" y="242632"/>
                  </a:lnTo>
                  <a:lnTo>
                    <a:pt x="557877" y="253431"/>
                  </a:lnTo>
                  <a:lnTo>
                    <a:pt x="501154" y="264511"/>
                  </a:lnTo>
                  <a:lnTo>
                    <a:pt x="460738" y="276572"/>
                  </a:lnTo>
                  <a:lnTo>
                    <a:pt x="455349" y="290878"/>
                  </a:lnTo>
                  <a:lnTo>
                    <a:pt x="456058" y="294805"/>
                  </a:lnTo>
                  <a:lnTo>
                    <a:pt x="455065" y="297189"/>
                  </a:lnTo>
                  <a:lnTo>
                    <a:pt x="447691" y="298031"/>
                  </a:lnTo>
                  <a:lnTo>
                    <a:pt x="426136" y="300415"/>
                  </a:lnTo>
                  <a:lnTo>
                    <a:pt x="413090" y="300555"/>
                  </a:lnTo>
                  <a:lnTo>
                    <a:pt x="398767" y="300555"/>
                  </a:lnTo>
                  <a:lnTo>
                    <a:pt x="387281" y="299714"/>
                  </a:lnTo>
                  <a:lnTo>
                    <a:pt x="383168" y="299013"/>
                  </a:lnTo>
                  <a:lnTo>
                    <a:pt x="382601" y="291860"/>
                  </a:lnTo>
                  <a:lnTo>
                    <a:pt x="380332" y="270121"/>
                  </a:lnTo>
                  <a:lnTo>
                    <a:pt x="366909" y="213854"/>
                  </a:lnTo>
                  <a:lnTo>
                    <a:pt x="342643" y="166053"/>
                  </a:lnTo>
                  <a:lnTo>
                    <a:pt x="307546" y="127972"/>
                  </a:lnTo>
                  <a:lnTo>
                    <a:pt x="270445" y="103972"/>
                  </a:lnTo>
                  <a:lnTo>
                    <a:pt x="256005" y="96038"/>
                  </a:lnTo>
                  <a:lnTo>
                    <a:pt x="254802" y="96038"/>
                  </a:lnTo>
                  <a:lnTo>
                    <a:pt x="253599" y="96038"/>
                  </a:lnTo>
                  <a:lnTo>
                    <a:pt x="234146" y="88303"/>
                  </a:lnTo>
                  <a:lnTo>
                    <a:pt x="215896" y="83741"/>
                  </a:lnTo>
                  <a:lnTo>
                    <a:pt x="196442" y="79774"/>
                  </a:lnTo>
                  <a:lnTo>
                    <a:pt x="179195" y="78187"/>
                  </a:lnTo>
                  <a:lnTo>
                    <a:pt x="162349" y="77592"/>
                  </a:lnTo>
                  <a:lnTo>
                    <a:pt x="161547" y="77790"/>
                  </a:lnTo>
                  <a:lnTo>
                    <a:pt x="160745" y="77989"/>
                  </a:lnTo>
                  <a:lnTo>
                    <a:pt x="140088" y="79377"/>
                  </a:lnTo>
                  <a:lnTo>
                    <a:pt x="118830" y="82947"/>
                  </a:lnTo>
                  <a:lnTo>
                    <a:pt x="97171" y="88897"/>
                  </a:lnTo>
                  <a:lnTo>
                    <a:pt x="96168" y="89096"/>
                  </a:lnTo>
                  <a:lnTo>
                    <a:pt x="95165" y="89294"/>
                  </a:lnTo>
                  <a:lnTo>
                    <a:pt x="81127" y="94848"/>
                  </a:lnTo>
                  <a:lnTo>
                    <a:pt x="74508" y="97823"/>
                  </a:lnTo>
                  <a:lnTo>
                    <a:pt x="72606" y="981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7" name="object 777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2355572" y="8548774"/>
              <a:ext cx="558161" cy="300555"/>
            </a:xfrm>
            <a:prstGeom prst="rect">
              <a:avLst/>
            </a:prstGeom>
          </p:spPr>
        </p:pic>
        <p:sp>
          <p:nvSpPr>
            <p:cNvPr id="778" name="object 778"/>
            <p:cNvSpPr/>
            <p:nvPr/>
          </p:nvSpPr>
          <p:spPr>
            <a:xfrm>
              <a:off x="2355572" y="8548774"/>
              <a:ext cx="558165" cy="300990"/>
            </a:xfrm>
            <a:custGeom>
              <a:avLst/>
              <a:gdLst/>
              <a:ahLst/>
              <a:cxnLst/>
              <a:rect l="l" t="t" r="r" b="b"/>
              <a:pathLst>
                <a:path w="558164" h="300990">
                  <a:moveTo>
                    <a:pt x="72606" y="98174"/>
                  </a:moveTo>
                  <a:lnTo>
                    <a:pt x="24107" y="73770"/>
                  </a:lnTo>
                  <a:lnTo>
                    <a:pt x="0" y="57922"/>
                  </a:lnTo>
                  <a:lnTo>
                    <a:pt x="5672" y="54416"/>
                  </a:lnTo>
                  <a:lnTo>
                    <a:pt x="7515" y="54416"/>
                  </a:lnTo>
                  <a:lnTo>
                    <a:pt x="31197" y="40812"/>
                  </a:lnTo>
                  <a:lnTo>
                    <a:pt x="79129" y="16549"/>
                  </a:lnTo>
                  <a:lnTo>
                    <a:pt x="137129" y="2103"/>
                  </a:lnTo>
                  <a:lnTo>
                    <a:pt x="173716" y="0"/>
                  </a:lnTo>
                  <a:lnTo>
                    <a:pt x="194845" y="561"/>
                  </a:lnTo>
                  <a:lnTo>
                    <a:pt x="208176" y="1963"/>
                  </a:lnTo>
                  <a:lnTo>
                    <a:pt x="224200" y="4628"/>
                  </a:lnTo>
                  <a:lnTo>
                    <a:pt x="240792" y="8274"/>
                  </a:lnTo>
                  <a:lnTo>
                    <a:pt x="256674" y="13043"/>
                  </a:lnTo>
                  <a:lnTo>
                    <a:pt x="257667" y="13183"/>
                  </a:lnTo>
                  <a:lnTo>
                    <a:pt x="258660" y="13323"/>
                  </a:lnTo>
                  <a:lnTo>
                    <a:pt x="275110" y="19214"/>
                  </a:lnTo>
                  <a:lnTo>
                    <a:pt x="291276" y="25946"/>
                  </a:lnTo>
                  <a:lnTo>
                    <a:pt x="304464" y="32678"/>
                  </a:lnTo>
                  <a:lnTo>
                    <a:pt x="314816" y="38989"/>
                  </a:lnTo>
                  <a:lnTo>
                    <a:pt x="326161" y="46282"/>
                  </a:lnTo>
                  <a:lnTo>
                    <a:pt x="334670" y="52453"/>
                  </a:lnTo>
                  <a:lnTo>
                    <a:pt x="342753" y="57642"/>
                  </a:lnTo>
                  <a:lnTo>
                    <a:pt x="346865" y="61429"/>
                  </a:lnTo>
                  <a:lnTo>
                    <a:pt x="357643" y="66478"/>
                  </a:lnTo>
                  <a:lnTo>
                    <a:pt x="366151" y="69283"/>
                  </a:lnTo>
                  <a:lnTo>
                    <a:pt x="476762" y="71807"/>
                  </a:lnTo>
                  <a:lnTo>
                    <a:pt x="479173" y="72228"/>
                  </a:lnTo>
                  <a:lnTo>
                    <a:pt x="479457" y="73490"/>
                  </a:lnTo>
                  <a:lnTo>
                    <a:pt x="479315" y="81204"/>
                  </a:lnTo>
                  <a:lnTo>
                    <a:pt x="479882" y="88778"/>
                  </a:lnTo>
                  <a:lnTo>
                    <a:pt x="497750" y="152311"/>
                  </a:lnTo>
                  <a:lnTo>
                    <a:pt x="510229" y="191020"/>
                  </a:lnTo>
                  <a:lnTo>
                    <a:pt x="531217" y="231412"/>
                  </a:lnTo>
                  <a:lnTo>
                    <a:pt x="558161" y="242632"/>
                  </a:lnTo>
                  <a:lnTo>
                    <a:pt x="557877" y="253431"/>
                  </a:lnTo>
                  <a:lnTo>
                    <a:pt x="501154" y="264511"/>
                  </a:lnTo>
                  <a:lnTo>
                    <a:pt x="460738" y="276572"/>
                  </a:lnTo>
                  <a:lnTo>
                    <a:pt x="455349" y="290878"/>
                  </a:lnTo>
                  <a:lnTo>
                    <a:pt x="456058" y="294805"/>
                  </a:lnTo>
                  <a:lnTo>
                    <a:pt x="455065" y="297189"/>
                  </a:lnTo>
                  <a:lnTo>
                    <a:pt x="447691" y="298031"/>
                  </a:lnTo>
                  <a:lnTo>
                    <a:pt x="426136" y="300415"/>
                  </a:lnTo>
                  <a:lnTo>
                    <a:pt x="413090" y="300555"/>
                  </a:lnTo>
                  <a:lnTo>
                    <a:pt x="398767" y="300555"/>
                  </a:lnTo>
                  <a:lnTo>
                    <a:pt x="387281" y="299714"/>
                  </a:lnTo>
                  <a:lnTo>
                    <a:pt x="383168" y="299013"/>
                  </a:lnTo>
                  <a:lnTo>
                    <a:pt x="382601" y="291860"/>
                  </a:lnTo>
                  <a:lnTo>
                    <a:pt x="380332" y="270121"/>
                  </a:lnTo>
                  <a:lnTo>
                    <a:pt x="366909" y="213854"/>
                  </a:lnTo>
                  <a:lnTo>
                    <a:pt x="342643" y="166053"/>
                  </a:lnTo>
                  <a:lnTo>
                    <a:pt x="307546" y="127972"/>
                  </a:lnTo>
                  <a:lnTo>
                    <a:pt x="270445" y="103972"/>
                  </a:lnTo>
                  <a:lnTo>
                    <a:pt x="256005" y="96038"/>
                  </a:lnTo>
                  <a:lnTo>
                    <a:pt x="254802" y="96038"/>
                  </a:lnTo>
                  <a:lnTo>
                    <a:pt x="253599" y="96038"/>
                  </a:lnTo>
                  <a:lnTo>
                    <a:pt x="234146" y="88303"/>
                  </a:lnTo>
                  <a:lnTo>
                    <a:pt x="215896" y="83741"/>
                  </a:lnTo>
                  <a:lnTo>
                    <a:pt x="196442" y="79774"/>
                  </a:lnTo>
                  <a:lnTo>
                    <a:pt x="179195" y="78187"/>
                  </a:lnTo>
                  <a:lnTo>
                    <a:pt x="162349" y="77592"/>
                  </a:lnTo>
                  <a:lnTo>
                    <a:pt x="161547" y="77790"/>
                  </a:lnTo>
                  <a:lnTo>
                    <a:pt x="160745" y="77989"/>
                  </a:lnTo>
                  <a:lnTo>
                    <a:pt x="140088" y="79377"/>
                  </a:lnTo>
                  <a:lnTo>
                    <a:pt x="118830" y="82947"/>
                  </a:lnTo>
                  <a:lnTo>
                    <a:pt x="97171" y="88897"/>
                  </a:lnTo>
                  <a:lnTo>
                    <a:pt x="96168" y="89096"/>
                  </a:lnTo>
                  <a:lnTo>
                    <a:pt x="95165" y="89294"/>
                  </a:lnTo>
                  <a:lnTo>
                    <a:pt x="81127" y="94848"/>
                  </a:lnTo>
                  <a:lnTo>
                    <a:pt x="74508" y="97823"/>
                  </a:lnTo>
                  <a:lnTo>
                    <a:pt x="72606" y="981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/>
            <p:cNvSpPr/>
            <p:nvPr/>
          </p:nvSpPr>
          <p:spPr>
            <a:xfrm>
              <a:off x="3396560" y="8866128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5357"/>
                  </a:moveTo>
                  <a:lnTo>
                    <a:pt x="0" y="6836"/>
                  </a:lnTo>
                  <a:lnTo>
                    <a:pt x="528" y="8099"/>
                  </a:lnTo>
                  <a:lnTo>
                    <a:pt x="1586" y="9145"/>
                  </a:lnTo>
                  <a:lnTo>
                    <a:pt x="2644" y="10191"/>
                  </a:lnTo>
                  <a:lnTo>
                    <a:pt x="3921" y="10714"/>
                  </a:lnTo>
                  <a:lnTo>
                    <a:pt x="5417" y="10714"/>
                  </a:lnTo>
                  <a:lnTo>
                    <a:pt x="6912" y="10714"/>
                  </a:lnTo>
                  <a:lnTo>
                    <a:pt x="8189" y="10191"/>
                  </a:lnTo>
                  <a:lnTo>
                    <a:pt x="9247" y="9145"/>
                  </a:lnTo>
                  <a:lnTo>
                    <a:pt x="10305" y="8099"/>
                  </a:lnTo>
                  <a:lnTo>
                    <a:pt x="10834" y="6836"/>
                  </a:lnTo>
                  <a:lnTo>
                    <a:pt x="10834" y="5357"/>
                  </a:lnTo>
                  <a:lnTo>
                    <a:pt x="10834" y="3877"/>
                  </a:lnTo>
                  <a:lnTo>
                    <a:pt x="10305" y="2615"/>
                  </a:lnTo>
                  <a:lnTo>
                    <a:pt x="9247" y="1569"/>
                  </a:lnTo>
                  <a:lnTo>
                    <a:pt x="8189" y="523"/>
                  </a:lnTo>
                  <a:lnTo>
                    <a:pt x="6912" y="0"/>
                  </a:lnTo>
                  <a:lnTo>
                    <a:pt x="5417" y="0"/>
                  </a:lnTo>
                  <a:lnTo>
                    <a:pt x="3921" y="0"/>
                  </a:lnTo>
                  <a:lnTo>
                    <a:pt x="2644" y="523"/>
                  </a:lnTo>
                  <a:lnTo>
                    <a:pt x="1586" y="1569"/>
                  </a:lnTo>
                  <a:lnTo>
                    <a:pt x="528" y="2615"/>
                  </a:lnTo>
                  <a:lnTo>
                    <a:pt x="0" y="3877"/>
                  </a:lnTo>
                  <a:lnTo>
                    <a:pt x="0" y="53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/>
            <p:cNvSpPr/>
            <p:nvPr/>
          </p:nvSpPr>
          <p:spPr>
            <a:xfrm>
              <a:off x="3398347" y="886789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3589"/>
                  </a:moveTo>
                  <a:lnTo>
                    <a:pt x="0" y="4581"/>
                  </a:lnTo>
                  <a:lnTo>
                    <a:pt x="354" y="5427"/>
                  </a:lnTo>
                  <a:lnTo>
                    <a:pt x="1063" y="6128"/>
                  </a:lnTo>
                  <a:lnTo>
                    <a:pt x="1771" y="6829"/>
                  </a:lnTo>
                  <a:lnTo>
                    <a:pt x="2627" y="7179"/>
                  </a:lnTo>
                  <a:lnTo>
                    <a:pt x="3629" y="7179"/>
                  </a:lnTo>
                  <a:lnTo>
                    <a:pt x="4632" y="7179"/>
                  </a:lnTo>
                  <a:lnTo>
                    <a:pt x="5487" y="6829"/>
                  </a:lnTo>
                  <a:lnTo>
                    <a:pt x="6196" y="6128"/>
                  </a:lnTo>
                  <a:lnTo>
                    <a:pt x="6905" y="5427"/>
                  </a:lnTo>
                  <a:lnTo>
                    <a:pt x="7259" y="4581"/>
                  </a:lnTo>
                  <a:lnTo>
                    <a:pt x="7259" y="3589"/>
                  </a:lnTo>
                  <a:lnTo>
                    <a:pt x="7259" y="2598"/>
                  </a:lnTo>
                  <a:lnTo>
                    <a:pt x="6905" y="1752"/>
                  </a:lnTo>
                  <a:lnTo>
                    <a:pt x="6196" y="1051"/>
                  </a:lnTo>
                  <a:lnTo>
                    <a:pt x="5487" y="350"/>
                  </a:lnTo>
                  <a:lnTo>
                    <a:pt x="4632" y="0"/>
                  </a:lnTo>
                  <a:lnTo>
                    <a:pt x="3629" y="0"/>
                  </a:lnTo>
                  <a:lnTo>
                    <a:pt x="2627" y="0"/>
                  </a:lnTo>
                  <a:lnTo>
                    <a:pt x="1771" y="350"/>
                  </a:lnTo>
                  <a:lnTo>
                    <a:pt x="1063" y="1051"/>
                  </a:lnTo>
                  <a:lnTo>
                    <a:pt x="354" y="1752"/>
                  </a:lnTo>
                  <a:lnTo>
                    <a:pt x="0" y="2598"/>
                  </a:lnTo>
                  <a:lnTo>
                    <a:pt x="0" y="35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1" name="object 781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2218310" y="8607538"/>
              <a:ext cx="207095" cy="210388"/>
            </a:xfrm>
            <a:prstGeom prst="rect">
              <a:avLst/>
            </a:prstGeom>
          </p:spPr>
        </p:pic>
        <p:sp>
          <p:nvSpPr>
            <p:cNvPr id="782" name="object 782"/>
            <p:cNvSpPr/>
            <p:nvPr/>
          </p:nvSpPr>
          <p:spPr>
            <a:xfrm>
              <a:off x="2266496" y="8488041"/>
              <a:ext cx="20320" cy="38735"/>
            </a:xfrm>
            <a:custGeom>
              <a:avLst/>
              <a:gdLst/>
              <a:ahLst/>
              <a:cxnLst/>
              <a:rect l="l" t="t" r="r" b="b"/>
              <a:pathLst>
                <a:path w="20319" h="38734">
                  <a:moveTo>
                    <a:pt x="3545" y="38569"/>
                  </a:moveTo>
                  <a:lnTo>
                    <a:pt x="19994" y="25245"/>
                  </a:lnTo>
                  <a:lnTo>
                    <a:pt x="19994" y="13744"/>
                  </a:lnTo>
                  <a:lnTo>
                    <a:pt x="19569" y="8695"/>
                  </a:lnTo>
                  <a:lnTo>
                    <a:pt x="18860" y="3646"/>
                  </a:lnTo>
                  <a:lnTo>
                    <a:pt x="15315" y="420"/>
                  </a:lnTo>
                  <a:lnTo>
                    <a:pt x="13330" y="0"/>
                  </a:lnTo>
                  <a:lnTo>
                    <a:pt x="2268" y="0"/>
                  </a:lnTo>
                  <a:lnTo>
                    <a:pt x="850" y="280"/>
                  </a:lnTo>
                  <a:lnTo>
                    <a:pt x="0" y="37727"/>
                  </a:lnTo>
                  <a:lnTo>
                    <a:pt x="3545" y="3856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/>
            <p:cNvSpPr/>
            <p:nvPr/>
          </p:nvSpPr>
          <p:spPr>
            <a:xfrm>
              <a:off x="2266496" y="8143447"/>
              <a:ext cx="1014094" cy="383540"/>
            </a:xfrm>
            <a:custGeom>
              <a:avLst/>
              <a:gdLst/>
              <a:ahLst/>
              <a:cxnLst/>
              <a:rect l="l" t="t" r="r" b="b"/>
              <a:pathLst>
                <a:path w="1014095" h="383540">
                  <a:moveTo>
                    <a:pt x="9926" y="382882"/>
                  </a:moveTo>
                  <a:lnTo>
                    <a:pt x="3545" y="383163"/>
                  </a:lnTo>
                  <a:lnTo>
                    <a:pt x="0" y="382322"/>
                  </a:lnTo>
                  <a:lnTo>
                    <a:pt x="850" y="344874"/>
                  </a:lnTo>
                  <a:lnTo>
                    <a:pt x="2268" y="344594"/>
                  </a:lnTo>
                  <a:lnTo>
                    <a:pt x="13330" y="344594"/>
                  </a:lnTo>
                  <a:lnTo>
                    <a:pt x="15315" y="345014"/>
                  </a:lnTo>
                  <a:lnTo>
                    <a:pt x="17158" y="346697"/>
                  </a:lnTo>
                  <a:lnTo>
                    <a:pt x="18860" y="348240"/>
                  </a:lnTo>
                  <a:lnTo>
                    <a:pt x="19569" y="353289"/>
                  </a:lnTo>
                  <a:lnTo>
                    <a:pt x="19994" y="358338"/>
                  </a:lnTo>
                  <a:lnTo>
                    <a:pt x="19994" y="369839"/>
                  </a:lnTo>
                  <a:lnTo>
                    <a:pt x="19285" y="374888"/>
                  </a:lnTo>
                  <a:lnTo>
                    <a:pt x="18576" y="379095"/>
                  </a:lnTo>
                  <a:lnTo>
                    <a:pt x="14606" y="382040"/>
                  </a:lnTo>
                  <a:lnTo>
                    <a:pt x="9926" y="382882"/>
                  </a:lnTo>
                  <a:close/>
                </a:path>
                <a:path w="1014095" h="383540">
                  <a:moveTo>
                    <a:pt x="1013675" y="37587"/>
                  </a:moveTo>
                  <a:lnTo>
                    <a:pt x="971558" y="19074"/>
                  </a:lnTo>
                  <a:lnTo>
                    <a:pt x="928164" y="13323"/>
                  </a:lnTo>
                  <a:lnTo>
                    <a:pt x="872008" y="9677"/>
                  </a:lnTo>
                  <a:lnTo>
                    <a:pt x="769054" y="5469"/>
                  </a:lnTo>
                  <a:lnTo>
                    <a:pt x="730624" y="4487"/>
                  </a:lnTo>
                  <a:lnTo>
                    <a:pt x="636036" y="2664"/>
                  </a:lnTo>
                  <a:lnTo>
                    <a:pt x="535208" y="1262"/>
                  </a:lnTo>
                  <a:lnTo>
                    <a:pt x="431120" y="280"/>
                  </a:lnTo>
                  <a:lnTo>
                    <a:pt x="339937" y="140"/>
                  </a:lnTo>
                  <a:lnTo>
                    <a:pt x="282645" y="140"/>
                  </a:lnTo>
                  <a:lnTo>
                    <a:pt x="2225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/>
            <p:cNvSpPr/>
            <p:nvPr/>
          </p:nvSpPr>
          <p:spPr>
            <a:xfrm>
              <a:off x="2406898" y="8109787"/>
              <a:ext cx="728980" cy="48895"/>
            </a:xfrm>
            <a:custGeom>
              <a:avLst/>
              <a:gdLst/>
              <a:ahLst/>
              <a:cxnLst/>
              <a:rect l="l" t="t" r="r" b="b"/>
              <a:pathLst>
                <a:path w="728980" h="48895">
                  <a:moveTo>
                    <a:pt x="717268" y="48526"/>
                  </a:moveTo>
                  <a:lnTo>
                    <a:pt x="725493" y="47684"/>
                  </a:lnTo>
                  <a:lnTo>
                    <a:pt x="728613" y="44318"/>
                  </a:lnTo>
                  <a:lnTo>
                    <a:pt x="727195" y="41513"/>
                  </a:lnTo>
                  <a:lnTo>
                    <a:pt x="679547" y="13463"/>
                  </a:lnTo>
                  <a:lnTo>
                    <a:pt x="608643" y="5469"/>
                  </a:lnTo>
                  <a:lnTo>
                    <a:pt x="560146" y="4067"/>
                  </a:lnTo>
                  <a:lnTo>
                    <a:pt x="420890" y="1122"/>
                  </a:lnTo>
                  <a:lnTo>
                    <a:pt x="248448" y="0"/>
                  </a:lnTo>
                  <a:lnTo>
                    <a:pt x="85084" y="0"/>
                  </a:lnTo>
                  <a:lnTo>
                    <a:pt x="31765" y="3085"/>
                  </a:lnTo>
                  <a:lnTo>
                    <a:pt x="4537" y="30293"/>
                  </a:lnTo>
                  <a:lnTo>
                    <a:pt x="0" y="37586"/>
                  </a:lnTo>
                  <a:lnTo>
                    <a:pt x="1985" y="40672"/>
                  </a:lnTo>
                  <a:lnTo>
                    <a:pt x="77427" y="39830"/>
                  </a:lnTo>
                  <a:lnTo>
                    <a:pt x="94160" y="28330"/>
                  </a:lnTo>
                  <a:lnTo>
                    <a:pt x="96429" y="22159"/>
                  </a:lnTo>
                  <a:lnTo>
                    <a:pt x="100116" y="18512"/>
                  </a:lnTo>
                  <a:lnTo>
                    <a:pt x="105221" y="16829"/>
                  </a:lnTo>
                  <a:lnTo>
                    <a:pt x="111461" y="15988"/>
                  </a:lnTo>
                  <a:lnTo>
                    <a:pt x="327861" y="16829"/>
                  </a:lnTo>
                  <a:lnTo>
                    <a:pt x="458892" y="18232"/>
                  </a:lnTo>
                  <a:lnTo>
                    <a:pt x="591907" y="21037"/>
                  </a:lnTo>
                  <a:lnTo>
                    <a:pt x="632748" y="33379"/>
                  </a:lnTo>
                  <a:lnTo>
                    <a:pt x="640406" y="45160"/>
                  </a:lnTo>
                  <a:lnTo>
                    <a:pt x="690607" y="47684"/>
                  </a:lnTo>
                  <a:lnTo>
                    <a:pt x="717268" y="485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/>
            <p:cNvSpPr/>
            <p:nvPr/>
          </p:nvSpPr>
          <p:spPr>
            <a:xfrm>
              <a:off x="2406898" y="8109787"/>
              <a:ext cx="728980" cy="48895"/>
            </a:xfrm>
            <a:custGeom>
              <a:avLst/>
              <a:gdLst/>
              <a:ahLst/>
              <a:cxnLst/>
              <a:rect l="l" t="t" r="r" b="b"/>
              <a:pathLst>
                <a:path w="728980" h="48895">
                  <a:moveTo>
                    <a:pt x="656715" y="7573"/>
                  </a:moveTo>
                  <a:lnTo>
                    <a:pt x="608643" y="5469"/>
                  </a:lnTo>
                  <a:lnTo>
                    <a:pt x="560146" y="4067"/>
                  </a:lnTo>
                  <a:lnTo>
                    <a:pt x="420890" y="1122"/>
                  </a:lnTo>
                  <a:lnTo>
                    <a:pt x="248448" y="0"/>
                  </a:lnTo>
                  <a:lnTo>
                    <a:pt x="85084" y="0"/>
                  </a:lnTo>
                  <a:lnTo>
                    <a:pt x="31765" y="3085"/>
                  </a:lnTo>
                  <a:lnTo>
                    <a:pt x="4537" y="30293"/>
                  </a:lnTo>
                  <a:lnTo>
                    <a:pt x="0" y="37586"/>
                  </a:lnTo>
                  <a:lnTo>
                    <a:pt x="1985" y="40672"/>
                  </a:lnTo>
                  <a:lnTo>
                    <a:pt x="4821" y="41513"/>
                  </a:lnTo>
                  <a:lnTo>
                    <a:pt x="77427" y="39830"/>
                  </a:lnTo>
                  <a:lnTo>
                    <a:pt x="88204" y="39269"/>
                  </a:lnTo>
                  <a:lnTo>
                    <a:pt x="91040" y="38147"/>
                  </a:lnTo>
                  <a:lnTo>
                    <a:pt x="93876" y="35062"/>
                  </a:lnTo>
                  <a:lnTo>
                    <a:pt x="94160" y="28330"/>
                  </a:lnTo>
                  <a:lnTo>
                    <a:pt x="96429" y="22159"/>
                  </a:lnTo>
                  <a:lnTo>
                    <a:pt x="100116" y="18512"/>
                  </a:lnTo>
                  <a:lnTo>
                    <a:pt x="105221" y="16829"/>
                  </a:lnTo>
                  <a:lnTo>
                    <a:pt x="111461" y="15988"/>
                  </a:lnTo>
                  <a:lnTo>
                    <a:pt x="327861" y="16829"/>
                  </a:lnTo>
                  <a:lnTo>
                    <a:pt x="458892" y="18232"/>
                  </a:lnTo>
                  <a:lnTo>
                    <a:pt x="591907" y="21037"/>
                  </a:lnTo>
                  <a:lnTo>
                    <a:pt x="632748" y="33379"/>
                  </a:lnTo>
                  <a:lnTo>
                    <a:pt x="640406" y="45160"/>
                  </a:lnTo>
                  <a:lnTo>
                    <a:pt x="690607" y="47684"/>
                  </a:lnTo>
                  <a:lnTo>
                    <a:pt x="717268" y="48526"/>
                  </a:lnTo>
                  <a:lnTo>
                    <a:pt x="725493" y="47684"/>
                  </a:lnTo>
                  <a:lnTo>
                    <a:pt x="728613" y="44318"/>
                  </a:lnTo>
                  <a:lnTo>
                    <a:pt x="696847" y="21598"/>
                  </a:lnTo>
                  <a:lnTo>
                    <a:pt x="659693" y="7853"/>
                  </a:lnTo>
                  <a:lnTo>
                    <a:pt x="656715" y="75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/>
            <p:cNvSpPr/>
            <p:nvPr/>
          </p:nvSpPr>
          <p:spPr>
            <a:xfrm>
              <a:off x="3193963" y="8154305"/>
              <a:ext cx="46990" cy="17145"/>
            </a:xfrm>
            <a:custGeom>
              <a:avLst/>
              <a:gdLst/>
              <a:ahLst/>
              <a:cxnLst/>
              <a:rect l="l" t="t" r="r" b="b"/>
              <a:pathLst>
                <a:path w="46989" h="17145">
                  <a:moveTo>
                    <a:pt x="41313" y="16859"/>
                  </a:moveTo>
                  <a:lnTo>
                    <a:pt x="44121" y="16264"/>
                  </a:lnTo>
                  <a:lnTo>
                    <a:pt x="46728" y="14875"/>
                  </a:lnTo>
                  <a:lnTo>
                    <a:pt x="46728" y="12297"/>
                  </a:lnTo>
                  <a:lnTo>
                    <a:pt x="45324" y="10710"/>
                  </a:lnTo>
                  <a:lnTo>
                    <a:pt x="43118" y="7933"/>
                  </a:lnTo>
                  <a:lnTo>
                    <a:pt x="37904" y="5751"/>
                  </a:lnTo>
                  <a:lnTo>
                    <a:pt x="31085" y="3371"/>
                  </a:lnTo>
                  <a:lnTo>
                    <a:pt x="22662" y="991"/>
                  </a:lnTo>
                  <a:lnTo>
                    <a:pt x="16244" y="0"/>
                  </a:lnTo>
                  <a:lnTo>
                    <a:pt x="11431" y="1388"/>
                  </a:lnTo>
                  <a:lnTo>
                    <a:pt x="5414" y="2975"/>
                  </a:lnTo>
                  <a:lnTo>
                    <a:pt x="1203" y="5355"/>
                  </a:lnTo>
                  <a:lnTo>
                    <a:pt x="0" y="7933"/>
                  </a:lnTo>
                  <a:lnTo>
                    <a:pt x="601" y="9520"/>
                  </a:lnTo>
                  <a:lnTo>
                    <a:pt x="3810" y="11305"/>
                  </a:lnTo>
                  <a:lnTo>
                    <a:pt x="11230" y="13090"/>
                  </a:lnTo>
                  <a:lnTo>
                    <a:pt x="22662" y="15272"/>
                  </a:lnTo>
                  <a:lnTo>
                    <a:pt x="31887" y="16462"/>
                  </a:lnTo>
                  <a:lnTo>
                    <a:pt x="41313" y="16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/>
            <p:cNvSpPr/>
            <p:nvPr/>
          </p:nvSpPr>
          <p:spPr>
            <a:xfrm>
              <a:off x="3193963" y="8154305"/>
              <a:ext cx="46990" cy="17145"/>
            </a:xfrm>
            <a:custGeom>
              <a:avLst/>
              <a:gdLst/>
              <a:ahLst/>
              <a:cxnLst/>
              <a:rect l="l" t="t" r="r" b="b"/>
              <a:pathLst>
                <a:path w="46989" h="17145">
                  <a:moveTo>
                    <a:pt x="41313" y="16859"/>
                  </a:moveTo>
                  <a:lnTo>
                    <a:pt x="601" y="9520"/>
                  </a:lnTo>
                  <a:lnTo>
                    <a:pt x="0" y="7933"/>
                  </a:lnTo>
                  <a:lnTo>
                    <a:pt x="1203" y="5355"/>
                  </a:lnTo>
                  <a:lnTo>
                    <a:pt x="5414" y="2975"/>
                  </a:lnTo>
                  <a:lnTo>
                    <a:pt x="11431" y="1388"/>
                  </a:lnTo>
                  <a:lnTo>
                    <a:pt x="16244" y="0"/>
                  </a:lnTo>
                  <a:lnTo>
                    <a:pt x="45324" y="10710"/>
                  </a:lnTo>
                  <a:lnTo>
                    <a:pt x="46728" y="12297"/>
                  </a:lnTo>
                  <a:lnTo>
                    <a:pt x="46728" y="14875"/>
                  </a:lnTo>
                  <a:lnTo>
                    <a:pt x="44121" y="16264"/>
                  </a:lnTo>
                  <a:lnTo>
                    <a:pt x="41313" y="16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/>
            <p:cNvSpPr/>
            <p:nvPr/>
          </p:nvSpPr>
          <p:spPr>
            <a:xfrm>
              <a:off x="3198201" y="8146417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5">
                  <a:moveTo>
                    <a:pt x="8118" y="10667"/>
                  </a:moveTo>
                  <a:lnTo>
                    <a:pt x="11685" y="8702"/>
                  </a:lnTo>
                  <a:lnTo>
                    <a:pt x="6149" y="3508"/>
                  </a:lnTo>
                  <a:lnTo>
                    <a:pt x="5781" y="1122"/>
                  </a:lnTo>
                  <a:lnTo>
                    <a:pt x="4428" y="0"/>
                  </a:lnTo>
                  <a:lnTo>
                    <a:pt x="2213" y="0"/>
                  </a:lnTo>
                  <a:lnTo>
                    <a:pt x="122" y="1403"/>
                  </a:lnTo>
                  <a:lnTo>
                    <a:pt x="0" y="3368"/>
                  </a:lnTo>
                  <a:lnTo>
                    <a:pt x="984" y="5193"/>
                  </a:lnTo>
                  <a:lnTo>
                    <a:pt x="2706" y="6035"/>
                  </a:lnTo>
                  <a:lnTo>
                    <a:pt x="3813" y="6035"/>
                  </a:lnTo>
                  <a:lnTo>
                    <a:pt x="6888" y="9123"/>
                  </a:lnTo>
                  <a:lnTo>
                    <a:pt x="8118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/>
            <p:cNvSpPr/>
            <p:nvPr/>
          </p:nvSpPr>
          <p:spPr>
            <a:xfrm>
              <a:off x="3198201" y="8146417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5">
                  <a:moveTo>
                    <a:pt x="11685" y="8702"/>
                  </a:moveTo>
                  <a:lnTo>
                    <a:pt x="6149" y="3508"/>
                  </a:lnTo>
                  <a:lnTo>
                    <a:pt x="5781" y="1122"/>
                  </a:lnTo>
                  <a:lnTo>
                    <a:pt x="4428" y="0"/>
                  </a:lnTo>
                  <a:lnTo>
                    <a:pt x="2213" y="0"/>
                  </a:lnTo>
                  <a:lnTo>
                    <a:pt x="122" y="1403"/>
                  </a:lnTo>
                  <a:lnTo>
                    <a:pt x="0" y="3368"/>
                  </a:lnTo>
                  <a:lnTo>
                    <a:pt x="984" y="5193"/>
                  </a:lnTo>
                  <a:lnTo>
                    <a:pt x="2706" y="6035"/>
                  </a:lnTo>
                  <a:lnTo>
                    <a:pt x="3813" y="6035"/>
                  </a:lnTo>
                  <a:lnTo>
                    <a:pt x="6888" y="9123"/>
                  </a:lnTo>
                  <a:lnTo>
                    <a:pt x="8118" y="10667"/>
                  </a:lnTo>
                  <a:lnTo>
                    <a:pt x="11685" y="87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/>
            <p:cNvSpPr/>
            <p:nvPr/>
          </p:nvSpPr>
          <p:spPr>
            <a:xfrm>
              <a:off x="4052908" y="8660388"/>
              <a:ext cx="8890" cy="31750"/>
            </a:xfrm>
            <a:custGeom>
              <a:avLst/>
              <a:gdLst/>
              <a:ahLst/>
              <a:cxnLst/>
              <a:rect l="l" t="t" r="r" b="b"/>
              <a:pathLst>
                <a:path w="8889" h="31750">
                  <a:moveTo>
                    <a:pt x="8523" y="0"/>
                  </a:moveTo>
                  <a:lnTo>
                    <a:pt x="501" y="31735"/>
                  </a:lnTo>
                  <a:lnTo>
                    <a:pt x="0" y="10115"/>
                  </a:lnTo>
                  <a:lnTo>
                    <a:pt x="3710" y="1884"/>
                  </a:lnTo>
                  <a:lnTo>
                    <a:pt x="85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/>
            <p:cNvSpPr/>
            <p:nvPr/>
          </p:nvSpPr>
          <p:spPr>
            <a:xfrm>
              <a:off x="3578308" y="8435262"/>
              <a:ext cx="391795" cy="78105"/>
            </a:xfrm>
            <a:custGeom>
              <a:avLst/>
              <a:gdLst/>
              <a:ahLst/>
              <a:cxnLst/>
              <a:rect l="l" t="t" r="r" b="b"/>
              <a:pathLst>
                <a:path w="391795" h="78104">
                  <a:moveTo>
                    <a:pt x="391172" y="77750"/>
                  </a:moveTo>
                  <a:lnTo>
                    <a:pt x="358583" y="55437"/>
                  </a:lnTo>
                  <a:lnTo>
                    <a:pt x="343041" y="51965"/>
                  </a:lnTo>
                  <a:lnTo>
                    <a:pt x="328601" y="49189"/>
                  </a:lnTo>
                  <a:lnTo>
                    <a:pt x="328200" y="49090"/>
                  </a:lnTo>
                  <a:lnTo>
                    <a:pt x="322594" y="47963"/>
                  </a:lnTo>
                  <a:lnTo>
                    <a:pt x="238955" y="32726"/>
                  </a:lnTo>
                  <a:lnTo>
                    <a:pt x="178388" y="23305"/>
                  </a:lnTo>
                  <a:lnTo>
                    <a:pt x="103182" y="13090"/>
                  </a:lnTo>
                  <a:lnTo>
                    <a:pt x="53846" y="694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/>
            <p:cNvSpPr/>
            <p:nvPr/>
          </p:nvSpPr>
          <p:spPr>
            <a:xfrm>
              <a:off x="2834390" y="8167404"/>
              <a:ext cx="420370" cy="453390"/>
            </a:xfrm>
            <a:custGeom>
              <a:avLst/>
              <a:gdLst/>
              <a:ahLst/>
              <a:cxnLst/>
              <a:rect l="l" t="t" r="r" b="b"/>
              <a:pathLst>
                <a:path w="420370" h="453390">
                  <a:moveTo>
                    <a:pt x="2406" y="452818"/>
                  </a:moveTo>
                  <a:lnTo>
                    <a:pt x="1002" y="443695"/>
                  </a:lnTo>
                  <a:lnTo>
                    <a:pt x="200" y="422670"/>
                  </a:lnTo>
                  <a:lnTo>
                    <a:pt x="0" y="385183"/>
                  </a:lnTo>
                  <a:lnTo>
                    <a:pt x="200" y="311995"/>
                  </a:lnTo>
                  <a:lnTo>
                    <a:pt x="1403" y="249913"/>
                  </a:lnTo>
                  <a:lnTo>
                    <a:pt x="3008" y="201120"/>
                  </a:lnTo>
                  <a:lnTo>
                    <a:pt x="5414" y="151931"/>
                  </a:lnTo>
                  <a:lnTo>
                    <a:pt x="7420" y="113651"/>
                  </a:lnTo>
                  <a:lnTo>
                    <a:pt x="12634" y="48990"/>
                  </a:lnTo>
                  <a:lnTo>
                    <a:pt x="25269" y="10710"/>
                  </a:lnTo>
                  <a:lnTo>
                    <a:pt x="62170" y="0"/>
                  </a:lnTo>
                  <a:lnTo>
                    <a:pt x="121932" y="198"/>
                  </a:lnTo>
                  <a:lnTo>
                    <a:pt x="201952" y="1983"/>
                  </a:lnTo>
                  <a:lnTo>
                    <a:pt x="270339" y="3966"/>
                  </a:lnTo>
                  <a:lnTo>
                    <a:pt x="327695" y="6743"/>
                  </a:lnTo>
                  <a:lnTo>
                    <a:pt x="366000" y="9322"/>
                  </a:lnTo>
                  <a:lnTo>
                    <a:pt x="409920" y="15669"/>
                  </a:lnTo>
                  <a:lnTo>
                    <a:pt x="420248" y="193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3" name="object 793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3252077" y="8185002"/>
              <a:ext cx="234638" cy="441933"/>
            </a:xfrm>
            <a:prstGeom prst="rect">
              <a:avLst/>
            </a:prstGeom>
          </p:spPr>
        </p:pic>
        <p:pic>
          <p:nvPicPr>
            <p:cNvPr id="794" name="object 794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3507050" y="8499964"/>
              <a:ext cx="466836" cy="37867"/>
            </a:xfrm>
            <a:prstGeom prst="rect">
              <a:avLst/>
            </a:prstGeom>
          </p:spPr>
        </p:pic>
        <p:sp>
          <p:nvSpPr>
            <p:cNvPr id="795" name="object 795"/>
            <p:cNvSpPr/>
            <p:nvPr/>
          </p:nvSpPr>
          <p:spPr>
            <a:xfrm>
              <a:off x="2884126" y="8190388"/>
              <a:ext cx="499745" cy="254635"/>
            </a:xfrm>
            <a:custGeom>
              <a:avLst/>
              <a:gdLst/>
              <a:ahLst/>
              <a:cxnLst/>
              <a:rect l="l" t="t" r="r" b="b"/>
              <a:pathLst>
                <a:path w="499745" h="254634">
                  <a:moveTo>
                    <a:pt x="479997" y="254585"/>
                  </a:moveTo>
                  <a:lnTo>
                    <a:pt x="496731" y="250658"/>
                  </a:lnTo>
                  <a:lnTo>
                    <a:pt x="499367" y="158280"/>
                  </a:lnTo>
                  <a:lnTo>
                    <a:pt x="465275" y="120991"/>
                  </a:lnTo>
                  <a:lnTo>
                    <a:pt x="421153" y="72991"/>
                  </a:lnTo>
                  <a:lnTo>
                    <a:pt x="385055" y="36494"/>
                  </a:lnTo>
                  <a:lnTo>
                    <a:pt x="350962" y="15074"/>
                  </a:lnTo>
                  <a:lnTo>
                    <a:pt x="312858" y="9520"/>
                  </a:lnTo>
                  <a:lnTo>
                    <a:pt x="208570" y="4760"/>
                  </a:lnTo>
                  <a:lnTo>
                    <a:pt x="59362" y="0"/>
                  </a:lnTo>
                  <a:lnTo>
                    <a:pt x="30884" y="793"/>
                  </a:lnTo>
                  <a:lnTo>
                    <a:pt x="0" y="30544"/>
                  </a:lnTo>
                  <a:lnTo>
                    <a:pt x="0" y="67041"/>
                  </a:lnTo>
                  <a:lnTo>
                    <a:pt x="802" y="153915"/>
                  </a:lnTo>
                  <a:lnTo>
                    <a:pt x="2406" y="208656"/>
                  </a:lnTo>
                  <a:lnTo>
                    <a:pt x="26070" y="241978"/>
                  </a:lnTo>
                  <a:lnTo>
                    <a:pt x="81510" y="245324"/>
                  </a:lnTo>
                  <a:lnTo>
                    <a:pt x="189286" y="247568"/>
                  </a:lnTo>
                  <a:lnTo>
                    <a:pt x="450215" y="254300"/>
                  </a:lnTo>
                  <a:lnTo>
                    <a:pt x="479997" y="25458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/>
            <p:cNvSpPr/>
            <p:nvPr/>
          </p:nvSpPr>
          <p:spPr>
            <a:xfrm>
              <a:off x="2884126" y="8190388"/>
              <a:ext cx="499745" cy="254635"/>
            </a:xfrm>
            <a:custGeom>
              <a:avLst/>
              <a:gdLst/>
              <a:ahLst/>
              <a:cxnLst/>
              <a:rect l="l" t="t" r="r" b="b"/>
              <a:pathLst>
                <a:path w="499745" h="254634">
                  <a:moveTo>
                    <a:pt x="450215" y="254300"/>
                  </a:moveTo>
                  <a:lnTo>
                    <a:pt x="189286" y="247568"/>
                  </a:lnTo>
                  <a:lnTo>
                    <a:pt x="81510" y="245324"/>
                  </a:lnTo>
                  <a:lnTo>
                    <a:pt x="40103" y="243641"/>
                  </a:lnTo>
                  <a:lnTo>
                    <a:pt x="3609" y="218970"/>
                  </a:lnTo>
                  <a:lnTo>
                    <a:pt x="802" y="153915"/>
                  </a:lnTo>
                  <a:lnTo>
                    <a:pt x="0" y="67041"/>
                  </a:lnTo>
                  <a:lnTo>
                    <a:pt x="0" y="30544"/>
                  </a:lnTo>
                  <a:lnTo>
                    <a:pt x="30884" y="793"/>
                  </a:lnTo>
                  <a:lnTo>
                    <a:pt x="59362" y="0"/>
                  </a:lnTo>
                  <a:lnTo>
                    <a:pt x="208570" y="4760"/>
                  </a:lnTo>
                  <a:lnTo>
                    <a:pt x="280769" y="7536"/>
                  </a:lnTo>
                  <a:lnTo>
                    <a:pt x="334116" y="11900"/>
                  </a:lnTo>
                  <a:lnTo>
                    <a:pt x="374226" y="27767"/>
                  </a:lnTo>
                  <a:lnTo>
                    <a:pt x="421153" y="72991"/>
                  </a:lnTo>
                  <a:lnTo>
                    <a:pt x="465275" y="120991"/>
                  </a:lnTo>
                  <a:lnTo>
                    <a:pt x="499367" y="158280"/>
                  </a:lnTo>
                  <a:lnTo>
                    <a:pt x="496731" y="250658"/>
                  </a:lnTo>
                  <a:lnTo>
                    <a:pt x="479997" y="254585"/>
                  </a:lnTo>
                  <a:lnTo>
                    <a:pt x="450215" y="2543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7" name="object 797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3359253" y="8365971"/>
              <a:ext cx="67715" cy="81269"/>
            </a:xfrm>
            <a:prstGeom prst="rect">
              <a:avLst/>
            </a:prstGeom>
          </p:spPr>
        </p:pic>
        <p:sp>
          <p:nvSpPr>
            <p:cNvPr id="798" name="object 798"/>
            <p:cNvSpPr/>
            <p:nvPr/>
          </p:nvSpPr>
          <p:spPr>
            <a:xfrm>
              <a:off x="2893034" y="8195582"/>
              <a:ext cx="492759" cy="244475"/>
            </a:xfrm>
            <a:custGeom>
              <a:avLst/>
              <a:gdLst/>
              <a:ahLst/>
              <a:cxnLst/>
              <a:rect l="l" t="t" r="r" b="b"/>
              <a:pathLst>
                <a:path w="492760" h="244475">
                  <a:moveTo>
                    <a:pt x="472575" y="244326"/>
                  </a:moveTo>
                  <a:lnTo>
                    <a:pt x="468601" y="138012"/>
                  </a:lnTo>
                  <a:lnTo>
                    <a:pt x="407396" y="69779"/>
                  </a:lnTo>
                  <a:lnTo>
                    <a:pt x="363589" y="26703"/>
                  </a:lnTo>
                  <a:lnTo>
                    <a:pt x="327878" y="12414"/>
                  </a:lnTo>
                  <a:lnTo>
                    <a:pt x="88649" y="385"/>
                  </a:lnTo>
                  <a:lnTo>
                    <a:pt x="36510" y="0"/>
                  </a:lnTo>
                  <a:lnTo>
                    <a:pt x="15528" y="1643"/>
                  </a:lnTo>
                  <a:lnTo>
                    <a:pt x="4612" y="7858"/>
                  </a:lnTo>
                  <a:lnTo>
                    <a:pt x="96" y="20076"/>
                  </a:lnTo>
                  <a:lnTo>
                    <a:pt x="0" y="91713"/>
                  </a:lnTo>
                  <a:lnTo>
                    <a:pt x="1766" y="170587"/>
                  </a:lnTo>
                  <a:lnTo>
                    <a:pt x="7968" y="221854"/>
                  </a:lnTo>
                  <a:lnTo>
                    <a:pt x="46291" y="233925"/>
                  </a:lnTo>
                  <a:lnTo>
                    <a:pt x="417734" y="241945"/>
                  </a:lnTo>
                  <a:lnTo>
                    <a:pt x="472575" y="24432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/>
            <p:cNvSpPr/>
            <p:nvPr/>
          </p:nvSpPr>
          <p:spPr>
            <a:xfrm>
              <a:off x="2893034" y="8195582"/>
              <a:ext cx="492759" cy="244475"/>
            </a:xfrm>
            <a:custGeom>
              <a:avLst/>
              <a:gdLst/>
              <a:ahLst/>
              <a:cxnLst/>
              <a:rect l="l" t="t" r="r" b="b"/>
              <a:pathLst>
                <a:path w="492760" h="244475">
                  <a:moveTo>
                    <a:pt x="417734" y="241945"/>
                  </a:moveTo>
                  <a:lnTo>
                    <a:pt x="108521" y="234804"/>
                  </a:lnTo>
                  <a:lnTo>
                    <a:pt x="50493" y="234011"/>
                  </a:lnTo>
                  <a:lnTo>
                    <a:pt x="46291" y="233925"/>
                  </a:lnTo>
                  <a:lnTo>
                    <a:pt x="7968" y="221854"/>
                  </a:lnTo>
                  <a:lnTo>
                    <a:pt x="3596" y="206242"/>
                  </a:lnTo>
                  <a:lnTo>
                    <a:pt x="1766" y="170587"/>
                  </a:lnTo>
                  <a:lnTo>
                    <a:pt x="0" y="91713"/>
                  </a:lnTo>
                  <a:lnTo>
                    <a:pt x="96" y="20076"/>
                  </a:lnTo>
                  <a:lnTo>
                    <a:pt x="4612" y="7858"/>
                  </a:lnTo>
                  <a:lnTo>
                    <a:pt x="15528" y="1643"/>
                  </a:lnTo>
                  <a:lnTo>
                    <a:pt x="36510" y="0"/>
                  </a:lnTo>
                  <a:lnTo>
                    <a:pt x="88649" y="385"/>
                  </a:lnTo>
                  <a:lnTo>
                    <a:pt x="301909" y="9673"/>
                  </a:lnTo>
                  <a:lnTo>
                    <a:pt x="346236" y="17696"/>
                  </a:lnTo>
                  <a:lnTo>
                    <a:pt x="407396" y="69779"/>
                  </a:lnTo>
                  <a:lnTo>
                    <a:pt x="468601" y="138012"/>
                  </a:lnTo>
                  <a:lnTo>
                    <a:pt x="492448" y="223697"/>
                  </a:lnTo>
                  <a:lnTo>
                    <a:pt x="472575" y="244326"/>
                  </a:lnTo>
                  <a:lnTo>
                    <a:pt x="417734" y="241945"/>
                  </a:lnTo>
                  <a:close/>
                </a:path>
              </a:pathLst>
            </a:custGeom>
            <a:ln w="3175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0" name="object 800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2893034" y="8195582"/>
              <a:ext cx="492448" cy="244326"/>
            </a:xfrm>
            <a:prstGeom prst="rect">
              <a:avLst/>
            </a:prstGeom>
          </p:spPr>
        </p:pic>
        <p:sp>
          <p:nvSpPr>
            <p:cNvPr id="801" name="object 801"/>
            <p:cNvSpPr/>
            <p:nvPr/>
          </p:nvSpPr>
          <p:spPr>
            <a:xfrm>
              <a:off x="2893034" y="8195582"/>
              <a:ext cx="492759" cy="244475"/>
            </a:xfrm>
            <a:custGeom>
              <a:avLst/>
              <a:gdLst/>
              <a:ahLst/>
              <a:cxnLst/>
              <a:rect l="l" t="t" r="r" b="b"/>
              <a:pathLst>
                <a:path w="492760" h="244475">
                  <a:moveTo>
                    <a:pt x="417734" y="241945"/>
                  </a:moveTo>
                  <a:lnTo>
                    <a:pt x="108521" y="234804"/>
                  </a:lnTo>
                  <a:lnTo>
                    <a:pt x="50493" y="234011"/>
                  </a:lnTo>
                  <a:lnTo>
                    <a:pt x="46291" y="233925"/>
                  </a:lnTo>
                  <a:lnTo>
                    <a:pt x="7968" y="221854"/>
                  </a:lnTo>
                  <a:lnTo>
                    <a:pt x="3596" y="206242"/>
                  </a:lnTo>
                  <a:lnTo>
                    <a:pt x="1766" y="170587"/>
                  </a:lnTo>
                  <a:lnTo>
                    <a:pt x="0" y="91713"/>
                  </a:lnTo>
                  <a:lnTo>
                    <a:pt x="96" y="20076"/>
                  </a:lnTo>
                  <a:lnTo>
                    <a:pt x="4612" y="7858"/>
                  </a:lnTo>
                  <a:lnTo>
                    <a:pt x="15528" y="1643"/>
                  </a:lnTo>
                  <a:lnTo>
                    <a:pt x="36510" y="0"/>
                  </a:lnTo>
                  <a:lnTo>
                    <a:pt x="88649" y="385"/>
                  </a:lnTo>
                  <a:lnTo>
                    <a:pt x="301909" y="9673"/>
                  </a:lnTo>
                  <a:lnTo>
                    <a:pt x="346236" y="17696"/>
                  </a:lnTo>
                  <a:lnTo>
                    <a:pt x="407396" y="69779"/>
                  </a:lnTo>
                  <a:lnTo>
                    <a:pt x="468601" y="138012"/>
                  </a:lnTo>
                  <a:lnTo>
                    <a:pt x="492448" y="223697"/>
                  </a:lnTo>
                  <a:lnTo>
                    <a:pt x="472575" y="244326"/>
                  </a:lnTo>
                  <a:lnTo>
                    <a:pt x="417734" y="2419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/>
            <p:cNvSpPr/>
            <p:nvPr/>
          </p:nvSpPr>
          <p:spPr>
            <a:xfrm>
              <a:off x="3337548" y="8331622"/>
              <a:ext cx="57785" cy="98425"/>
            </a:xfrm>
            <a:custGeom>
              <a:avLst/>
              <a:gdLst/>
              <a:ahLst/>
              <a:cxnLst/>
              <a:rect l="l" t="t" r="r" b="b"/>
              <a:pathLst>
                <a:path w="57785" h="98425">
                  <a:moveTo>
                    <a:pt x="14439" y="98180"/>
                  </a:moveTo>
                  <a:lnTo>
                    <a:pt x="45725" y="97585"/>
                  </a:lnTo>
                  <a:lnTo>
                    <a:pt x="50136" y="97782"/>
                  </a:lnTo>
                  <a:lnTo>
                    <a:pt x="54147" y="95402"/>
                  </a:lnTo>
                  <a:lnTo>
                    <a:pt x="56353" y="93220"/>
                  </a:lnTo>
                  <a:lnTo>
                    <a:pt x="57156" y="86873"/>
                  </a:lnTo>
                  <a:lnTo>
                    <a:pt x="57757" y="61882"/>
                  </a:lnTo>
                  <a:lnTo>
                    <a:pt x="57757" y="44230"/>
                  </a:lnTo>
                  <a:lnTo>
                    <a:pt x="56755" y="39866"/>
                  </a:lnTo>
                  <a:lnTo>
                    <a:pt x="54749" y="36891"/>
                  </a:lnTo>
                  <a:lnTo>
                    <a:pt x="51741" y="32131"/>
                  </a:lnTo>
                  <a:lnTo>
                    <a:pt x="50738" y="27767"/>
                  </a:lnTo>
                  <a:lnTo>
                    <a:pt x="50337" y="14478"/>
                  </a:lnTo>
                  <a:lnTo>
                    <a:pt x="48532" y="9321"/>
                  </a:lnTo>
                  <a:lnTo>
                    <a:pt x="15041" y="0"/>
                  </a:lnTo>
                  <a:lnTo>
                    <a:pt x="8824" y="0"/>
                  </a:lnTo>
                  <a:lnTo>
                    <a:pt x="802" y="38081"/>
                  </a:lnTo>
                  <a:lnTo>
                    <a:pt x="0" y="62478"/>
                  </a:lnTo>
                  <a:lnTo>
                    <a:pt x="200" y="90444"/>
                  </a:lnTo>
                  <a:lnTo>
                    <a:pt x="401" y="93419"/>
                  </a:lnTo>
                  <a:lnTo>
                    <a:pt x="3409" y="96593"/>
                  </a:lnTo>
                  <a:lnTo>
                    <a:pt x="7019" y="97188"/>
                  </a:lnTo>
                  <a:lnTo>
                    <a:pt x="14439" y="9818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/>
            <p:cNvSpPr/>
            <p:nvPr/>
          </p:nvSpPr>
          <p:spPr>
            <a:xfrm>
              <a:off x="3337548" y="8331622"/>
              <a:ext cx="57785" cy="98425"/>
            </a:xfrm>
            <a:custGeom>
              <a:avLst/>
              <a:gdLst/>
              <a:ahLst/>
              <a:cxnLst/>
              <a:rect l="l" t="t" r="r" b="b"/>
              <a:pathLst>
                <a:path w="57785" h="98425">
                  <a:moveTo>
                    <a:pt x="45725" y="97585"/>
                  </a:moveTo>
                  <a:lnTo>
                    <a:pt x="24266" y="97981"/>
                  </a:lnTo>
                  <a:lnTo>
                    <a:pt x="14439" y="98180"/>
                  </a:lnTo>
                  <a:lnTo>
                    <a:pt x="7019" y="97188"/>
                  </a:lnTo>
                  <a:lnTo>
                    <a:pt x="3409" y="96593"/>
                  </a:lnTo>
                  <a:lnTo>
                    <a:pt x="401" y="93419"/>
                  </a:lnTo>
                  <a:lnTo>
                    <a:pt x="200" y="90444"/>
                  </a:lnTo>
                  <a:lnTo>
                    <a:pt x="0" y="62478"/>
                  </a:lnTo>
                  <a:lnTo>
                    <a:pt x="802" y="38081"/>
                  </a:lnTo>
                  <a:lnTo>
                    <a:pt x="1604" y="11702"/>
                  </a:lnTo>
                  <a:lnTo>
                    <a:pt x="1804" y="6743"/>
                  </a:lnTo>
                  <a:lnTo>
                    <a:pt x="3409" y="2975"/>
                  </a:lnTo>
                  <a:lnTo>
                    <a:pt x="5414" y="1586"/>
                  </a:lnTo>
                  <a:lnTo>
                    <a:pt x="8824" y="0"/>
                  </a:lnTo>
                  <a:lnTo>
                    <a:pt x="15041" y="0"/>
                  </a:lnTo>
                  <a:lnTo>
                    <a:pt x="50337" y="14478"/>
                  </a:lnTo>
                  <a:lnTo>
                    <a:pt x="50738" y="27767"/>
                  </a:lnTo>
                  <a:lnTo>
                    <a:pt x="51741" y="32131"/>
                  </a:lnTo>
                  <a:lnTo>
                    <a:pt x="54749" y="36891"/>
                  </a:lnTo>
                  <a:lnTo>
                    <a:pt x="56755" y="39866"/>
                  </a:lnTo>
                  <a:lnTo>
                    <a:pt x="57757" y="44230"/>
                  </a:lnTo>
                  <a:lnTo>
                    <a:pt x="57757" y="61882"/>
                  </a:lnTo>
                  <a:lnTo>
                    <a:pt x="57156" y="86873"/>
                  </a:lnTo>
                  <a:lnTo>
                    <a:pt x="56353" y="93220"/>
                  </a:lnTo>
                  <a:lnTo>
                    <a:pt x="54147" y="95402"/>
                  </a:lnTo>
                  <a:lnTo>
                    <a:pt x="50136" y="97782"/>
                  </a:lnTo>
                  <a:lnTo>
                    <a:pt x="45725" y="97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4" name="object 804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2349456" y="8201505"/>
              <a:ext cx="441205" cy="249120"/>
            </a:xfrm>
            <a:prstGeom prst="rect">
              <a:avLst/>
            </a:prstGeom>
          </p:spPr>
        </p:pic>
        <p:sp>
          <p:nvSpPr>
            <p:cNvPr id="805" name="object 805"/>
            <p:cNvSpPr/>
            <p:nvPr/>
          </p:nvSpPr>
          <p:spPr>
            <a:xfrm>
              <a:off x="2357885" y="8186422"/>
              <a:ext cx="425450" cy="240029"/>
            </a:xfrm>
            <a:custGeom>
              <a:avLst/>
              <a:gdLst/>
              <a:ahLst/>
              <a:cxnLst/>
              <a:rect l="l" t="t" r="r" b="b"/>
              <a:pathLst>
                <a:path w="425450" h="240029">
                  <a:moveTo>
                    <a:pt x="241862" y="239798"/>
                  </a:moveTo>
                  <a:lnTo>
                    <a:pt x="292600" y="233053"/>
                  </a:lnTo>
                  <a:lnTo>
                    <a:pt x="339930" y="203897"/>
                  </a:lnTo>
                  <a:lnTo>
                    <a:pt x="372019" y="175137"/>
                  </a:lnTo>
                  <a:lnTo>
                    <a:pt x="406113" y="136659"/>
                  </a:lnTo>
                  <a:lnTo>
                    <a:pt x="421555" y="67833"/>
                  </a:lnTo>
                  <a:lnTo>
                    <a:pt x="425365" y="24594"/>
                  </a:lnTo>
                  <a:lnTo>
                    <a:pt x="424563" y="19636"/>
                  </a:lnTo>
                  <a:lnTo>
                    <a:pt x="312255" y="991"/>
                  </a:lnTo>
                  <a:lnTo>
                    <a:pt x="190320" y="0"/>
                  </a:lnTo>
                  <a:lnTo>
                    <a:pt x="90848" y="1190"/>
                  </a:lnTo>
                  <a:lnTo>
                    <a:pt x="72598" y="1190"/>
                  </a:lnTo>
                  <a:lnTo>
                    <a:pt x="30884" y="29354"/>
                  </a:lnTo>
                  <a:lnTo>
                    <a:pt x="16846" y="77750"/>
                  </a:lnTo>
                  <a:lnTo>
                    <a:pt x="4412" y="147567"/>
                  </a:lnTo>
                  <a:lnTo>
                    <a:pt x="0" y="196361"/>
                  </a:lnTo>
                  <a:lnTo>
                    <a:pt x="2005" y="209055"/>
                  </a:lnTo>
                  <a:lnTo>
                    <a:pt x="36900" y="235236"/>
                  </a:lnTo>
                  <a:lnTo>
                    <a:pt x="89043" y="237616"/>
                  </a:lnTo>
                  <a:lnTo>
                    <a:pt x="241862" y="239798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/>
            <p:cNvSpPr/>
            <p:nvPr/>
          </p:nvSpPr>
          <p:spPr>
            <a:xfrm>
              <a:off x="2357885" y="8186422"/>
              <a:ext cx="425450" cy="240029"/>
            </a:xfrm>
            <a:custGeom>
              <a:avLst/>
              <a:gdLst/>
              <a:ahLst/>
              <a:cxnLst/>
              <a:rect l="l" t="t" r="r" b="b"/>
              <a:pathLst>
                <a:path w="425450" h="240029">
                  <a:moveTo>
                    <a:pt x="241862" y="239798"/>
                  </a:moveTo>
                  <a:lnTo>
                    <a:pt x="89043" y="237616"/>
                  </a:lnTo>
                  <a:lnTo>
                    <a:pt x="36900" y="235236"/>
                  </a:lnTo>
                  <a:lnTo>
                    <a:pt x="2005" y="209055"/>
                  </a:lnTo>
                  <a:lnTo>
                    <a:pt x="0" y="196361"/>
                  </a:lnTo>
                  <a:lnTo>
                    <a:pt x="1203" y="179304"/>
                  </a:lnTo>
                  <a:lnTo>
                    <a:pt x="10428" y="108691"/>
                  </a:lnTo>
                  <a:lnTo>
                    <a:pt x="22461" y="55139"/>
                  </a:lnTo>
                  <a:lnTo>
                    <a:pt x="38906" y="14280"/>
                  </a:lnTo>
                  <a:lnTo>
                    <a:pt x="72598" y="1190"/>
                  </a:lnTo>
                  <a:lnTo>
                    <a:pt x="90848" y="1190"/>
                  </a:lnTo>
                  <a:lnTo>
                    <a:pt x="190320" y="0"/>
                  </a:lnTo>
                  <a:lnTo>
                    <a:pt x="312255" y="991"/>
                  </a:lnTo>
                  <a:lnTo>
                    <a:pt x="392075" y="3173"/>
                  </a:lnTo>
                  <a:lnTo>
                    <a:pt x="425365" y="24594"/>
                  </a:lnTo>
                  <a:lnTo>
                    <a:pt x="423761" y="47205"/>
                  </a:lnTo>
                  <a:lnTo>
                    <a:pt x="416140" y="102544"/>
                  </a:lnTo>
                  <a:lnTo>
                    <a:pt x="394882" y="152129"/>
                  </a:lnTo>
                  <a:lnTo>
                    <a:pt x="339930" y="203897"/>
                  </a:lnTo>
                  <a:lnTo>
                    <a:pt x="303631" y="228690"/>
                  </a:lnTo>
                  <a:lnTo>
                    <a:pt x="250084" y="239797"/>
                  </a:lnTo>
                  <a:lnTo>
                    <a:pt x="241862" y="2397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7" name="object 807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2381094" y="8208248"/>
              <a:ext cx="379201" cy="195226"/>
            </a:xfrm>
            <a:prstGeom prst="rect">
              <a:avLst/>
            </a:prstGeom>
          </p:spPr>
        </p:pic>
        <p:sp>
          <p:nvSpPr>
            <p:cNvPr id="808" name="object 808"/>
            <p:cNvSpPr/>
            <p:nvPr/>
          </p:nvSpPr>
          <p:spPr>
            <a:xfrm>
              <a:off x="2381094" y="8208248"/>
              <a:ext cx="379730" cy="195580"/>
            </a:xfrm>
            <a:custGeom>
              <a:avLst/>
              <a:gdLst/>
              <a:ahLst/>
              <a:cxnLst/>
              <a:rect l="l" t="t" r="r" b="b"/>
              <a:pathLst>
                <a:path w="379730" h="195579">
                  <a:moveTo>
                    <a:pt x="262347" y="841"/>
                  </a:moveTo>
                  <a:lnTo>
                    <a:pt x="136989" y="0"/>
                  </a:lnTo>
                  <a:lnTo>
                    <a:pt x="94728" y="0"/>
                  </a:lnTo>
                  <a:lnTo>
                    <a:pt x="47647" y="7012"/>
                  </a:lnTo>
                  <a:lnTo>
                    <a:pt x="22972" y="38709"/>
                  </a:lnTo>
                  <a:lnTo>
                    <a:pt x="9075" y="92284"/>
                  </a:lnTo>
                  <a:lnTo>
                    <a:pt x="0" y="159323"/>
                  </a:lnTo>
                  <a:lnTo>
                    <a:pt x="0" y="174189"/>
                  </a:lnTo>
                  <a:lnTo>
                    <a:pt x="66367" y="193824"/>
                  </a:lnTo>
                  <a:lnTo>
                    <a:pt x="193430" y="195226"/>
                  </a:lnTo>
                  <a:lnTo>
                    <a:pt x="236541" y="194946"/>
                  </a:lnTo>
                  <a:lnTo>
                    <a:pt x="248453" y="195226"/>
                  </a:lnTo>
                  <a:lnTo>
                    <a:pt x="285040" y="181762"/>
                  </a:lnTo>
                  <a:lnTo>
                    <a:pt x="341196" y="134919"/>
                  </a:lnTo>
                  <a:lnTo>
                    <a:pt x="366155" y="104625"/>
                  </a:lnTo>
                  <a:lnTo>
                    <a:pt x="378067" y="46842"/>
                  </a:lnTo>
                  <a:lnTo>
                    <a:pt x="379201" y="32537"/>
                  </a:lnTo>
                  <a:lnTo>
                    <a:pt x="377216" y="22439"/>
                  </a:lnTo>
                  <a:lnTo>
                    <a:pt x="338644" y="1682"/>
                  </a:lnTo>
                  <a:lnTo>
                    <a:pt x="312834" y="1401"/>
                  </a:lnTo>
                  <a:lnTo>
                    <a:pt x="262347" y="8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9" name="object 809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2779775" y="8644127"/>
              <a:ext cx="722375" cy="12191"/>
            </a:xfrm>
            <a:prstGeom prst="rect">
              <a:avLst/>
            </a:prstGeom>
          </p:spPr>
        </p:pic>
        <p:pic>
          <p:nvPicPr>
            <p:cNvPr id="810" name="object 810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2697479" y="8628887"/>
              <a:ext cx="210311" cy="185927"/>
            </a:xfrm>
            <a:prstGeom prst="rect">
              <a:avLst/>
            </a:prstGeom>
          </p:spPr>
        </p:pic>
        <p:sp>
          <p:nvSpPr>
            <p:cNvPr id="811" name="object 811"/>
            <p:cNvSpPr/>
            <p:nvPr/>
          </p:nvSpPr>
          <p:spPr>
            <a:xfrm>
              <a:off x="2770480" y="8787194"/>
              <a:ext cx="52069" cy="36195"/>
            </a:xfrm>
            <a:custGeom>
              <a:avLst/>
              <a:gdLst/>
              <a:ahLst/>
              <a:cxnLst/>
              <a:rect l="l" t="t" r="r" b="b"/>
              <a:pathLst>
                <a:path w="52069" h="36195">
                  <a:moveTo>
                    <a:pt x="51618" y="35623"/>
                  </a:moveTo>
                  <a:lnTo>
                    <a:pt x="34034" y="35623"/>
                  </a:lnTo>
                  <a:lnTo>
                    <a:pt x="12762" y="35062"/>
                  </a:lnTo>
                  <a:lnTo>
                    <a:pt x="2268" y="34781"/>
                  </a:lnTo>
                  <a:lnTo>
                    <a:pt x="0" y="25525"/>
                  </a:lnTo>
                  <a:lnTo>
                    <a:pt x="1418" y="16268"/>
                  </a:lnTo>
                  <a:lnTo>
                    <a:pt x="5672" y="7292"/>
                  </a:lnTo>
                  <a:lnTo>
                    <a:pt x="11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2" name="object 812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2903169" y="8479392"/>
              <a:ext cx="86034" cy="54751"/>
            </a:xfrm>
            <a:prstGeom prst="rect">
              <a:avLst/>
            </a:prstGeom>
          </p:spPr>
        </p:pic>
        <p:sp>
          <p:nvSpPr>
            <p:cNvPr id="813" name="object 813"/>
            <p:cNvSpPr/>
            <p:nvPr/>
          </p:nvSpPr>
          <p:spPr>
            <a:xfrm>
              <a:off x="2902772" y="8481561"/>
              <a:ext cx="83185" cy="25400"/>
            </a:xfrm>
            <a:custGeom>
              <a:avLst/>
              <a:gdLst/>
              <a:ahLst/>
              <a:cxnLst/>
              <a:rect l="l" t="t" r="r" b="b"/>
              <a:pathLst>
                <a:path w="83185" h="25400">
                  <a:moveTo>
                    <a:pt x="78816" y="24991"/>
                  </a:moveTo>
                  <a:lnTo>
                    <a:pt x="82425" y="24396"/>
                  </a:lnTo>
                  <a:lnTo>
                    <a:pt x="83027" y="22214"/>
                  </a:lnTo>
                  <a:lnTo>
                    <a:pt x="82425" y="15272"/>
                  </a:lnTo>
                  <a:lnTo>
                    <a:pt x="29881" y="0"/>
                  </a:lnTo>
                  <a:lnTo>
                    <a:pt x="14640" y="1190"/>
                  </a:lnTo>
                  <a:lnTo>
                    <a:pt x="7420" y="4165"/>
                  </a:lnTo>
                  <a:lnTo>
                    <a:pt x="3609" y="8132"/>
                  </a:lnTo>
                  <a:lnTo>
                    <a:pt x="1203" y="13884"/>
                  </a:lnTo>
                  <a:lnTo>
                    <a:pt x="0" y="23404"/>
                  </a:lnTo>
                  <a:lnTo>
                    <a:pt x="3008" y="23999"/>
                  </a:lnTo>
                  <a:lnTo>
                    <a:pt x="78816" y="24991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/>
            <p:cNvSpPr/>
            <p:nvPr/>
          </p:nvSpPr>
          <p:spPr>
            <a:xfrm>
              <a:off x="2902772" y="8481561"/>
              <a:ext cx="83185" cy="25400"/>
            </a:xfrm>
            <a:custGeom>
              <a:avLst/>
              <a:gdLst/>
              <a:ahLst/>
              <a:cxnLst/>
              <a:rect l="l" t="t" r="r" b="b"/>
              <a:pathLst>
                <a:path w="83185" h="25400">
                  <a:moveTo>
                    <a:pt x="78816" y="24991"/>
                  </a:moveTo>
                  <a:lnTo>
                    <a:pt x="15843" y="24198"/>
                  </a:lnTo>
                  <a:lnTo>
                    <a:pt x="3008" y="23999"/>
                  </a:lnTo>
                  <a:lnTo>
                    <a:pt x="0" y="23404"/>
                  </a:lnTo>
                  <a:lnTo>
                    <a:pt x="1203" y="13884"/>
                  </a:lnTo>
                  <a:lnTo>
                    <a:pt x="3609" y="8132"/>
                  </a:lnTo>
                  <a:lnTo>
                    <a:pt x="7420" y="4165"/>
                  </a:lnTo>
                  <a:lnTo>
                    <a:pt x="14640" y="1190"/>
                  </a:lnTo>
                  <a:lnTo>
                    <a:pt x="29881" y="0"/>
                  </a:lnTo>
                  <a:lnTo>
                    <a:pt x="51942" y="396"/>
                  </a:lnTo>
                  <a:lnTo>
                    <a:pt x="83027" y="22214"/>
                  </a:lnTo>
                  <a:lnTo>
                    <a:pt x="82425" y="24396"/>
                  </a:lnTo>
                  <a:lnTo>
                    <a:pt x="78816" y="24991"/>
                  </a:lnTo>
                  <a:close/>
                </a:path>
              </a:pathLst>
            </a:custGeom>
            <a:ln w="3175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5" name="object 815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2872047" y="8487292"/>
              <a:ext cx="19905" cy="19686"/>
            </a:xfrm>
            <a:prstGeom prst="rect">
              <a:avLst/>
            </a:prstGeom>
          </p:spPr>
        </p:pic>
        <p:sp>
          <p:nvSpPr>
            <p:cNvPr id="816" name="object 816"/>
            <p:cNvSpPr/>
            <p:nvPr/>
          </p:nvSpPr>
          <p:spPr>
            <a:xfrm>
              <a:off x="2872047" y="8487292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19" h="19684">
                  <a:moveTo>
                    <a:pt x="0" y="9843"/>
                  </a:moveTo>
                  <a:lnTo>
                    <a:pt x="0" y="12561"/>
                  </a:lnTo>
                  <a:lnTo>
                    <a:pt x="971" y="14881"/>
                  </a:lnTo>
                  <a:lnTo>
                    <a:pt x="2915" y="16803"/>
                  </a:lnTo>
                  <a:lnTo>
                    <a:pt x="4858" y="18725"/>
                  </a:lnTo>
                  <a:lnTo>
                    <a:pt x="7204" y="19686"/>
                  </a:lnTo>
                  <a:lnTo>
                    <a:pt x="9952" y="19686"/>
                  </a:lnTo>
                  <a:lnTo>
                    <a:pt x="12701" y="19686"/>
                  </a:lnTo>
                  <a:lnTo>
                    <a:pt x="15047" y="18725"/>
                  </a:lnTo>
                  <a:lnTo>
                    <a:pt x="16990" y="16803"/>
                  </a:lnTo>
                  <a:lnTo>
                    <a:pt x="18933" y="14881"/>
                  </a:lnTo>
                  <a:lnTo>
                    <a:pt x="19905" y="12561"/>
                  </a:lnTo>
                  <a:lnTo>
                    <a:pt x="19905" y="9843"/>
                  </a:lnTo>
                  <a:lnTo>
                    <a:pt x="19905" y="7125"/>
                  </a:lnTo>
                  <a:lnTo>
                    <a:pt x="18933" y="4805"/>
                  </a:lnTo>
                  <a:lnTo>
                    <a:pt x="16990" y="2882"/>
                  </a:lnTo>
                  <a:lnTo>
                    <a:pt x="15047" y="960"/>
                  </a:lnTo>
                  <a:lnTo>
                    <a:pt x="12701" y="0"/>
                  </a:lnTo>
                  <a:lnTo>
                    <a:pt x="9952" y="0"/>
                  </a:lnTo>
                  <a:lnTo>
                    <a:pt x="7204" y="0"/>
                  </a:lnTo>
                  <a:lnTo>
                    <a:pt x="4858" y="960"/>
                  </a:lnTo>
                  <a:lnTo>
                    <a:pt x="2915" y="2882"/>
                  </a:lnTo>
                  <a:lnTo>
                    <a:pt x="971" y="4805"/>
                  </a:lnTo>
                  <a:lnTo>
                    <a:pt x="0" y="7125"/>
                  </a:lnTo>
                  <a:lnTo>
                    <a:pt x="0" y="98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/>
            <p:cNvSpPr/>
            <p:nvPr/>
          </p:nvSpPr>
          <p:spPr>
            <a:xfrm>
              <a:off x="2877073" y="849226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3566" y="9745"/>
                  </a:moveTo>
                  <a:lnTo>
                    <a:pt x="6287" y="9745"/>
                  </a:lnTo>
                  <a:lnTo>
                    <a:pt x="7449" y="9270"/>
                  </a:lnTo>
                  <a:lnTo>
                    <a:pt x="9373" y="7367"/>
                  </a:lnTo>
                  <a:lnTo>
                    <a:pt x="9854" y="6218"/>
                  </a:lnTo>
                  <a:lnTo>
                    <a:pt x="9854" y="3527"/>
                  </a:lnTo>
                  <a:lnTo>
                    <a:pt x="9373" y="2378"/>
                  </a:lnTo>
                  <a:lnTo>
                    <a:pt x="7449" y="475"/>
                  </a:lnTo>
                  <a:lnTo>
                    <a:pt x="6287" y="0"/>
                  </a:lnTo>
                  <a:lnTo>
                    <a:pt x="3566" y="0"/>
                  </a:lnTo>
                  <a:lnTo>
                    <a:pt x="2405" y="475"/>
                  </a:lnTo>
                  <a:lnTo>
                    <a:pt x="481" y="2378"/>
                  </a:lnTo>
                  <a:lnTo>
                    <a:pt x="0" y="3527"/>
                  </a:lnTo>
                  <a:lnTo>
                    <a:pt x="0" y="4872"/>
                  </a:lnTo>
                  <a:lnTo>
                    <a:pt x="0" y="6218"/>
                  </a:lnTo>
                  <a:lnTo>
                    <a:pt x="481" y="7367"/>
                  </a:lnTo>
                  <a:lnTo>
                    <a:pt x="2405" y="9270"/>
                  </a:lnTo>
                  <a:lnTo>
                    <a:pt x="3566" y="974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/>
            <p:cNvSpPr/>
            <p:nvPr/>
          </p:nvSpPr>
          <p:spPr>
            <a:xfrm>
              <a:off x="3512881" y="8561588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5" h="19050">
                  <a:moveTo>
                    <a:pt x="7724" y="18723"/>
                  </a:moveTo>
                  <a:lnTo>
                    <a:pt x="30280" y="18723"/>
                  </a:lnTo>
                  <a:lnTo>
                    <a:pt x="35736" y="18655"/>
                  </a:lnTo>
                  <a:lnTo>
                    <a:pt x="36161" y="9467"/>
                  </a:lnTo>
                  <a:lnTo>
                    <a:pt x="33466" y="1542"/>
                  </a:lnTo>
                  <a:lnTo>
                    <a:pt x="35581" y="579"/>
                  </a:lnTo>
                  <a:lnTo>
                    <a:pt x="6160" y="0"/>
                  </a:lnTo>
                  <a:lnTo>
                    <a:pt x="992" y="1401"/>
                  </a:lnTo>
                  <a:lnTo>
                    <a:pt x="425" y="7924"/>
                  </a:lnTo>
                  <a:lnTo>
                    <a:pt x="0" y="18094"/>
                  </a:lnTo>
                  <a:lnTo>
                    <a:pt x="7724" y="18723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/>
            <p:cNvSpPr/>
            <p:nvPr/>
          </p:nvSpPr>
          <p:spPr>
            <a:xfrm>
              <a:off x="3519515" y="8565191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5" h="13334">
                  <a:moveTo>
                    <a:pt x="3970" y="13043"/>
                  </a:moveTo>
                  <a:lnTo>
                    <a:pt x="18718" y="12762"/>
                  </a:lnTo>
                  <a:lnTo>
                    <a:pt x="20987" y="11640"/>
                  </a:lnTo>
                  <a:lnTo>
                    <a:pt x="23398" y="5750"/>
                  </a:lnTo>
                  <a:lnTo>
                    <a:pt x="19853" y="0"/>
                  </a:lnTo>
                  <a:lnTo>
                    <a:pt x="3970" y="140"/>
                  </a:lnTo>
                  <a:lnTo>
                    <a:pt x="0" y="6451"/>
                  </a:lnTo>
                  <a:lnTo>
                    <a:pt x="3970" y="13043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/>
            <p:cNvSpPr/>
            <p:nvPr/>
          </p:nvSpPr>
          <p:spPr>
            <a:xfrm>
              <a:off x="3338462" y="8339114"/>
              <a:ext cx="49530" cy="90170"/>
            </a:xfrm>
            <a:custGeom>
              <a:avLst/>
              <a:gdLst/>
              <a:ahLst/>
              <a:cxnLst/>
              <a:rect l="l" t="t" r="r" b="b"/>
              <a:pathLst>
                <a:path w="49529" h="90170">
                  <a:moveTo>
                    <a:pt x="13750" y="89847"/>
                  </a:moveTo>
                  <a:lnTo>
                    <a:pt x="29836" y="89514"/>
                  </a:lnTo>
                  <a:lnTo>
                    <a:pt x="36619" y="89363"/>
                  </a:lnTo>
                  <a:lnTo>
                    <a:pt x="43716" y="89276"/>
                  </a:lnTo>
                  <a:lnTo>
                    <a:pt x="47497" y="89366"/>
                  </a:lnTo>
                  <a:lnTo>
                    <a:pt x="49151" y="89336"/>
                  </a:lnTo>
                  <a:lnTo>
                    <a:pt x="49412" y="89177"/>
                  </a:lnTo>
                  <a:lnTo>
                    <a:pt x="47820" y="89050"/>
                  </a:lnTo>
                  <a:lnTo>
                    <a:pt x="42049" y="88839"/>
                  </a:lnTo>
                  <a:lnTo>
                    <a:pt x="32527" y="88254"/>
                  </a:lnTo>
                  <a:lnTo>
                    <a:pt x="3162" y="78350"/>
                  </a:lnTo>
                  <a:lnTo>
                    <a:pt x="3162" y="70996"/>
                  </a:lnTo>
                  <a:lnTo>
                    <a:pt x="3401" y="58940"/>
                  </a:lnTo>
                  <a:lnTo>
                    <a:pt x="3958" y="37737"/>
                  </a:lnTo>
                  <a:lnTo>
                    <a:pt x="4592" y="16046"/>
                  </a:lnTo>
                  <a:lnTo>
                    <a:pt x="5182" y="0"/>
                  </a:lnTo>
                  <a:lnTo>
                    <a:pt x="1796" y="0"/>
                  </a:lnTo>
                  <a:lnTo>
                    <a:pt x="1610" y="2843"/>
                  </a:lnTo>
                  <a:lnTo>
                    <a:pt x="171" y="48447"/>
                  </a:lnTo>
                  <a:lnTo>
                    <a:pt x="33" y="54972"/>
                  </a:lnTo>
                  <a:lnTo>
                    <a:pt x="0" y="61232"/>
                  </a:lnTo>
                  <a:lnTo>
                    <a:pt x="110" y="76605"/>
                  </a:lnTo>
                  <a:lnTo>
                    <a:pt x="214" y="83433"/>
                  </a:lnTo>
                  <a:lnTo>
                    <a:pt x="389" y="85570"/>
                  </a:lnTo>
                  <a:lnTo>
                    <a:pt x="2895" y="88271"/>
                  </a:lnTo>
                  <a:lnTo>
                    <a:pt x="8698" y="89268"/>
                  </a:lnTo>
                  <a:lnTo>
                    <a:pt x="13750" y="89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/>
            <p:cNvSpPr/>
            <p:nvPr/>
          </p:nvSpPr>
          <p:spPr>
            <a:xfrm>
              <a:off x="3338462" y="8339114"/>
              <a:ext cx="49530" cy="90170"/>
            </a:xfrm>
            <a:custGeom>
              <a:avLst/>
              <a:gdLst/>
              <a:ahLst/>
              <a:cxnLst/>
              <a:rect l="l" t="t" r="r" b="b"/>
              <a:pathLst>
                <a:path w="49529" h="90170">
                  <a:moveTo>
                    <a:pt x="29836" y="89514"/>
                  </a:moveTo>
                  <a:lnTo>
                    <a:pt x="36619" y="89363"/>
                  </a:lnTo>
                  <a:lnTo>
                    <a:pt x="43716" y="89276"/>
                  </a:lnTo>
                  <a:lnTo>
                    <a:pt x="45607" y="89321"/>
                  </a:lnTo>
                  <a:lnTo>
                    <a:pt x="47497" y="89366"/>
                  </a:lnTo>
                  <a:lnTo>
                    <a:pt x="49151" y="89336"/>
                  </a:lnTo>
                  <a:lnTo>
                    <a:pt x="49281" y="89257"/>
                  </a:lnTo>
                  <a:lnTo>
                    <a:pt x="49412" y="89177"/>
                  </a:lnTo>
                  <a:lnTo>
                    <a:pt x="47820" y="89050"/>
                  </a:lnTo>
                  <a:lnTo>
                    <a:pt x="45744" y="88974"/>
                  </a:lnTo>
                  <a:lnTo>
                    <a:pt x="42049" y="88839"/>
                  </a:lnTo>
                  <a:lnTo>
                    <a:pt x="32527" y="88254"/>
                  </a:lnTo>
                  <a:lnTo>
                    <a:pt x="12676" y="86880"/>
                  </a:lnTo>
                  <a:lnTo>
                    <a:pt x="11768" y="86664"/>
                  </a:lnTo>
                  <a:lnTo>
                    <a:pt x="10012" y="86020"/>
                  </a:lnTo>
                  <a:lnTo>
                    <a:pt x="7737" y="85187"/>
                  </a:lnTo>
                  <a:lnTo>
                    <a:pt x="3162" y="78350"/>
                  </a:lnTo>
                  <a:lnTo>
                    <a:pt x="3162" y="70996"/>
                  </a:lnTo>
                  <a:lnTo>
                    <a:pt x="4592" y="16046"/>
                  </a:lnTo>
                  <a:lnTo>
                    <a:pt x="5182" y="0"/>
                  </a:lnTo>
                  <a:lnTo>
                    <a:pt x="1796" y="0"/>
                  </a:lnTo>
                  <a:lnTo>
                    <a:pt x="1676" y="1834"/>
                  </a:lnTo>
                  <a:lnTo>
                    <a:pt x="1610" y="2843"/>
                  </a:lnTo>
                  <a:lnTo>
                    <a:pt x="1419" y="8355"/>
                  </a:lnTo>
                  <a:lnTo>
                    <a:pt x="1251" y="14082"/>
                  </a:lnTo>
                  <a:lnTo>
                    <a:pt x="1093" y="19338"/>
                  </a:lnTo>
                  <a:lnTo>
                    <a:pt x="886" y="25952"/>
                  </a:lnTo>
                  <a:lnTo>
                    <a:pt x="659" y="33076"/>
                  </a:lnTo>
                  <a:lnTo>
                    <a:pt x="437" y="39866"/>
                  </a:lnTo>
                  <a:lnTo>
                    <a:pt x="171" y="48447"/>
                  </a:lnTo>
                  <a:lnTo>
                    <a:pt x="33" y="54972"/>
                  </a:lnTo>
                  <a:lnTo>
                    <a:pt x="0" y="61232"/>
                  </a:lnTo>
                  <a:lnTo>
                    <a:pt x="45" y="69023"/>
                  </a:lnTo>
                  <a:lnTo>
                    <a:pt x="110" y="76605"/>
                  </a:lnTo>
                  <a:lnTo>
                    <a:pt x="214" y="83433"/>
                  </a:lnTo>
                  <a:lnTo>
                    <a:pt x="276" y="84196"/>
                  </a:lnTo>
                  <a:lnTo>
                    <a:pt x="389" y="85570"/>
                  </a:lnTo>
                  <a:lnTo>
                    <a:pt x="1642" y="86928"/>
                  </a:lnTo>
                  <a:lnTo>
                    <a:pt x="2895" y="88271"/>
                  </a:lnTo>
                  <a:lnTo>
                    <a:pt x="4583" y="88561"/>
                  </a:lnTo>
                  <a:lnTo>
                    <a:pt x="8698" y="89268"/>
                  </a:lnTo>
                  <a:lnTo>
                    <a:pt x="13750" y="89847"/>
                  </a:lnTo>
                  <a:lnTo>
                    <a:pt x="15564" y="89820"/>
                  </a:lnTo>
                  <a:lnTo>
                    <a:pt x="16630" y="89804"/>
                  </a:lnTo>
                  <a:lnTo>
                    <a:pt x="23052" y="89667"/>
                  </a:lnTo>
                  <a:lnTo>
                    <a:pt x="29835" y="89516"/>
                  </a:lnTo>
                  <a:close/>
                </a:path>
              </a:pathLst>
            </a:custGeom>
            <a:ln w="3175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2" name="object 822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2219077" y="8608304"/>
              <a:ext cx="205562" cy="208855"/>
            </a:xfrm>
            <a:prstGeom prst="rect">
              <a:avLst/>
            </a:prstGeom>
          </p:spPr>
        </p:pic>
        <p:pic>
          <p:nvPicPr>
            <p:cNvPr id="823" name="object 823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2218310" y="8607538"/>
              <a:ext cx="207095" cy="210388"/>
            </a:xfrm>
            <a:prstGeom prst="rect">
              <a:avLst/>
            </a:prstGeom>
          </p:spPr>
        </p:pic>
        <p:pic>
          <p:nvPicPr>
            <p:cNvPr id="824" name="object 824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2914841" y="8791675"/>
              <a:ext cx="539581" cy="30714"/>
            </a:xfrm>
            <a:prstGeom prst="rect">
              <a:avLst/>
            </a:prstGeom>
          </p:spPr>
        </p:pic>
        <p:sp>
          <p:nvSpPr>
            <p:cNvPr id="825" name="object 825"/>
            <p:cNvSpPr/>
            <p:nvPr/>
          </p:nvSpPr>
          <p:spPr>
            <a:xfrm>
              <a:off x="2914841" y="8791675"/>
              <a:ext cx="539750" cy="31115"/>
            </a:xfrm>
            <a:custGeom>
              <a:avLst/>
              <a:gdLst/>
              <a:ahLst/>
              <a:cxnLst/>
              <a:rect l="l" t="t" r="r" b="b"/>
              <a:pathLst>
                <a:path w="539750" h="31115">
                  <a:moveTo>
                    <a:pt x="501155" y="20476"/>
                  </a:moveTo>
                  <a:lnTo>
                    <a:pt x="452656" y="13183"/>
                  </a:lnTo>
                  <a:lnTo>
                    <a:pt x="407844" y="12903"/>
                  </a:lnTo>
                  <a:lnTo>
                    <a:pt x="333251" y="12622"/>
                  </a:lnTo>
                  <a:lnTo>
                    <a:pt x="213849" y="12342"/>
                  </a:lnTo>
                  <a:lnTo>
                    <a:pt x="148900" y="12061"/>
                  </a:lnTo>
                  <a:lnTo>
                    <a:pt x="8508" y="12622"/>
                  </a:lnTo>
                  <a:lnTo>
                    <a:pt x="0" y="12622"/>
                  </a:lnTo>
                  <a:lnTo>
                    <a:pt x="283" y="0"/>
                  </a:lnTo>
                  <a:lnTo>
                    <a:pt x="6239" y="560"/>
                  </a:lnTo>
                  <a:lnTo>
                    <a:pt x="58708" y="1121"/>
                  </a:lnTo>
                  <a:lnTo>
                    <a:pt x="144077" y="1402"/>
                  </a:lnTo>
                  <a:lnTo>
                    <a:pt x="268018" y="1402"/>
                  </a:lnTo>
                  <a:lnTo>
                    <a:pt x="438472" y="1963"/>
                  </a:lnTo>
                  <a:lnTo>
                    <a:pt x="530647" y="1682"/>
                  </a:lnTo>
                  <a:lnTo>
                    <a:pt x="539581" y="981"/>
                  </a:lnTo>
                  <a:lnTo>
                    <a:pt x="539581" y="4768"/>
                  </a:lnTo>
                  <a:lnTo>
                    <a:pt x="539298" y="25665"/>
                  </a:lnTo>
                  <a:lnTo>
                    <a:pt x="539014" y="30293"/>
                  </a:lnTo>
                  <a:lnTo>
                    <a:pt x="538163" y="30714"/>
                  </a:lnTo>
                  <a:lnTo>
                    <a:pt x="530506" y="28190"/>
                  </a:lnTo>
                  <a:lnTo>
                    <a:pt x="515048" y="24122"/>
                  </a:lnTo>
                  <a:lnTo>
                    <a:pt x="501155" y="20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6" name="object 826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2814106" y="8804281"/>
              <a:ext cx="660408" cy="41056"/>
            </a:xfrm>
            <a:prstGeom prst="rect">
              <a:avLst/>
            </a:prstGeom>
          </p:spPr>
        </p:pic>
        <p:sp>
          <p:nvSpPr>
            <p:cNvPr id="827" name="object 827"/>
            <p:cNvSpPr/>
            <p:nvPr/>
          </p:nvSpPr>
          <p:spPr>
            <a:xfrm>
              <a:off x="2814106" y="8804281"/>
              <a:ext cx="661035" cy="41275"/>
            </a:xfrm>
            <a:custGeom>
              <a:avLst/>
              <a:gdLst/>
              <a:ahLst/>
              <a:cxnLst/>
              <a:rect l="l" t="t" r="r" b="b"/>
              <a:pathLst>
                <a:path w="661035" h="41275">
                  <a:moveTo>
                    <a:pt x="644967" y="41056"/>
                  </a:moveTo>
                  <a:lnTo>
                    <a:pt x="80218" y="40461"/>
                  </a:lnTo>
                  <a:lnTo>
                    <a:pt x="8623" y="40461"/>
                  </a:lnTo>
                  <a:lnTo>
                    <a:pt x="1804" y="39470"/>
                  </a:lnTo>
                  <a:lnTo>
                    <a:pt x="0" y="38875"/>
                  </a:lnTo>
                  <a:lnTo>
                    <a:pt x="0" y="27172"/>
                  </a:lnTo>
                  <a:lnTo>
                    <a:pt x="36098" y="13288"/>
                  </a:lnTo>
                  <a:lnTo>
                    <a:pt x="73401" y="4561"/>
                  </a:lnTo>
                  <a:lnTo>
                    <a:pt x="94058" y="0"/>
                  </a:lnTo>
                  <a:lnTo>
                    <a:pt x="159638" y="0"/>
                  </a:lnTo>
                  <a:lnTo>
                    <a:pt x="349957" y="396"/>
                  </a:lnTo>
                  <a:lnTo>
                    <a:pt x="474299" y="396"/>
                  </a:lnTo>
                  <a:lnTo>
                    <a:pt x="559933" y="595"/>
                  </a:lnTo>
                  <a:lnTo>
                    <a:pt x="566551" y="595"/>
                  </a:lnTo>
                  <a:lnTo>
                    <a:pt x="574773" y="1983"/>
                  </a:lnTo>
                  <a:lnTo>
                    <a:pt x="599641" y="7338"/>
                  </a:lnTo>
                  <a:lnTo>
                    <a:pt x="623707" y="13487"/>
                  </a:lnTo>
                  <a:lnTo>
                    <a:pt x="643963" y="18445"/>
                  </a:lnTo>
                  <a:lnTo>
                    <a:pt x="654391" y="22214"/>
                  </a:lnTo>
                  <a:lnTo>
                    <a:pt x="659204" y="25784"/>
                  </a:lnTo>
                  <a:lnTo>
                    <a:pt x="660408" y="28759"/>
                  </a:lnTo>
                  <a:lnTo>
                    <a:pt x="660408" y="34709"/>
                  </a:lnTo>
                  <a:lnTo>
                    <a:pt x="660006" y="39073"/>
                  </a:lnTo>
                  <a:lnTo>
                    <a:pt x="657199" y="40660"/>
                  </a:lnTo>
                  <a:lnTo>
                    <a:pt x="644967" y="410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/>
            <p:cNvSpPr/>
            <p:nvPr/>
          </p:nvSpPr>
          <p:spPr>
            <a:xfrm>
              <a:off x="2935375" y="886780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57"/>
                  </a:moveTo>
                  <a:lnTo>
                    <a:pt x="5417" y="10714"/>
                  </a:lnTo>
                  <a:lnTo>
                    <a:pt x="6912" y="10714"/>
                  </a:lnTo>
                  <a:lnTo>
                    <a:pt x="8189" y="10191"/>
                  </a:lnTo>
                  <a:lnTo>
                    <a:pt x="9247" y="9145"/>
                  </a:lnTo>
                  <a:lnTo>
                    <a:pt x="10305" y="8099"/>
                  </a:lnTo>
                  <a:lnTo>
                    <a:pt x="10834" y="6836"/>
                  </a:lnTo>
                  <a:lnTo>
                    <a:pt x="10833" y="5357"/>
                  </a:lnTo>
                  <a:lnTo>
                    <a:pt x="10834" y="3877"/>
                  </a:lnTo>
                  <a:lnTo>
                    <a:pt x="10305" y="2615"/>
                  </a:lnTo>
                  <a:lnTo>
                    <a:pt x="9247" y="1569"/>
                  </a:lnTo>
                  <a:lnTo>
                    <a:pt x="8189" y="523"/>
                  </a:lnTo>
                  <a:lnTo>
                    <a:pt x="6912" y="0"/>
                  </a:lnTo>
                  <a:lnTo>
                    <a:pt x="5417" y="0"/>
                  </a:lnTo>
                  <a:lnTo>
                    <a:pt x="3921" y="0"/>
                  </a:lnTo>
                  <a:lnTo>
                    <a:pt x="2644" y="523"/>
                  </a:lnTo>
                  <a:lnTo>
                    <a:pt x="1586" y="1569"/>
                  </a:lnTo>
                  <a:lnTo>
                    <a:pt x="528" y="2615"/>
                  </a:lnTo>
                  <a:lnTo>
                    <a:pt x="0" y="3877"/>
                  </a:lnTo>
                  <a:lnTo>
                    <a:pt x="0" y="53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/>
            <p:cNvSpPr/>
            <p:nvPr/>
          </p:nvSpPr>
          <p:spPr>
            <a:xfrm>
              <a:off x="2937162" y="886957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3589"/>
                  </a:moveTo>
                  <a:lnTo>
                    <a:pt x="3629" y="7179"/>
                  </a:lnTo>
                  <a:lnTo>
                    <a:pt x="4632" y="7179"/>
                  </a:lnTo>
                  <a:lnTo>
                    <a:pt x="5487" y="6829"/>
                  </a:lnTo>
                  <a:lnTo>
                    <a:pt x="6196" y="6128"/>
                  </a:lnTo>
                  <a:lnTo>
                    <a:pt x="6905" y="5427"/>
                  </a:lnTo>
                  <a:lnTo>
                    <a:pt x="7259" y="4581"/>
                  </a:lnTo>
                  <a:lnTo>
                    <a:pt x="7259" y="3589"/>
                  </a:lnTo>
                  <a:lnTo>
                    <a:pt x="7259" y="2598"/>
                  </a:lnTo>
                  <a:lnTo>
                    <a:pt x="6905" y="1752"/>
                  </a:lnTo>
                  <a:lnTo>
                    <a:pt x="6196" y="1051"/>
                  </a:lnTo>
                  <a:lnTo>
                    <a:pt x="5487" y="350"/>
                  </a:lnTo>
                  <a:lnTo>
                    <a:pt x="4632" y="0"/>
                  </a:lnTo>
                  <a:lnTo>
                    <a:pt x="3629" y="0"/>
                  </a:lnTo>
                  <a:lnTo>
                    <a:pt x="2627" y="0"/>
                  </a:lnTo>
                  <a:lnTo>
                    <a:pt x="1771" y="350"/>
                  </a:lnTo>
                  <a:lnTo>
                    <a:pt x="1063" y="1051"/>
                  </a:lnTo>
                  <a:lnTo>
                    <a:pt x="354" y="1752"/>
                  </a:lnTo>
                  <a:lnTo>
                    <a:pt x="0" y="2598"/>
                  </a:lnTo>
                  <a:lnTo>
                    <a:pt x="0" y="35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/>
            <p:cNvSpPr/>
            <p:nvPr/>
          </p:nvSpPr>
          <p:spPr>
            <a:xfrm>
              <a:off x="3568763" y="8603398"/>
              <a:ext cx="304800" cy="135890"/>
            </a:xfrm>
            <a:custGeom>
              <a:avLst/>
              <a:gdLst/>
              <a:ahLst/>
              <a:cxnLst/>
              <a:rect l="l" t="t" r="r" b="b"/>
              <a:pathLst>
                <a:path w="304800" h="135890">
                  <a:moveTo>
                    <a:pt x="304279" y="25527"/>
                  </a:moveTo>
                  <a:lnTo>
                    <a:pt x="265760" y="9728"/>
                  </a:lnTo>
                  <a:lnTo>
                    <a:pt x="255397" y="6845"/>
                  </a:lnTo>
                  <a:lnTo>
                    <a:pt x="255397" y="6337"/>
                  </a:lnTo>
                  <a:lnTo>
                    <a:pt x="217284" y="596"/>
                  </a:lnTo>
                  <a:lnTo>
                    <a:pt x="196583" y="0"/>
                  </a:lnTo>
                  <a:lnTo>
                    <a:pt x="188404" y="139"/>
                  </a:lnTo>
                  <a:lnTo>
                    <a:pt x="139280" y="6807"/>
                  </a:lnTo>
                  <a:lnTo>
                    <a:pt x="123431" y="10541"/>
                  </a:lnTo>
                  <a:lnTo>
                    <a:pt x="123431" y="11074"/>
                  </a:lnTo>
                  <a:lnTo>
                    <a:pt x="122897" y="11214"/>
                  </a:lnTo>
                  <a:lnTo>
                    <a:pt x="86537" y="26657"/>
                  </a:lnTo>
                  <a:lnTo>
                    <a:pt x="51015" y="50076"/>
                  </a:lnTo>
                  <a:lnTo>
                    <a:pt x="43243" y="56680"/>
                  </a:lnTo>
                  <a:lnTo>
                    <a:pt x="43205" y="55829"/>
                  </a:lnTo>
                  <a:lnTo>
                    <a:pt x="11938" y="90944"/>
                  </a:lnTo>
                  <a:lnTo>
                    <a:pt x="0" y="109588"/>
                  </a:lnTo>
                  <a:lnTo>
                    <a:pt x="3759" y="130657"/>
                  </a:lnTo>
                  <a:lnTo>
                    <a:pt x="4711" y="135674"/>
                  </a:lnTo>
                  <a:lnTo>
                    <a:pt x="8597" y="127876"/>
                  </a:lnTo>
                  <a:lnTo>
                    <a:pt x="14732" y="116509"/>
                  </a:lnTo>
                  <a:lnTo>
                    <a:pt x="37630" y="84785"/>
                  </a:lnTo>
                  <a:lnTo>
                    <a:pt x="45796" y="75895"/>
                  </a:lnTo>
                  <a:lnTo>
                    <a:pt x="46863" y="74764"/>
                  </a:lnTo>
                  <a:lnTo>
                    <a:pt x="84912" y="46050"/>
                  </a:lnTo>
                  <a:lnTo>
                    <a:pt x="126631" y="26974"/>
                  </a:lnTo>
                  <a:lnTo>
                    <a:pt x="164998" y="18415"/>
                  </a:lnTo>
                  <a:lnTo>
                    <a:pt x="194691" y="15862"/>
                  </a:lnTo>
                  <a:lnTo>
                    <a:pt x="213055" y="16687"/>
                  </a:lnTo>
                  <a:lnTo>
                    <a:pt x="231660" y="18694"/>
                  </a:lnTo>
                  <a:lnTo>
                    <a:pt x="247573" y="21590"/>
                  </a:lnTo>
                  <a:lnTo>
                    <a:pt x="250571" y="22313"/>
                  </a:lnTo>
                  <a:lnTo>
                    <a:pt x="250571" y="22529"/>
                  </a:lnTo>
                  <a:lnTo>
                    <a:pt x="265798" y="27190"/>
                  </a:lnTo>
                  <a:lnTo>
                    <a:pt x="274751" y="30480"/>
                  </a:lnTo>
                  <a:lnTo>
                    <a:pt x="285813" y="35217"/>
                  </a:lnTo>
                  <a:lnTo>
                    <a:pt x="290690" y="37134"/>
                  </a:lnTo>
                  <a:lnTo>
                    <a:pt x="291541" y="37096"/>
                  </a:lnTo>
                  <a:lnTo>
                    <a:pt x="294678" y="34480"/>
                  </a:lnTo>
                  <a:lnTo>
                    <a:pt x="298081" y="31305"/>
                  </a:lnTo>
                  <a:lnTo>
                    <a:pt x="304279" y="2552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1" name="object 831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3862989" y="8617623"/>
              <a:ext cx="200949" cy="230078"/>
            </a:xfrm>
            <a:prstGeom prst="rect">
              <a:avLst/>
            </a:prstGeom>
          </p:spPr>
        </p:pic>
        <p:sp>
          <p:nvSpPr>
            <p:cNvPr id="832" name="object 832"/>
            <p:cNvSpPr/>
            <p:nvPr/>
          </p:nvSpPr>
          <p:spPr>
            <a:xfrm>
              <a:off x="3864067" y="8618997"/>
              <a:ext cx="199390" cy="224790"/>
            </a:xfrm>
            <a:custGeom>
              <a:avLst/>
              <a:gdLst/>
              <a:ahLst/>
              <a:cxnLst/>
              <a:rect l="l" t="t" r="r" b="b"/>
              <a:pathLst>
                <a:path w="199389" h="224790">
                  <a:moveTo>
                    <a:pt x="112056" y="74590"/>
                  </a:moveTo>
                  <a:lnTo>
                    <a:pt x="188506" y="74590"/>
                  </a:lnTo>
                  <a:lnTo>
                    <a:pt x="187737" y="68360"/>
                  </a:lnTo>
                  <a:lnTo>
                    <a:pt x="187722" y="52352"/>
                  </a:lnTo>
                  <a:lnTo>
                    <a:pt x="188039" y="50507"/>
                  </a:lnTo>
                  <a:lnTo>
                    <a:pt x="191563" y="42741"/>
                  </a:lnTo>
                  <a:lnTo>
                    <a:pt x="192291" y="41957"/>
                  </a:lnTo>
                  <a:lnTo>
                    <a:pt x="198686" y="39870"/>
                  </a:lnTo>
                  <a:lnTo>
                    <a:pt x="199054" y="39121"/>
                  </a:lnTo>
                  <a:lnTo>
                    <a:pt x="172185" y="12036"/>
                  </a:lnTo>
                  <a:lnTo>
                    <a:pt x="134173" y="0"/>
                  </a:lnTo>
                  <a:lnTo>
                    <a:pt x="129916" y="585"/>
                  </a:lnTo>
                  <a:lnTo>
                    <a:pt x="126430" y="2840"/>
                  </a:lnTo>
                  <a:lnTo>
                    <a:pt x="123609" y="5289"/>
                  </a:lnTo>
                  <a:lnTo>
                    <a:pt x="127602" y="6538"/>
                  </a:lnTo>
                  <a:lnTo>
                    <a:pt x="131107" y="7486"/>
                  </a:lnTo>
                  <a:lnTo>
                    <a:pt x="133975" y="8202"/>
                  </a:lnTo>
                  <a:lnTo>
                    <a:pt x="143130" y="10789"/>
                  </a:lnTo>
                  <a:lnTo>
                    <a:pt x="181701" y="30831"/>
                  </a:lnTo>
                  <a:lnTo>
                    <a:pt x="182107" y="30831"/>
                  </a:lnTo>
                  <a:lnTo>
                    <a:pt x="181960" y="31091"/>
                  </a:lnTo>
                  <a:lnTo>
                    <a:pt x="180281" y="31091"/>
                  </a:lnTo>
                  <a:lnTo>
                    <a:pt x="170580" y="32474"/>
                  </a:lnTo>
                  <a:lnTo>
                    <a:pt x="169982" y="32895"/>
                  </a:lnTo>
                  <a:lnTo>
                    <a:pt x="165692" y="39721"/>
                  </a:lnTo>
                  <a:lnTo>
                    <a:pt x="165142" y="40101"/>
                  </a:lnTo>
                  <a:lnTo>
                    <a:pt x="159542" y="40860"/>
                  </a:lnTo>
                  <a:lnTo>
                    <a:pt x="151100" y="41139"/>
                  </a:lnTo>
                  <a:lnTo>
                    <a:pt x="118459" y="41589"/>
                  </a:lnTo>
                  <a:lnTo>
                    <a:pt x="93049" y="42284"/>
                  </a:lnTo>
                  <a:lnTo>
                    <a:pt x="97335" y="48631"/>
                  </a:lnTo>
                  <a:lnTo>
                    <a:pt x="109100" y="68075"/>
                  </a:lnTo>
                  <a:lnTo>
                    <a:pt x="112056" y="74590"/>
                  </a:lnTo>
                  <a:close/>
                </a:path>
                <a:path w="199389" h="224790">
                  <a:moveTo>
                    <a:pt x="102422" y="163345"/>
                  </a:moveTo>
                  <a:lnTo>
                    <a:pt x="120532" y="163345"/>
                  </a:lnTo>
                  <a:lnTo>
                    <a:pt x="119695" y="160992"/>
                  </a:lnTo>
                  <a:lnTo>
                    <a:pt x="117923" y="151768"/>
                  </a:lnTo>
                  <a:lnTo>
                    <a:pt x="101981" y="104810"/>
                  </a:lnTo>
                  <a:lnTo>
                    <a:pt x="76310" y="64102"/>
                  </a:lnTo>
                  <a:lnTo>
                    <a:pt x="49344" y="36712"/>
                  </a:lnTo>
                  <a:lnTo>
                    <a:pt x="17390" y="13989"/>
                  </a:lnTo>
                  <a:lnTo>
                    <a:pt x="13740" y="12143"/>
                  </a:lnTo>
                  <a:lnTo>
                    <a:pt x="0" y="24412"/>
                  </a:lnTo>
                  <a:lnTo>
                    <a:pt x="6622" y="27690"/>
                  </a:lnTo>
                  <a:lnTo>
                    <a:pt x="27675" y="40720"/>
                  </a:lnTo>
                  <a:lnTo>
                    <a:pt x="66878" y="78586"/>
                  </a:lnTo>
                  <a:lnTo>
                    <a:pt x="90121" y="117579"/>
                  </a:lnTo>
                  <a:lnTo>
                    <a:pt x="101608" y="156938"/>
                  </a:lnTo>
                  <a:lnTo>
                    <a:pt x="102422" y="163345"/>
                  </a:lnTo>
                  <a:close/>
                </a:path>
                <a:path w="199389" h="224790">
                  <a:moveTo>
                    <a:pt x="181960" y="31091"/>
                  </a:moveTo>
                  <a:lnTo>
                    <a:pt x="182107" y="30831"/>
                  </a:lnTo>
                  <a:lnTo>
                    <a:pt x="181752" y="30881"/>
                  </a:lnTo>
                  <a:lnTo>
                    <a:pt x="181960" y="31091"/>
                  </a:lnTo>
                  <a:close/>
                </a:path>
                <a:path w="199389" h="224790">
                  <a:moveTo>
                    <a:pt x="181752" y="30881"/>
                  </a:moveTo>
                  <a:lnTo>
                    <a:pt x="182107" y="30831"/>
                  </a:lnTo>
                  <a:lnTo>
                    <a:pt x="181701" y="30831"/>
                  </a:lnTo>
                  <a:close/>
                </a:path>
                <a:path w="199389" h="224790">
                  <a:moveTo>
                    <a:pt x="180281" y="31091"/>
                  </a:moveTo>
                  <a:lnTo>
                    <a:pt x="181960" y="31091"/>
                  </a:lnTo>
                  <a:lnTo>
                    <a:pt x="181752" y="30881"/>
                  </a:lnTo>
                  <a:lnTo>
                    <a:pt x="180281" y="31091"/>
                  </a:lnTo>
                  <a:close/>
                </a:path>
                <a:path w="199389" h="224790">
                  <a:moveTo>
                    <a:pt x="104749" y="216406"/>
                  </a:moveTo>
                  <a:lnTo>
                    <a:pt x="124750" y="216406"/>
                  </a:lnTo>
                  <a:lnTo>
                    <a:pt x="145606" y="207961"/>
                  </a:lnTo>
                  <a:lnTo>
                    <a:pt x="162569" y="189329"/>
                  </a:lnTo>
                  <a:lnTo>
                    <a:pt x="166677" y="176499"/>
                  </a:lnTo>
                  <a:lnTo>
                    <a:pt x="171492" y="163241"/>
                  </a:lnTo>
                  <a:lnTo>
                    <a:pt x="177059" y="150594"/>
                  </a:lnTo>
                  <a:lnTo>
                    <a:pt x="182518" y="140342"/>
                  </a:lnTo>
                  <a:lnTo>
                    <a:pt x="187008" y="134276"/>
                  </a:lnTo>
                  <a:lnTo>
                    <a:pt x="190023" y="131536"/>
                  </a:lnTo>
                  <a:lnTo>
                    <a:pt x="190692" y="130343"/>
                  </a:lnTo>
                  <a:lnTo>
                    <a:pt x="192405" y="122144"/>
                  </a:lnTo>
                  <a:lnTo>
                    <a:pt x="192403" y="120900"/>
                  </a:lnTo>
                  <a:lnTo>
                    <a:pt x="190788" y="118101"/>
                  </a:lnTo>
                  <a:lnTo>
                    <a:pt x="190529" y="112160"/>
                  </a:lnTo>
                  <a:lnTo>
                    <a:pt x="190468" y="78586"/>
                  </a:lnTo>
                  <a:lnTo>
                    <a:pt x="190276" y="73918"/>
                  </a:lnTo>
                  <a:lnTo>
                    <a:pt x="188506" y="74590"/>
                  </a:lnTo>
                  <a:lnTo>
                    <a:pt x="112056" y="74590"/>
                  </a:lnTo>
                  <a:lnTo>
                    <a:pt x="117718" y="87072"/>
                  </a:lnTo>
                  <a:lnTo>
                    <a:pt x="123398" y="106185"/>
                  </a:lnTo>
                  <a:lnTo>
                    <a:pt x="126354" y="125978"/>
                  </a:lnTo>
                  <a:lnTo>
                    <a:pt x="127449" y="139357"/>
                  </a:lnTo>
                  <a:lnTo>
                    <a:pt x="123297" y="156938"/>
                  </a:lnTo>
                  <a:lnTo>
                    <a:pt x="121941" y="161951"/>
                  </a:lnTo>
                  <a:lnTo>
                    <a:pt x="120532" y="163345"/>
                  </a:lnTo>
                  <a:lnTo>
                    <a:pt x="102422" y="163345"/>
                  </a:lnTo>
                  <a:lnTo>
                    <a:pt x="104227" y="177552"/>
                  </a:lnTo>
                  <a:lnTo>
                    <a:pt x="105256" y="193161"/>
                  </a:lnTo>
                  <a:lnTo>
                    <a:pt x="105666" y="203727"/>
                  </a:lnTo>
                  <a:lnTo>
                    <a:pt x="105479" y="210983"/>
                  </a:lnTo>
                  <a:lnTo>
                    <a:pt x="104749" y="216406"/>
                  </a:lnTo>
                  <a:close/>
                </a:path>
                <a:path w="199389" h="224790">
                  <a:moveTo>
                    <a:pt x="103778" y="224579"/>
                  </a:moveTo>
                  <a:lnTo>
                    <a:pt x="113278" y="221051"/>
                  </a:lnTo>
                  <a:lnTo>
                    <a:pt x="124750" y="216406"/>
                  </a:lnTo>
                  <a:lnTo>
                    <a:pt x="104749" y="216406"/>
                  </a:lnTo>
                  <a:lnTo>
                    <a:pt x="104715" y="216660"/>
                  </a:lnTo>
                  <a:lnTo>
                    <a:pt x="103982" y="220497"/>
                  </a:lnTo>
                  <a:lnTo>
                    <a:pt x="103497" y="223910"/>
                  </a:lnTo>
                  <a:lnTo>
                    <a:pt x="103778" y="224579"/>
                  </a:lnTo>
                  <a:close/>
                </a:path>
              </a:pathLst>
            </a:custGeom>
            <a:solidFill>
              <a:srgbClr val="CCCCCC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/>
            <p:cNvSpPr/>
            <p:nvPr/>
          </p:nvSpPr>
          <p:spPr>
            <a:xfrm>
              <a:off x="2836418" y="8611869"/>
              <a:ext cx="731520" cy="13970"/>
            </a:xfrm>
            <a:custGeom>
              <a:avLst/>
              <a:gdLst/>
              <a:ahLst/>
              <a:cxnLst/>
              <a:rect l="l" t="t" r="r" b="b"/>
              <a:pathLst>
                <a:path w="731520" h="13970">
                  <a:moveTo>
                    <a:pt x="647560" y="13106"/>
                  </a:moveTo>
                  <a:lnTo>
                    <a:pt x="647547" y="10223"/>
                  </a:lnTo>
                  <a:lnTo>
                    <a:pt x="647547" y="7327"/>
                  </a:lnTo>
                  <a:lnTo>
                    <a:pt x="625690" y="6845"/>
                  </a:lnTo>
                  <a:lnTo>
                    <a:pt x="610679" y="6604"/>
                  </a:lnTo>
                  <a:lnTo>
                    <a:pt x="555002" y="5918"/>
                  </a:lnTo>
                  <a:lnTo>
                    <a:pt x="46075" y="647"/>
                  </a:lnTo>
                  <a:lnTo>
                    <a:pt x="0" y="0"/>
                  </a:lnTo>
                  <a:lnTo>
                    <a:pt x="749" y="2781"/>
                  </a:lnTo>
                  <a:lnTo>
                    <a:pt x="977" y="4330"/>
                  </a:lnTo>
                  <a:lnTo>
                    <a:pt x="990" y="6908"/>
                  </a:lnTo>
                  <a:lnTo>
                    <a:pt x="119926" y="8089"/>
                  </a:lnTo>
                  <a:lnTo>
                    <a:pt x="450303" y="10807"/>
                  </a:lnTo>
                  <a:lnTo>
                    <a:pt x="567778" y="11976"/>
                  </a:lnTo>
                  <a:lnTo>
                    <a:pt x="612724" y="12522"/>
                  </a:lnTo>
                  <a:lnTo>
                    <a:pt x="638937" y="12915"/>
                  </a:lnTo>
                  <a:lnTo>
                    <a:pt x="647560" y="13106"/>
                  </a:lnTo>
                  <a:close/>
                </a:path>
                <a:path w="731520" h="13970">
                  <a:moveTo>
                    <a:pt x="730986" y="7658"/>
                  </a:moveTo>
                  <a:lnTo>
                    <a:pt x="727583" y="7543"/>
                  </a:lnTo>
                  <a:lnTo>
                    <a:pt x="687146" y="7073"/>
                  </a:lnTo>
                  <a:lnTo>
                    <a:pt x="649744" y="6756"/>
                  </a:lnTo>
                  <a:lnTo>
                    <a:pt x="649668" y="8305"/>
                  </a:lnTo>
                  <a:lnTo>
                    <a:pt x="649592" y="13449"/>
                  </a:lnTo>
                  <a:lnTo>
                    <a:pt x="655993" y="13601"/>
                  </a:lnTo>
                  <a:lnTo>
                    <a:pt x="687120" y="13970"/>
                  </a:lnTo>
                  <a:lnTo>
                    <a:pt x="703414" y="13906"/>
                  </a:lnTo>
                  <a:lnTo>
                    <a:pt x="717384" y="13817"/>
                  </a:lnTo>
                  <a:lnTo>
                    <a:pt x="722807" y="12153"/>
                  </a:lnTo>
                  <a:lnTo>
                    <a:pt x="730986" y="7658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/>
            <p:cNvSpPr/>
            <p:nvPr/>
          </p:nvSpPr>
          <p:spPr>
            <a:xfrm>
              <a:off x="2706232" y="8614681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 h="0">
                  <a:moveTo>
                    <a:pt x="0" y="0"/>
                  </a:moveTo>
                  <a:lnTo>
                    <a:pt x="12933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/>
            <p:cNvSpPr/>
            <p:nvPr/>
          </p:nvSpPr>
          <p:spPr>
            <a:xfrm>
              <a:off x="2304649" y="8596568"/>
              <a:ext cx="67310" cy="10160"/>
            </a:xfrm>
            <a:custGeom>
              <a:avLst/>
              <a:gdLst/>
              <a:ahLst/>
              <a:cxnLst/>
              <a:rect l="l" t="t" r="r" b="b"/>
              <a:pathLst>
                <a:path w="67310" h="10159">
                  <a:moveTo>
                    <a:pt x="44195" y="10044"/>
                  </a:moveTo>
                  <a:lnTo>
                    <a:pt x="48634" y="9972"/>
                  </a:lnTo>
                  <a:lnTo>
                    <a:pt x="49916" y="9787"/>
                  </a:lnTo>
                  <a:lnTo>
                    <a:pt x="50077" y="9640"/>
                  </a:lnTo>
                  <a:lnTo>
                    <a:pt x="56103" y="5908"/>
                  </a:lnTo>
                  <a:lnTo>
                    <a:pt x="56558" y="5692"/>
                  </a:lnTo>
                  <a:lnTo>
                    <a:pt x="58204" y="5692"/>
                  </a:lnTo>
                  <a:lnTo>
                    <a:pt x="58789" y="5417"/>
                  </a:lnTo>
                  <a:lnTo>
                    <a:pt x="66771" y="833"/>
                  </a:lnTo>
                  <a:lnTo>
                    <a:pt x="44" y="0"/>
                  </a:lnTo>
                  <a:lnTo>
                    <a:pt x="472" y="8457"/>
                  </a:lnTo>
                  <a:lnTo>
                    <a:pt x="537" y="8920"/>
                  </a:lnTo>
                  <a:lnTo>
                    <a:pt x="1318" y="9692"/>
                  </a:lnTo>
                  <a:lnTo>
                    <a:pt x="34898" y="10008"/>
                  </a:lnTo>
                  <a:lnTo>
                    <a:pt x="44195" y="10044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6" name="object 836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3686564" y="8775371"/>
              <a:ext cx="152415" cy="150739"/>
            </a:xfrm>
            <a:prstGeom prst="rect">
              <a:avLst/>
            </a:prstGeom>
          </p:spPr>
        </p:pic>
        <p:pic>
          <p:nvPicPr>
            <p:cNvPr id="837" name="object 837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3594051" y="8683849"/>
              <a:ext cx="337520" cy="333823"/>
            </a:xfrm>
            <a:prstGeom prst="rect">
              <a:avLst/>
            </a:prstGeom>
          </p:spPr>
        </p:pic>
        <p:sp>
          <p:nvSpPr>
            <p:cNvPr id="838" name="object 838"/>
            <p:cNvSpPr/>
            <p:nvPr/>
          </p:nvSpPr>
          <p:spPr>
            <a:xfrm>
              <a:off x="3594093" y="8683849"/>
              <a:ext cx="337820" cy="334010"/>
            </a:xfrm>
            <a:custGeom>
              <a:avLst/>
              <a:gdLst/>
              <a:ahLst/>
              <a:cxnLst/>
              <a:rect l="l" t="t" r="r" b="b"/>
              <a:pathLst>
                <a:path w="337820" h="334009">
                  <a:moveTo>
                    <a:pt x="166749" y="47387"/>
                  </a:moveTo>
                  <a:lnTo>
                    <a:pt x="167897" y="47387"/>
                  </a:lnTo>
                  <a:lnTo>
                    <a:pt x="167897" y="0"/>
                  </a:lnTo>
                  <a:lnTo>
                    <a:pt x="166749" y="15"/>
                  </a:lnTo>
                  <a:lnTo>
                    <a:pt x="166749" y="47387"/>
                  </a:lnTo>
                  <a:close/>
                </a:path>
                <a:path w="337820" h="334009">
                  <a:moveTo>
                    <a:pt x="231086" y="64526"/>
                  </a:moveTo>
                  <a:lnTo>
                    <a:pt x="255043" y="23485"/>
                  </a:lnTo>
                  <a:lnTo>
                    <a:pt x="254073" y="22926"/>
                  </a:lnTo>
                  <a:lnTo>
                    <a:pt x="230116" y="63950"/>
                  </a:lnTo>
                  <a:lnTo>
                    <a:pt x="231086" y="64526"/>
                  </a:lnTo>
                  <a:close/>
                </a:path>
                <a:path w="337820" h="334009">
                  <a:moveTo>
                    <a:pt x="104269" y="65757"/>
                  </a:moveTo>
                  <a:lnTo>
                    <a:pt x="105239" y="65165"/>
                  </a:lnTo>
                  <a:lnTo>
                    <a:pt x="81265" y="24109"/>
                  </a:lnTo>
                  <a:lnTo>
                    <a:pt x="80312" y="24700"/>
                  </a:lnTo>
                  <a:lnTo>
                    <a:pt x="104269" y="65757"/>
                  </a:lnTo>
                  <a:close/>
                </a:path>
                <a:path w="337820" h="334009">
                  <a:moveTo>
                    <a:pt x="275734" y="111384"/>
                  </a:moveTo>
                  <a:lnTo>
                    <a:pt x="317247" y="87690"/>
                  </a:lnTo>
                  <a:lnTo>
                    <a:pt x="316697" y="86699"/>
                  </a:lnTo>
                  <a:lnTo>
                    <a:pt x="275200" y="110393"/>
                  </a:lnTo>
                  <a:lnTo>
                    <a:pt x="275734" y="111384"/>
                  </a:lnTo>
                  <a:close/>
                </a:path>
                <a:path w="337820" h="334009">
                  <a:moveTo>
                    <a:pt x="60992" y="112583"/>
                  </a:moveTo>
                  <a:lnTo>
                    <a:pt x="61525" y="111576"/>
                  </a:lnTo>
                  <a:lnTo>
                    <a:pt x="20012" y="87882"/>
                  </a:lnTo>
                  <a:lnTo>
                    <a:pt x="19479" y="88873"/>
                  </a:lnTo>
                  <a:lnTo>
                    <a:pt x="60992" y="112583"/>
                  </a:lnTo>
                  <a:close/>
                </a:path>
                <a:path w="337820" h="334009">
                  <a:moveTo>
                    <a:pt x="289362" y="173207"/>
                  </a:moveTo>
                  <a:lnTo>
                    <a:pt x="337309" y="173207"/>
                  </a:lnTo>
                  <a:lnTo>
                    <a:pt x="337358" y="172072"/>
                  </a:lnTo>
                  <a:lnTo>
                    <a:pt x="289427" y="172072"/>
                  </a:lnTo>
                  <a:lnTo>
                    <a:pt x="289362" y="173207"/>
                  </a:lnTo>
                  <a:close/>
                </a:path>
                <a:path w="337820" h="334009">
                  <a:moveTo>
                    <a:pt x="48" y="173207"/>
                  </a:moveTo>
                  <a:lnTo>
                    <a:pt x="47995" y="173207"/>
                  </a:lnTo>
                  <a:lnTo>
                    <a:pt x="47930" y="172072"/>
                  </a:lnTo>
                  <a:lnTo>
                    <a:pt x="0" y="172072"/>
                  </a:lnTo>
                  <a:lnTo>
                    <a:pt x="48" y="173207"/>
                  </a:lnTo>
                  <a:close/>
                </a:path>
                <a:path w="337820" h="334009">
                  <a:moveTo>
                    <a:pt x="25024" y="254537"/>
                  </a:moveTo>
                  <a:lnTo>
                    <a:pt x="66537" y="230827"/>
                  </a:lnTo>
                  <a:lnTo>
                    <a:pt x="65939" y="229884"/>
                  </a:lnTo>
                  <a:lnTo>
                    <a:pt x="24426" y="253578"/>
                  </a:lnTo>
                  <a:lnTo>
                    <a:pt x="25024" y="254537"/>
                  </a:lnTo>
                  <a:close/>
                </a:path>
                <a:path w="337820" h="334009">
                  <a:moveTo>
                    <a:pt x="311605" y="255672"/>
                  </a:moveTo>
                  <a:lnTo>
                    <a:pt x="312203" y="254729"/>
                  </a:lnTo>
                  <a:lnTo>
                    <a:pt x="270690" y="231019"/>
                  </a:lnTo>
                  <a:lnTo>
                    <a:pt x="270076" y="231962"/>
                  </a:lnTo>
                  <a:lnTo>
                    <a:pt x="311605" y="255672"/>
                  </a:lnTo>
                  <a:close/>
                </a:path>
                <a:path w="337820" h="334009">
                  <a:moveTo>
                    <a:pt x="86276" y="312589"/>
                  </a:moveTo>
                  <a:lnTo>
                    <a:pt x="110233" y="271564"/>
                  </a:lnTo>
                  <a:lnTo>
                    <a:pt x="109247" y="271004"/>
                  </a:lnTo>
                  <a:lnTo>
                    <a:pt x="85290" y="312045"/>
                  </a:lnTo>
                  <a:lnTo>
                    <a:pt x="86276" y="312589"/>
                  </a:lnTo>
                  <a:close/>
                </a:path>
                <a:path w="337820" h="334009">
                  <a:moveTo>
                    <a:pt x="249028" y="313724"/>
                  </a:moveTo>
                  <a:lnTo>
                    <a:pt x="250014" y="313180"/>
                  </a:lnTo>
                  <a:lnTo>
                    <a:pt x="226073" y="272155"/>
                  </a:lnTo>
                  <a:lnTo>
                    <a:pt x="225055" y="272667"/>
                  </a:lnTo>
                  <a:lnTo>
                    <a:pt x="249028" y="313724"/>
                  </a:lnTo>
                  <a:close/>
                </a:path>
                <a:path w="337820" h="334009">
                  <a:moveTo>
                    <a:pt x="167893" y="333820"/>
                  </a:moveTo>
                  <a:lnTo>
                    <a:pt x="167893" y="286432"/>
                  </a:lnTo>
                  <a:lnTo>
                    <a:pt x="166745" y="286432"/>
                  </a:lnTo>
                  <a:lnTo>
                    <a:pt x="166745" y="333804"/>
                  </a:lnTo>
                  <a:lnTo>
                    <a:pt x="167893" y="33382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/>
            <p:cNvSpPr/>
            <p:nvPr/>
          </p:nvSpPr>
          <p:spPr>
            <a:xfrm>
              <a:off x="3597537" y="8687329"/>
              <a:ext cx="330835" cy="327025"/>
            </a:xfrm>
            <a:custGeom>
              <a:avLst/>
              <a:gdLst/>
              <a:ahLst/>
              <a:cxnLst/>
              <a:rect l="l" t="t" r="r" b="b"/>
              <a:pathLst>
                <a:path w="330835" h="327025">
                  <a:moveTo>
                    <a:pt x="165229" y="326855"/>
                  </a:moveTo>
                  <a:lnTo>
                    <a:pt x="209154" y="321018"/>
                  </a:lnTo>
                  <a:lnTo>
                    <a:pt x="248628" y="304543"/>
                  </a:lnTo>
                  <a:lnTo>
                    <a:pt x="282076" y="278990"/>
                  </a:lnTo>
                  <a:lnTo>
                    <a:pt x="307918" y="245917"/>
                  </a:lnTo>
                  <a:lnTo>
                    <a:pt x="324580" y="206883"/>
                  </a:lnTo>
                  <a:lnTo>
                    <a:pt x="330484" y="163441"/>
                  </a:lnTo>
                  <a:lnTo>
                    <a:pt x="324580" y="120000"/>
                  </a:lnTo>
                  <a:lnTo>
                    <a:pt x="307919" y="80959"/>
                  </a:lnTo>
                  <a:lnTo>
                    <a:pt x="282076" y="47878"/>
                  </a:lnTo>
                  <a:lnTo>
                    <a:pt x="248629" y="22319"/>
                  </a:lnTo>
                  <a:lnTo>
                    <a:pt x="209155" y="5839"/>
                  </a:lnTo>
                  <a:lnTo>
                    <a:pt x="165229" y="0"/>
                  </a:lnTo>
                  <a:lnTo>
                    <a:pt x="154009" y="1491"/>
                  </a:lnTo>
                  <a:lnTo>
                    <a:pt x="165229" y="1491"/>
                  </a:lnTo>
                  <a:lnTo>
                    <a:pt x="208761" y="7276"/>
                  </a:lnTo>
                  <a:lnTo>
                    <a:pt x="247878" y="23602"/>
                  </a:lnTo>
                  <a:lnTo>
                    <a:pt x="281019" y="48924"/>
                  </a:lnTo>
                  <a:lnTo>
                    <a:pt x="306623" y="81701"/>
                  </a:lnTo>
                  <a:lnTo>
                    <a:pt x="323130" y="120387"/>
                  </a:lnTo>
                  <a:lnTo>
                    <a:pt x="328979" y="163443"/>
                  </a:lnTo>
                  <a:lnTo>
                    <a:pt x="323130" y="206492"/>
                  </a:lnTo>
                  <a:lnTo>
                    <a:pt x="306623" y="245174"/>
                  </a:lnTo>
                  <a:lnTo>
                    <a:pt x="281019" y="277944"/>
                  </a:lnTo>
                  <a:lnTo>
                    <a:pt x="247878" y="303261"/>
                  </a:lnTo>
                  <a:lnTo>
                    <a:pt x="208761" y="319582"/>
                  </a:lnTo>
                  <a:lnTo>
                    <a:pt x="165229" y="325365"/>
                  </a:lnTo>
                  <a:lnTo>
                    <a:pt x="154013" y="325365"/>
                  </a:lnTo>
                  <a:lnTo>
                    <a:pt x="165229" y="326855"/>
                  </a:lnTo>
                  <a:close/>
                </a:path>
                <a:path w="330835" h="327025">
                  <a:moveTo>
                    <a:pt x="154013" y="325365"/>
                  </a:moveTo>
                  <a:lnTo>
                    <a:pt x="165229" y="325365"/>
                  </a:lnTo>
                  <a:lnTo>
                    <a:pt x="121699" y="319582"/>
                  </a:lnTo>
                  <a:lnTo>
                    <a:pt x="82587" y="303261"/>
                  </a:lnTo>
                  <a:lnTo>
                    <a:pt x="49452" y="277944"/>
                  </a:lnTo>
                  <a:lnTo>
                    <a:pt x="23854" y="245174"/>
                  </a:lnTo>
                  <a:lnTo>
                    <a:pt x="7352" y="206492"/>
                  </a:lnTo>
                  <a:lnTo>
                    <a:pt x="1505" y="163441"/>
                  </a:lnTo>
                  <a:lnTo>
                    <a:pt x="7352" y="120387"/>
                  </a:lnTo>
                  <a:lnTo>
                    <a:pt x="23854" y="81701"/>
                  </a:lnTo>
                  <a:lnTo>
                    <a:pt x="49452" y="48924"/>
                  </a:lnTo>
                  <a:lnTo>
                    <a:pt x="82587" y="23602"/>
                  </a:lnTo>
                  <a:lnTo>
                    <a:pt x="121699" y="7276"/>
                  </a:lnTo>
                  <a:lnTo>
                    <a:pt x="165229" y="1491"/>
                  </a:lnTo>
                  <a:lnTo>
                    <a:pt x="154009" y="1491"/>
                  </a:lnTo>
                  <a:lnTo>
                    <a:pt x="81838" y="22320"/>
                  </a:lnTo>
                  <a:lnTo>
                    <a:pt x="48397" y="47880"/>
                  </a:lnTo>
                  <a:lnTo>
                    <a:pt x="22560" y="80961"/>
                  </a:lnTo>
                  <a:lnTo>
                    <a:pt x="5903" y="120000"/>
                  </a:lnTo>
                  <a:lnTo>
                    <a:pt x="0" y="163443"/>
                  </a:lnTo>
                  <a:lnTo>
                    <a:pt x="5903" y="206883"/>
                  </a:lnTo>
                  <a:lnTo>
                    <a:pt x="22562" y="245919"/>
                  </a:lnTo>
                  <a:lnTo>
                    <a:pt x="48400" y="278992"/>
                  </a:lnTo>
                  <a:lnTo>
                    <a:pt x="81841" y="304544"/>
                  </a:lnTo>
                  <a:lnTo>
                    <a:pt x="121310" y="321018"/>
                  </a:lnTo>
                  <a:lnTo>
                    <a:pt x="154013" y="325365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0" name="object 840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3637333" y="8726695"/>
              <a:ext cx="250888" cy="248129"/>
            </a:xfrm>
            <a:prstGeom prst="rect">
              <a:avLst/>
            </a:prstGeom>
          </p:spPr>
        </p:pic>
        <p:sp>
          <p:nvSpPr>
            <p:cNvPr id="841" name="object 841"/>
            <p:cNvSpPr/>
            <p:nvPr/>
          </p:nvSpPr>
          <p:spPr>
            <a:xfrm>
              <a:off x="3597682" y="8687468"/>
              <a:ext cx="330835" cy="327025"/>
            </a:xfrm>
            <a:custGeom>
              <a:avLst/>
              <a:gdLst/>
              <a:ahLst/>
              <a:cxnLst/>
              <a:rect l="l" t="t" r="r" b="b"/>
              <a:pathLst>
                <a:path w="330835" h="327025">
                  <a:moveTo>
                    <a:pt x="0" y="163294"/>
                  </a:moveTo>
                  <a:lnTo>
                    <a:pt x="5897" y="206705"/>
                  </a:lnTo>
                  <a:lnTo>
                    <a:pt x="22542" y="245713"/>
                  </a:lnTo>
                  <a:lnTo>
                    <a:pt x="48359" y="278762"/>
                  </a:lnTo>
                  <a:lnTo>
                    <a:pt x="81775" y="304295"/>
                  </a:lnTo>
                  <a:lnTo>
                    <a:pt x="121217" y="320756"/>
                  </a:lnTo>
                  <a:lnTo>
                    <a:pt x="165110" y="326589"/>
                  </a:lnTo>
                  <a:lnTo>
                    <a:pt x="209003" y="320756"/>
                  </a:lnTo>
                  <a:lnTo>
                    <a:pt x="248445" y="304295"/>
                  </a:lnTo>
                  <a:lnTo>
                    <a:pt x="281861" y="278762"/>
                  </a:lnTo>
                  <a:lnTo>
                    <a:pt x="307679" y="245713"/>
                  </a:lnTo>
                  <a:lnTo>
                    <a:pt x="324323" y="206705"/>
                  </a:lnTo>
                  <a:lnTo>
                    <a:pt x="330221" y="163294"/>
                  </a:lnTo>
                  <a:lnTo>
                    <a:pt x="324323" y="119884"/>
                  </a:lnTo>
                  <a:lnTo>
                    <a:pt x="307679" y="80876"/>
                  </a:lnTo>
                  <a:lnTo>
                    <a:pt x="281861" y="47827"/>
                  </a:lnTo>
                  <a:lnTo>
                    <a:pt x="248445" y="22294"/>
                  </a:lnTo>
                  <a:lnTo>
                    <a:pt x="209003" y="5832"/>
                  </a:lnTo>
                  <a:lnTo>
                    <a:pt x="165110" y="0"/>
                  </a:lnTo>
                  <a:lnTo>
                    <a:pt x="121217" y="5832"/>
                  </a:lnTo>
                  <a:lnTo>
                    <a:pt x="81775" y="22294"/>
                  </a:lnTo>
                  <a:lnTo>
                    <a:pt x="48359" y="47827"/>
                  </a:lnTo>
                  <a:lnTo>
                    <a:pt x="22542" y="80876"/>
                  </a:lnTo>
                  <a:lnTo>
                    <a:pt x="5897" y="119884"/>
                  </a:lnTo>
                  <a:lnTo>
                    <a:pt x="0" y="163294"/>
                  </a:lnTo>
                  <a:close/>
                </a:path>
              </a:pathLst>
            </a:custGeom>
            <a:ln w="31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2" name="object 842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3639666" y="8729001"/>
              <a:ext cx="246222" cy="243514"/>
            </a:xfrm>
            <a:prstGeom prst="rect">
              <a:avLst/>
            </a:prstGeom>
          </p:spPr>
        </p:pic>
        <p:pic>
          <p:nvPicPr>
            <p:cNvPr id="843" name="object 843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3582557" y="8672481"/>
              <a:ext cx="360417" cy="356557"/>
            </a:xfrm>
            <a:prstGeom prst="rect">
              <a:avLst/>
            </a:prstGeom>
          </p:spPr>
        </p:pic>
        <p:pic>
          <p:nvPicPr>
            <p:cNvPr id="844" name="object 844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3717886" y="8807019"/>
              <a:ext cx="89925" cy="84365"/>
            </a:xfrm>
            <a:prstGeom prst="rect">
              <a:avLst/>
            </a:prstGeom>
          </p:spPr>
        </p:pic>
        <p:sp>
          <p:nvSpPr>
            <p:cNvPr id="845" name="object 845"/>
            <p:cNvSpPr/>
            <p:nvPr/>
          </p:nvSpPr>
          <p:spPr>
            <a:xfrm>
              <a:off x="3732531" y="8820864"/>
              <a:ext cx="60960" cy="60325"/>
            </a:xfrm>
            <a:custGeom>
              <a:avLst/>
              <a:gdLst/>
              <a:ahLst/>
              <a:cxnLst/>
              <a:rect l="l" t="t" r="r" b="b"/>
              <a:pathLst>
                <a:path w="60960" h="60325">
                  <a:moveTo>
                    <a:pt x="26230" y="59815"/>
                  </a:moveTo>
                  <a:lnTo>
                    <a:pt x="34250" y="59815"/>
                  </a:lnTo>
                  <a:lnTo>
                    <a:pt x="38107" y="59056"/>
                  </a:lnTo>
                  <a:lnTo>
                    <a:pt x="60480" y="33873"/>
                  </a:lnTo>
                  <a:lnTo>
                    <a:pt x="60480" y="25941"/>
                  </a:lnTo>
                  <a:lnTo>
                    <a:pt x="34250" y="0"/>
                  </a:lnTo>
                  <a:lnTo>
                    <a:pt x="26230" y="0"/>
                  </a:lnTo>
                  <a:lnTo>
                    <a:pt x="0" y="25941"/>
                  </a:lnTo>
                  <a:lnTo>
                    <a:pt x="0" y="29907"/>
                  </a:lnTo>
                  <a:lnTo>
                    <a:pt x="0" y="33873"/>
                  </a:lnTo>
                  <a:lnTo>
                    <a:pt x="22372" y="59056"/>
                  </a:lnTo>
                  <a:lnTo>
                    <a:pt x="26230" y="59815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6" name="object 846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3742158" y="8830384"/>
              <a:ext cx="41228" cy="40774"/>
            </a:xfrm>
            <a:prstGeom prst="rect">
              <a:avLst/>
            </a:prstGeom>
          </p:spPr>
        </p:pic>
        <p:sp>
          <p:nvSpPr>
            <p:cNvPr id="847" name="object 847"/>
            <p:cNvSpPr/>
            <p:nvPr/>
          </p:nvSpPr>
          <p:spPr>
            <a:xfrm>
              <a:off x="3742158" y="883038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0" y="20387"/>
                  </a:moveTo>
                  <a:lnTo>
                    <a:pt x="0" y="23091"/>
                  </a:lnTo>
                  <a:lnTo>
                    <a:pt x="522" y="25691"/>
                  </a:lnTo>
                  <a:lnTo>
                    <a:pt x="1569" y="28189"/>
                  </a:lnTo>
                  <a:lnTo>
                    <a:pt x="2615" y="30687"/>
                  </a:lnTo>
                  <a:lnTo>
                    <a:pt x="4104" y="32892"/>
                  </a:lnTo>
                  <a:lnTo>
                    <a:pt x="6037" y="34803"/>
                  </a:lnTo>
                  <a:lnTo>
                    <a:pt x="7970" y="36715"/>
                  </a:lnTo>
                  <a:lnTo>
                    <a:pt x="10199" y="38188"/>
                  </a:lnTo>
                  <a:lnTo>
                    <a:pt x="12725" y="39223"/>
                  </a:lnTo>
                  <a:lnTo>
                    <a:pt x="15250" y="40257"/>
                  </a:lnTo>
                  <a:lnTo>
                    <a:pt x="17880" y="40775"/>
                  </a:lnTo>
                  <a:lnTo>
                    <a:pt x="20614" y="40775"/>
                  </a:lnTo>
                  <a:lnTo>
                    <a:pt x="23347" y="40775"/>
                  </a:lnTo>
                  <a:lnTo>
                    <a:pt x="25977" y="40257"/>
                  </a:lnTo>
                  <a:lnTo>
                    <a:pt x="28502" y="39223"/>
                  </a:lnTo>
                  <a:lnTo>
                    <a:pt x="31028" y="38188"/>
                  </a:lnTo>
                  <a:lnTo>
                    <a:pt x="41228" y="20387"/>
                  </a:lnTo>
                  <a:lnTo>
                    <a:pt x="41228" y="17683"/>
                  </a:lnTo>
                  <a:lnTo>
                    <a:pt x="28502" y="1551"/>
                  </a:lnTo>
                  <a:lnTo>
                    <a:pt x="25977" y="517"/>
                  </a:lnTo>
                  <a:lnTo>
                    <a:pt x="23347" y="0"/>
                  </a:lnTo>
                  <a:lnTo>
                    <a:pt x="20614" y="0"/>
                  </a:lnTo>
                  <a:lnTo>
                    <a:pt x="17880" y="0"/>
                  </a:lnTo>
                  <a:lnTo>
                    <a:pt x="15250" y="517"/>
                  </a:lnTo>
                  <a:lnTo>
                    <a:pt x="12725" y="1551"/>
                  </a:lnTo>
                  <a:lnTo>
                    <a:pt x="10199" y="2586"/>
                  </a:lnTo>
                  <a:lnTo>
                    <a:pt x="7970" y="4059"/>
                  </a:lnTo>
                  <a:lnTo>
                    <a:pt x="6037" y="5971"/>
                  </a:lnTo>
                  <a:lnTo>
                    <a:pt x="4104" y="7883"/>
                  </a:lnTo>
                  <a:lnTo>
                    <a:pt x="2615" y="10087"/>
                  </a:lnTo>
                  <a:lnTo>
                    <a:pt x="1569" y="12585"/>
                  </a:lnTo>
                  <a:lnTo>
                    <a:pt x="522" y="15083"/>
                  </a:lnTo>
                  <a:lnTo>
                    <a:pt x="0" y="17683"/>
                  </a:lnTo>
                  <a:lnTo>
                    <a:pt x="0" y="20387"/>
                  </a:lnTo>
                  <a:close/>
                </a:path>
              </a:pathLst>
            </a:custGeom>
            <a:ln w="317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/>
            <p:cNvSpPr/>
            <p:nvPr/>
          </p:nvSpPr>
          <p:spPr>
            <a:xfrm>
              <a:off x="3722014" y="8809532"/>
              <a:ext cx="81915" cy="76835"/>
            </a:xfrm>
            <a:custGeom>
              <a:avLst/>
              <a:gdLst/>
              <a:ahLst/>
              <a:cxnLst/>
              <a:rect l="l" t="t" r="r" b="b"/>
              <a:pathLst>
                <a:path w="81914" h="76834">
                  <a:moveTo>
                    <a:pt x="10756" y="28625"/>
                  </a:moveTo>
                  <a:lnTo>
                    <a:pt x="10223" y="27368"/>
                  </a:lnTo>
                  <a:lnTo>
                    <a:pt x="8128" y="25298"/>
                  </a:lnTo>
                  <a:lnTo>
                    <a:pt x="6858" y="24777"/>
                  </a:lnTo>
                  <a:lnTo>
                    <a:pt x="3898" y="24777"/>
                  </a:lnTo>
                  <a:lnTo>
                    <a:pt x="2628" y="25298"/>
                  </a:lnTo>
                  <a:lnTo>
                    <a:pt x="533" y="27368"/>
                  </a:lnTo>
                  <a:lnTo>
                    <a:pt x="0" y="28625"/>
                  </a:lnTo>
                  <a:lnTo>
                    <a:pt x="0" y="30086"/>
                  </a:lnTo>
                  <a:lnTo>
                    <a:pt x="0" y="31559"/>
                  </a:lnTo>
                  <a:lnTo>
                    <a:pt x="533" y="32816"/>
                  </a:lnTo>
                  <a:lnTo>
                    <a:pt x="2628" y="34886"/>
                  </a:lnTo>
                  <a:lnTo>
                    <a:pt x="3898" y="35407"/>
                  </a:lnTo>
                  <a:lnTo>
                    <a:pt x="6858" y="35407"/>
                  </a:lnTo>
                  <a:lnTo>
                    <a:pt x="8128" y="34886"/>
                  </a:lnTo>
                  <a:lnTo>
                    <a:pt x="10223" y="32816"/>
                  </a:lnTo>
                  <a:lnTo>
                    <a:pt x="10756" y="31559"/>
                  </a:lnTo>
                  <a:lnTo>
                    <a:pt x="10756" y="28625"/>
                  </a:lnTo>
                  <a:close/>
                </a:path>
                <a:path w="81914" h="76834">
                  <a:moveTo>
                    <a:pt x="24523" y="69913"/>
                  </a:moveTo>
                  <a:lnTo>
                    <a:pt x="24003" y="68668"/>
                  </a:lnTo>
                  <a:lnTo>
                    <a:pt x="21894" y="66586"/>
                  </a:lnTo>
                  <a:lnTo>
                    <a:pt x="20637" y="66078"/>
                  </a:lnTo>
                  <a:lnTo>
                    <a:pt x="17665" y="66078"/>
                  </a:lnTo>
                  <a:lnTo>
                    <a:pt x="16408" y="66586"/>
                  </a:lnTo>
                  <a:lnTo>
                    <a:pt x="14300" y="68668"/>
                  </a:lnTo>
                  <a:lnTo>
                    <a:pt x="13779" y="69913"/>
                  </a:lnTo>
                  <a:lnTo>
                    <a:pt x="13779" y="71386"/>
                  </a:lnTo>
                  <a:lnTo>
                    <a:pt x="13779" y="72847"/>
                  </a:lnTo>
                  <a:lnTo>
                    <a:pt x="14300" y="74104"/>
                  </a:lnTo>
                  <a:lnTo>
                    <a:pt x="16408" y="76174"/>
                  </a:lnTo>
                  <a:lnTo>
                    <a:pt x="17665" y="76695"/>
                  </a:lnTo>
                  <a:lnTo>
                    <a:pt x="20637" y="76695"/>
                  </a:lnTo>
                  <a:lnTo>
                    <a:pt x="21894" y="76174"/>
                  </a:lnTo>
                  <a:lnTo>
                    <a:pt x="24003" y="74104"/>
                  </a:lnTo>
                  <a:lnTo>
                    <a:pt x="24523" y="72847"/>
                  </a:lnTo>
                  <a:lnTo>
                    <a:pt x="24523" y="69913"/>
                  </a:lnTo>
                  <a:close/>
                </a:path>
                <a:path w="81914" h="76834">
                  <a:moveTo>
                    <a:pt x="46189" y="3848"/>
                  </a:moveTo>
                  <a:lnTo>
                    <a:pt x="45656" y="2603"/>
                  </a:lnTo>
                  <a:lnTo>
                    <a:pt x="43561" y="520"/>
                  </a:lnTo>
                  <a:lnTo>
                    <a:pt x="42291" y="0"/>
                  </a:lnTo>
                  <a:lnTo>
                    <a:pt x="39331" y="0"/>
                  </a:lnTo>
                  <a:lnTo>
                    <a:pt x="38061" y="520"/>
                  </a:lnTo>
                  <a:lnTo>
                    <a:pt x="35966" y="2603"/>
                  </a:lnTo>
                  <a:lnTo>
                    <a:pt x="35445" y="3848"/>
                  </a:lnTo>
                  <a:lnTo>
                    <a:pt x="35445" y="5321"/>
                  </a:lnTo>
                  <a:lnTo>
                    <a:pt x="35445" y="6781"/>
                  </a:lnTo>
                  <a:lnTo>
                    <a:pt x="35966" y="8039"/>
                  </a:lnTo>
                  <a:lnTo>
                    <a:pt x="38061" y="10109"/>
                  </a:lnTo>
                  <a:lnTo>
                    <a:pt x="39331" y="10629"/>
                  </a:lnTo>
                  <a:lnTo>
                    <a:pt x="42291" y="10629"/>
                  </a:lnTo>
                  <a:lnTo>
                    <a:pt x="43561" y="10109"/>
                  </a:lnTo>
                  <a:lnTo>
                    <a:pt x="45656" y="8039"/>
                  </a:lnTo>
                  <a:lnTo>
                    <a:pt x="46189" y="6781"/>
                  </a:lnTo>
                  <a:lnTo>
                    <a:pt x="46189" y="3848"/>
                  </a:lnTo>
                  <a:close/>
                </a:path>
                <a:path w="81914" h="76834">
                  <a:moveTo>
                    <a:pt x="67449" y="69913"/>
                  </a:moveTo>
                  <a:lnTo>
                    <a:pt x="66916" y="68668"/>
                  </a:lnTo>
                  <a:lnTo>
                    <a:pt x="64820" y="66586"/>
                  </a:lnTo>
                  <a:lnTo>
                    <a:pt x="63563" y="66078"/>
                  </a:lnTo>
                  <a:lnTo>
                    <a:pt x="60591" y="66078"/>
                  </a:lnTo>
                  <a:lnTo>
                    <a:pt x="59321" y="66586"/>
                  </a:lnTo>
                  <a:lnTo>
                    <a:pt x="57226" y="68668"/>
                  </a:lnTo>
                  <a:lnTo>
                    <a:pt x="56705" y="69913"/>
                  </a:lnTo>
                  <a:lnTo>
                    <a:pt x="56705" y="71386"/>
                  </a:lnTo>
                  <a:lnTo>
                    <a:pt x="56705" y="72847"/>
                  </a:lnTo>
                  <a:lnTo>
                    <a:pt x="57226" y="74104"/>
                  </a:lnTo>
                  <a:lnTo>
                    <a:pt x="59321" y="76174"/>
                  </a:lnTo>
                  <a:lnTo>
                    <a:pt x="60591" y="76695"/>
                  </a:lnTo>
                  <a:lnTo>
                    <a:pt x="63563" y="76695"/>
                  </a:lnTo>
                  <a:lnTo>
                    <a:pt x="64820" y="76174"/>
                  </a:lnTo>
                  <a:lnTo>
                    <a:pt x="66916" y="74104"/>
                  </a:lnTo>
                  <a:lnTo>
                    <a:pt x="67449" y="72847"/>
                  </a:lnTo>
                  <a:lnTo>
                    <a:pt x="67449" y="69913"/>
                  </a:lnTo>
                  <a:close/>
                </a:path>
                <a:path w="81914" h="76834">
                  <a:moveTo>
                    <a:pt x="81343" y="28625"/>
                  </a:moveTo>
                  <a:lnTo>
                    <a:pt x="80822" y="27368"/>
                  </a:lnTo>
                  <a:lnTo>
                    <a:pt x="78727" y="25298"/>
                  </a:lnTo>
                  <a:lnTo>
                    <a:pt x="77457" y="24777"/>
                  </a:lnTo>
                  <a:lnTo>
                    <a:pt x="74485" y="24777"/>
                  </a:lnTo>
                  <a:lnTo>
                    <a:pt x="73215" y="25298"/>
                  </a:lnTo>
                  <a:lnTo>
                    <a:pt x="71120" y="27368"/>
                  </a:lnTo>
                  <a:lnTo>
                    <a:pt x="70599" y="28625"/>
                  </a:lnTo>
                  <a:lnTo>
                    <a:pt x="70599" y="30086"/>
                  </a:lnTo>
                  <a:lnTo>
                    <a:pt x="70599" y="31559"/>
                  </a:lnTo>
                  <a:lnTo>
                    <a:pt x="71120" y="32816"/>
                  </a:lnTo>
                  <a:lnTo>
                    <a:pt x="73215" y="34886"/>
                  </a:lnTo>
                  <a:lnTo>
                    <a:pt x="74485" y="35407"/>
                  </a:lnTo>
                  <a:lnTo>
                    <a:pt x="77457" y="35407"/>
                  </a:lnTo>
                  <a:lnTo>
                    <a:pt x="78727" y="34886"/>
                  </a:lnTo>
                  <a:lnTo>
                    <a:pt x="80822" y="32816"/>
                  </a:lnTo>
                  <a:lnTo>
                    <a:pt x="81343" y="31559"/>
                  </a:lnTo>
                  <a:lnTo>
                    <a:pt x="81343" y="2862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9" name="object 849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2458370" y="8775371"/>
              <a:ext cx="152415" cy="150739"/>
            </a:xfrm>
            <a:prstGeom prst="rect">
              <a:avLst/>
            </a:prstGeom>
          </p:spPr>
        </p:pic>
        <p:pic>
          <p:nvPicPr>
            <p:cNvPr id="850" name="object 850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2365857" y="8683849"/>
              <a:ext cx="337520" cy="333823"/>
            </a:xfrm>
            <a:prstGeom prst="rect">
              <a:avLst/>
            </a:prstGeom>
          </p:spPr>
        </p:pic>
        <p:sp>
          <p:nvSpPr>
            <p:cNvPr id="851" name="object 851"/>
            <p:cNvSpPr/>
            <p:nvPr/>
          </p:nvSpPr>
          <p:spPr>
            <a:xfrm>
              <a:off x="2365900" y="8683849"/>
              <a:ext cx="337820" cy="334010"/>
            </a:xfrm>
            <a:custGeom>
              <a:avLst/>
              <a:gdLst/>
              <a:ahLst/>
              <a:cxnLst/>
              <a:rect l="l" t="t" r="r" b="b"/>
              <a:pathLst>
                <a:path w="337819" h="334009">
                  <a:moveTo>
                    <a:pt x="166749" y="47387"/>
                  </a:moveTo>
                  <a:lnTo>
                    <a:pt x="167897" y="47387"/>
                  </a:lnTo>
                  <a:lnTo>
                    <a:pt x="167897" y="0"/>
                  </a:lnTo>
                  <a:lnTo>
                    <a:pt x="166749" y="15"/>
                  </a:lnTo>
                  <a:lnTo>
                    <a:pt x="166749" y="47387"/>
                  </a:lnTo>
                  <a:close/>
                </a:path>
                <a:path w="337819" h="334009">
                  <a:moveTo>
                    <a:pt x="231086" y="64526"/>
                  </a:moveTo>
                  <a:lnTo>
                    <a:pt x="255043" y="23485"/>
                  </a:lnTo>
                  <a:lnTo>
                    <a:pt x="254073" y="22926"/>
                  </a:lnTo>
                  <a:lnTo>
                    <a:pt x="230116" y="63950"/>
                  </a:lnTo>
                  <a:lnTo>
                    <a:pt x="231086" y="64526"/>
                  </a:lnTo>
                  <a:close/>
                </a:path>
                <a:path w="337819" h="334009">
                  <a:moveTo>
                    <a:pt x="104269" y="65757"/>
                  </a:moveTo>
                  <a:lnTo>
                    <a:pt x="105239" y="65165"/>
                  </a:lnTo>
                  <a:lnTo>
                    <a:pt x="81265" y="24109"/>
                  </a:lnTo>
                  <a:lnTo>
                    <a:pt x="80312" y="24700"/>
                  </a:lnTo>
                  <a:lnTo>
                    <a:pt x="104269" y="65757"/>
                  </a:lnTo>
                  <a:close/>
                </a:path>
                <a:path w="337819" h="334009">
                  <a:moveTo>
                    <a:pt x="275734" y="111384"/>
                  </a:moveTo>
                  <a:lnTo>
                    <a:pt x="317247" y="87690"/>
                  </a:lnTo>
                  <a:lnTo>
                    <a:pt x="316697" y="86699"/>
                  </a:lnTo>
                  <a:lnTo>
                    <a:pt x="275200" y="110393"/>
                  </a:lnTo>
                  <a:lnTo>
                    <a:pt x="275734" y="111384"/>
                  </a:lnTo>
                  <a:close/>
                </a:path>
                <a:path w="337819" h="334009">
                  <a:moveTo>
                    <a:pt x="60992" y="112583"/>
                  </a:moveTo>
                  <a:lnTo>
                    <a:pt x="61525" y="111576"/>
                  </a:lnTo>
                  <a:lnTo>
                    <a:pt x="20012" y="87882"/>
                  </a:lnTo>
                  <a:lnTo>
                    <a:pt x="19479" y="88873"/>
                  </a:lnTo>
                  <a:lnTo>
                    <a:pt x="60992" y="112583"/>
                  </a:lnTo>
                  <a:close/>
                </a:path>
                <a:path w="337819" h="334009">
                  <a:moveTo>
                    <a:pt x="289362" y="173207"/>
                  </a:moveTo>
                  <a:lnTo>
                    <a:pt x="337309" y="173207"/>
                  </a:lnTo>
                  <a:lnTo>
                    <a:pt x="337358" y="172072"/>
                  </a:lnTo>
                  <a:lnTo>
                    <a:pt x="289427" y="172072"/>
                  </a:lnTo>
                  <a:lnTo>
                    <a:pt x="289362" y="173207"/>
                  </a:lnTo>
                  <a:close/>
                </a:path>
                <a:path w="337819" h="334009">
                  <a:moveTo>
                    <a:pt x="48" y="173207"/>
                  </a:moveTo>
                  <a:lnTo>
                    <a:pt x="47995" y="173207"/>
                  </a:lnTo>
                  <a:lnTo>
                    <a:pt x="47930" y="172072"/>
                  </a:lnTo>
                  <a:lnTo>
                    <a:pt x="0" y="172072"/>
                  </a:lnTo>
                  <a:lnTo>
                    <a:pt x="48" y="173207"/>
                  </a:lnTo>
                  <a:close/>
                </a:path>
                <a:path w="337819" h="334009">
                  <a:moveTo>
                    <a:pt x="25024" y="254537"/>
                  </a:moveTo>
                  <a:lnTo>
                    <a:pt x="66537" y="230827"/>
                  </a:lnTo>
                  <a:lnTo>
                    <a:pt x="65939" y="229884"/>
                  </a:lnTo>
                  <a:lnTo>
                    <a:pt x="24426" y="253578"/>
                  </a:lnTo>
                  <a:lnTo>
                    <a:pt x="25024" y="254537"/>
                  </a:lnTo>
                  <a:close/>
                </a:path>
                <a:path w="337819" h="334009">
                  <a:moveTo>
                    <a:pt x="311605" y="255672"/>
                  </a:moveTo>
                  <a:lnTo>
                    <a:pt x="312203" y="254729"/>
                  </a:lnTo>
                  <a:lnTo>
                    <a:pt x="270690" y="231019"/>
                  </a:lnTo>
                  <a:lnTo>
                    <a:pt x="270076" y="231962"/>
                  </a:lnTo>
                  <a:lnTo>
                    <a:pt x="311605" y="255672"/>
                  </a:lnTo>
                  <a:close/>
                </a:path>
                <a:path w="337819" h="334009">
                  <a:moveTo>
                    <a:pt x="86276" y="312589"/>
                  </a:moveTo>
                  <a:lnTo>
                    <a:pt x="110233" y="271564"/>
                  </a:lnTo>
                  <a:lnTo>
                    <a:pt x="109247" y="271004"/>
                  </a:lnTo>
                  <a:lnTo>
                    <a:pt x="85290" y="312045"/>
                  </a:lnTo>
                  <a:lnTo>
                    <a:pt x="86276" y="312589"/>
                  </a:lnTo>
                  <a:close/>
                </a:path>
                <a:path w="337819" h="334009">
                  <a:moveTo>
                    <a:pt x="249028" y="313724"/>
                  </a:moveTo>
                  <a:lnTo>
                    <a:pt x="250014" y="313180"/>
                  </a:lnTo>
                  <a:lnTo>
                    <a:pt x="226073" y="272155"/>
                  </a:lnTo>
                  <a:lnTo>
                    <a:pt x="225055" y="272667"/>
                  </a:lnTo>
                  <a:lnTo>
                    <a:pt x="249028" y="313724"/>
                  </a:lnTo>
                  <a:close/>
                </a:path>
                <a:path w="337819" h="334009">
                  <a:moveTo>
                    <a:pt x="167893" y="333820"/>
                  </a:moveTo>
                  <a:lnTo>
                    <a:pt x="167893" y="286432"/>
                  </a:lnTo>
                  <a:lnTo>
                    <a:pt x="166745" y="286432"/>
                  </a:lnTo>
                  <a:lnTo>
                    <a:pt x="166745" y="333804"/>
                  </a:lnTo>
                  <a:lnTo>
                    <a:pt x="167893" y="33382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/>
            <p:cNvSpPr/>
            <p:nvPr/>
          </p:nvSpPr>
          <p:spPr>
            <a:xfrm>
              <a:off x="2369343" y="8687329"/>
              <a:ext cx="330835" cy="327025"/>
            </a:xfrm>
            <a:custGeom>
              <a:avLst/>
              <a:gdLst/>
              <a:ahLst/>
              <a:cxnLst/>
              <a:rect l="l" t="t" r="r" b="b"/>
              <a:pathLst>
                <a:path w="330835" h="327025">
                  <a:moveTo>
                    <a:pt x="165229" y="326855"/>
                  </a:moveTo>
                  <a:lnTo>
                    <a:pt x="209154" y="321018"/>
                  </a:lnTo>
                  <a:lnTo>
                    <a:pt x="248628" y="304543"/>
                  </a:lnTo>
                  <a:lnTo>
                    <a:pt x="282076" y="278990"/>
                  </a:lnTo>
                  <a:lnTo>
                    <a:pt x="307918" y="245917"/>
                  </a:lnTo>
                  <a:lnTo>
                    <a:pt x="324580" y="206883"/>
                  </a:lnTo>
                  <a:lnTo>
                    <a:pt x="330484" y="163441"/>
                  </a:lnTo>
                  <a:lnTo>
                    <a:pt x="324580" y="120000"/>
                  </a:lnTo>
                  <a:lnTo>
                    <a:pt x="307919" y="80959"/>
                  </a:lnTo>
                  <a:lnTo>
                    <a:pt x="282076" y="47878"/>
                  </a:lnTo>
                  <a:lnTo>
                    <a:pt x="248629" y="22319"/>
                  </a:lnTo>
                  <a:lnTo>
                    <a:pt x="209155" y="5839"/>
                  </a:lnTo>
                  <a:lnTo>
                    <a:pt x="165229" y="0"/>
                  </a:lnTo>
                  <a:lnTo>
                    <a:pt x="154009" y="1491"/>
                  </a:lnTo>
                  <a:lnTo>
                    <a:pt x="165229" y="1491"/>
                  </a:lnTo>
                  <a:lnTo>
                    <a:pt x="208761" y="7276"/>
                  </a:lnTo>
                  <a:lnTo>
                    <a:pt x="247878" y="23602"/>
                  </a:lnTo>
                  <a:lnTo>
                    <a:pt x="281019" y="48924"/>
                  </a:lnTo>
                  <a:lnTo>
                    <a:pt x="306623" y="81701"/>
                  </a:lnTo>
                  <a:lnTo>
                    <a:pt x="323130" y="120387"/>
                  </a:lnTo>
                  <a:lnTo>
                    <a:pt x="328979" y="163443"/>
                  </a:lnTo>
                  <a:lnTo>
                    <a:pt x="323130" y="206492"/>
                  </a:lnTo>
                  <a:lnTo>
                    <a:pt x="306623" y="245174"/>
                  </a:lnTo>
                  <a:lnTo>
                    <a:pt x="281019" y="277944"/>
                  </a:lnTo>
                  <a:lnTo>
                    <a:pt x="247878" y="303261"/>
                  </a:lnTo>
                  <a:lnTo>
                    <a:pt x="208761" y="319582"/>
                  </a:lnTo>
                  <a:lnTo>
                    <a:pt x="165229" y="325365"/>
                  </a:lnTo>
                  <a:lnTo>
                    <a:pt x="154013" y="325365"/>
                  </a:lnTo>
                  <a:lnTo>
                    <a:pt x="165229" y="326855"/>
                  </a:lnTo>
                  <a:close/>
                </a:path>
                <a:path w="330835" h="327025">
                  <a:moveTo>
                    <a:pt x="154013" y="325365"/>
                  </a:moveTo>
                  <a:lnTo>
                    <a:pt x="165229" y="325365"/>
                  </a:lnTo>
                  <a:lnTo>
                    <a:pt x="121699" y="319582"/>
                  </a:lnTo>
                  <a:lnTo>
                    <a:pt x="82587" y="303261"/>
                  </a:lnTo>
                  <a:lnTo>
                    <a:pt x="49452" y="277944"/>
                  </a:lnTo>
                  <a:lnTo>
                    <a:pt x="23854" y="245174"/>
                  </a:lnTo>
                  <a:lnTo>
                    <a:pt x="7352" y="206492"/>
                  </a:lnTo>
                  <a:lnTo>
                    <a:pt x="1505" y="163441"/>
                  </a:lnTo>
                  <a:lnTo>
                    <a:pt x="7352" y="120387"/>
                  </a:lnTo>
                  <a:lnTo>
                    <a:pt x="23854" y="81701"/>
                  </a:lnTo>
                  <a:lnTo>
                    <a:pt x="49452" y="48924"/>
                  </a:lnTo>
                  <a:lnTo>
                    <a:pt x="82587" y="23602"/>
                  </a:lnTo>
                  <a:lnTo>
                    <a:pt x="121699" y="7276"/>
                  </a:lnTo>
                  <a:lnTo>
                    <a:pt x="165229" y="1491"/>
                  </a:lnTo>
                  <a:lnTo>
                    <a:pt x="154009" y="1491"/>
                  </a:lnTo>
                  <a:lnTo>
                    <a:pt x="81838" y="22320"/>
                  </a:lnTo>
                  <a:lnTo>
                    <a:pt x="48397" y="47880"/>
                  </a:lnTo>
                  <a:lnTo>
                    <a:pt x="22560" y="80961"/>
                  </a:lnTo>
                  <a:lnTo>
                    <a:pt x="5903" y="120000"/>
                  </a:lnTo>
                  <a:lnTo>
                    <a:pt x="0" y="163443"/>
                  </a:lnTo>
                  <a:lnTo>
                    <a:pt x="5903" y="206883"/>
                  </a:lnTo>
                  <a:lnTo>
                    <a:pt x="22562" y="245919"/>
                  </a:lnTo>
                  <a:lnTo>
                    <a:pt x="48400" y="278992"/>
                  </a:lnTo>
                  <a:lnTo>
                    <a:pt x="81841" y="304544"/>
                  </a:lnTo>
                  <a:lnTo>
                    <a:pt x="121310" y="321018"/>
                  </a:lnTo>
                  <a:lnTo>
                    <a:pt x="154013" y="325365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3" name="object 853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2409139" y="8726695"/>
              <a:ext cx="250888" cy="248129"/>
            </a:xfrm>
            <a:prstGeom prst="rect">
              <a:avLst/>
            </a:prstGeom>
          </p:spPr>
        </p:pic>
        <p:sp>
          <p:nvSpPr>
            <p:cNvPr id="854" name="object 854"/>
            <p:cNvSpPr/>
            <p:nvPr/>
          </p:nvSpPr>
          <p:spPr>
            <a:xfrm>
              <a:off x="2369488" y="8687468"/>
              <a:ext cx="330835" cy="327025"/>
            </a:xfrm>
            <a:custGeom>
              <a:avLst/>
              <a:gdLst/>
              <a:ahLst/>
              <a:cxnLst/>
              <a:rect l="l" t="t" r="r" b="b"/>
              <a:pathLst>
                <a:path w="330835" h="327025">
                  <a:moveTo>
                    <a:pt x="0" y="163294"/>
                  </a:moveTo>
                  <a:lnTo>
                    <a:pt x="5897" y="206705"/>
                  </a:lnTo>
                  <a:lnTo>
                    <a:pt x="22542" y="245713"/>
                  </a:lnTo>
                  <a:lnTo>
                    <a:pt x="48359" y="278762"/>
                  </a:lnTo>
                  <a:lnTo>
                    <a:pt x="81775" y="304295"/>
                  </a:lnTo>
                  <a:lnTo>
                    <a:pt x="121217" y="320756"/>
                  </a:lnTo>
                  <a:lnTo>
                    <a:pt x="165110" y="326589"/>
                  </a:lnTo>
                  <a:lnTo>
                    <a:pt x="209003" y="320756"/>
                  </a:lnTo>
                  <a:lnTo>
                    <a:pt x="248445" y="304295"/>
                  </a:lnTo>
                  <a:lnTo>
                    <a:pt x="281861" y="278762"/>
                  </a:lnTo>
                  <a:lnTo>
                    <a:pt x="307679" y="245713"/>
                  </a:lnTo>
                  <a:lnTo>
                    <a:pt x="324323" y="206705"/>
                  </a:lnTo>
                  <a:lnTo>
                    <a:pt x="330221" y="163294"/>
                  </a:lnTo>
                  <a:lnTo>
                    <a:pt x="324323" y="119884"/>
                  </a:lnTo>
                  <a:lnTo>
                    <a:pt x="307679" y="80876"/>
                  </a:lnTo>
                  <a:lnTo>
                    <a:pt x="281861" y="47827"/>
                  </a:lnTo>
                  <a:lnTo>
                    <a:pt x="248445" y="22294"/>
                  </a:lnTo>
                  <a:lnTo>
                    <a:pt x="209003" y="5832"/>
                  </a:lnTo>
                  <a:lnTo>
                    <a:pt x="165110" y="0"/>
                  </a:lnTo>
                  <a:lnTo>
                    <a:pt x="121217" y="5832"/>
                  </a:lnTo>
                  <a:lnTo>
                    <a:pt x="81775" y="22294"/>
                  </a:lnTo>
                  <a:lnTo>
                    <a:pt x="48359" y="47827"/>
                  </a:lnTo>
                  <a:lnTo>
                    <a:pt x="22542" y="80876"/>
                  </a:lnTo>
                  <a:lnTo>
                    <a:pt x="5897" y="119884"/>
                  </a:lnTo>
                  <a:lnTo>
                    <a:pt x="0" y="163294"/>
                  </a:lnTo>
                  <a:close/>
                </a:path>
              </a:pathLst>
            </a:custGeom>
            <a:ln w="31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5" name="object 855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2411472" y="8729001"/>
              <a:ext cx="246222" cy="243514"/>
            </a:xfrm>
            <a:prstGeom prst="rect">
              <a:avLst/>
            </a:prstGeom>
          </p:spPr>
        </p:pic>
        <p:pic>
          <p:nvPicPr>
            <p:cNvPr id="856" name="object 85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2354363" y="8672481"/>
              <a:ext cx="360417" cy="356557"/>
            </a:xfrm>
            <a:prstGeom prst="rect">
              <a:avLst/>
            </a:prstGeom>
          </p:spPr>
        </p:pic>
        <p:pic>
          <p:nvPicPr>
            <p:cNvPr id="857" name="object 857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2489692" y="8807019"/>
              <a:ext cx="89925" cy="84365"/>
            </a:xfrm>
            <a:prstGeom prst="rect">
              <a:avLst/>
            </a:prstGeom>
          </p:spPr>
        </p:pic>
        <p:sp>
          <p:nvSpPr>
            <p:cNvPr id="858" name="object 858"/>
            <p:cNvSpPr/>
            <p:nvPr/>
          </p:nvSpPr>
          <p:spPr>
            <a:xfrm>
              <a:off x="2504338" y="8820864"/>
              <a:ext cx="60960" cy="60325"/>
            </a:xfrm>
            <a:custGeom>
              <a:avLst/>
              <a:gdLst/>
              <a:ahLst/>
              <a:cxnLst/>
              <a:rect l="l" t="t" r="r" b="b"/>
              <a:pathLst>
                <a:path w="60960" h="60325">
                  <a:moveTo>
                    <a:pt x="26230" y="59815"/>
                  </a:moveTo>
                  <a:lnTo>
                    <a:pt x="34250" y="59815"/>
                  </a:lnTo>
                  <a:lnTo>
                    <a:pt x="38107" y="59056"/>
                  </a:lnTo>
                  <a:lnTo>
                    <a:pt x="60480" y="33873"/>
                  </a:lnTo>
                  <a:lnTo>
                    <a:pt x="60480" y="25941"/>
                  </a:lnTo>
                  <a:lnTo>
                    <a:pt x="34250" y="0"/>
                  </a:lnTo>
                  <a:lnTo>
                    <a:pt x="26230" y="0"/>
                  </a:lnTo>
                  <a:lnTo>
                    <a:pt x="0" y="25941"/>
                  </a:lnTo>
                  <a:lnTo>
                    <a:pt x="0" y="29907"/>
                  </a:lnTo>
                  <a:lnTo>
                    <a:pt x="0" y="33873"/>
                  </a:lnTo>
                  <a:lnTo>
                    <a:pt x="22372" y="59056"/>
                  </a:lnTo>
                  <a:lnTo>
                    <a:pt x="26230" y="59815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9" name="object 859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2513964" y="8830384"/>
              <a:ext cx="41228" cy="40774"/>
            </a:xfrm>
            <a:prstGeom prst="rect">
              <a:avLst/>
            </a:prstGeom>
          </p:spPr>
        </p:pic>
        <p:sp>
          <p:nvSpPr>
            <p:cNvPr id="860" name="object 860"/>
            <p:cNvSpPr/>
            <p:nvPr/>
          </p:nvSpPr>
          <p:spPr>
            <a:xfrm>
              <a:off x="2513964" y="883038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0" y="20387"/>
                  </a:moveTo>
                  <a:lnTo>
                    <a:pt x="0" y="23091"/>
                  </a:lnTo>
                  <a:lnTo>
                    <a:pt x="522" y="25691"/>
                  </a:lnTo>
                  <a:lnTo>
                    <a:pt x="1569" y="28189"/>
                  </a:lnTo>
                  <a:lnTo>
                    <a:pt x="2615" y="30687"/>
                  </a:lnTo>
                  <a:lnTo>
                    <a:pt x="4104" y="32892"/>
                  </a:lnTo>
                  <a:lnTo>
                    <a:pt x="6037" y="34803"/>
                  </a:lnTo>
                  <a:lnTo>
                    <a:pt x="7970" y="36715"/>
                  </a:lnTo>
                  <a:lnTo>
                    <a:pt x="10199" y="38188"/>
                  </a:lnTo>
                  <a:lnTo>
                    <a:pt x="12725" y="39223"/>
                  </a:lnTo>
                  <a:lnTo>
                    <a:pt x="15250" y="40257"/>
                  </a:lnTo>
                  <a:lnTo>
                    <a:pt x="17880" y="40775"/>
                  </a:lnTo>
                  <a:lnTo>
                    <a:pt x="20614" y="40775"/>
                  </a:lnTo>
                  <a:lnTo>
                    <a:pt x="23347" y="40775"/>
                  </a:lnTo>
                  <a:lnTo>
                    <a:pt x="25977" y="40257"/>
                  </a:lnTo>
                  <a:lnTo>
                    <a:pt x="28502" y="39223"/>
                  </a:lnTo>
                  <a:lnTo>
                    <a:pt x="31028" y="38188"/>
                  </a:lnTo>
                  <a:lnTo>
                    <a:pt x="41228" y="20387"/>
                  </a:lnTo>
                  <a:lnTo>
                    <a:pt x="41228" y="17683"/>
                  </a:lnTo>
                  <a:lnTo>
                    <a:pt x="28502" y="1551"/>
                  </a:lnTo>
                  <a:lnTo>
                    <a:pt x="25977" y="517"/>
                  </a:lnTo>
                  <a:lnTo>
                    <a:pt x="23347" y="0"/>
                  </a:lnTo>
                  <a:lnTo>
                    <a:pt x="20614" y="0"/>
                  </a:lnTo>
                  <a:lnTo>
                    <a:pt x="17880" y="0"/>
                  </a:lnTo>
                  <a:lnTo>
                    <a:pt x="15250" y="517"/>
                  </a:lnTo>
                  <a:lnTo>
                    <a:pt x="12725" y="1551"/>
                  </a:lnTo>
                  <a:lnTo>
                    <a:pt x="10199" y="2586"/>
                  </a:lnTo>
                  <a:lnTo>
                    <a:pt x="7970" y="4059"/>
                  </a:lnTo>
                  <a:lnTo>
                    <a:pt x="6037" y="5971"/>
                  </a:lnTo>
                  <a:lnTo>
                    <a:pt x="4104" y="7883"/>
                  </a:lnTo>
                  <a:lnTo>
                    <a:pt x="2615" y="10087"/>
                  </a:lnTo>
                  <a:lnTo>
                    <a:pt x="1569" y="12585"/>
                  </a:lnTo>
                  <a:lnTo>
                    <a:pt x="522" y="15083"/>
                  </a:lnTo>
                  <a:lnTo>
                    <a:pt x="0" y="17683"/>
                  </a:lnTo>
                  <a:lnTo>
                    <a:pt x="0" y="20387"/>
                  </a:lnTo>
                  <a:close/>
                </a:path>
              </a:pathLst>
            </a:custGeom>
            <a:ln w="317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/>
            <p:cNvSpPr/>
            <p:nvPr/>
          </p:nvSpPr>
          <p:spPr>
            <a:xfrm>
              <a:off x="2493822" y="8809532"/>
              <a:ext cx="81915" cy="76835"/>
            </a:xfrm>
            <a:custGeom>
              <a:avLst/>
              <a:gdLst/>
              <a:ahLst/>
              <a:cxnLst/>
              <a:rect l="l" t="t" r="r" b="b"/>
              <a:pathLst>
                <a:path w="81914" h="76834">
                  <a:moveTo>
                    <a:pt x="10744" y="28625"/>
                  </a:moveTo>
                  <a:lnTo>
                    <a:pt x="10223" y="27368"/>
                  </a:lnTo>
                  <a:lnTo>
                    <a:pt x="8128" y="25298"/>
                  </a:lnTo>
                  <a:lnTo>
                    <a:pt x="6858" y="24777"/>
                  </a:lnTo>
                  <a:lnTo>
                    <a:pt x="3886" y="24777"/>
                  </a:lnTo>
                  <a:lnTo>
                    <a:pt x="2628" y="25298"/>
                  </a:lnTo>
                  <a:lnTo>
                    <a:pt x="520" y="27368"/>
                  </a:lnTo>
                  <a:lnTo>
                    <a:pt x="0" y="28625"/>
                  </a:lnTo>
                  <a:lnTo>
                    <a:pt x="0" y="30086"/>
                  </a:lnTo>
                  <a:lnTo>
                    <a:pt x="0" y="31559"/>
                  </a:lnTo>
                  <a:lnTo>
                    <a:pt x="520" y="32816"/>
                  </a:lnTo>
                  <a:lnTo>
                    <a:pt x="2628" y="34886"/>
                  </a:lnTo>
                  <a:lnTo>
                    <a:pt x="3886" y="35407"/>
                  </a:lnTo>
                  <a:lnTo>
                    <a:pt x="6858" y="35407"/>
                  </a:lnTo>
                  <a:lnTo>
                    <a:pt x="8128" y="34886"/>
                  </a:lnTo>
                  <a:lnTo>
                    <a:pt x="10223" y="32816"/>
                  </a:lnTo>
                  <a:lnTo>
                    <a:pt x="10744" y="31559"/>
                  </a:lnTo>
                  <a:lnTo>
                    <a:pt x="10744" y="28625"/>
                  </a:lnTo>
                  <a:close/>
                </a:path>
                <a:path w="81914" h="76834">
                  <a:moveTo>
                    <a:pt x="24523" y="69913"/>
                  </a:moveTo>
                  <a:lnTo>
                    <a:pt x="23990" y="68668"/>
                  </a:lnTo>
                  <a:lnTo>
                    <a:pt x="21894" y="66586"/>
                  </a:lnTo>
                  <a:lnTo>
                    <a:pt x="20637" y="66078"/>
                  </a:lnTo>
                  <a:lnTo>
                    <a:pt x="17665" y="66078"/>
                  </a:lnTo>
                  <a:lnTo>
                    <a:pt x="16395" y="66586"/>
                  </a:lnTo>
                  <a:lnTo>
                    <a:pt x="14300" y="68668"/>
                  </a:lnTo>
                  <a:lnTo>
                    <a:pt x="13779" y="69913"/>
                  </a:lnTo>
                  <a:lnTo>
                    <a:pt x="13779" y="71386"/>
                  </a:lnTo>
                  <a:lnTo>
                    <a:pt x="13779" y="72847"/>
                  </a:lnTo>
                  <a:lnTo>
                    <a:pt x="14300" y="74104"/>
                  </a:lnTo>
                  <a:lnTo>
                    <a:pt x="16395" y="76174"/>
                  </a:lnTo>
                  <a:lnTo>
                    <a:pt x="17665" y="76695"/>
                  </a:lnTo>
                  <a:lnTo>
                    <a:pt x="20637" y="76695"/>
                  </a:lnTo>
                  <a:lnTo>
                    <a:pt x="21894" y="76174"/>
                  </a:lnTo>
                  <a:lnTo>
                    <a:pt x="23990" y="74104"/>
                  </a:lnTo>
                  <a:lnTo>
                    <a:pt x="24523" y="72847"/>
                  </a:lnTo>
                  <a:lnTo>
                    <a:pt x="24523" y="69913"/>
                  </a:lnTo>
                  <a:close/>
                </a:path>
                <a:path w="81914" h="76834">
                  <a:moveTo>
                    <a:pt x="46177" y="3848"/>
                  </a:moveTo>
                  <a:lnTo>
                    <a:pt x="45656" y="2603"/>
                  </a:lnTo>
                  <a:lnTo>
                    <a:pt x="43561" y="520"/>
                  </a:lnTo>
                  <a:lnTo>
                    <a:pt x="42291" y="0"/>
                  </a:lnTo>
                  <a:lnTo>
                    <a:pt x="39331" y="0"/>
                  </a:lnTo>
                  <a:lnTo>
                    <a:pt x="38061" y="520"/>
                  </a:lnTo>
                  <a:lnTo>
                    <a:pt x="35966" y="2603"/>
                  </a:lnTo>
                  <a:lnTo>
                    <a:pt x="35445" y="3848"/>
                  </a:lnTo>
                  <a:lnTo>
                    <a:pt x="35445" y="5321"/>
                  </a:lnTo>
                  <a:lnTo>
                    <a:pt x="35445" y="6781"/>
                  </a:lnTo>
                  <a:lnTo>
                    <a:pt x="35966" y="8039"/>
                  </a:lnTo>
                  <a:lnTo>
                    <a:pt x="38061" y="10109"/>
                  </a:lnTo>
                  <a:lnTo>
                    <a:pt x="39331" y="10629"/>
                  </a:lnTo>
                  <a:lnTo>
                    <a:pt x="42291" y="10629"/>
                  </a:lnTo>
                  <a:lnTo>
                    <a:pt x="43561" y="10109"/>
                  </a:lnTo>
                  <a:lnTo>
                    <a:pt x="45656" y="8039"/>
                  </a:lnTo>
                  <a:lnTo>
                    <a:pt x="46177" y="6781"/>
                  </a:lnTo>
                  <a:lnTo>
                    <a:pt x="46177" y="3848"/>
                  </a:lnTo>
                  <a:close/>
                </a:path>
                <a:path w="81914" h="76834">
                  <a:moveTo>
                    <a:pt x="67437" y="69913"/>
                  </a:moveTo>
                  <a:lnTo>
                    <a:pt x="66916" y="68668"/>
                  </a:lnTo>
                  <a:lnTo>
                    <a:pt x="64820" y="66586"/>
                  </a:lnTo>
                  <a:lnTo>
                    <a:pt x="63550" y="66078"/>
                  </a:lnTo>
                  <a:lnTo>
                    <a:pt x="60591" y="66078"/>
                  </a:lnTo>
                  <a:lnTo>
                    <a:pt x="59321" y="66586"/>
                  </a:lnTo>
                  <a:lnTo>
                    <a:pt x="57226" y="68668"/>
                  </a:lnTo>
                  <a:lnTo>
                    <a:pt x="56705" y="69913"/>
                  </a:lnTo>
                  <a:lnTo>
                    <a:pt x="56705" y="71386"/>
                  </a:lnTo>
                  <a:lnTo>
                    <a:pt x="56705" y="72847"/>
                  </a:lnTo>
                  <a:lnTo>
                    <a:pt x="57226" y="74104"/>
                  </a:lnTo>
                  <a:lnTo>
                    <a:pt x="59321" y="76174"/>
                  </a:lnTo>
                  <a:lnTo>
                    <a:pt x="60591" y="76695"/>
                  </a:lnTo>
                  <a:lnTo>
                    <a:pt x="63550" y="76695"/>
                  </a:lnTo>
                  <a:lnTo>
                    <a:pt x="64820" y="76174"/>
                  </a:lnTo>
                  <a:lnTo>
                    <a:pt x="66916" y="74104"/>
                  </a:lnTo>
                  <a:lnTo>
                    <a:pt x="67437" y="72847"/>
                  </a:lnTo>
                  <a:lnTo>
                    <a:pt x="67437" y="69913"/>
                  </a:lnTo>
                  <a:close/>
                </a:path>
                <a:path w="81914" h="76834">
                  <a:moveTo>
                    <a:pt x="81343" y="28625"/>
                  </a:moveTo>
                  <a:lnTo>
                    <a:pt x="80822" y="27368"/>
                  </a:lnTo>
                  <a:lnTo>
                    <a:pt x="78714" y="25298"/>
                  </a:lnTo>
                  <a:lnTo>
                    <a:pt x="77457" y="24777"/>
                  </a:lnTo>
                  <a:lnTo>
                    <a:pt x="74485" y="24777"/>
                  </a:lnTo>
                  <a:lnTo>
                    <a:pt x="73215" y="25298"/>
                  </a:lnTo>
                  <a:lnTo>
                    <a:pt x="71120" y="27368"/>
                  </a:lnTo>
                  <a:lnTo>
                    <a:pt x="70599" y="28625"/>
                  </a:lnTo>
                  <a:lnTo>
                    <a:pt x="70599" y="30086"/>
                  </a:lnTo>
                  <a:lnTo>
                    <a:pt x="70599" y="31559"/>
                  </a:lnTo>
                  <a:lnTo>
                    <a:pt x="71120" y="32816"/>
                  </a:lnTo>
                  <a:lnTo>
                    <a:pt x="73215" y="34886"/>
                  </a:lnTo>
                  <a:lnTo>
                    <a:pt x="74485" y="35407"/>
                  </a:lnTo>
                  <a:lnTo>
                    <a:pt x="77457" y="35407"/>
                  </a:lnTo>
                  <a:lnTo>
                    <a:pt x="78714" y="34886"/>
                  </a:lnTo>
                  <a:lnTo>
                    <a:pt x="80822" y="32816"/>
                  </a:lnTo>
                  <a:lnTo>
                    <a:pt x="81343" y="31559"/>
                  </a:lnTo>
                  <a:lnTo>
                    <a:pt x="81343" y="2862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2" name="object 862"/>
          <p:cNvSpPr txBox="1">
            <a:spLocks noGrp="1"/>
          </p:cNvSpPr>
          <p:nvPr>
            <p:ph type="title"/>
          </p:nvPr>
        </p:nvSpPr>
        <p:spPr>
          <a:xfrm>
            <a:off x="3277847" y="2702636"/>
            <a:ext cx="3544570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0">
                <a:latin typeface="Arial"/>
                <a:cs typeface="Arial"/>
              </a:rPr>
              <a:t>SEPTYNI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97" y="1303716"/>
            <a:ext cx="6720763" cy="40229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05524" y="6142664"/>
            <a:ext cx="1957705" cy="2648585"/>
            <a:chOff x="5605524" y="6142664"/>
            <a:chExt cx="1957705" cy="2648585"/>
          </a:xfrm>
        </p:grpSpPr>
        <p:sp>
          <p:nvSpPr>
            <p:cNvPr id="4" name="object 4"/>
            <p:cNvSpPr/>
            <p:nvPr/>
          </p:nvSpPr>
          <p:spPr>
            <a:xfrm>
              <a:off x="5605513" y="6142671"/>
              <a:ext cx="1957705" cy="2648585"/>
            </a:xfrm>
            <a:custGeom>
              <a:avLst/>
              <a:gdLst/>
              <a:ahLst/>
              <a:cxnLst/>
              <a:rect l="l" t="t" r="r" b="b"/>
              <a:pathLst>
                <a:path w="1957704" h="2648584">
                  <a:moveTo>
                    <a:pt x="1957324" y="1464043"/>
                  </a:moveTo>
                  <a:lnTo>
                    <a:pt x="1910486" y="1421485"/>
                  </a:lnTo>
                  <a:lnTo>
                    <a:pt x="1883664" y="1405547"/>
                  </a:lnTo>
                  <a:lnTo>
                    <a:pt x="1664690" y="1426057"/>
                  </a:lnTo>
                  <a:lnTo>
                    <a:pt x="1503032" y="1519402"/>
                  </a:lnTo>
                  <a:lnTo>
                    <a:pt x="1402918" y="1622031"/>
                  </a:lnTo>
                  <a:lnTo>
                    <a:pt x="1368602" y="1670367"/>
                  </a:lnTo>
                  <a:lnTo>
                    <a:pt x="1321765" y="1681073"/>
                  </a:lnTo>
                  <a:lnTo>
                    <a:pt x="1292898" y="1639633"/>
                  </a:lnTo>
                  <a:lnTo>
                    <a:pt x="1278293" y="1585696"/>
                  </a:lnTo>
                  <a:lnTo>
                    <a:pt x="1274254" y="1558912"/>
                  </a:lnTo>
                  <a:lnTo>
                    <a:pt x="1299756" y="1389659"/>
                  </a:lnTo>
                  <a:lnTo>
                    <a:pt x="1297736" y="1389367"/>
                  </a:lnTo>
                  <a:lnTo>
                    <a:pt x="1301648" y="1377149"/>
                  </a:lnTo>
                  <a:lnTo>
                    <a:pt x="1541576" y="473303"/>
                  </a:lnTo>
                  <a:lnTo>
                    <a:pt x="1541081" y="426212"/>
                  </a:lnTo>
                  <a:lnTo>
                    <a:pt x="1526425" y="383209"/>
                  </a:lnTo>
                  <a:lnTo>
                    <a:pt x="1499654" y="347014"/>
                  </a:lnTo>
                  <a:lnTo>
                    <a:pt x="1462824" y="320382"/>
                  </a:lnTo>
                  <a:lnTo>
                    <a:pt x="1417980" y="306057"/>
                  </a:lnTo>
                  <a:lnTo>
                    <a:pt x="1370825" y="306514"/>
                  </a:lnTo>
                  <a:lnTo>
                    <a:pt x="1327734" y="321094"/>
                  </a:lnTo>
                  <a:lnTo>
                    <a:pt x="1291463" y="347789"/>
                  </a:lnTo>
                  <a:lnTo>
                    <a:pt x="1264767" y="384568"/>
                  </a:lnTo>
                  <a:lnTo>
                    <a:pt x="1250416" y="429412"/>
                  </a:lnTo>
                  <a:lnTo>
                    <a:pt x="1010488" y="1333258"/>
                  </a:lnTo>
                  <a:lnTo>
                    <a:pt x="1010615" y="1346085"/>
                  </a:lnTo>
                  <a:lnTo>
                    <a:pt x="1008583" y="1345780"/>
                  </a:lnTo>
                  <a:lnTo>
                    <a:pt x="1186230" y="167233"/>
                  </a:lnTo>
                  <a:lnTo>
                    <a:pt x="1185735" y="120154"/>
                  </a:lnTo>
                  <a:lnTo>
                    <a:pt x="1171079" y="77139"/>
                  </a:lnTo>
                  <a:lnTo>
                    <a:pt x="1144320" y="40944"/>
                  </a:lnTo>
                  <a:lnTo>
                    <a:pt x="1107490" y="14312"/>
                  </a:lnTo>
                  <a:lnTo>
                    <a:pt x="1063599" y="292"/>
                  </a:lnTo>
                  <a:lnTo>
                    <a:pt x="1061631" y="0"/>
                  </a:lnTo>
                  <a:lnTo>
                    <a:pt x="1015555" y="457"/>
                  </a:lnTo>
                  <a:lnTo>
                    <a:pt x="972515" y="15049"/>
                  </a:lnTo>
                  <a:lnTo>
                    <a:pt x="936269" y="41744"/>
                  </a:lnTo>
                  <a:lnTo>
                    <a:pt x="909586" y="78524"/>
                  </a:lnTo>
                  <a:lnTo>
                    <a:pt x="895235" y="123380"/>
                  </a:lnTo>
                  <a:lnTo>
                    <a:pt x="717588" y="1301927"/>
                  </a:lnTo>
                  <a:lnTo>
                    <a:pt x="706526" y="1300251"/>
                  </a:lnTo>
                  <a:lnTo>
                    <a:pt x="800379" y="273583"/>
                  </a:lnTo>
                  <a:lnTo>
                    <a:pt x="797001" y="226682"/>
                  </a:lnTo>
                  <a:lnTo>
                    <a:pt x="779754" y="184658"/>
                  </a:lnTo>
                  <a:lnTo>
                    <a:pt x="750836" y="150152"/>
                  </a:lnTo>
                  <a:lnTo>
                    <a:pt x="712457" y="125806"/>
                  </a:lnTo>
                  <a:lnTo>
                    <a:pt x="666826" y="114236"/>
                  </a:lnTo>
                  <a:lnTo>
                    <a:pt x="619798" y="117576"/>
                  </a:lnTo>
                  <a:lnTo>
                    <a:pt x="577684" y="134797"/>
                  </a:lnTo>
                  <a:lnTo>
                    <a:pt x="543128" y="163690"/>
                  </a:lnTo>
                  <a:lnTo>
                    <a:pt x="518731" y="202044"/>
                  </a:lnTo>
                  <a:lnTo>
                    <a:pt x="507161" y="247700"/>
                  </a:lnTo>
                  <a:lnTo>
                    <a:pt x="414959" y="1256309"/>
                  </a:lnTo>
                  <a:lnTo>
                    <a:pt x="402513" y="1254429"/>
                  </a:lnTo>
                  <a:lnTo>
                    <a:pt x="371119" y="632371"/>
                  </a:lnTo>
                  <a:lnTo>
                    <a:pt x="363359" y="585978"/>
                  </a:lnTo>
                  <a:lnTo>
                    <a:pt x="342214" y="545731"/>
                  </a:lnTo>
                  <a:lnTo>
                    <a:pt x="310159" y="514070"/>
                  </a:lnTo>
                  <a:lnTo>
                    <a:pt x="269633" y="493433"/>
                  </a:lnTo>
                  <a:lnTo>
                    <a:pt x="223088" y="486232"/>
                  </a:lnTo>
                  <a:lnTo>
                    <a:pt x="176644" y="493953"/>
                  </a:lnTo>
                  <a:lnTo>
                    <a:pt x="136347" y="515010"/>
                  </a:lnTo>
                  <a:lnTo>
                    <a:pt x="104648" y="546976"/>
                  </a:lnTo>
                  <a:lnTo>
                    <a:pt x="83959" y="587400"/>
                  </a:lnTo>
                  <a:lnTo>
                    <a:pt x="76695" y="633857"/>
                  </a:lnTo>
                  <a:lnTo>
                    <a:pt x="113461" y="1359890"/>
                  </a:lnTo>
                  <a:lnTo>
                    <a:pt x="0" y="2112695"/>
                  </a:lnTo>
                  <a:lnTo>
                    <a:pt x="7112" y="2197646"/>
                  </a:lnTo>
                  <a:lnTo>
                    <a:pt x="27495" y="2256485"/>
                  </a:lnTo>
                  <a:lnTo>
                    <a:pt x="48806" y="2290686"/>
                  </a:lnTo>
                  <a:lnTo>
                    <a:pt x="58648" y="2301760"/>
                  </a:lnTo>
                  <a:lnTo>
                    <a:pt x="27673" y="2507284"/>
                  </a:lnTo>
                  <a:lnTo>
                    <a:pt x="961288" y="2648013"/>
                  </a:lnTo>
                  <a:lnTo>
                    <a:pt x="990498" y="2454198"/>
                  </a:lnTo>
                  <a:lnTo>
                    <a:pt x="1114793" y="2372233"/>
                  </a:lnTo>
                  <a:lnTo>
                    <a:pt x="1212799" y="2276691"/>
                  </a:lnTo>
                  <a:lnTo>
                    <a:pt x="1277061" y="2197468"/>
                  </a:lnTo>
                  <a:lnTo>
                    <a:pt x="1300149" y="2164423"/>
                  </a:lnTo>
                  <a:lnTo>
                    <a:pt x="1771840" y="1748917"/>
                  </a:lnTo>
                  <a:lnTo>
                    <a:pt x="1806486" y="1718386"/>
                  </a:lnTo>
                  <a:lnTo>
                    <a:pt x="1935213" y="1621256"/>
                  </a:lnTo>
                  <a:lnTo>
                    <a:pt x="1957324" y="1581365"/>
                  </a:lnTo>
                  <a:lnTo>
                    <a:pt x="1957324" y="1464043"/>
                  </a:lnTo>
                  <a:close/>
                </a:path>
              </a:pathLst>
            </a:custGeom>
            <a:solidFill>
              <a:srgbClr val="F5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65696" y="7444750"/>
              <a:ext cx="758190" cy="132080"/>
            </a:xfrm>
            <a:custGeom>
              <a:avLst/>
              <a:gdLst/>
              <a:ahLst/>
              <a:cxnLst/>
              <a:rect l="l" t="t" r="r" b="b"/>
              <a:pathLst>
                <a:path w="758190" h="132079">
                  <a:moveTo>
                    <a:pt x="0" y="37042"/>
                  </a:moveTo>
                  <a:lnTo>
                    <a:pt x="68891" y="20185"/>
                  </a:lnTo>
                  <a:lnTo>
                    <a:pt x="246845" y="0"/>
                  </a:lnTo>
                  <a:lnTo>
                    <a:pt x="490787" y="22063"/>
                  </a:lnTo>
                  <a:lnTo>
                    <a:pt x="757637" y="131951"/>
                  </a:lnTo>
                </a:path>
              </a:pathLst>
            </a:custGeom>
            <a:ln w="32053">
              <a:solidFill>
                <a:srgbClr val="DD8C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8392" y="4916994"/>
            <a:ext cx="1440683" cy="18204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72" y="5342322"/>
            <a:ext cx="1801240" cy="31763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8533" y="5351619"/>
            <a:ext cx="4769663" cy="53453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1567" y="8988696"/>
            <a:ext cx="1681851" cy="164787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05376" y="2984623"/>
            <a:ext cx="3909695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25">
                <a:latin typeface="Arial"/>
                <a:cs typeface="Arial"/>
              </a:rPr>
              <a:t>AŠTUONI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2021-01-31T09:48:00Z</dcterms:created>
  <dcterms:modified xsi:type="dcterms:W3CDTF">2021-01-31T09:48:00Z</dcterms:modified>
</cp:coreProperties>
</file>